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28"/>
  </p:notesMasterIdLst>
  <p:sldIdLst>
    <p:sldId id="256" r:id="rId3"/>
    <p:sldId id="257" r:id="rId4"/>
    <p:sldId id="303" r:id="rId5"/>
    <p:sldId id="258" r:id="rId6"/>
    <p:sldId id="260" r:id="rId7"/>
    <p:sldId id="261" r:id="rId8"/>
    <p:sldId id="262" r:id="rId9"/>
    <p:sldId id="301" r:id="rId10"/>
    <p:sldId id="302" r:id="rId11"/>
    <p:sldId id="259" r:id="rId12"/>
    <p:sldId id="263" r:id="rId13"/>
    <p:sldId id="270" r:id="rId14"/>
    <p:sldId id="271" r:id="rId15"/>
    <p:sldId id="272" r:id="rId16"/>
    <p:sldId id="282" r:id="rId17"/>
    <p:sldId id="269" r:id="rId18"/>
    <p:sldId id="274" r:id="rId19"/>
    <p:sldId id="275" r:id="rId20"/>
    <p:sldId id="277" r:id="rId21"/>
    <p:sldId id="283" r:id="rId22"/>
    <p:sldId id="278" r:id="rId23"/>
    <p:sldId id="279" r:id="rId24"/>
    <p:sldId id="280" r:id="rId25"/>
    <p:sldId id="284" r:id="rId26"/>
    <p:sldId id="304" r:id="rId27"/>
  </p:sldIdLst>
  <p:sldSz cx="9144000" cy="5143500" type="screen16x9"/>
  <p:notesSz cx="6858000" cy="9144000"/>
  <p:defaultTex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E6991"/>
    <a:srgbClr val="CBCED1"/>
    <a:srgbClr val="DCDFE2"/>
    <a:srgbClr val="183D67"/>
    <a:srgbClr val="132F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102" y="-1392"/>
      </p:cViewPr>
      <p:guideLst>
        <p:guide orient="horz" pos="1550"/>
        <p:guide orient="horz" pos="413"/>
        <p:guide orient="horz" pos="3045"/>
        <p:guide orient="horz" pos="702"/>
        <p:guide pos="192"/>
        <p:guide pos="5608"/>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6158D7-C4CC-43CC-BE7B-C6513767B6E3}" type="datetimeFigureOut">
              <a:rPr lang="zh-CN" altLang="en-US" smtClean="0"/>
              <a:t>2019/1/14</a:t>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41E829-E778-4F59-A9C1-3FBFD41D3B9C}" type="slidenum">
              <a:rPr lang="zh-CN" altLang="en-US" smtClean="0"/>
              <a:t>‹#›</a:t>
            </a:fld>
            <a:endParaRPr lang="zh-CN" altLang="en-US"/>
          </a:p>
        </p:txBody>
      </p:sp>
    </p:spTree>
    <p:extLst>
      <p:ext uri="{BB962C8B-B14F-4D97-AF65-F5344CB8AC3E}">
        <p14:creationId xmlns:p14="http://schemas.microsoft.com/office/powerpoint/2010/main" val="818832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181"/>
            <a:ext cx="7772400" cy="110276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311"/>
            <a:ext cx="6400800" cy="1314748"/>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8035" indent="0" algn="ctr">
              <a:buNone/>
              <a:defRPr/>
            </a:lvl7pPr>
            <a:lvl8pPr marL="2400935" indent="0" algn="ctr">
              <a:buNone/>
              <a:defRPr/>
            </a:lvl8pPr>
            <a:lvl9pPr marL="2743835"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EB1ADCCD-3B31-4913-850C-9A91817A2EF1}" type="datetimeFigureOut">
              <a:rPr lang="zh-CN" altLang="en-US"/>
              <a:t>2019/1/14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BFA1F8B-66E8-4EEE-B958-9085DAB3B0B1}" type="slidenum">
              <a:rPr lang="zh-CN" altLang="en-US"/>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1891" y="3601266"/>
            <a:ext cx="5486400" cy="425150"/>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1891" y="459685"/>
            <a:ext cx="5486400" cy="3086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1791891" y="4026416"/>
            <a:ext cx="5486400" cy="60378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8035" indent="0">
              <a:buNone/>
              <a:defRPr sz="675"/>
            </a:lvl7pPr>
            <a:lvl8pPr marL="2400935" indent="0">
              <a:buNone/>
              <a:defRPr sz="675"/>
            </a:lvl8pPr>
            <a:lvl9pPr marL="2743835" indent="0">
              <a:buNone/>
              <a:defRPr sz="675"/>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3FA4E6D2-DBB4-4C3E-BC53-A513FDEF5863}" type="datetimeFigureOut">
              <a:rPr lang="zh-CN" altLang="en-US"/>
              <a:t>2019/1/14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AC8BE555-BE3B-4BEA-A659-667DFF6F0C67}" type="slidenum">
              <a:rPr lang="zh-CN" altLang="en-US"/>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641CD85F-B782-4E67-B4D3-4BAEC7337AB9}" type="datetimeFigureOut">
              <a:rPr lang="zh-CN" altLang="en-US"/>
              <a:t>2019/1/14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C834EF2-B15A-4D98-A7FE-C91FF5E76D57}" type="slidenum">
              <a:rPr lang="zh-CN" altLang="en-US"/>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906"/>
            <a:ext cx="1971675" cy="4359866"/>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906"/>
            <a:ext cx="5800725" cy="4359866"/>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E5A0D38-C4CB-4FCF-BDAA-8B625965E37C}" type="datetimeFigureOut">
              <a:rPr lang="zh-CN" altLang="en-US"/>
              <a:t>2019/1/14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1EBDC1E-7F16-418F-BB3B-2DA5F6AA5B5A}" type="slidenum">
              <a:rPr lang="zh-CN" altLang="en-US"/>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13940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62533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68049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08636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11114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34081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3256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8A73005-F134-44DC-9C6A-6E6B969EFF85}" type="datetimeFigureOut">
              <a:rPr lang="zh-CN" altLang="en-US"/>
              <a:t>2019/1/14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B8DBBED3-9715-4D97-84CB-E388A8B2AD34}" type="slidenum">
              <a:rPr lang="zh-CN" altLang="en-US"/>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70126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9130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128783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00403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710" y="3305924"/>
            <a:ext cx="7772400" cy="1021788"/>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710" y="2180529"/>
            <a:ext cx="7772400" cy="1125395"/>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646251A1-55BC-4AA3-B216-B50DC9C9669D}" type="datetimeFigureOut">
              <a:rPr lang="zh-CN" altLang="en-US"/>
              <a:t>2019/1/14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E7AE2E9F-8D6A-4C9F-BC1B-3A712C90E424}" type="slidenum">
              <a:rPr lang="zh-CN" altLang="en-US"/>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3E7A53D-89A3-400E-B941-2ECC2A9F2E01}" type="datetimeFigureOut">
              <a:rPr lang="zh-CN" altLang="en-US" smtClean="0"/>
              <a:t>2019/1/14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DAAB17-CBCA-4491-BEC2-DCA1B4FC216E}" type="slidenum">
              <a:rPr lang="zh-CN" altLang="en-US" smtClean="0"/>
              <a:t>‹#›</a:t>
            </a:fld>
            <a:endParaRPr lang="zh-CN" altLang="en-US"/>
          </a:p>
        </p:txBody>
      </p:sp>
      <p:sp>
        <p:nvSpPr>
          <p:cNvPr id="7" name="矩形 6"/>
          <p:cNvSpPr/>
          <p:nvPr userDrawn="1"/>
        </p:nvSpPr>
        <p:spPr>
          <a:xfrm>
            <a:off x="0" y="0"/>
            <a:ext cx="775136" cy="246221"/>
          </a:xfrm>
          <a:prstGeom prst="rect">
            <a:avLst/>
          </a:prstGeom>
        </p:spPr>
        <p:txBody>
          <a:bodyPr wrap="square">
            <a:spAutoFit/>
          </a:bodyPr>
          <a:lstStyle/>
          <a:p>
            <a:pPr eaLnBrk="1" fontAlgn="auto" hangingPunct="1">
              <a:spcBef>
                <a:spcPts val="0"/>
              </a:spcBef>
              <a:spcAft>
                <a:spcPts val="0"/>
              </a:spcAft>
              <a:buFontTx/>
              <a:buNone/>
            </a:pPr>
            <a:r>
              <a:rPr lang="en-US" altLang="zh-CN" sz="100" dirty="0">
                <a:solidFill>
                  <a:schemeClr val="accent5">
                    <a:lumMod val="10000"/>
                  </a:schemeClr>
                </a:solidFill>
                <a:latin typeface="Calibri"/>
                <a:ea typeface="宋体"/>
              </a:rPr>
              <a:t>PPT</a:t>
            </a:r>
            <a:r>
              <a:rPr lang="zh-CN" altLang="en-US" sz="100" dirty="0">
                <a:solidFill>
                  <a:schemeClr val="accent5">
                    <a:lumMod val="10000"/>
                  </a:schemeClr>
                </a:solidFill>
                <a:latin typeface="Calibri"/>
                <a:ea typeface="宋体"/>
              </a:rPr>
              <a:t>模板下载：</a:t>
            </a:r>
            <a:r>
              <a:rPr lang="en-US" altLang="zh-CN" sz="100" dirty="0">
                <a:solidFill>
                  <a:schemeClr val="accent5">
                    <a:lumMod val="10000"/>
                  </a:schemeClr>
                </a:solidFill>
                <a:latin typeface="Calibri"/>
                <a:ea typeface="宋体"/>
              </a:rPr>
              <a:t>www.1ppt.com/moban/     </a:t>
            </a:r>
            <a:r>
              <a:rPr lang="zh-CN" altLang="en-US" sz="100" dirty="0">
                <a:solidFill>
                  <a:schemeClr val="accent5">
                    <a:lumMod val="10000"/>
                  </a:schemeClr>
                </a:solidFill>
                <a:latin typeface="Calibri"/>
                <a:ea typeface="宋体"/>
              </a:rPr>
              <a:t>行业</a:t>
            </a:r>
            <a:r>
              <a:rPr lang="en-US" altLang="zh-CN" sz="100" dirty="0">
                <a:solidFill>
                  <a:schemeClr val="accent5">
                    <a:lumMod val="10000"/>
                  </a:schemeClr>
                </a:solidFill>
                <a:latin typeface="Calibri"/>
                <a:ea typeface="宋体"/>
              </a:rPr>
              <a:t>PPT</a:t>
            </a:r>
            <a:r>
              <a:rPr lang="zh-CN" altLang="en-US" sz="100" dirty="0">
                <a:solidFill>
                  <a:schemeClr val="accent5">
                    <a:lumMod val="10000"/>
                  </a:schemeClr>
                </a:solidFill>
                <a:latin typeface="Calibri"/>
                <a:ea typeface="宋体"/>
              </a:rPr>
              <a:t>模板：</a:t>
            </a:r>
            <a:r>
              <a:rPr lang="en-US" altLang="zh-CN" sz="100" dirty="0">
                <a:solidFill>
                  <a:schemeClr val="accent5">
                    <a:lumMod val="10000"/>
                  </a:schemeClr>
                </a:solidFill>
                <a:latin typeface="Calibri"/>
                <a:ea typeface="宋体"/>
              </a:rPr>
              <a:t>www.1ppt.com/hangye/ </a:t>
            </a:r>
          </a:p>
          <a:p>
            <a:pPr eaLnBrk="1" fontAlgn="auto" hangingPunct="1">
              <a:spcBef>
                <a:spcPts val="0"/>
              </a:spcBef>
              <a:spcAft>
                <a:spcPts val="0"/>
              </a:spcAft>
              <a:buFontTx/>
              <a:buNone/>
            </a:pPr>
            <a:r>
              <a:rPr lang="zh-CN" altLang="en-US" sz="100" dirty="0">
                <a:solidFill>
                  <a:schemeClr val="accent5">
                    <a:lumMod val="10000"/>
                  </a:schemeClr>
                </a:solidFill>
                <a:latin typeface="Calibri"/>
                <a:ea typeface="宋体"/>
              </a:rPr>
              <a:t>节日</a:t>
            </a:r>
            <a:r>
              <a:rPr lang="en-US" altLang="zh-CN" sz="100" dirty="0">
                <a:solidFill>
                  <a:schemeClr val="accent5">
                    <a:lumMod val="10000"/>
                  </a:schemeClr>
                </a:solidFill>
                <a:latin typeface="Calibri"/>
                <a:ea typeface="宋体"/>
              </a:rPr>
              <a:t>PPT</a:t>
            </a:r>
            <a:r>
              <a:rPr lang="zh-CN" altLang="en-US" sz="100" dirty="0">
                <a:solidFill>
                  <a:schemeClr val="accent5">
                    <a:lumMod val="10000"/>
                  </a:schemeClr>
                </a:solidFill>
                <a:latin typeface="Calibri"/>
                <a:ea typeface="宋体"/>
              </a:rPr>
              <a:t>模板：</a:t>
            </a:r>
            <a:r>
              <a:rPr lang="en-US" altLang="zh-CN" sz="100" dirty="0">
                <a:solidFill>
                  <a:schemeClr val="accent5">
                    <a:lumMod val="10000"/>
                  </a:schemeClr>
                </a:solidFill>
                <a:latin typeface="Calibri"/>
                <a:ea typeface="宋体"/>
              </a:rPr>
              <a:t>www.1ppt.com/jieri/           PPT</a:t>
            </a:r>
            <a:r>
              <a:rPr lang="zh-CN" altLang="en-US" sz="100" dirty="0">
                <a:solidFill>
                  <a:schemeClr val="accent5">
                    <a:lumMod val="10000"/>
                  </a:schemeClr>
                </a:solidFill>
                <a:latin typeface="Calibri"/>
                <a:ea typeface="宋体"/>
              </a:rPr>
              <a:t>素材下载：</a:t>
            </a:r>
            <a:r>
              <a:rPr lang="en-US" altLang="zh-CN" sz="100" dirty="0">
                <a:solidFill>
                  <a:schemeClr val="accent5">
                    <a:lumMod val="10000"/>
                  </a:schemeClr>
                </a:solidFill>
                <a:latin typeface="Calibri"/>
                <a:ea typeface="宋体"/>
              </a:rPr>
              <a:t>www.1ppt.com/sucai/</a:t>
            </a:r>
          </a:p>
          <a:p>
            <a:pPr eaLnBrk="1" fontAlgn="auto" hangingPunct="1">
              <a:spcBef>
                <a:spcPts val="0"/>
              </a:spcBef>
              <a:spcAft>
                <a:spcPts val="0"/>
              </a:spcAft>
              <a:buFontTx/>
              <a:buNone/>
            </a:pPr>
            <a:r>
              <a:rPr lang="en-US" altLang="zh-CN" sz="100" dirty="0">
                <a:solidFill>
                  <a:schemeClr val="accent5">
                    <a:lumMod val="10000"/>
                  </a:schemeClr>
                </a:solidFill>
                <a:latin typeface="Calibri"/>
                <a:ea typeface="宋体"/>
              </a:rPr>
              <a:t>PPT</a:t>
            </a:r>
            <a:r>
              <a:rPr lang="zh-CN" altLang="en-US" sz="100" dirty="0">
                <a:solidFill>
                  <a:schemeClr val="accent5">
                    <a:lumMod val="10000"/>
                  </a:schemeClr>
                </a:solidFill>
                <a:latin typeface="Calibri"/>
                <a:ea typeface="宋体"/>
              </a:rPr>
              <a:t>背景图片：</a:t>
            </a:r>
            <a:r>
              <a:rPr lang="en-US" altLang="zh-CN" sz="100" dirty="0">
                <a:solidFill>
                  <a:schemeClr val="accent5">
                    <a:lumMod val="10000"/>
                  </a:schemeClr>
                </a:solidFill>
                <a:latin typeface="Calibri"/>
                <a:ea typeface="宋体"/>
              </a:rPr>
              <a:t>www.1ppt.com/beijing/      PPT</a:t>
            </a:r>
            <a:r>
              <a:rPr lang="zh-CN" altLang="en-US" sz="100" dirty="0">
                <a:solidFill>
                  <a:schemeClr val="accent5">
                    <a:lumMod val="10000"/>
                  </a:schemeClr>
                </a:solidFill>
                <a:latin typeface="Calibri"/>
                <a:ea typeface="宋体"/>
              </a:rPr>
              <a:t>图表下载：</a:t>
            </a:r>
            <a:r>
              <a:rPr lang="en-US" altLang="zh-CN" sz="100" dirty="0">
                <a:solidFill>
                  <a:schemeClr val="accent5">
                    <a:lumMod val="10000"/>
                  </a:schemeClr>
                </a:solidFill>
                <a:latin typeface="Calibri"/>
                <a:ea typeface="宋体"/>
              </a:rPr>
              <a:t>www.1ppt.com/tubiao/      </a:t>
            </a:r>
          </a:p>
          <a:p>
            <a:pPr eaLnBrk="1" fontAlgn="auto" hangingPunct="1">
              <a:spcBef>
                <a:spcPts val="0"/>
              </a:spcBef>
              <a:spcAft>
                <a:spcPts val="0"/>
              </a:spcAft>
              <a:buFontTx/>
              <a:buNone/>
            </a:pPr>
            <a:r>
              <a:rPr lang="zh-CN" altLang="en-US" sz="100" dirty="0">
                <a:solidFill>
                  <a:schemeClr val="accent5">
                    <a:lumMod val="10000"/>
                  </a:schemeClr>
                </a:solidFill>
                <a:latin typeface="Calibri"/>
                <a:ea typeface="宋体"/>
              </a:rPr>
              <a:t>优秀</a:t>
            </a:r>
            <a:r>
              <a:rPr lang="en-US" altLang="zh-CN" sz="100" dirty="0">
                <a:solidFill>
                  <a:schemeClr val="accent5">
                    <a:lumMod val="10000"/>
                  </a:schemeClr>
                </a:solidFill>
                <a:latin typeface="Calibri"/>
                <a:ea typeface="宋体"/>
              </a:rPr>
              <a:t>PPT</a:t>
            </a:r>
            <a:r>
              <a:rPr lang="zh-CN" altLang="en-US" sz="100" dirty="0">
                <a:solidFill>
                  <a:schemeClr val="accent5">
                    <a:lumMod val="10000"/>
                  </a:schemeClr>
                </a:solidFill>
                <a:latin typeface="Calibri"/>
                <a:ea typeface="宋体"/>
              </a:rPr>
              <a:t>下载：</a:t>
            </a:r>
            <a:r>
              <a:rPr lang="en-US" altLang="zh-CN" sz="100" dirty="0">
                <a:solidFill>
                  <a:schemeClr val="accent5">
                    <a:lumMod val="10000"/>
                  </a:schemeClr>
                </a:solidFill>
                <a:latin typeface="Calibri"/>
                <a:ea typeface="宋体"/>
              </a:rPr>
              <a:t>www.1ppt.com/xiazai/        PPT</a:t>
            </a:r>
            <a:r>
              <a:rPr lang="zh-CN" altLang="en-US" sz="100" dirty="0">
                <a:solidFill>
                  <a:schemeClr val="accent5">
                    <a:lumMod val="10000"/>
                  </a:schemeClr>
                </a:solidFill>
                <a:latin typeface="Calibri"/>
                <a:ea typeface="宋体"/>
              </a:rPr>
              <a:t>教程： </a:t>
            </a:r>
            <a:r>
              <a:rPr lang="en-US" altLang="zh-CN" sz="100" dirty="0">
                <a:solidFill>
                  <a:schemeClr val="accent5">
                    <a:lumMod val="10000"/>
                  </a:schemeClr>
                </a:solidFill>
                <a:latin typeface="Calibri"/>
                <a:ea typeface="宋体"/>
              </a:rPr>
              <a:t>www.1ppt.com/powerpoint/      </a:t>
            </a:r>
          </a:p>
          <a:p>
            <a:pPr eaLnBrk="1" fontAlgn="auto" hangingPunct="1">
              <a:spcBef>
                <a:spcPts val="0"/>
              </a:spcBef>
              <a:spcAft>
                <a:spcPts val="0"/>
              </a:spcAft>
              <a:buFontTx/>
              <a:buNone/>
            </a:pPr>
            <a:r>
              <a:rPr lang="en-US" altLang="zh-CN" sz="100" dirty="0">
                <a:solidFill>
                  <a:schemeClr val="accent5">
                    <a:lumMod val="10000"/>
                  </a:schemeClr>
                </a:solidFill>
                <a:latin typeface="Calibri"/>
                <a:ea typeface="宋体"/>
              </a:rPr>
              <a:t>Word</a:t>
            </a:r>
            <a:r>
              <a:rPr lang="zh-CN" altLang="en-US" sz="100" dirty="0">
                <a:solidFill>
                  <a:schemeClr val="accent5">
                    <a:lumMod val="10000"/>
                  </a:schemeClr>
                </a:solidFill>
                <a:latin typeface="Calibri"/>
                <a:ea typeface="宋体"/>
              </a:rPr>
              <a:t>教程： </a:t>
            </a:r>
            <a:r>
              <a:rPr lang="en-US" altLang="zh-CN" sz="100" dirty="0">
                <a:solidFill>
                  <a:schemeClr val="accent5">
                    <a:lumMod val="10000"/>
                  </a:schemeClr>
                </a:solidFill>
                <a:latin typeface="Calibri"/>
                <a:ea typeface="宋体"/>
              </a:rPr>
              <a:t>www.1ppt.com/word/              Excel</a:t>
            </a:r>
            <a:r>
              <a:rPr lang="zh-CN" altLang="en-US" sz="100" dirty="0">
                <a:solidFill>
                  <a:schemeClr val="accent5">
                    <a:lumMod val="10000"/>
                  </a:schemeClr>
                </a:solidFill>
                <a:latin typeface="Calibri"/>
                <a:ea typeface="宋体"/>
              </a:rPr>
              <a:t>教程：</a:t>
            </a:r>
            <a:r>
              <a:rPr lang="en-US" altLang="zh-CN" sz="100" dirty="0">
                <a:solidFill>
                  <a:schemeClr val="accent5">
                    <a:lumMod val="10000"/>
                  </a:schemeClr>
                </a:solidFill>
                <a:latin typeface="Calibri"/>
                <a:ea typeface="宋体"/>
              </a:rPr>
              <a:t>www.1ppt.com/excel/  </a:t>
            </a:r>
          </a:p>
          <a:p>
            <a:pPr eaLnBrk="1" fontAlgn="auto" hangingPunct="1">
              <a:spcBef>
                <a:spcPts val="0"/>
              </a:spcBef>
              <a:spcAft>
                <a:spcPts val="0"/>
              </a:spcAft>
              <a:buFontTx/>
              <a:buNone/>
            </a:pPr>
            <a:r>
              <a:rPr lang="zh-CN" altLang="en-US" sz="100" dirty="0">
                <a:solidFill>
                  <a:schemeClr val="accent5">
                    <a:lumMod val="10000"/>
                  </a:schemeClr>
                </a:solidFill>
                <a:latin typeface="Calibri"/>
                <a:ea typeface="宋体"/>
              </a:rPr>
              <a:t>资料下载：</a:t>
            </a:r>
            <a:r>
              <a:rPr lang="en-US" altLang="zh-CN" sz="100" dirty="0">
                <a:solidFill>
                  <a:schemeClr val="accent5">
                    <a:lumMod val="10000"/>
                  </a:schemeClr>
                </a:solidFill>
                <a:latin typeface="Calibri"/>
                <a:ea typeface="宋体"/>
              </a:rPr>
              <a:t>www.1ppt.com/ziliao/                PPT</a:t>
            </a:r>
            <a:r>
              <a:rPr lang="zh-CN" altLang="en-US" sz="100" dirty="0">
                <a:solidFill>
                  <a:schemeClr val="accent5">
                    <a:lumMod val="10000"/>
                  </a:schemeClr>
                </a:solidFill>
                <a:latin typeface="Calibri"/>
                <a:ea typeface="宋体"/>
              </a:rPr>
              <a:t>课件下载：</a:t>
            </a:r>
            <a:r>
              <a:rPr lang="en-US" altLang="zh-CN" sz="100" dirty="0">
                <a:solidFill>
                  <a:schemeClr val="accent5">
                    <a:lumMod val="10000"/>
                  </a:schemeClr>
                </a:solidFill>
                <a:latin typeface="Calibri"/>
                <a:ea typeface="宋体"/>
              </a:rPr>
              <a:t>www.1ppt.com/kejian/ </a:t>
            </a:r>
          </a:p>
          <a:p>
            <a:pPr eaLnBrk="1" fontAlgn="auto" hangingPunct="1">
              <a:spcBef>
                <a:spcPts val="0"/>
              </a:spcBef>
              <a:spcAft>
                <a:spcPts val="0"/>
              </a:spcAft>
              <a:buFontTx/>
              <a:buNone/>
            </a:pPr>
            <a:r>
              <a:rPr lang="zh-CN" altLang="en-US" sz="100" dirty="0">
                <a:solidFill>
                  <a:schemeClr val="accent5">
                    <a:lumMod val="10000"/>
                  </a:schemeClr>
                </a:solidFill>
                <a:latin typeface="Calibri"/>
                <a:ea typeface="宋体"/>
              </a:rPr>
              <a:t>范文下载：</a:t>
            </a:r>
            <a:r>
              <a:rPr lang="en-US" altLang="zh-CN" sz="100" dirty="0">
                <a:solidFill>
                  <a:schemeClr val="accent5">
                    <a:lumMod val="10000"/>
                  </a:schemeClr>
                </a:solidFill>
                <a:latin typeface="Calibri"/>
                <a:ea typeface="宋体"/>
              </a:rPr>
              <a:t>www.1ppt.com/fanwen/             </a:t>
            </a:r>
            <a:r>
              <a:rPr lang="zh-CN" altLang="en-US" sz="100" dirty="0">
                <a:solidFill>
                  <a:schemeClr val="accent5">
                    <a:lumMod val="10000"/>
                  </a:schemeClr>
                </a:solidFill>
                <a:latin typeface="Calibri"/>
                <a:ea typeface="宋体"/>
              </a:rPr>
              <a:t>试卷下载：</a:t>
            </a:r>
            <a:r>
              <a:rPr lang="en-US" altLang="zh-CN" sz="100" dirty="0">
                <a:solidFill>
                  <a:schemeClr val="accent5">
                    <a:lumMod val="10000"/>
                  </a:schemeClr>
                </a:solidFill>
                <a:latin typeface="Calibri"/>
                <a:ea typeface="宋体"/>
              </a:rPr>
              <a:t>www.1ppt.com/shiti/  </a:t>
            </a:r>
          </a:p>
          <a:p>
            <a:pPr eaLnBrk="1" fontAlgn="auto" hangingPunct="1">
              <a:spcBef>
                <a:spcPts val="0"/>
              </a:spcBef>
              <a:spcAft>
                <a:spcPts val="0"/>
              </a:spcAft>
              <a:buFontTx/>
              <a:buNone/>
            </a:pPr>
            <a:r>
              <a:rPr lang="zh-CN" altLang="en-US" sz="100" dirty="0">
                <a:solidFill>
                  <a:schemeClr val="accent5">
                    <a:lumMod val="10000"/>
                  </a:schemeClr>
                </a:solidFill>
                <a:latin typeface="Calibri"/>
                <a:ea typeface="宋体"/>
              </a:rPr>
              <a:t>教案下载：</a:t>
            </a:r>
            <a:r>
              <a:rPr lang="en-US" altLang="zh-CN" sz="100" dirty="0">
                <a:solidFill>
                  <a:schemeClr val="accent5">
                    <a:lumMod val="10000"/>
                  </a:schemeClr>
                </a:solidFill>
                <a:latin typeface="Calibri"/>
                <a:ea typeface="宋体"/>
              </a:rPr>
              <a:t>www.1ppt.com/jiaoan/  </a:t>
            </a:r>
            <a:r>
              <a:rPr lang="en-US" altLang="zh-CN" sz="100" dirty="0" smtClean="0">
                <a:solidFill>
                  <a:schemeClr val="accent5">
                    <a:lumMod val="10000"/>
                  </a:schemeClr>
                </a:solidFill>
                <a:latin typeface="Calibri"/>
                <a:ea typeface="宋体"/>
              </a:rPr>
              <a:t>      </a:t>
            </a:r>
            <a:endParaRPr lang="en-US" altLang="zh-CN" sz="100" dirty="0">
              <a:solidFill>
                <a:schemeClr val="accent5">
                  <a:lumMod val="10000"/>
                </a:schemeClr>
              </a:solidFill>
              <a:latin typeface="Calibri"/>
              <a:ea typeface="宋体"/>
            </a:endParaRPr>
          </a:p>
          <a:p>
            <a:pPr eaLnBrk="1" fontAlgn="auto" hangingPunct="1">
              <a:spcBef>
                <a:spcPts val="0"/>
              </a:spcBef>
              <a:spcAft>
                <a:spcPts val="0"/>
              </a:spcAft>
              <a:buFontTx/>
              <a:buNone/>
            </a:pPr>
            <a:r>
              <a:rPr lang="zh-CN" altLang="en-US" sz="100" dirty="0" smtClean="0">
                <a:solidFill>
                  <a:schemeClr val="accent5">
                    <a:lumMod val="10000"/>
                  </a:schemeClr>
                </a:solidFill>
                <a:latin typeface="Calibri"/>
                <a:ea typeface="宋体"/>
              </a:rPr>
              <a:t>字体下载：</a:t>
            </a:r>
            <a:r>
              <a:rPr lang="en-US" altLang="zh-CN" sz="100" dirty="0" smtClean="0">
                <a:solidFill>
                  <a:schemeClr val="accent5">
                    <a:lumMod val="10000"/>
                  </a:schemeClr>
                </a:solidFill>
                <a:latin typeface="Calibri"/>
                <a:ea typeface="宋体"/>
              </a:rPr>
              <a:t>www.1ppt.com/ziti/</a:t>
            </a:r>
            <a:endParaRPr lang="en-US" altLang="zh-CN" sz="100" dirty="0">
              <a:solidFill>
                <a:schemeClr val="accent5">
                  <a:lumMod val="10000"/>
                </a:schemeClr>
              </a:solidFill>
              <a:latin typeface="Calibri"/>
              <a:ea typeface="宋体"/>
            </a:endParaRPr>
          </a:p>
          <a:p>
            <a:pPr eaLnBrk="1" fontAlgn="auto" hangingPunct="1">
              <a:spcBef>
                <a:spcPts val="0"/>
              </a:spcBef>
              <a:spcAft>
                <a:spcPts val="0"/>
              </a:spcAft>
              <a:buFontTx/>
              <a:buNone/>
            </a:pPr>
            <a:r>
              <a:rPr lang="en-US" altLang="zh-CN" sz="100" dirty="0">
                <a:solidFill>
                  <a:schemeClr val="accent5">
                    <a:lumMod val="10000"/>
                  </a:schemeClr>
                </a:solidFill>
                <a:latin typeface="Calibri"/>
                <a:ea typeface="宋体"/>
              </a:rPr>
              <a:t> </a:t>
            </a:r>
            <a:endParaRPr lang="zh-CN" altLang="en-US" sz="100" dirty="0">
              <a:solidFill>
                <a:schemeClr val="accent5">
                  <a:lumMod val="10000"/>
                </a:schemeClr>
              </a:solidFill>
              <a:latin typeface="Calibri"/>
              <a:ea typeface="宋体"/>
            </a:endParaRPr>
          </a:p>
        </p:txBody>
      </p:sp>
    </p:spTree>
    <p:extLst>
      <p:ext uri="{BB962C8B-B14F-4D97-AF65-F5344CB8AC3E}">
        <p14:creationId xmlns:p14="http://schemas.microsoft.com/office/powerpoint/2010/main" val="15454628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529"/>
            <a:ext cx="3886200" cy="326424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529"/>
            <a:ext cx="3886200" cy="326424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66DBEE7F-FE86-4968-8582-F79F833B1170}" type="datetimeFigureOut">
              <a:rPr lang="zh-CN" altLang="en-US"/>
              <a:t>2019/1/14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341F5C01-DE45-4856-AAF0-74FEFFC1EC04}" type="slidenum">
              <a:rPr lang="zh-CN" altLang="en-US"/>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25"/>
            <a:ext cx="8229600" cy="857444"/>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596"/>
            <a:ext cx="4039791" cy="47993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526"/>
            <a:ext cx="4039791" cy="296413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4629" y="1151596"/>
            <a:ext cx="4042172" cy="47993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4629" y="1631526"/>
            <a:ext cx="4042172" cy="296413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0D53F263-D7D1-47CA-A1C3-D1F564C7E75E}" type="datetimeFigureOut">
              <a:rPr lang="zh-CN" altLang="en-US"/>
              <a:t>2019/1/14</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CB2FEB5E-B92A-4C6C-84CB-79BE7EF349A1}" type="slidenum">
              <a:rPr lang="zh-CN" altLang="en-US"/>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92CEB501-7BA5-434A-8F43-1E0B3D131C1C}" type="datetimeFigureOut">
              <a:rPr lang="zh-CN" altLang="en-US"/>
              <a:t>2019/1/14</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032D67E8-39FC-44F5-9A3E-439056A7681B}" type="slidenum">
              <a:rPr lang="zh-CN" altLang="en-US"/>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813F11EB-EE22-4A29-ACE1-B37D2B8B666D}" type="datetimeFigureOut">
              <a:rPr lang="zh-CN" altLang="en-US"/>
              <a:t>2019/1/14</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972475C6-AC50-43A7-A36F-F1E13AC0D3F1}" type="slidenum">
              <a:rPr lang="zh-CN" altLang="en-US"/>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834"/>
            <a:ext cx="3008710" cy="871735"/>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447" y="204834"/>
            <a:ext cx="5111353" cy="439083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569"/>
            <a:ext cx="3008710" cy="3519095"/>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8035" indent="0">
              <a:buNone/>
              <a:defRPr sz="675"/>
            </a:lvl7pPr>
            <a:lvl8pPr marL="2400935" indent="0">
              <a:buNone/>
              <a:defRPr sz="675"/>
            </a:lvl8pPr>
            <a:lvl9pPr marL="2743835" indent="0">
              <a:buNone/>
              <a:defRPr sz="675"/>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794413AB-8A7F-47B7-9F4B-63F701D167FB}" type="datetimeFigureOut">
              <a:rPr lang="zh-CN" altLang="en-US"/>
              <a:t>2019/1/14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C2FCB426-5FEE-4C92-B57B-786DCBD61086}" type="slidenum">
              <a:rPr lang="zh-CN" altLang="en-US"/>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4" cstate="email"/>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628650" y="273906"/>
            <a:ext cx="7886700" cy="994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smtClean="0"/>
              <a:t>单击此处编辑母版标题样式</a:t>
            </a:r>
          </a:p>
        </p:txBody>
      </p:sp>
      <p:sp>
        <p:nvSpPr>
          <p:cNvPr id="1027" name="文本占位符 2"/>
          <p:cNvSpPr>
            <a:spLocks noGrp="1" noChangeArrowheads="1"/>
          </p:cNvSpPr>
          <p:nvPr>
            <p:ph type="body" idx="1"/>
          </p:nvPr>
        </p:nvSpPr>
        <p:spPr bwMode="auto">
          <a:xfrm>
            <a:off x="628650" y="1369529"/>
            <a:ext cx="7886700" cy="3264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日期占位符 3"/>
          <p:cNvSpPr>
            <a:spLocks noGrp="1" noChangeArrowheads="1"/>
          </p:cNvSpPr>
          <p:nvPr>
            <p:ph type="dt" sz="half" idx="2"/>
          </p:nvPr>
        </p:nvSpPr>
        <p:spPr bwMode="auto">
          <a:xfrm>
            <a:off x="628650" y="4768343"/>
            <a:ext cx="2057400" cy="27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defRPr sz="900">
                <a:solidFill>
                  <a:srgbClr val="898989"/>
                </a:solidFill>
              </a:defRPr>
            </a:lvl1pPr>
          </a:lstStyle>
          <a:p>
            <a:fld id="{E3E7A53D-89A3-400E-B941-2ECC2A9F2E01}" type="datetimeFigureOut">
              <a:rPr lang="zh-CN" altLang="en-US"/>
              <a:t>2019/1/14</a:t>
            </a:fld>
            <a:endParaRPr lang="zh-CN" altLang="en-US"/>
          </a:p>
        </p:txBody>
      </p:sp>
      <p:sp>
        <p:nvSpPr>
          <p:cNvPr id="1029" name="页脚占位符 4"/>
          <p:cNvSpPr>
            <a:spLocks noGrp="1" noChangeArrowheads="1"/>
          </p:cNvSpPr>
          <p:nvPr>
            <p:ph type="ftr" sz="quarter" idx="3"/>
          </p:nvPr>
        </p:nvSpPr>
        <p:spPr bwMode="auto">
          <a:xfrm>
            <a:off x="3028950" y="4768343"/>
            <a:ext cx="3086100" cy="27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defRPr sz="900">
                <a:solidFill>
                  <a:srgbClr val="898989"/>
                </a:solidFill>
              </a:defRPr>
            </a:lvl1pPr>
          </a:lstStyle>
          <a:p>
            <a:endParaRPr lang="zh-CN" altLang="en-US"/>
          </a:p>
        </p:txBody>
      </p:sp>
      <p:sp>
        <p:nvSpPr>
          <p:cNvPr id="1030" name="灯片编号占位符 5"/>
          <p:cNvSpPr>
            <a:spLocks noGrp="1" noChangeArrowheads="1"/>
          </p:cNvSpPr>
          <p:nvPr>
            <p:ph type="sldNum" sz="quarter" idx="4"/>
          </p:nvPr>
        </p:nvSpPr>
        <p:spPr bwMode="auto">
          <a:xfrm>
            <a:off x="6457950" y="4768343"/>
            <a:ext cx="2057400" cy="27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defRPr sz="900">
                <a:solidFill>
                  <a:srgbClr val="898989"/>
                </a:solidFill>
              </a:defRPr>
            </a:lvl1pPr>
          </a:lstStyle>
          <a:p>
            <a:fld id="{C6DAAB17-CBCA-4491-BEC2-DCA1B4FC216E}"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rtl="0" eaLnBrk="0" fontAlgn="base" hangingPunct="0">
        <a:lnSpc>
          <a:spcPct val="90000"/>
        </a:lnSpc>
        <a:spcBef>
          <a:spcPct val="0"/>
        </a:spcBef>
        <a:spcAft>
          <a:spcPct val="0"/>
        </a:spcAft>
        <a:defRPr sz="33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171450" indent="-170180" algn="l" rtl="0" eaLnBrk="0" fontAlgn="base" hangingPunct="0">
        <a:lnSpc>
          <a:spcPct val="90000"/>
        </a:lnSpc>
        <a:spcBef>
          <a:spcPts val="750"/>
        </a:spcBef>
        <a:spcAft>
          <a:spcPct val="0"/>
        </a:spcAft>
        <a:buFont typeface="Arial" panose="020B0604020202020204" pitchFamily="34" charset="0"/>
        <a:buChar char="•"/>
        <a:defRPr sz="2100">
          <a:solidFill>
            <a:schemeClr val="tx1"/>
          </a:solidFill>
          <a:latin typeface="+mn-lt"/>
          <a:ea typeface="+mn-ea"/>
          <a:cs typeface="+mn-cs"/>
        </a:defRPr>
      </a:lvl1pPr>
      <a:lvl2pPr marL="514350" indent="-170180" algn="l" rtl="0" eaLnBrk="0" fontAlgn="base" hangingPunct="0">
        <a:lnSpc>
          <a:spcPct val="90000"/>
        </a:lnSpc>
        <a:spcBef>
          <a:spcPts val="375"/>
        </a:spcBef>
        <a:spcAft>
          <a:spcPct val="0"/>
        </a:spcAft>
        <a:buFont typeface="Arial" panose="020B0604020202020204" pitchFamily="34" charset="0"/>
        <a:buChar char="•"/>
        <a:defRPr sz="1800">
          <a:solidFill>
            <a:schemeClr val="tx1"/>
          </a:solidFill>
          <a:latin typeface="+mn-lt"/>
          <a:ea typeface="+mn-ea"/>
        </a:defRPr>
      </a:lvl2pPr>
      <a:lvl3pPr marL="857250" indent="-170180" algn="l" rtl="0" eaLnBrk="0" fontAlgn="base" hangingPunct="0">
        <a:lnSpc>
          <a:spcPct val="90000"/>
        </a:lnSpc>
        <a:spcBef>
          <a:spcPts val="375"/>
        </a:spcBef>
        <a:spcAft>
          <a:spcPct val="0"/>
        </a:spcAft>
        <a:buFont typeface="Arial" panose="020B0604020202020204" pitchFamily="34" charset="0"/>
        <a:buChar char="•"/>
        <a:defRPr sz="1500">
          <a:solidFill>
            <a:schemeClr val="tx1"/>
          </a:solidFill>
          <a:latin typeface="+mn-lt"/>
          <a:ea typeface="+mn-ea"/>
        </a:defRPr>
      </a:lvl3pPr>
      <a:lvl4pPr marL="1200150" indent="-170180" algn="l" rtl="0" eaLnBrk="0" fontAlgn="base" hangingPunct="0">
        <a:lnSpc>
          <a:spcPct val="90000"/>
        </a:lnSpc>
        <a:spcBef>
          <a:spcPts val="375"/>
        </a:spcBef>
        <a:spcAft>
          <a:spcPct val="0"/>
        </a:spcAft>
        <a:buFont typeface="Arial" panose="020B0604020202020204" pitchFamily="34" charset="0"/>
        <a:buChar char="•"/>
        <a:defRPr>
          <a:solidFill>
            <a:schemeClr val="tx1"/>
          </a:solidFill>
          <a:latin typeface="+mn-lt"/>
          <a:ea typeface="+mn-ea"/>
        </a:defRPr>
      </a:lvl4pPr>
      <a:lvl5pPr marL="1543050" indent="-170180" algn="l" rtl="0" eaLnBrk="0" fontAlgn="base" hangingPunct="0">
        <a:lnSpc>
          <a:spcPct val="90000"/>
        </a:lnSpc>
        <a:spcBef>
          <a:spcPts val="375"/>
        </a:spcBef>
        <a:spcAft>
          <a:spcPct val="0"/>
        </a:spcAft>
        <a:buFont typeface="Arial" panose="020B0604020202020204" pitchFamily="34" charset="0"/>
        <a:buChar char="•"/>
        <a:defRPr>
          <a:solidFill>
            <a:schemeClr val="tx1"/>
          </a:solidFill>
          <a:latin typeface="+mn-lt"/>
          <a:ea typeface="+mn-ea"/>
        </a:defRPr>
      </a:lvl5pPr>
      <a:lvl6pPr marL="1886585" indent="-170180" algn="l" rtl="0" eaLnBrk="0" fontAlgn="base" hangingPunct="0">
        <a:lnSpc>
          <a:spcPct val="90000"/>
        </a:lnSpc>
        <a:spcBef>
          <a:spcPts val="375"/>
        </a:spcBef>
        <a:spcAft>
          <a:spcPct val="0"/>
        </a:spcAft>
        <a:buFont typeface="Arial" panose="020B0604020202020204" pitchFamily="34" charset="0"/>
        <a:buChar char="•"/>
        <a:defRPr>
          <a:solidFill>
            <a:schemeClr val="tx1"/>
          </a:solidFill>
          <a:latin typeface="+mn-lt"/>
          <a:ea typeface="+mn-ea"/>
        </a:defRPr>
      </a:lvl6pPr>
      <a:lvl7pPr marL="2229485" indent="-170180" algn="l" rtl="0" eaLnBrk="0" fontAlgn="base" hangingPunct="0">
        <a:lnSpc>
          <a:spcPct val="90000"/>
        </a:lnSpc>
        <a:spcBef>
          <a:spcPts val="375"/>
        </a:spcBef>
        <a:spcAft>
          <a:spcPct val="0"/>
        </a:spcAft>
        <a:buFont typeface="Arial" panose="020B0604020202020204" pitchFamily="34" charset="0"/>
        <a:buChar char="•"/>
        <a:defRPr>
          <a:solidFill>
            <a:schemeClr val="tx1"/>
          </a:solidFill>
          <a:latin typeface="+mn-lt"/>
          <a:ea typeface="+mn-ea"/>
        </a:defRPr>
      </a:lvl7pPr>
      <a:lvl8pPr marL="2572385" indent="-170180" algn="l" rtl="0" eaLnBrk="0" fontAlgn="base" hangingPunct="0">
        <a:lnSpc>
          <a:spcPct val="90000"/>
        </a:lnSpc>
        <a:spcBef>
          <a:spcPts val="375"/>
        </a:spcBef>
        <a:spcAft>
          <a:spcPct val="0"/>
        </a:spcAft>
        <a:buFont typeface="Arial" panose="020B0604020202020204" pitchFamily="34" charset="0"/>
        <a:buChar char="•"/>
        <a:defRPr>
          <a:solidFill>
            <a:schemeClr val="tx1"/>
          </a:solidFill>
          <a:latin typeface="+mn-lt"/>
          <a:ea typeface="+mn-ea"/>
        </a:defRPr>
      </a:lvl8pPr>
      <a:lvl9pPr marL="2915285" indent="-170180" algn="l" rtl="0" eaLnBrk="0" fontAlgn="base" hangingPunct="0">
        <a:lnSpc>
          <a:spcPct val="90000"/>
        </a:lnSpc>
        <a:spcBef>
          <a:spcPts val="375"/>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buFontTx/>
              <a:buNone/>
            </a:pPr>
            <a:fld id="{530820CF-B880-4189-942D-D702A7CBA730}" type="datetimeFigureOut">
              <a:rPr lang="zh-CN" altLang="en-US" smtClean="0">
                <a:solidFill>
                  <a:prstClr val="black">
                    <a:tint val="75000"/>
                  </a:prstClr>
                </a:solidFill>
                <a:latin typeface="Calibri"/>
                <a:ea typeface="宋体"/>
              </a:rPr>
              <a:pPr eaLnBrk="1" fontAlgn="auto" hangingPunct="1">
                <a:spcBef>
                  <a:spcPts val="0"/>
                </a:spcBef>
                <a:spcAft>
                  <a:spcPts val="0"/>
                </a:spcAft>
                <a:buFontTx/>
                <a:buNone/>
              </a:pPr>
              <a:t>2019/1/14</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buFontTx/>
              <a:buNone/>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buFontTx/>
              <a:buNone/>
            </a:pPr>
            <a:fld id="{0C913308-F349-4B6D-A68A-DD1791B4A57B}" type="slidenum">
              <a:rPr lang="zh-CN" altLang="en-US" smtClean="0">
                <a:solidFill>
                  <a:prstClr val="black">
                    <a:tint val="75000"/>
                  </a:prstClr>
                </a:solidFill>
                <a:latin typeface="Calibri"/>
                <a:ea typeface="宋体"/>
              </a:rPr>
              <a:pPr eaLnBrk="1" fontAlgn="auto" hangingPunct="1">
                <a:spcBef>
                  <a:spcPts val="0"/>
                </a:spcBef>
                <a:spcAft>
                  <a:spcPts val="0"/>
                </a:spcAft>
                <a:buFontTx/>
                <a:buNone/>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27454096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8.xml"/><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8.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8.xml"/><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8.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8.xml"/><Relationship Id="rId5" Type="http://schemas.openxmlformats.org/officeDocument/2006/relationships/image" Target="../media/image39.png"/><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8.xml"/><Relationship Id="rId5" Type="http://schemas.openxmlformats.org/officeDocument/2006/relationships/image" Target="../media/image43.png"/><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8.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8.xml"/><Relationship Id="rId5" Type="http://schemas.openxmlformats.org/officeDocument/2006/relationships/image" Target="../media/image7.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8.xml"/><Relationship Id="rId5" Type="http://schemas.openxmlformats.org/officeDocument/2006/relationships/image" Target="../media/image49.png"/><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8.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57.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59.png"/><Relationship Id="rId1" Type="http://schemas.openxmlformats.org/officeDocument/2006/relationships/slideLayout" Target="../slideLayouts/slideLayout14.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58.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8.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jpeg"/><Relationship Id="rId7" Type="http://schemas.openxmlformats.org/officeDocument/2006/relationships/image" Target="../media/image17.png"/><Relationship Id="rId2" Type="http://schemas.openxmlformats.org/officeDocument/2006/relationships/image" Target="../media/image12.jpeg"/><Relationship Id="rId1" Type="http://schemas.openxmlformats.org/officeDocument/2006/relationships/slideLayout" Target="../slideLayouts/slideLayout8.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 Id="rId9"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16"/>
          <p:cNvSpPr/>
          <p:nvPr/>
        </p:nvSpPr>
        <p:spPr bwMode="auto">
          <a:xfrm>
            <a:off x="6413897" y="1129295"/>
            <a:ext cx="3645694" cy="4014788"/>
          </a:xfrm>
          <a:custGeom>
            <a:avLst/>
            <a:gdLst>
              <a:gd name="T0" fmla="*/ 5943600 w 6267450"/>
              <a:gd name="T1" fmla="*/ 0 h 6903089"/>
              <a:gd name="T2" fmla="*/ 6267450 w 6267450"/>
              <a:gd name="T3" fmla="*/ 19050 h 6903089"/>
              <a:gd name="T4" fmla="*/ 2533650 w 6267450"/>
              <a:gd name="T5" fmla="*/ 6903089 h 6903089"/>
              <a:gd name="T6" fmla="*/ 0 w 6267450"/>
              <a:gd name="T7" fmla="*/ 6903089 h 6903089"/>
              <a:gd name="T8" fmla="*/ 5943600 w 6267450"/>
              <a:gd name="T9" fmla="*/ 0 h 6903089"/>
            </a:gdLst>
            <a:ahLst/>
            <a:cxnLst>
              <a:cxn ang="0">
                <a:pos x="T0" y="T1"/>
              </a:cxn>
              <a:cxn ang="0">
                <a:pos x="T2" y="T3"/>
              </a:cxn>
              <a:cxn ang="0">
                <a:pos x="T4" y="T5"/>
              </a:cxn>
              <a:cxn ang="0">
                <a:pos x="T6" y="T7"/>
              </a:cxn>
              <a:cxn ang="0">
                <a:pos x="T8" y="T9"/>
              </a:cxn>
            </a:cxnLst>
            <a:rect l="0" t="0" r="r" b="b"/>
            <a:pathLst>
              <a:path w="6267450" h="6903089">
                <a:moveTo>
                  <a:pt x="5943600" y="0"/>
                </a:moveTo>
                <a:lnTo>
                  <a:pt x="6267450" y="19050"/>
                </a:lnTo>
                <a:lnTo>
                  <a:pt x="2533650" y="6903089"/>
                </a:lnTo>
                <a:lnTo>
                  <a:pt x="0" y="6903089"/>
                </a:lnTo>
                <a:lnTo>
                  <a:pt x="5943600" y="0"/>
                </a:lnTo>
                <a:close/>
              </a:path>
            </a:pathLst>
          </a:custGeom>
          <a:gradFill rotWithShape="1">
            <a:gsLst>
              <a:gs pos="0">
                <a:srgbClr val="FAFAFA">
                  <a:alpha val="0"/>
                </a:srgbClr>
              </a:gs>
              <a:gs pos="32000">
                <a:srgbClr val="D7D7D7">
                  <a:alpha val="9000"/>
                </a:srgbClr>
              </a:gs>
              <a:gs pos="80000">
                <a:srgbClr val="D7D7D7">
                  <a:alpha val="23000"/>
                </a:srgbClr>
              </a:gs>
              <a:gs pos="100000">
                <a:srgbClr val="E4E4E4">
                  <a:alpha val="29000"/>
                </a:srgbClr>
              </a:gs>
            </a:gsLst>
            <a:lin ang="5400000" scaled="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sp>
        <p:nvSpPr>
          <p:cNvPr id="3075" name="等腰三角形 4"/>
          <p:cNvSpPr>
            <a:spLocks noChangeArrowheads="1"/>
          </p:cNvSpPr>
          <p:nvPr/>
        </p:nvSpPr>
        <p:spPr bwMode="auto">
          <a:xfrm rot="18848016">
            <a:off x="-39290" y="4177295"/>
            <a:ext cx="1085850" cy="371475"/>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pic>
        <p:nvPicPr>
          <p:cNvPr id="3076" name="图片 35"/>
          <p:cNvPicPr>
            <a:picLocks noChangeAspect="1" noChangeArrowheads="1"/>
          </p:cNvPicPr>
          <p:nvPr/>
        </p:nvPicPr>
        <p:blipFill>
          <a:blip r:embed="rId2" cstate="email"/>
          <a:srcRect/>
          <a:stretch>
            <a:fillRect/>
          </a:stretch>
        </p:blipFill>
        <p:spPr bwMode="auto">
          <a:xfrm>
            <a:off x="2715816" y="764964"/>
            <a:ext cx="3712369" cy="3240881"/>
          </a:xfrm>
          <a:prstGeom prst="rect">
            <a:avLst/>
          </a:prstGeom>
          <a:noFill/>
          <a:ln>
            <a:noFill/>
          </a:ln>
          <a:effectLst>
            <a:outerShdw dist="38100" dir="2700000" algn="ctr" rotWithShape="0">
              <a:srgbClr val="000000">
                <a:alpha val="20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等腰三角形 5"/>
          <p:cNvSpPr>
            <a:spLocks noChangeArrowheads="1"/>
          </p:cNvSpPr>
          <p:nvPr/>
        </p:nvSpPr>
        <p:spPr bwMode="auto">
          <a:xfrm rot="9949063">
            <a:off x="7433072" y="4110620"/>
            <a:ext cx="914400" cy="384572"/>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3078" name="矩形 16"/>
          <p:cNvSpPr/>
          <p:nvPr/>
        </p:nvSpPr>
        <p:spPr bwMode="auto">
          <a:xfrm flipH="1">
            <a:off x="-291703" y="-8942"/>
            <a:ext cx="2986088" cy="5162550"/>
          </a:xfrm>
          <a:custGeom>
            <a:avLst/>
            <a:gdLst>
              <a:gd name="T0" fmla="*/ 2933700 w 3981450"/>
              <a:gd name="T1" fmla="*/ 0 h 6884039"/>
              <a:gd name="T2" fmla="*/ 3981450 w 3981450"/>
              <a:gd name="T3" fmla="*/ 628650 h 6884039"/>
              <a:gd name="T4" fmla="*/ 2209800 w 3981450"/>
              <a:gd name="T5" fmla="*/ 4464689 h 6884039"/>
              <a:gd name="T6" fmla="*/ 0 w 3981450"/>
              <a:gd name="T7" fmla="*/ 6884039 h 6884039"/>
              <a:gd name="T8" fmla="*/ 2933700 w 3981450"/>
              <a:gd name="T9" fmla="*/ 0 h 6884039"/>
            </a:gdLst>
            <a:ahLst/>
            <a:cxnLst>
              <a:cxn ang="0">
                <a:pos x="T0" y="T1"/>
              </a:cxn>
              <a:cxn ang="0">
                <a:pos x="T2" y="T3"/>
              </a:cxn>
              <a:cxn ang="0">
                <a:pos x="T4" y="T5"/>
              </a:cxn>
              <a:cxn ang="0">
                <a:pos x="T6" y="T7"/>
              </a:cxn>
              <a:cxn ang="0">
                <a:pos x="T8" y="T9"/>
              </a:cxn>
            </a:cxnLst>
            <a:rect l="0" t="0" r="r" b="b"/>
            <a:pathLst>
              <a:path w="3981450" h="6884039">
                <a:moveTo>
                  <a:pt x="2933700" y="0"/>
                </a:moveTo>
                <a:lnTo>
                  <a:pt x="3981450" y="628650"/>
                </a:lnTo>
                <a:lnTo>
                  <a:pt x="2209800" y="4464689"/>
                </a:lnTo>
                <a:lnTo>
                  <a:pt x="0" y="6884039"/>
                </a:lnTo>
                <a:lnTo>
                  <a:pt x="2933700" y="0"/>
                </a:lnTo>
                <a:close/>
              </a:path>
            </a:pathLst>
          </a:custGeom>
          <a:gradFill rotWithShape="1">
            <a:gsLst>
              <a:gs pos="0">
                <a:srgbClr val="FAFAFA">
                  <a:alpha val="0"/>
                </a:srgbClr>
              </a:gs>
              <a:gs pos="46001">
                <a:srgbClr val="D7D7D7">
                  <a:alpha val="8740"/>
                </a:srgbClr>
              </a:gs>
              <a:gs pos="80000">
                <a:srgbClr val="D7D7D7">
                  <a:alpha val="15199"/>
                </a:srgbClr>
              </a:gs>
              <a:gs pos="100000">
                <a:srgbClr val="E4E4E4">
                  <a:alpha val="18999"/>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sp>
        <p:nvSpPr>
          <p:cNvPr id="3079" name="等腰三角形 6"/>
          <p:cNvSpPr>
            <a:spLocks noChangeArrowheads="1"/>
          </p:cNvSpPr>
          <p:nvPr/>
        </p:nvSpPr>
        <p:spPr bwMode="auto">
          <a:xfrm rot="1831200">
            <a:off x="8540354" y="1101911"/>
            <a:ext cx="776288" cy="265509"/>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3080" name="等腰三角形 9"/>
          <p:cNvSpPr>
            <a:spLocks noChangeArrowheads="1"/>
          </p:cNvSpPr>
          <p:nvPr/>
        </p:nvSpPr>
        <p:spPr bwMode="auto">
          <a:xfrm rot="18237801">
            <a:off x="7890272" y="2893802"/>
            <a:ext cx="229790" cy="122635"/>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3081" name="等腰三角形 14"/>
          <p:cNvSpPr>
            <a:spLocks noChangeArrowheads="1"/>
          </p:cNvSpPr>
          <p:nvPr/>
        </p:nvSpPr>
        <p:spPr bwMode="auto">
          <a:xfrm rot="19833911">
            <a:off x="7424738" y="1678174"/>
            <a:ext cx="184547" cy="147638"/>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3084" name="矩形 19"/>
          <p:cNvSpPr>
            <a:spLocks noChangeArrowheads="1"/>
          </p:cNvSpPr>
          <p:nvPr/>
        </p:nvSpPr>
        <p:spPr bwMode="auto">
          <a:xfrm>
            <a:off x="2945607" y="1009043"/>
            <a:ext cx="3232547" cy="1419225"/>
          </a:xfrm>
          <a:prstGeom prst="rect">
            <a:avLst/>
          </a:prstGeom>
          <a:noFill/>
          <a:ln w="12700" cmpd="sng">
            <a:solidFill>
              <a:schemeClr val="bg1">
                <a:alpha val="50000"/>
              </a:schemeClr>
            </a:solidFill>
            <a:miter lim="800000"/>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sz="100"/>
          </a:p>
        </p:txBody>
      </p:sp>
      <p:sp>
        <p:nvSpPr>
          <p:cNvPr id="3085" name="矩形 21"/>
          <p:cNvSpPr>
            <a:spLocks noChangeArrowheads="1"/>
          </p:cNvSpPr>
          <p:nvPr/>
        </p:nvSpPr>
        <p:spPr bwMode="auto">
          <a:xfrm>
            <a:off x="2955925" y="2517775"/>
            <a:ext cx="32226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dist" eaLnBrk="1" hangingPunct="1"/>
            <a:r>
              <a:rPr lang="zh-CN" altLang="en-US" sz="2700" dirty="0">
                <a:solidFill>
                  <a:schemeClr val="bg1"/>
                </a:solidFill>
                <a:latin typeface="微软雅黑" panose="020B0503020204020204" pitchFamily="34" charset="-122"/>
                <a:ea typeface="微软雅黑" panose="020B0503020204020204" pitchFamily="34" charset="-122"/>
              </a:rPr>
              <a:t>蓝</a:t>
            </a:r>
            <a:r>
              <a:rPr lang="zh-CN" altLang="en-US" sz="2700" dirty="0" smtClean="0">
                <a:solidFill>
                  <a:schemeClr val="bg1"/>
                </a:solidFill>
                <a:latin typeface="微软雅黑" panose="020B0503020204020204" pitchFamily="34" charset="-122"/>
                <a:ea typeface="微软雅黑" panose="020B0503020204020204" pitchFamily="34" charset="-122"/>
              </a:rPr>
              <a:t>色简洁风格</a:t>
            </a:r>
            <a:endParaRPr lang="en-US" sz="2700" dirty="0">
              <a:solidFill>
                <a:schemeClr val="bg1"/>
              </a:solidFill>
              <a:latin typeface="微软雅黑" panose="020B0503020204020204" pitchFamily="34" charset="-122"/>
              <a:ea typeface="微软雅黑" panose="020B0503020204020204" pitchFamily="34" charset="-122"/>
            </a:endParaRPr>
          </a:p>
          <a:p>
            <a:pPr algn="dist" eaLnBrk="1" hangingPunct="1"/>
            <a:r>
              <a:rPr lang="en-US" sz="2700" dirty="0">
                <a:solidFill>
                  <a:schemeClr val="bg1"/>
                </a:solidFill>
                <a:latin typeface="微软雅黑" panose="020B0503020204020204" pitchFamily="34" charset="-122"/>
                <a:ea typeface="微软雅黑" panose="020B0503020204020204" pitchFamily="34" charset="-122"/>
              </a:rPr>
              <a:t>PPT通用模板</a:t>
            </a:r>
          </a:p>
        </p:txBody>
      </p:sp>
      <p:cxnSp>
        <p:nvCxnSpPr>
          <p:cNvPr id="3086" name="直接连接符 23"/>
          <p:cNvCxnSpPr>
            <a:cxnSpLocks noChangeShapeType="1"/>
          </p:cNvCxnSpPr>
          <p:nvPr/>
        </p:nvCxnSpPr>
        <p:spPr bwMode="auto">
          <a:xfrm>
            <a:off x="2945606" y="3387911"/>
            <a:ext cx="3275410" cy="0"/>
          </a:xfrm>
          <a:prstGeom prst="line">
            <a:avLst/>
          </a:prstGeom>
          <a:noFill/>
          <a:ln w="12700" cmpd="sng">
            <a:solidFill>
              <a:schemeClr val="bg1">
                <a:alpha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3087" name="矩形 24"/>
          <p:cNvSpPr>
            <a:spLocks noChangeArrowheads="1"/>
          </p:cNvSpPr>
          <p:nvPr/>
        </p:nvSpPr>
        <p:spPr bwMode="auto">
          <a:xfrm>
            <a:off x="2869962" y="3478478"/>
            <a:ext cx="33837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dirty="0" err="1">
                <a:solidFill>
                  <a:schemeClr val="bg1"/>
                </a:solidFill>
                <a:latin typeface="微软雅黑" panose="020B0503020204020204" pitchFamily="34" charset="-122"/>
                <a:ea typeface="微软雅黑" panose="020B0503020204020204" pitchFamily="34" charset="-122"/>
                <a:cs typeface="Arial" panose="020B0604020202020204" pitchFamily="34" charset="0"/>
              </a:rPr>
              <a:t>适用于培训、论文答辩、汇报及相关类别演示</a:t>
            </a:r>
            <a:endParaRPr 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3088" name="图片 2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756297" y="394680"/>
            <a:ext cx="626269" cy="389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9" name="图片 30"/>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403181" y="3123593"/>
            <a:ext cx="164306" cy="169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90" name="等腰三角形 8"/>
          <p:cNvSpPr>
            <a:spLocks noChangeArrowheads="1"/>
          </p:cNvSpPr>
          <p:nvPr/>
        </p:nvSpPr>
        <p:spPr bwMode="auto">
          <a:xfrm rot="10359249">
            <a:off x="1473994" y="2461605"/>
            <a:ext cx="254794" cy="334565"/>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3091" name="等腰三角形 15"/>
          <p:cNvSpPr>
            <a:spLocks noChangeArrowheads="1"/>
          </p:cNvSpPr>
          <p:nvPr/>
        </p:nvSpPr>
        <p:spPr bwMode="auto">
          <a:xfrm rot="1831200">
            <a:off x="-276225" y="789968"/>
            <a:ext cx="776288" cy="265509"/>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3" name="文本框 2"/>
          <p:cNvSpPr txBox="1"/>
          <p:nvPr/>
        </p:nvSpPr>
        <p:spPr>
          <a:xfrm>
            <a:off x="2955306" y="936416"/>
            <a:ext cx="3326012" cy="1661993"/>
          </a:xfrm>
          <a:prstGeom prst="rect">
            <a:avLst/>
          </a:prstGeom>
          <a:noFill/>
        </p:spPr>
        <p:txBody>
          <a:bodyPr wrap="square" rtlCol="0">
            <a:spAutoFit/>
          </a:bodyPr>
          <a:lstStyle/>
          <a:p>
            <a:pPr algn="ctr"/>
            <a:r>
              <a:rPr lang="en-US" altLang="zh-CN" sz="10200" spc="600" dirty="0" smtClean="0">
                <a:solidFill>
                  <a:srgbClr val="CBCED1"/>
                </a:solidFill>
                <a:latin typeface="Agency FB" panose="020B0503020202020204" pitchFamily="34" charset="0"/>
                <a:ea typeface="微软雅黑" panose="020B0503020204020204" pitchFamily="34" charset="-122"/>
              </a:rPr>
              <a:t>20XX</a:t>
            </a:r>
            <a:endParaRPr lang="zh-CN" altLang="en-US" sz="10200" spc="600" dirty="0">
              <a:solidFill>
                <a:srgbClr val="CBCED1"/>
              </a:solidFill>
              <a:latin typeface="Agency FB" panose="020B0503020202020204" pitchFamily="34" charset="0"/>
              <a:ea typeface="微软雅黑" panose="020B0503020204020204" pitchFamily="34" charset="-122"/>
            </a:endParaRP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3077"/>
                                        </p:tgtEl>
                                        <p:attrNameLst>
                                          <p:attrName>style.visibility</p:attrName>
                                        </p:attrNameLst>
                                      </p:cBhvr>
                                      <p:to>
                                        <p:strVal val="visible"/>
                                      </p:to>
                                    </p:set>
                                    <p:anim calcmode="lin" valueType="num">
                                      <p:cBhvr>
                                        <p:cTn id="7" dur="500" fill="hold"/>
                                        <p:tgtEl>
                                          <p:spTgt spid="3077"/>
                                        </p:tgtEl>
                                        <p:attrNameLst>
                                          <p:attrName>ppt_w</p:attrName>
                                        </p:attrNameLst>
                                      </p:cBhvr>
                                      <p:tavLst>
                                        <p:tav tm="0">
                                          <p:val>
                                            <p:fltVal val="0"/>
                                          </p:val>
                                        </p:tav>
                                        <p:tav tm="100000">
                                          <p:val>
                                            <p:strVal val="#ppt_w"/>
                                          </p:val>
                                        </p:tav>
                                      </p:tavLst>
                                    </p:anim>
                                    <p:anim calcmode="lin" valueType="num">
                                      <p:cBhvr>
                                        <p:cTn id="8" dur="500" fill="hold"/>
                                        <p:tgtEl>
                                          <p:spTgt spid="3077"/>
                                        </p:tgtEl>
                                        <p:attrNameLst>
                                          <p:attrName>ppt_h</p:attrName>
                                        </p:attrNameLst>
                                      </p:cBhvr>
                                      <p:tavLst>
                                        <p:tav tm="0">
                                          <p:val>
                                            <p:fltVal val="0"/>
                                          </p:val>
                                        </p:tav>
                                        <p:tav tm="100000">
                                          <p:val>
                                            <p:strVal val="#ppt_h"/>
                                          </p:val>
                                        </p:tav>
                                      </p:tavLst>
                                    </p:anim>
                                    <p:anim calcmode="lin" valueType="num">
                                      <p:cBhvr>
                                        <p:cTn id="9" dur="500" fill="hold"/>
                                        <p:tgtEl>
                                          <p:spTgt spid="3077"/>
                                        </p:tgtEl>
                                        <p:attrNameLst>
                                          <p:attrName>ppt_x</p:attrName>
                                        </p:attrNameLst>
                                      </p:cBhvr>
                                      <p:tavLst>
                                        <p:tav tm="0">
                                          <p:val>
                                            <p:fltVal val="0.5"/>
                                          </p:val>
                                        </p:tav>
                                        <p:tav tm="100000">
                                          <p:val>
                                            <p:strVal val="#ppt_x"/>
                                          </p:val>
                                        </p:tav>
                                      </p:tavLst>
                                    </p:anim>
                                    <p:anim calcmode="lin" valueType="num">
                                      <p:cBhvr>
                                        <p:cTn id="10" dur="500" fill="hold"/>
                                        <p:tgtEl>
                                          <p:spTgt spid="3077"/>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3075"/>
                                        </p:tgtEl>
                                        <p:attrNameLst>
                                          <p:attrName>style.visibility</p:attrName>
                                        </p:attrNameLst>
                                      </p:cBhvr>
                                      <p:to>
                                        <p:strVal val="visible"/>
                                      </p:to>
                                    </p:set>
                                    <p:anim calcmode="lin" valueType="num">
                                      <p:cBhvr>
                                        <p:cTn id="13" dur="500" fill="hold"/>
                                        <p:tgtEl>
                                          <p:spTgt spid="3075"/>
                                        </p:tgtEl>
                                        <p:attrNameLst>
                                          <p:attrName>ppt_w</p:attrName>
                                        </p:attrNameLst>
                                      </p:cBhvr>
                                      <p:tavLst>
                                        <p:tav tm="0">
                                          <p:val>
                                            <p:fltVal val="0"/>
                                          </p:val>
                                        </p:tav>
                                        <p:tav tm="100000">
                                          <p:val>
                                            <p:strVal val="#ppt_w"/>
                                          </p:val>
                                        </p:tav>
                                      </p:tavLst>
                                    </p:anim>
                                    <p:anim calcmode="lin" valueType="num">
                                      <p:cBhvr>
                                        <p:cTn id="14" dur="500" fill="hold"/>
                                        <p:tgtEl>
                                          <p:spTgt spid="3075"/>
                                        </p:tgtEl>
                                        <p:attrNameLst>
                                          <p:attrName>ppt_h</p:attrName>
                                        </p:attrNameLst>
                                      </p:cBhvr>
                                      <p:tavLst>
                                        <p:tav tm="0">
                                          <p:val>
                                            <p:fltVal val="0"/>
                                          </p:val>
                                        </p:tav>
                                        <p:tav tm="100000">
                                          <p:val>
                                            <p:strVal val="#ppt_h"/>
                                          </p:val>
                                        </p:tav>
                                      </p:tavLst>
                                    </p:anim>
                                    <p:anim calcmode="lin" valueType="num">
                                      <p:cBhvr>
                                        <p:cTn id="15" dur="500" fill="hold"/>
                                        <p:tgtEl>
                                          <p:spTgt spid="3075"/>
                                        </p:tgtEl>
                                        <p:attrNameLst>
                                          <p:attrName>ppt_x</p:attrName>
                                        </p:attrNameLst>
                                      </p:cBhvr>
                                      <p:tavLst>
                                        <p:tav tm="0">
                                          <p:val>
                                            <p:fltVal val="0.5"/>
                                          </p:val>
                                        </p:tav>
                                        <p:tav tm="100000">
                                          <p:val>
                                            <p:strVal val="#ppt_x"/>
                                          </p:val>
                                        </p:tav>
                                      </p:tavLst>
                                    </p:anim>
                                    <p:anim calcmode="lin" valueType="num">
                                      <p:cBhvr>
                                        <p:cTn id="16" dur="500" fill="hold"/>
                                        <p:tgtEl>
                                          <p:spTgt spid="3075"/>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250"/>
                                  </p:stCondLst>
                                  <p:childTnLst>
                                    <p:set>
                                      <p:cBhvr>
                                        <p:cTn id="18" dur="1" fill="hold">
                                          <p:stCondLst>
                                            <p:cond delay="0"/>
                                          </p:stCondLst>
                                        </p:cTn>
                                        <p:tgtEl>
                                          <p:spTgt spid="3090"/>
                                        </p:tgtEl>
                                        <p:attrNameLst>
                                          <p:attrName>style.visibility</p:attrName>
                                        </p:attrNameLst>
                                      </p:cBhvr>
                                      <p:to>
                                        <p:strVal val="visible"/>
                                      </p:to>
                                    </p:set>
                                    <p:anim calcmode="lin" valueType="num">
                                      <p:cBhvr>
                                        <p:cTn id="19" dur="500" fill="hold"/>
                                        <p:tgtEl>
                                          <p:spTgt spid="3090"/>
                                        </p:tgtEl>
                                        <p:attrNameLst>
                                          <p:attrName>ppt_w</p:attrName>
                                        </p:attrNameLst>
                                      </p:cBhvr>
                                      <p:tavLst>
                                        <p:tav tm="0">
                                          <p:val>
                                            <p:fltVal val="0"/>
                                          </p:val>
                                        </p:tav>
                                        <p:tav tm="100000">
                                          <p:val>
                                            <p:strVal val="#ppt_w"/>
                                          </p:val>
                                        </p:tav>
                                      </p:tavLst>
                                    </p:anim>
                                    <p:anim calcmode="lin" valueType="num">
                                      <p:cBhvr>
                                        <p:cTn id="20" dur="500" fill="hold"/>
                                        <p:tgtEl>
                                          <p:spTgt spid="3090"/>
                                        </p:tgtEl>
                                        <p:attrNameLst>
                                          <p:attrName>ppt_h</p:attrName>
                                        </p:attrNameLst>
                                      </p:cBhvr>
                                      <p:tavLst>
                                        <p:tav tm="0">
                                          <p:val>
                                            <p:fltVal val="0"/>
                                          </p:val>
                                        </p:tav>
                                        <p:tav tm="100000">
                                          <p:val>
                                            <p:strVal val="#ppt_h"/>
                                          </p:val>
                                        </p:tav>
                                      </p:tavLst>
                                    </p:anim>
                                    <p:anim calcmode="lin" valueType="num">
                                      <p:cBhvr>
                                        <p:cTn id="21" dur="500" fill="hold"/>
                                        <p:tgtEl>
                                          <p:spTgt spid="3090"/>
                                        </p:tgtEl>
                                        <p:attrNameLst>
                                          <p:attrName>ppt_x</p:attrName>
                                        </p:attrNameLst>
                                      </p:cBhvr>
                                      <p:tavLst>
                                        <p:tav tm="0">
                                          <p:val>
                                            <p:fltVal val="0.5"/>
                                          </p:val>
                                        </p:tav>
                                        <p:tav tm="100000">
                                          <p:val>
                                            <p:strVal val="#ppt_x"/>
                                          </p:val>
                                        </p:tav>
                                      </p:tavLst>
                                    </p:anim>
                                    <p:anim calcmode="lin" valueType="num">
                                      <p:cBhvr>
                                        <p:cTn id="22" dur="500" fill="hold"/>
                                        <p:tgtEl>
                                          <p:spTgt spid="3090"/>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50"/>
                                  </p:stCondLst>
                                  <p:childTnLst>
                                    <p:set>
                                      <p:cBhvr>
                                        <p:cTn id="24" dur="1" fill="hold">
                                          <p:stCondLst>
                                            <p:cond delay="0"/>
                                          </p:stCondLst>
                                        </p:cTn>
                                        <p:tgtEl>
                                          <p:spTgt spid="3080"/>
                                        </p:tgtEl>
                                        <p:attrNameLst>
                                          <p:attrName>style.visibility</p:attrName>
                                        </p:attrNameLst>
                                      </p:cBhvr>
                                      <p:to>
                                        <p:strVal val="visible"/>
                                      </p:to>
                                    </p:set>
                                    <p:anim calcmode="lin" valueType="num">
                                      <p:cBhvr>
                                        <p:cTn id="25" dur="500" fill="hold"/>
                                        <p:tgtEl>
                                          <p:spTgt spid="3080"/>
                                        </p:tgtEl>
                                        <p:attrNameLst>
                                          <p:attrName>ppt_w</p:attrName>
                                        </p:attrNameLst>
                                      </p:cBhvr>
                                      <p:tavLst>
                                        <p:tav tm="0">
                                          <p:val>
                                            <p:fltVal val="0"/>
                                          </p:val>
                                        </p:tav>
                                        <p:tav tm="100000">
                                          <p:val>
                                            <p:strVal val="#ppt_w"/>
                                          </p:val>
                                        </p:tav>
                                      </p:tavLst>
                                    </p:anim>
                                    <p:anim calcmode="lin" valueType="num">
                                      <p:cBhvr>
                                        <p:cTn id="26" dur="500" fill="hold"/>
                                        <p:tgtEl>
                                          <p:spTgt spid="3080"/>
                                        </p:tgtEl>
                                        <p:attrNameLst>
                                          <p:attrName>ppt_h</p:attrName>
                                        </p:attrNameLst>
                                      </p:cBhvr>
                                      <p:tavLst>
                                        <p:tav tm="0">
                                          <p:val>
                                            <p:fltVal val="0"/>
                                          </p:val>
                                        </p:tav>
                                        <p:tav tm="100000">
                                          <p:val>
                                            <p:strVal val="#ppt_h"/>
                                          </p:val>
                                        </p:tav>
                                      </p:tavLst>
                                    </p:anim>
                                    <p:anim calcmode="lin" valueType="num">
                                      <p:cBhvr>
                                        <p:cTn id="27" dur="500" fill="hold"/>
                                        <p:tgtEl>
                                          <p:spTgt spid="3080"/>
                                        </p:tgtEl>
                                        <p:attrNameLst>
                                          <p:attrName>ppt_x</p:attrName>
                                        </p:attrNameLst>
                                      </p:cBhvr>
                                      <p:tavLst>
                                        <p:tav tm="0">
                                          <p:val>
                                            <p:fltVal val="0.5"/>
                                          </p:val>
                                        </p:tav>
                                        <p:tav tm="100000">
                                          <p:val>
                                            <p:strVal val="#ppt_x"/>
                                          </p:val>
                                        </p:tav>
                                      </p:tavLst>
                                    </p:anim>
                                    <p:anim calcmode="lin" valueType="num">
                                      <p:cBhvr>
                                        <p:cTn id="28" dur="500" fill="hold"/>
                                        <p:tgtEl>
                                          <p:spTgt spid="3080"/>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500"/>
                                  </p:stCondLst>
                                  <p:childTnLst>
                                    <p:set>
                                      <p:cBhvr>
                                        <p:cTn id="30" dur="1" fill="hold">
                                          <p:stCondLst>
                                            <p:cond delay="0"/>
                                          </p:stCondLst>
                                        </p:cTn>
                                        <p:tgtEl>
                                          <p:spTgt spid="3088"/>
                                        </p:tgtEl>
                                        <p:attrNameLst>
                                          <p:attrName>style.visibility</p:attrName>
                                        </p:attrNameLst>
                                      </p:cBhvr>
                                      <p:to>
                                        <p:strVal val="visible"/>
                                      </p:to>
                                    </p:set>
                                    <p:anim calcmode="lin" valueType="num">
                                      <p:cBhvr>
                                        <p:cTn id="31" dur="500" fill="hold"/>
                                        <p:tgtEl>
                                          <p:spTgt spid="3088"/>
                                        </p:tgtEl>
                                        <p:attrNameLst>
                                          <p:attrName>ppt_w</p:attrName>
                                        </p:attrNameLst>
                                      </p:cBhvr>
                                      <p:tavLst>
                                        <p:tav tm="0">
                                          <p:val>
                                            <p:fltVal val="0"/>
                                          </p:val>
                                        </p:tav>
                                        <p:tav tm="100000">
                                          <p:val>
                                            <p:strVal val="#ppt_w"/>
                                          </p:val>
                                        </p:tav>
                                      </p:tavLst>
                                    </p:anim>
                                    <p:anim calcmode="lin" valueType="num">
                                      <p:cBhvr>
                                        <p:cTn id="32" dur="500" fill="hold"/>
                                        <p:tgtEl>
                                          <p:spTgt spid="3088"/>
                                        </p:tgtEl>
                                        <p:attrNameLst>
                                          <p:attrName>ppt_h</p:attrName>
                                        </p:attrNameLst>
                                      </p:cBhvr>
                                      <p:tavLst>
                                        <p:tav tm="0">
                                          <p:val>
                                            <p:fltVal val="0"/>
                                          </p:val>
                                        </p:tav>
                                        <p:tav tm="100000">
                                          <p:val>
                                            <p:strVal val="#ppt_h"/>
                                          </p:val>
                                        </p:tav>
                                      </p:tavLst>
                                    </p:anim>
                                    <p:anim calcmode="lin" valueType="num">
                                      <p:cBhvr>
                                        <p:cTn id="33" dur="500" fill="hold"/>
                                        <p:tgtEl>
                                          <p:spTgt spid="3088"/>
                                        </p:tgtEl>
                                        <p:attrNameLst>
                                          <p:attrName>ppt_x</p:attrName>
                                        </p:attrNameLst>
                                      </p:cBhvr>
                                      <p:tavLst>
                                        <p:tav tm="0">
                                          <p:val>
                                            <p:fltVal val="0.5"/>
                                          </p:val>
                                        </p:tav>
                                        <p:tav tm="100000">
                                          <p:val>
                                            <p:strVal val="#ppt_x"/>
                                          </p:val>
                                        </p:tav>
                                      </p:tavLst>
                                    </p:anim>
                                    <p:anim calcmode="lin" valueType="num">
                                      <p:cBhvr>
                                        <p:cTn id="34" dur="500" fill="hold"/>
                                        <p:tgtEl>
                                          <p:spTgt spid="3088"/>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500"/>
                                  </p:stCondLst>
                                  <p:childTnLst>
                                    <p:set>
                                      <p:cBhvr>
                                        <p:cTn id="36" dur="1" fill="hold">
                                          <p:stCondLst>
                                            <p:cond delay="0"/>
                                          </p:stCondLst>
                                        </p:cTn>
                                        <p:tgtEl>
                                          <p:spTgt spid="3081"/>
                                        </p:tgtEl>
                                        <p:attrNameLst>
                                          <p:attrName>style.visibility</p:attrName>
                                        </p:attrNameLst>
                                      </p:cBhvr>
                                      <p:to>
                                        <p:strVal val="visible"/>
                                      </p:to>
                                    </p:set>
                                    <p:anim calcmode="lin" valueType="num">
                                      <p:cBhvr>
                                        <p:cTn id="37" dur="500" fill="hold"/>
                                        <p:tgtEl>
                                          <p:spTgt spid="3081"/>
                                        </p:tgtEl>
                                        <p:attrNameLst>
                                          <p:attrName>ppt_w</p:attrName>
                                        </p:attrNameLst>
                                      </p:cBhvr>
                                      <p:tavLst>
                                        <p:tav tm="0">
                                          <p:val>
                                            <p:fltVal val="0"/>
                                          </p:val>
                                        </p:tav>
                                        <p:tav tm="100000">
                                          <p:val>
                                            <p:strVal val="#ppt_w"/>
                                          </p:val>
                                        </p:tav>
                                      </p:tavLst>
                                    </p:anim>
                                    <p:anim calcmode="lin" valueType="num">
                                      <p:cBhvr>
                                        <p:cTn id="38" dur="500" fill="hold"/>
                                        <p:tgtEl>
                                          <p:spTgt spid="3081"/>
                                        </p:tgtEl>
                                        <p:attrNameLst>
                                          <p:attrName>ppt_h</p:attrName>
                                        </p:attrNameLst>
                                      </p:cBhvr>
                                      <p:tavLst>
                                        <p:tav tm="0">
                                          <p:val>
                                            <p:fltVal val="0"/>
                                          </p:val>
                                        </p:tav>
                                        <p:tav tm="100000">
                                          <p:val>
                                            <p:strVal val="#ppt_h"/>
                                          </p:val>
                                        </p:tav>
                                      </p:tavLst>
                                    </p:anim>
                                    <p:anim calcmode="lin" valueType="num">
                                      <p:cBhvr>
                                        <p:cTn id="39" dur="500" fill="hold"/>
                                        <p:tgtEl>
                                          <p:spTgt spid="3081"/>
                                        </p:tgtEl>
                                        <p:attrNameLst>
                                          <p:attrName>ppt_x</p:attrName>
                                        </p:attrNameLst>
                                      </p:cBhvr>
                                      <p:tavLst>
                                        <p:tav tm="0">
                                          <p:val>
                                            <p:fltVal val="0.5"/>
                                          </p:val>
                                        </p:tav>
                                        <p:tav tm="100000">
                                          <p:val>
                                            <p:strVal val="#ppt_x"/>
                                          </p:val>
                                        </p:tav>
                                      </p:tavLst>
                                    </p:anim>
                                    <p:anim calcmode="lin" valueType="num">
                                      <p:cBhvr>
                                        <p:cTn id="40" dur="500" fill="hold"/>
                                        <p:tgtEl>
                                          <p:spTgt spid="3081"/>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750"/>
                                  </p:stCondLst>
                                  <p:childTnLst>
                                    <p:set>
                                      <p:cBhvr>
                                        <p:cTn id="42" dur="1" fill="hold">
                                          <p:stCondLst>
                                            <p:cond delay="0"/>
                                          </p:stCondLst>
                                        </p:cTn>
                                        <p:tgtEl>
                                          <p:spTgt spid="3091"/>
                                        </p:tgtEl>
                                        <p:attrNameLst>
                                          <p:attrName>style.visibility</p:attrName>
                                        </p:attrNameLst>
                                      </p:cBhvr>
                                      <p:to>
                                        <p:strVal val="visible"/>
                                      </p:to>
                                    </p:set>
                                    <p:anim calcmode="lin" valueType="num">
                                      <p:cBhvr>
                                        <p:cTn id="43" dur="500" fill="hold"/>
                                        <p:tgtEl>
                                          <p:spTgt spid="3091"/>
                                        </p:tgtEl>
                                        <p:attrNameLst>
                                          <p:attrName>ppt_w</p:attrName>
                                        </p:attrNameLst>
                                      </p:cBhvr>
                                      <p:tavLst>
                                        <p:tav tm="0">
                                          <p:val>
                                            <p:fltVal val="0"/>
                                          </p:val>
                                        </p:tav>
                                        <p:tav tm="100000">
                                          <p:val>
                                            <p:strVal val="#ppt_w"/>
                                          </p:val>
                                        </p:tav>
                                      </p:tavLst>
                                    </p:anim>
                                    <p:anim calcmode="lin" valueType="num">
                                      <p:cBhvr>
                                        <p:cTn id="44" dur="500" fill="hold"/>
                                        <p:tgtEl>
                                          <p:spTgt spid="3091"/>
                                        </p:tgtEl>
                                        <p:attrNameLst>
                                          <p:attrName>ppt_h</p:attrName>
                                        </p:attrNameLst>
                                      </p:cBhvr>
                                      <p:tavLst>
                                        <p:tav tm="0">
                                          <p:val>
                                            <p:fltVal val="0"/>
                                          </p:val>
                                        </p:tav>
                                        <p:tav tm="100000">
                                          <p:val>
                                            <p:strVal val="#ppt_h"/>
                                          </p:val>
                                        </p:tav>
                                      </p:tavLst>
                                    </p:anim>
                                    <p:anim calcmode="lin" valueType="num">
                                      <p:cBhvr>
                                        <p:cTn id="45" dur="500" fill="hold"/>
                                        <p:tgtEl>
                                          <p:spTgt spid="3091"/>
                                        </p:tgtEl>
                                        <p:attrNameLst>
                                          <p:attrName>ppt_x</p:attrName>
                                        </p:attrNameLst>
                                      </p:cBhvr>
                                      <p:tavLst>
                                        <p:tav tm="0">
                                          <p:val>
                                            <p:fltVal val="0.5"/>
                                          </p:val>
                                        </p:tav>
                                        <p:tav tm="100000">
                                          <p:val>
                                            <p:strVal val="#ppt_x"/>
                                          </p:val>
                                        </p:tav>
                                      </p:tavLst>
                                    </p:anim>
                                    <p:anim calcmode="lin" valueType="num">
                                      <p:cBhvr>
                                        <p:cTn id="46" dur="500" fill="hold"/>
                                        <p:tgtEl>
                                          <p:spTgt spid="3091"/>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750"/>
                                  </p:stCondLst>
                                  <p:childTnLst>
                                    <p:set>
                                      <p:cBhvr>
                                        <p:cTn id="48" dur="1" fill="hold">
                                          <p:stCondLst>
                                            <p:cond delay="0"/>
                                          </p:stCondLst>
                                        </p:cTn>
                                        <p:tgtEl>
                                          <p:spTgt spid="3089"/>
                                        </p:tgtEl>
                                        <p:attrNameLst>
                                          <p:attrName>style.visibility</p:attrName>
                                        </p:attrNameLst>
                                      </p:cBhvr>
                                      <p:to>
                                        <p:strVal val="visible"/>
                                      </p:to>
                                    </p:set>
                                    <p:anim calcmode="lin" valueType="num">
                                      <p:cBhvr>
                                        <p:cTn id="49" dur="500" fill="hold"/>
                                        <p:tgtEl>
                                          <p:spTgt spid="3089"/>
                                        </p:tgtEl>
                                        <p:attrNameLst>
                                          <p:attrName>ppt_w</p:attrName>
                                        </p:attrNameLst>
                                      </p:cBhvr>
                                      <p:tavLst>
                                        <p:tav tm="0">
                                          <p:val>
                                            <p:fltVal val="0"/>
                                          </p:val>
                                        </p:tav>
                                        <p:tav tm="100000">
                                          <p:val>
                                            <p:strVal val="#ppt_w"/>
                                          </p:val>
                                        </p:tav>
                                      </p:tavLst>
                                    </p:anim>
                                    <p:anim calcmode="lin" valueType="num">
                                      <p:cBhvr>
                                        <p:cTn id="50" dur="500" fill="hold"/>
                                        <p:tgtEl>
                                          <p:spTgt spid="3089"/>
                                        </p:tgtEl>
                                        <p:attrNameLst>
                                          <p:attrName>ppt_h</p:attrName>
                                        </p:attrNameLst>
                                      </p:cBhvr>
                                      <p:tavLst>
                                        <p:tav tm="0">
                                          <p:val>
                                            <p:fltVal val="0"/>
                                          </p:val>
                                        </p:tav>
                                        <p:tav tm="100000">
                                          <p:val>
                                            <p:strVal val="#ppt_h"/>
                                          </p:val>
                                        </p:tav>
                                      </p:tavLst>
                                    </p:anim>
                                    <p:anim calcmode="lin" valueType="num">
                                      <p:cBhvr>
                                        <p:cTn id="51" dur="500" fill="hold"/>
                                        <p:tgtEl>
                                          <p:spTgt spid="3089"/>
                                        </p:tgtEl>
                                        <p:attrNameLst>
                                          <p:attrName>ppt_x</p:attrName>
                                        </p:attrNameLst>
                                      </p:cBhvr>
                                      <p:tavLst>
                                        <p:tav tm="0">
                                          <p:val>
                                            <p:fltVal val="0.5"/>
                                          </p:val>
                                        </p:tav>
                                        <p:tav tm="100000">
                                          <p:val>
                                            <p:strVal val="#ppt_x"/>
                                          </p:val>
                                        </p:tav>
                                      </p:tavLst>
                                    </p:anim>
                                    <p:anim calcmode="lin" valueType="num">
                                      <p:cBhvr>
                                        <p:cTn id="52" dur="500" fill="hold"/>
                                        <p:tgtEl>
                                          <p:spTgt spid="3089"/>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1000"/>
                                  </p:stCondLst>
                                  <p:childTnLst>
                                    <p:set>
                                      <p:cBhvr>
                                        <p:cTn id="54" dur="1" fill="hold">
                                          <p:stCondLst>
                                            <p:cond delay="0"/>
                                          </p:stCondLst>
                                        </p:cTn>
                                        <p:tgtEl>
                                          <p:spTgt spid="3079"/>
                                        </p:tgtEl>
                                        <p:attrNameLst>
                                          <p:attrName>style.visibility</p:attrName>
                                        </p:attrNameLst>
                                      </p:cBhvr>
                                      <p:to>
                                        <p:strVal val="visible"/>
                                      </p:to>
                                    </p:set>
                                    <p:anim calcmode="lin" valueType="num">
                                      <p:cBhvr>
                                        <p:cTn id="55" dur="500" fill="hold"/>
                                        <p:tgtEl>
                                          <p:spTgt spid="3079"/>
                                        </p:tgtEl>
                                        <p:attrNameLst>
                                          <p:attrName>ppt_w</p:attrName>
                                        </p:attrNameLst>
                                      </p:cBhvr>
                                      <p:tavLst>
                                        <p:tav tm="0">
                                          <p:val>
                                            <p:fltVal val="0"/>
                                          </p:val>
                                        </p:tav>
                                        <p:tav tm="100000">
                                          <p:val>
                                            <p:strVal val="#ppt_w"/>
                                          </p:val>
                                        </p:tav>
                                      </p:tavLst>
                                    </p:anim>
                                    <p:anim calcmode="lin" valueType="num">
                                      <p:cBhvr>
                                        <p:cTn id="56" dur="500" fill="hold"/>
                                        <p:tgtEl>
                                          <p:spTgt spid="3079"/>
                                        </p:tgtEl>
                                        <p:attrNameLst>
                                          <p:attrName>ppt_h</p:attrName>
                                        </p:attrNameLst>
                                      </p:cBhvr>
                                      <p:tavLst>
                                        <p:tav tm="0">
                                          <p:val>
                                            <p:fltVal val="0"/>
                                          </p:val>
                                        </p:tav>
                                        <p:tav tm="100000">
                                          <p:val>
                                            <p:strVal val="#ppt_h"/>
                                          </p:val>
                                        </p:tav>
                                      </p:tavLst>
                                    </p:anim>
                                    <p:anim calcmode="lin" valueType="num">
                                      <p:cBhvr>
                                        <p:cTn id="57" dur="500" fill="hold"/>
                                        <p:tgtEl>
                                          <p:spTgt spid="3079"/>
                                        </p:tgtEl>
                                        <p:attrNameLst>
                                          <p:attrName>ppt_x</p:attrName>
                                        </p:attrNameLst>
                                      </p:cBhvr>
                                      <p:tavLst>
                                        <p:tav tm="0">
                                          <p:val>
                                            <p:fltVal val="0.5"/>
                                          </p:val>
                                        </p:tav>
                                        <p:tav tm="100000">
                                          <p:val>
                                            <p:strVal val="#ppt_x"/>
                                          </p:val>
                                        </p:tav>
                                      </p:tavLst>
                                    </p:anim>
                                    <p:anim calcmode="lin" valueType="num">
                                      <p:cBhvr>
                                        <p:cTn id="58" dur="500" fill="hold"/>
                                        <p:tgtEl>
                                          <p:spTgt spid="3079"/>
                                        </p:tgtEl>
                                        <p:attrNameLst>
                                          <p:attrName>ppt_y</p:attrName>
                                        </p:attrNameLst>
                                      </p:cBhvr>
                                      <p:tavLst>
                                        <p:tav tm="0">
                                          <p:val>
                                            <p:fltVal val="0.5"/>
                                          </p:val>
                                        </p:tav>
                                        <p:tav tm="100000">
                                          <p:val>
                                            <p:strVal val="#ppt_y"/>
                                          </p:val>
                                        </p:tav>
                                      </p:tavLst>
                                    </p:anim>
                                  </p:childTnLst>
                                </p:cTn>
                              </p:par>
                              <p:par>
                                <p:cTn id="59" presetID="22" presetClass="entr" presetSubtype="4" fill="hold" grpId="0" nodeType="withEffect">
                                  <p:stCondLst>
                                    <p:cond delay="1250"/>
                                  </p:stCondLst>
                                  <p:childTnLst>
                                    <p:set>
                                      <p:cBhvr>
                                        <p:cTn id="60" dur="1" fill="hold">
                                          <p:stCondLst>
                                            <p:cond delay="0"/>
                                          </p:stCondLst>
                                        </p:cTn>
                                        <p:tgtEl>
                                          <p:spTgt spid="3078"/>
                                        </p:tgtEl>
                                        <p:attrNameLst>
                                          <p:attrName>style.visibility</p:attrName>
                                        </p:attrNameLst>
                                      </p:cBhvr>
                                      <p:to>
                                        <p:strVal val="visible"/>
                                      </p:to>
                                    </p:set>
                                    <p:animEffect transition="in" filter="wipe(down)">
                                      <p:cBhvr>
                                        <p:cTn id="61" dur="500"/>
                                        <p:tgtEl>
                                          <p:spTgt spid="3078"/>
                                        </p:tgtEl>
                                      </p:cBhvr>
                                    </p:animEffect>
                                  </p:childTnLst>
                                </p:cTn>
                              </p:par>
                              <p:par>
                                <p:cTn id="62" presetID="22" presetClass="entr" presetSubtype="4" fill="hold" grpId="0" nodeType="withEffect">
                                  <p:stCondLst>
                                    <p:cond delay="1500"/>
                                  </p:stCondLst>
                                  <p:childTnLst>
                                    <p:set>
                                      <p:cBhvr>
                                        <p:cTn id="63" dur="1" fill="hold">
                                          <p:stCondLst>
                                            <p:cond delay="0"/>
                                          </p:stCondLst>
                                        </p:cTn>
                                        <p:tgtEl>
                                          <p:spTgt spid="3074"/>
                                        </p:tgtEl>
                                        <p:attrNameLst>
                                          <p:attrName>style.visibility</p:attrName>
                                        </p:attrNameLst>
                                      </p:cBhvr>
                                      <p:to>
                                        <p:strVal val="visible"/>
                                      </p:to>
                                    </p:set>
                                    <p:animEffect transition="in" filter="wipe(down)">
                                      <p:cBhvr>
                                        <p:cTn id="64" dur="500"/>
                                        <p:tgtEl>
                                          <p:spTgt spid="3074"/>
                                        </p:tgtEl>
                                      </p:cBhvr>
                                    </p:animEffect>
                                  </p:childTnLst>
                                </p:cTn>
                              </p:par>
                            </p:childTnLst>
                          </p:cTn>
                        </p:par>
                        <p:par>
                          <p:cTn id="65" fill="hold">
                            <p:stCondLst>
                              <p:cond delay="2000"/>
                            </p:stCondLst>
                            <p:childTnLst>
                              <p:par>
                                <p:cTn id="66" presetID="10" presetClass="entr" presetSubtype="0" fill="hold" nodeType="afterEffect">
                                  <p:stCondLst>
                                    <p:cond delay="0"/>
                                  </p:stCondLst>
                                  <p:childTnLst>
                                    <p:set>
                                      <p:cBhvr>
                                        <p:cTn id="67" dur="1" fill="hold">
                                          <p:stCondLst>
                                            <p:cond delay="0"/>
                                          </p:stCondLst>
                                        </p:cTn>
                                        <p:tgtEl>
                                          <p:spTgt spid="3076"/>
                                        </p:tgtEl>
                                        <p:attrNameLst>
                                          <p:attrName>style.visibility</p:attrName>
                                        </p:attrNameLst>
                                      </p:cBhvr>
                                      <p:to>
                                        <p:strVal val="visible"/>
                                      </p:to>
                                    </p:set>
                                    <p:animEffect transition="in" filter="fade">
                                      <p:cBhvr>
                                        <p:cTn id="68" dur="500"/>
                                        <p:tgtEl>
                                          <p:spTgt spid="3076"/>
                                        </p:tgtEl>
                                      </p:cBhvr>
                                    </p:animEffect>
                                  </p:childTnLst>
                                </p:cTn>
                              </p:par>
                            </p:childTnLst>
                          </p:cTn>
                        </p:par>
                        <p:par>
                          <p:cTn id="69" fill="hold">
                            <p:stCondLst>
                              <p:cond delay="2500"/>
                            </p:stCondLst>
                            <p:childTnLst>
                              <p:par>
                                <p:cTn id="70" presetID="22" presetClass="entr" presetSubtype="1" fill="hold" grpId="0" nodeType="afterEffect">
                                  <p:stCondLst>
                                    <p:cond delay="0"/>
                                  </p:stCondLst>
                                  <p:iterate type="lt">
                                    <p:tmPct val="10000"/>
                                  </p:iterate>
                                  <p:childTnLst>
                                    <p:set>
                                      <p:cBhvr>
                                        <p:cTn id="71" dur="1" fill="hold">
                                          <p:stCondLst>
                                            <p:cond delay="0"/>
                                          </p:stCondLst>
                                        </p:cTn>
                                        <p:tgtEl>
                                          <p:spTgt spid="3085"/>
                                        </p:tgtEl>
                                        <p:attrNameLst>
                                          <p:attrName>style.visibility</p:attrName>
                                        </p:attrNameLst>
                                      </p:cBhvr>
                                      <p:to>
                                        <p:strVal val="visible"/>
                                      </p:to>
                                    </p:set>
                                    <p:animEffect transition="in" filter="wipe(up)">
                                      <p:cBhvr>
                                        <p:cTn id="72" dur="500"/>
                                        <p:tgtEl>
                                          <p:spTgt spid="3085"/>
                                        </p:tgtEl>
                                      </p:cBhvr>
                                    </p:animEffect>
                                  </p:childTnLst>
                                </p:cTn>
                              </p:par>
                            </p:childTnLst>
                          </p:cTn>
                        </p:par>
                        <p:par>
                          <p:cTn id="73" fill="hold">
                            <p:stCondLst>
                              <p:cond delay="3600"/>
                            </p:stCondLst>
                            <p:childTnLst>
                              <p:par>
                                <p:cTn id="74" presetID="16" presetClass="entr" presetSubtype="37" fill="hold" nodeType="afterEffect">
                                  <p:stCondLst>
                                    <p:cond delay="0"/>
                                  </p:stCondLst>
                                  <p:childTnLst>
                                    <p:set>
                                      <p:cBhvr>
                                        <p:cTn id="75" dur="1" fill="hold">
                                          <p:stCondLst>
                                            <p:cond delay="0"/>
                                          </p:stCondLst>
                                        </p:cTn>
                                        <p:tgtEl>
                                          <p:spTgt spid="3086"/>
                                        </p:tgtEl>
                                        <p:attrNameLst>
                                          <p:attrName>style.visibility</p:attrName>
                                        </p:attrNameLst>
                                      </p:cBhvr>
                                      <p:to>
                                        <p:strVal val="visible"/>
                                      </p:to>
                                    </p:set>
                                    <p:animEffect transition="in" filter="barn(outVertical)">
                                      <p:cBhvr>
                                        <p:cTn id="76" dur="500"/>
                                        <p:tgtEl>
                                          <p:spTgt spid="3086"/>
                                        </p:tgtEl>
                                      </p:cBhvr>
                                    </p:animEffect>
                                  </p:childTnLst>
                                </p:cTn>
                              </p:par>
                            </p:childTnLst>
                          </p:cTn>
                        </p:par>
                        <p:par>
                          <p:cTn id="77" fill="hold">
                            <p:stCondLst>
                              <p:cond delay="4100"/>
                            </p:stCondLst>
                            <p:childTnLst>
                              <p:par>
                                <p:cTn id="78" presetID="12" presetClass="entr" presetSubtype="4" fill="hold" grpId="0" nodeType="afterEffect">
                                  <p:stCondLst>
                                    <p:cond delay="0"/>
                                  </p:stCondLst>
                                  <p:childTnLst>
                                    <p:set>
                                      <p:cBhvr>
                                        <p:cTn id="79" dur="1" fill="hold">
                                          <p:stCondLst>
                                            <p:cond delay="0"/>
                                          </p:stCondLst>
                                        </p:cTn>
                                        <p:tgtEl>
                                          <p:spTgt spid="3087"/>
                                        </p:tgtEl>
                                        <p:attrNameLst>
                                          <p:attrName>style.visibility</p:attrName>
                                        </p:attrNameLst>
                                      </p:cBhvr>
                                      <p:to>
                                        <p:strVal val="visible"/>
                                      </p:to>
                                    </p:set>
                                    <p:anim calcmode="lin" valueType="num">
                                      <p:cBhvr additive="base">
                                        <p:cTn id="80" dur="500"/>
                                        <p:tgtEl>
                                          <p:spTgt spid="3087"/>
                                        </p:tgtEl>
                                        <p:attrNameLst>
                                          <p:attrName>ppt_y</p:attrName>
                                        </p:attrNameLst>
                                      </p:cBhvr>
                                      <p:tavLst>
                                        <p:tav tm="0">
                                          <p:val>
                                            <p:strVal val="#ppt_y+#ppt_h*1.125000"/>
                                          </p:val>
                                        </p:tav>
                                        <p:tav tm="100000">
                                          <p:val>
                                            <p:strVal val="#ppt_y"/>
                                          </p:val>
                                        </p:tav>
                                      </p:tavLst>
                                    </p:anim>
                                    <p:animEffect transition="in" filter="wipe(up)">
                                      <p:cBhvr>
                                        <p:cTn id="81" dur="500"/>
                                        <p:tgtEl>
                                          <p:spTgt spid="30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bldLvl="0" animBg="1"/>
      <p:bldP spid="3075" grpId="0" bldLvl="0" animBg="1" autoUpdateAnimBg="0"/>
      <p:bldP spid="3077" grpId="0" bldLvl="0" animBg="1" autoUpdateAnimBg="0"/>
      <p:bldP spid="3078" grpId="0" bldLvl="0" animBg="1"/>
      <p:bldP spid="3079" grpId="0" bldLvl="0" animBg="1" autoUpdateAnimBg="0"/>
      <p:bldP spid="3080" grpId="0" bldLvl="0" animBg="1" autoUpdateAnimBg="0"/>
      <p:bldP spid="3081" grpId="0" bldLvl="0" animBg="1" autoUpdateAnimBg="0"/>
      <p:bldP spid="3085" grpId="0" autoUpdateAnimBg="0"/>
      <p:bldP spid="3087" grpId="0" autoUpdateAnimBg="0"/>
      <p:bldP spid="3090" grpId="0" bldLvl="0" animBg="1" autoUpdateAnimBg="0"/>
      <p:bldP spid="3091" grpId="0" bldLvl="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组合 40"/>
          <p:cNvGrpSpPr/>
          <p:nvPr/>
        </p:nvGrpSpPr>
        <p:grpSpPr bwMode="auto">
          <a:xfrm>
            <a:off x="-102394" y="356580"/>
            <a:ext cx="9308306" cy="4338638"/>
            <a:chOff x="0" y="0"/>
            <a:chExt cx="12410868" cy="5784745"/>
          </a:xfrm>
        </p:grpSpPr>
        <p:sp>
          <p:nvSpPr>
            <p:cNvPr id="11267"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1268"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1269"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pic>
          <p:nvPicPr>
            <p:cNvPr id="11270" name="图片 36"/>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1"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1272"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1273"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sp>
        <p:nvSpPr>
          <p:cNvPr id="11274" name="矩形 19"/>
          <p:cNvSpPr>
            <a:spLocks noChangeArrowheads="1"/>
          </p:cNvSpPr>
          <p:nvPr/>
        </p:nvSpPr>
        <p:spPr bwMode="auto">
          <a:xfrm>
            <a:off x="0" y="1550777"/>
            <a:ext cx="9144000" cy="2212181"/>
          </a:xfrm>
          <a:prstGeom prst="rect">
            <a:avLst/>
          </a:prstGeom>
          <a:blipFill dpi="0" rotWithShape="1">
            <a:blip r:embed="rId3" cstate="email"/>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1275" name="矩形 21"/>
          <p:cNvSpPr>
            <a:spLocks noChangeArrowheads="1"/>
          </p:cNvSpPr>
          <p:nvPr/>
        </p:nvSpPr>
        <p:spPr bwMode="auto">
          <a:xfrm>
            <a:off x="0" y="1550777"/>
            <a:ext cx="9144000" cy="2212181"/>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pic>
        <p:nvPicPr>
          <p:cNvPr id="11276" name="文本框 22"/>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2622" y="467308"/>
            <a:ext cx="1334690" cy="8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7" name="文本框 23"/>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91691" y="1111436"/>
            <a:ext cx="1344215" cy="40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278" name="直接连接符 25"/>
          <p:cNvCxnSpPr>
            <a:cxnSpLocks noChangeShapeType="1"/>
          </p:cNvCxnSpPr>
          <p:nvPr/>
        </p:nvCxnSpPr>
        <p:spPr bwMode="auto">
          <a:xfrm>
            <a:off x="305991" y="1115008"/>
            <a:ext cx="1104900"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11279" name="矩形 26"/>
          <p:cNvSpPr>
            <a:spLocks noChangeArrowheads="1"/>
          </p:cNvSpPr>
          <p:nvPr/>
        </p:nvSpPr>
        <p:spPr bwMode="auto">
          <a:xfrm>
            <a:off x="5520929" y="3911786"/>
            <a:ext cx="3382565" cy="502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900">
                <a:solidFill>
                  <a:srgbClr val="FFFFFF"/>
                </a:solidFill>
                <a:latin typeface="Arial" panose="020B0604020202020204" pitchFamily="34" charset="0"/>
                <a:cs typeface="Arial" panose="020B0604020202020204" pitchFamily="34" charset="0"/>
              </a:rPr>
              <a:t>您的内容打在这里，或者通过复制您的文本后，在此框中选择粘贴，并选择只保留文字。您的内容打在这里，或者通过复制您的文本后，在此框中</a:t>
            </a:r>
          </a:p>
        </p:txBody>
      </p:sp>
      <p:cxnSp>
        <p:nvCxnSpPr>
          <p:cNvPr id="11280" name="直接连接符 30"/>
          <p:cNvCxnSpPr>
            <a:cxnSpLocks noChangeShapeType="1"/>
          </p:cNvCxnSpPr>
          <p:nvPr/>
        </p:nvCxnSpPr>
        <p:spPr bwMode="auto">
          <a:xfrm>
            <a:off x="0" y="1550777"/>
            <a:ext cx="9144000"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cxnSp>
        <p:nvCxnSpPr>
          <p:cNvPr id="11281" name="直接连接符 31"/>
          <p:cNvCxnSpPr>
            <a:cxnSpLocks noChangeShapeType="1"/>
          </p:cNvCxnSpPr>
          <p:nvPr/>
        </p:nvCxnSpPr>
        <p:spPr bwMode="auto">
          <a:xfrm>
            <a:off x="0" y="3762958"/>
            <a:ext cx="9144000"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grpSp>
        <p:nvGrpSpPr>
          <p:cNvPr id="11282" name="组合 5"/>
          <p:cNvGrpSpPr/>
          <p:nvPr/>
        </p:nvGrpSpPr>
        <p:grpSpPr bwMode="auto">
          <a:xfrm>
            <a:off x="0" y="1811524"/>
            <a:ext cx="9144000" cy="1109663"/>
            <a:chOff x="0" y="0"/>
            <a:chExt cx="12192000" cy="1480457"/>
          </a:xfrm>
        </p:grpSpPr>
        <p:sp>
          <p:nvSpPr>
            <p:cNvPr id="11283" name="弧形 44"/>
            <p:cNvSpPr/>
            <p:nvPr/>
          </p:nvSpPr>
          <p:spPr bwMode="auto">
            <a:xfrm>
              <a:off x="5356225" y="0"/>
              <a:ext cx="1479550" cy="1480457"/>
            </a:xfrm>
            <a:custGeom>
              <a:avLst/>
              <a:gdLst>
                <a:gd name="T0" fmla="*/ 0 w 1479550"/>
                <a:gd name="T1" fmla="*/ 740228 h 1480457"/>
                <a:gd name="T2" fmla="*/ 739775 w 1479550"/>
                <a:gd name="T3" fmla="*/ 0 h 1480457"/>
                <a:gd name="T4" fmla="*/ 1479550 w 1479550"/>
                <a:gd name="T5" fmla="*/ 740229 h 1480457"/>
                <a:gd name="T6" fmla="*/ 739775 w 1479550"/>
                <a:gd name="T7" fmla="*/ 740229 h 1480457"/>
                <a:gd name="T8" fmla="*/ 0 w 1479550"/>
                <a:gd name="T9" fmla="*/ 740228 h 1480457"/>
                <a:gd name="T10" fmla="*/ 0 w 1479550"/>
                <a:gd name="T11" fmla="*/ 740228 h 1480457"/>
                <a:gd name="T12" fmla="*/ 739775 w 1479550"/>
                <a:gd name="T13" fmla="*/ 0 h 1480457"/>
                <a:gd name="T14" fmla="*/ 1479550 w 1479550"/>
                <a:gd name="T15" fmla="*/ 740229 h 14804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550" h="1480457" stroke="0">
                  <a:moveTo>
                    <a:pt x="0" y="740228"/>
                  </a:moveTo>
                  <a:cubicBezTo>
                    <a:pt x="0" y="331411"/>
                    <a:pt x="331209" y="0"/>
                    <a:pt x="739775" y="0"/>
                  </a:cubicBezTo>
                  <a:cubicBezTo>
                    <a:pt x="1148341" y="0"/>
                    <a:pt x="1479550" y="331412"/>
                    <a:pt x="1479550" y="740229"/>
                  </a:cubicBezTo>
                  <a:lnTo>
                    <a:pt x="739775" y="740229"/>
                  </a:lnTo>
                  <a:lnTo>
                    <a:pt x="0" y="740228"/>
                  </a:lnTo>
                  <a:close/>
                </a:path>
                <a:path w="1479550" h="1480457" fill="none">
                  <a:moveTo>
                    <a:pt x="0" y="740228"/>
                  </a:moveTo>
                  <a:cubicBezTo>
                    <a:pt x="0" y="331411"/>
                    <a:pt x="331209" y="0"/>
                    <a:pt x="739775" y="0"/>
                  </a:cubicBezTo>
                  <a:cubicBezTo>
                    <a:pt x="1148341" y="0"/>
                    <a:pt x="1479550" y="331412"/>
                    <a:pt x="1479550" y="740229"/>
                  </a:cubicBezTo>
                </a:path>
              </a:pathLst>
            </a:custGeom>
            <a:noFill/>
            <a:ln w="12700" cap="flat" cmpd="sng">
              <a:solidFill>
                <a:schemeClr val="bg1">
                  <a:alpha val="70000"/>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00"/>
            </a:p>
          </p:txBody>
        </p:sp>
        <p:cxnSp>
          <p:nvCxnSpPr>
            <p:cNvPr id="11284" name="直接连接符 48"/>
            <p:cNvCxnSpPr>
              <a:cxnSpLocks noChangeShapeType="1"/>
            </p:cNvCxnSpPr>
            <p:nvPr/>
          </p:nvCxnSpPr>
          <p:spPr bwMode="auto">
            <a:xfrm>
              <a:off x="0" y="733875"/>
              <a:ext cx="5353050" cy="0"/>
            </a:xfrm>
            <a:prstGeom prst="line">
              <a:avLst/>
            </a:prstGeom>
            <a:noFill/>
            <a:ln w="12700" cmpd="sng">
              <a:solidFill>
                <a:schemeClr val="bg1">
                  <a:alpha val="70000"/>
                </a:schemeClr>
              </a:solidFill>
              <a:round/>
            </a:ln>
            <a:extLst>
              <a:ext uri="{909E8E84-426E-40DD-AFC4-6F175D3DCCD1}">
                <a14:hiddenFill xmlns:a14="http://schemas.microsoft.com/office/drawing/2010/main">
                  <a:noFill/>
                </a14:hiddenFill>
              </a:ext>
            </a:extLst>
          </p:spPr>
        </p:cxnSp>
        <p:cxnSp>
          <p:nvCxnSpPr>
            <p:cNvPr id="11285" name="直接连接符 49"/>
            <p:cNvCxnSpPr>
              <a:cxnSpLocks noChangeShapeType="1"/>
            </p:cNvCxnSpPr>
            <p:nvPr/>
          </p:nvCxnSpPr>
          <p:spPr bwMode="auto">
            <a:xfrm>
              <a:off x="6838950" y="733875"/>
              <a:ext cx="5353050" cy="0"/>
            </a:xfrm>
            <a:prstGeom prst="line">
              <a:avLst/>
            </a:prstGeom>
            <a:noFill/>
            <a:ln w="12700" cmpd="sng">
              <a:solidFill>
                <a:schemeClr val="bg1">
                  <a:alpha val="70000"/>
                </a:schemeClr>
              </a:solidFill>
              <a:round/>
            </a:ln>
            <a:extLst>
              <a:ext uri="{909E8E84-426E-40DD-AFC4-6F175D3DCCD1}">
                <a14:hiddenFill xmlns:a14="http://schemas.microsoft.com/office/drawing/2010/main">
                  <a:noFill/>
                </a14:hiddenFill>
              </a:ext>
            </a:extLst>
          </p:spPr>
        </p:cxnSp>
      </p:grpSp>
      <p:grpSp>
        <p:nvGrpSpPr>
          <p:cNvPr id="11286" name="组合 74"/>
          <p:cNvGrpSpPr/>
          <p:nvPr/>
        </p:nvGrpSpPr>
        <p:grpSpPr bwMode="auto">
          <a:xfrm>
            <a:off x="4106466" y="1893677"/>
            <a:ext cx="935831" cy="937022"/>
            <a:chOff x="0" y="0"/>
            <a:chExt cx="1248318" cy="1248318"/>
          </a:xfrm>
        </p:grpSpPr>
        <p:sp>
          <p:nvSpPr>
            <p:cNvPr id="11287" name="椭圆 57"/>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1288" name="文本框 61"/>
            <p:cNvSpPr txBox="1">
              <a:spLocks noChangeArrowheads="1"/>
            </p:cNvSpPr>
            <p:nvPr/>
          </p:nvSpPr>
          <p:spPr bwMode="auto">
            <a:xfrm>
              <a:off x="169699" y="207807"/>
              <a:ext cx="924400" cy="91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3600">
                  <a:solidFill>
                    <a:srgbClr val="1E6991"/>
                  </a:solidFill>
                  <a:latin typeface="华文细黑" pitchFamily="2" charset="-122"/>
                  <a:ea typeface="华文细黑" pitchFamily="2" charset="-122"/>
                </a:rPr>
                <a:t>02</a:t>
              </a:r>
              <a:endParaRPr lang="zh-CN" altLang="en-US" sz="3600">
                <a:solidFill>
                  <a:srgbClr val="1E6991"/>
                </a:solidFill>
                <a:latin typeface="华文细黑" pitchFamily="2" charset="-122"/>
                <a:ea typeface="华文细黑" pitchFamily="2" charset="-122"/>
              </a:endParaRPr>
            </a:p>
          </p:txBody>
        </p:sp>
      </p:grpSp>
      <p:grpSp>
        <p:nvGrpSpPr>
          <p:cNvPr id="11289" name="组合 4"/>
          <p:cNvGrpSpPr/>
          <p:nvPr/>
        </p:nvGrpSpPr>
        <p:grpSpPr bwMode="auto">
          <a:xfrm>
            <a:off x="3732610" y="2884277"/>
            <a:ext cx="1695450" cy="455944"/>
            <a:chOff x="0" y="0"/>
            <a:chExt cx="2261776" cy="608134"/>
          </a:xfrm>
        </p:grpSpPr>
        <p:sp>
          <p:nvSpPr>
            <p:cNvPr id="11290" name="文本框 66"/>
            <p:cNvSpPr txBox="1">
              <a:spLocks noChangeArrowheads="1"/>
            </p:cNvSpPr>
            <p:nvPr/>
          </p:nvSpPr>
          <p:spPr bwMode="auto">
            <a:xfrm>
              <a:off x="0" y="0"/>
              <a:ext cx="2261776" cy="365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b="1">
                  <a:solidFill>
                    <a:srgbClr val="FFFFFF"/>
                  </a:solidFill>
                  <a:latin typeface="Arial" panose="020B0604020202020204" pitchFamily="34" charset="0"/>
                  <a:cs typeface="Arial" panose="020B0604020202020204" pitchFamily="34" charset="0"/>
                </a:rPr>
                <a:t>单击此处添加标题</a:t>
              </a:r>
            </a:p>
          </p:txBody>
        </p:sp>
        <p:sp>
          <p:nvSpPr>
            <p:cNvPr id="11291" name="矩形 70"/>
            <p:cNvSpPr>
              <a:spLocks noChangeArrowheads="1"/>
            </p:cNvSpPr>
            <p:nvPr/>
          </p:nvSpPr>
          <p:spPr bwMode="auto">
            <a:xfrm>
              <a:off x="3892" y="333720"/>
              <a:ext cx="2242954" cy="274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750">
                  <a:solidFill>
                    <a:srgbClr val="FFFFFF"/>
                  </a:solidFill>
                  <a:latin typeface="Arial" panose="020B0604020202020204" pitchFamily="34" charset="0"/>
                </a:rPr>
                <a:t>请在此粘贴或者输入您的文字内容</a:t>
              </a: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1286"/>
                                        </p:tgtEl>
                                        <p:attrNameLst>
                                          <p:attrName>style.visibility</p:attrName>
                                        </p:attrNameLst>
                                      </p:cBhvr>
                                      <p:to>
                                        <p:strVal val="visible"/>
                                      </p:to>
                                    </p:set>
                                    <p:anim calcmode="lin" valueType="num">
                                      <p:cBhvr>
                                        <p:cTn id="7" dur="500" fill="hold"/>
                                        <p:tgtEl>
                                          <p:spTgt spid="11286"/>
                                        </p:tgtEl>
                                        <p:attrNameLst>
                                          <p:attrName>ppt_w</p:attrName>
                                        </p:attrNameLst>
                                      </p:cBhvr>
                                      <p:tavLst>
                                        <p:tav tm="0">
                                          <p:val>
                                            <p:fltVal val="0"/>
                                          </p:val>
                                        </p:tav>
                                        <p:tav tm="100000">
                                          <p:val>
                                            <p:strVal val="#ppt_w"/>
                                          </p:val>
                                        </p:tav>
                                      </p:tavLst>
                                    </p:anim>
                                    <p:anim calcmode="lin" valueType="num">
                                      <p:cBhvr>
                                        <p:cTn id="8" dur="500" fill="hold"/>
                                        <p:tgtEl>
                                          <p:spTgt spid="11286"/>
                                        </p:tgtEl>
                                        <p:attrNameLst>
                                          <p:attrName>ppt_h</p:attrName>
                                        </p:attrNameLst>
                                      </p:cBhvr>
                                      <p:tavLst>
                                        <p:tav tm="0">
                                          <p:val>
                                            <p:fltVal val="0"/>
                                          </p:val>
                                        </p:tav>
                                        <p:tav tm="100000">
                                          <p:val>
                                            <p:strVal val="#ppt_h"/>
                                          </p:val>
                                        </p:tav>
                                      </p:tavLst>
                                    </p:anim>
                                  </p:childTnLst>
                                </p:cTn>
                              </p:par>
                              <p:par>
                                <p:cTn id="9" presetID="12" presetClass="entr" presetSubtype="1" fill="hold" nodeType="withEffect">
                                  <p:stCondLst>
                                    <p:cond delay="0"/>
                                  </p:stCondLst>
                                  <p:childTnLst>
                                    <p:set>
                                      <p:cBhvr>
                                        <p:cTn id="10" dur="1" fill="hold">
                                          <p:stCondLst>
                                            <p:cond delay="0"/>
                                          </p:stCondLst>
                                        </p:cTn>
                                        <p:tgtEl>
                                          <p:spTgt spid="11289"/>
                                        </p:tgtEl>
                                        <p:attrNameLst>
                                          <p:attrName>style.visibility</p:attrName>
                                        </p:attrNameLst>
                                      </p:cBhvr>
                                      <p:to>
                                        <p:strVal val="visible"/>
                                      </p:to>
                                    </p:set>
                                    <p:anim calcmode="lin" valueType="num">
                                      <p:cBhvr additive="base">
                                        <p:cTn id="11" dur="500"/>
                                        <p:tgtEl>
                                          <p:spTgt spid="11289"/>
                                        </p:tgtEl>
                                        <p:attrNameLst>
                                          <p:attrName>ppt_y</p:attrName>
                                        </p:attrNameLst>
                                      </p:cBhvr>
                                      <p:tavLst>
                                        <p:tav tm="0">
                                          <p:val>
                                            <p:strVal val="#ppt_y-#ppt_h*1.125000"/>
                                          </p:val>
                                        </p:tav>
                                        <p:tav tm="100000">
                                          <p:val>
                                            <p:strVal val="#ppt_y"/>
                                          </p:val>
                                        </p:tav>
                                      </p:tavLst>
                                    </p:anim>
                                    <p:animEffect transition="in" filter="wipe(down)">
                                      <p:cBhvr>
                                        <p:cTn id="12" dur="500"/>
                                        <p:tgtEl>
                                          <p:spTgt spid="11289"/>
                                        </p:tgtEl>
                                      </p:cBhvr>
                                    </p:animEffect>
                                  </p:childTnLst>
                                </p:cTn>
                              </p:par>
                            </p:childTnLst>
                          </p:cTn>
                        </p:par>
                        <p:par>
                          <p:cTn id="13" fill="hold">
                            <p:stCondLst>
                              <p:cond delay="500"/>
                            </p:stCondLst>
                            <p:childTnLst>
                              <p:par>
                                <p:cTn id="14" presetID="16" presetClass="entr" presetSubtype="37" fill="hold" nodeType="afterEffect">
                                  <p:stCondLst>
                                    <p:cond delay="0"/>
                                  </p:stCondLst>
                                  <p:childTnLst>
                                    <p:set>
                                      <p:cBhvr>
                                        <p:cTn id="15" dur="1" fill="hold">
                                          <p:stCondLst>
                                            <p:cond delay="0"/>
                                          </p:stCondLst>
                                        </p:cTn>
                                        <p:tgtEl>
                                          <p:spTgt spid="11282"/>
                                        </p:tgtEl>
                                        <p:attrNameLst>
                                          <p:attrName>style.visibility</p:attrName>
                                        </p:attrNameLst>
                                      </p:cBhvr>
                                      <p:to>
                                        <p:strVal val="visible"/>
                                      </p:to>
                                    </p:set>
                                    <p:animEffect transition="in" filter="barn(outVertical)">
                                      <p:cBhvr>
                                        <p:cTn id="16" dur="500"/>
                                        <p:tgtEl>
                                          <p:spTgt spid="11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任意多边形 9"/>
          <p:cNvSpPr/>
          <p:nvPr/>
        </p:nvSpPr>
        <p:spPr bwMode="auto">
          <a:xfrm>
            <a:off x="305991" y="123218"/>
            <a:ext cx="464344" cy="472678"/>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cxnSp>
        <p:nvCxnSpPr>
          <p:cNvPr id="12292" name="直接连接符 11"/>
          <p:cNvCxnSpPr>
            <a:cxnSpLocks noChangeShapeType="1"/>
          </p:cNvCxnSpPr>
          <p:nvPr/>
        </p:nvCxnSpPr>
        <p:spPr bwMode="auto">
          <a:xfrm flipH="1">
            <a:off x="614363" y="304193"/>
            <a:ext cx="253604" cy="296465"/>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12293" name="文本框 12"/>
          <p:cNvSpPr txBox="1">
            <a:spLocks noChangeArrowheads="1"/>
          </p:cNvSpPr>
          <p:nvPr/>
        </p:nvSpPr>
        <p:spPr bwMode="auto">
          <a:xfrm>
            <a:off x="276225" y="186320"/>
            <a:ext cx="441722" cy="38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800" b="1">
                <a:solidFill>
                  <a:srgbClr val="132F55"/>
                </a:solidFill>
                <a:latin typeface="华文细黑" pitchFamily="2" charset="-122"/>
                <a:ea typeface="华文细黑" pitchFamily="2" charset="-122"/>
              </a:rPr>
              <a:t>02</a:t>
            </a:r>
            <a:endParaRPr lang="zh-CN" altLang="en-US" sz="1800" b="1">
              <a:solidFill>
                <a:srgbClr val="132F55"/>
              </a:solidFill>
              <a:latin typeface="华文细黑" pitchFamily="2" charset="-122"/>
              <a:ea typeface="华文细黑" pitchFamily="2" charset="-122"/>
            </a:endParaRPr>
          </a:p>
        </p:txBody>
      </p:sp>
      <p:cxnSp>
        <p:nvCxnSpPr>
          <p:cNvPr id="12294" name="直接连接符 14"/>
          <p:cNvCxnSpPr>
            <a:cxnSpLocks noChangeShapeType="1"/>
          </p:cNvCxnSpPr>
          <p:nvPr/>
        </p:nvCxnSpPr>
        <p:spPr bwMode="auto">
          <a:xfrm>
            <a:off x="298847" y="655427"/>
            <a:ext cx="8539163"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grpSp>
        <p:nvGrpSpPr>
          <p:cNvPr id="12296" name="组合 7"/>
          <p:cNvGrpSpPr/>
          <p:nvPr/>
        </p:nvGrpSpPr>
        <p:grpSpPr bwMode="auto">
          <a:xfrm>
            <a:off x="221456" y="1259074"/>
            <a:ext cx="4718447" cy="2826250"/>
            <a:chOff x="0" y="0"/>
            <a:chExt cx="6292255" cy="3768900"/>
          </a:xfrm>
        </p:grpSpPr>
        <p:cxnSp>
          <p:nvCxnSpPr>
            <p:cNvPr id="12297" name="直接连接符 8"/>
            <p:cNvCxnSpPr>
              <a:cxnSpLocks noChangeShapeType="1"/>
            </p:cNvCxnSpPr>
            <p:nvPr/>
          </p:nvCxnSpPr>
          <p:spPr bwMode="auto">
            <a:xfrm>
              <a:off x="639864" y="3327900"/>
              <a:ext cx="5652391" cy="0"/>
            </a:xfrm>
            <a:prstGeom prst="line">
              <a:avLst/>
            </a:prstGeom>
            <a:noFill/>
            <a:ln w="12700" cmpd="sng">
              <a:solidFill>
                <a:schemeClr val="bg1"/>
              </a:solidFill>
              <a:prstDash val="dash"/>
              <a:round/>
            </a:ln>
            <a:extLst>
              <a:ext uri="{909E8E84-426E-40DD-AFC4-6F175D3DCCD1}">
                <a14:hiddenFill xmlns:a14="http://schemas.microsoft.com/office/drawing/2010/main">
                  <a:noFill/>
                </a14:hiddenFill>
              </a:ext>
            </a:extLst>
          </p:spPr>
        </p:cxnSp>
        <p:cxnSp>
          <p:nvCxnSpPr>
            <p:cNvPr id="12298" name="直接连接符 10"/>
            <p:cNvCxnSpPr>
              <a:cxnSpLocks noChangeShapeType="1"/>
            </p:cNvCxnSpPr>
            <p:nvPr/>
          </p:nvCxnSpPr>
          <p:spPr bwMode="auto">
            <a:xfrm>
              <a:off x="639864" y="2689629"/>
              <a:ext cx="5652391" cy="0"/>
            </a:xfrm>
            <a:prstGeom prst="line">
              <a:avLst/>
            </a:prstGeom>
            <a:noFill/>
            <a:ln w="12700" cmpd="sng">
              <a:solidFill>
                <a:schemeClr val="bg1"/>
              </a:solidFill>
              <a:prstDash val="dash"/>
              <a:round/>
            </a:ln>
            <a:extLst>
              <a:ext uri="{909E8E84-426E-40DD-AFC4-6F175D3DCCD1}">
                <a14:hiddenFill xmlns:a14="http://schemas.microsoft.com/office/drawing/2010/main">
                  <a:noFill/>
                </a14:hiddenFill>
              </a:ext>
            </a:extLst>
          </p:spPr>
        </p:cxnSp>
        <p:cxnSp>
          <p:nvCxnSpPr>
            <p:cNvPr id="12299" name="直接连接符 13"/>
            <p:cNvCxnSpPr>
              <a:cxnSpLocks noChangeShapeType="1"/>
            </p:cNvCxnSpPr>
            <p:nvPr/>
          </p:nvCxnSpPr>
          <p:spPr bwMode="auto">
            <a:xfrm>
              <a:off x="639864" y="2049770"/>
              <a:ext cx="5652391" cy="0"/>
            </a:xfrm>
            <a:prstGeom prst="line">
              <a:avLst/>
            </a:prstGeom>
            <a:noFill/>
            <a:ln w="12700" cmpd="sng">
              <a:solidFill>
                <a:schemeClr val="bg1"/>
              </a:solidFill>
              <a:prstDash val="dash"/>
              <a:round/>
            </a:ln>
            <a:extLst>
              <a:ext uri="{909E8E84-426E-40DD-AFC4-6F175D3DCCD1}">
                <a14:hiddenFill xmlns:a14="http://schemas.microsoft.com/office/drawing/2010/main">
                  <a:noFill/>
                </a14:hiddenFill>
              </a:ext>
            </a:extLst>
          </p:spPr>
        </p:cxnSp>
        <p:cxnSp>
          <p:nvCxnSpPr>
            <p:cNvPr id="12300" name="直接连接符 16"/>
            <p:cNvCxnSpPr>
              <a:cxnSpLocks noChangeShapeType="1"/>
            </p:cNvCxnSpPr>
            <p:nvPr/>
          </p:nvCxnSpPr>
          <p:spPr bwMode="auto">
            <a:xfrm>
              <a:off x="639864" y="773228"/>
              <a:ext cx="5652391" cy="0"/>
            </a:xfrm>
            <a:prstGeom prst="line">
              <a:avLst/>
            </a:prstGeom>
            <a:noFill/>
            <a:ln w="12700" cmpd="sng">
              <a:solidFill>
                <a:schemeClr val="bg1"/>
              </a:solidFill>
              <a:prstDash val="dash"/>
              <a:round/>
            </a:ln>
            <a:extLst>
              <a:ext uri="{909E8E84-426E-40DD-AFC4-6F175D3DCCD1}">
                <a14:hiddenFill xmlns:a14="http://schemas.microsoft.com/office/drawing/2010/main">
                  <a:noFill/>
                </a14:hiddenFill>
              </a:ext>
            </a:extLst>
          </p:spPr>
        </p:cxnSp>
        <p:cxnSp>
          <p:nvCxnSpPr>
            <p:cNvPr id="12301" name="直接连接符 17"/>
            <p:cNvCxnSpPr>
              <a:cxnSpLocks noChangeShapeType="1"/>
            </p:cNvCxnSpPr>
            <p:nvPr/>
          </p:nvCxnSpPr>
          <p:spPr bwMode="auto">
            <a:xfrm>
              <a:off x="639864" y="134957"/>
              <a:ext cx="5652391" cy="0"/>
            </a:xfrm>
            <a:prstGeom prst="line">
              <a:avLst/>
            </a:prstGeom>
            <a:noFill/>
            <a:ln w="12700" cmpd="sng">
              <a:solidFill>
                <a:schemeClr val="bg1"/>
              </a:solidFill>
              <a:prstDash val="dash"/>
              <a:round/>
            </a:ln>
            <a:extLst>
              <a:ext uri="{909E8E84-426E-40DD-AFC4-6F175D3DCCD1}">
                <a14:hiddenFill xmlns:a14="http://schemas.microsoft.com/office/drawing/2010/main">
                  <a:noFill/>
                </a14:hiddenFill>
              </a:ext>
            </a:extLst>
          </p:spPr>
        </p:cxnSp>
        <p:cxnSp>
          <p:nvCxnSpPr>
            <p:cNvPr id="12302" name="直接连接符 18"/>
            <p:cNvCxnSpPr>
              <a:cxnSpLocks noChangeShapeType="1"/>
            </p:cNvCxnSpPr>
            <p:nvPr/>
          </p:nvCxnSpPr>
          <p:spPr bwMode="auto">
            <a:xfrm>
              <a:off x="639864" y="1411499"/>
              <a:ext cx="5652391" cy="0"/>
            </a:xfrm>
            <a:prstGeom prst="line">
              <a:avLst/>
            </a:prstGeom>
            <a:noFill/>
            <a:ln w="12700" cmpd="sng">
              <a:solidFill>
                <a:schemeClr val="bg1"/>
              </a:solidFill>
              <a:prstDash val="dash"/>
              <a:round/>
            </a:ln>
            <a:extLst>
              <a:ext uri="{909E8E84-426E-40DD-AFC4-6F175D3DCCD1}">
                <a14:hiddenFill xmlns:a14="http://schemas.microsoft.com/office/drawing/2010/main">
                  <a:noFill/>
                </a14:hiddenFill>
              </a:ext>
            </a:extLst>
          </p:spPr>
        </p:cxnSp>
        <p:sp>
          <p:nvSpPr>
            <p:cNvPr id="12303" name="文本框 19"/>
            <p:cNvSpPr txBox="1">
              <a:spLocks noChangeArrowheads="1"/>
            </p:cNvSpPr>
            <p:nvPr/>
          </p:nvSpPr>
          <p:spPr bwMode="auto">
            <a:xfrm>
              <a:off x="174297" y="3220178"/>
              <a:ext cx="469770" cy="548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050">
                  <a:solidFill>
                    <a:schemeClr val="bg1"/>
                  </a:solidFill>
                  <a:latin typeface="Arial" panose="020B0604020202020204" pitchFamily="34" charset="0"/>
                  <a:cs typeface="Arial" panose="020B0604020202020204" pitchFamily="34" charset="0"/>
                </a:rPr>
                <a:t>0%</a:t>
              </a:r>
              <a:endParaRPr lang="zh-CN" altLang="en-US" sz="1050">
                <a:solidFill>
                  <a:schemeClr val="bg1"/>
                </a:solidFill>
                <a:latin typeface="Arial" panose="020B0604020202020204" pitchFamily="34" charset="0"/>
                <a:cs typeface="Arial" panose="020B0604020202020204" pitchFamily="34" charset="0"/>
              </a:endParaRPr>
            </a:p>
          </p:txBody>
        </p:sp>
        <p:sp>
          <p:nvSpPr>
            <p:cNvPr id="12304" name="文本框 20"/>
            <p:cNvSpPr txBox="1">
              <a:spLocks noChangeArrowheads="1"/>
            </p:cNvSpPr>
            <p:nvPr/>
          </p:nvSpPr>
          <p:spPr bwMode="auto">
            <a:xfrm>
              <a:off x="76080" y="2576144"/>
              <a:ext cx="567987" cy="548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050" dirty="0">
                  <a:solidFill>
                    <a:schemeClr val="bg1"/>
                  </a:solidFill>
                  <a:latin typeface="Arial" panose="020B0604020202020204" pitchFamily="34" charset="0"/>
                  <a:cs typeface="Arial" panose="020B0604020202020204" pitchFamily="34" charset="0"/>
                </a:rPr>
                <a:t>20%</a:t>
              </a:r>
              <a:endParaRPr lang="zh-CN" altLang="en-US" sz="1050" dirty="0">
                <a:solidFill>
                  <a:schemeClr val="bg1"/>
                </a:solidFill>
                <a:latin typeface="Arial" panose="020B0604020202020204" pitchFamily="34" charset="0"/>
                <a:cs typeface="Arial" panose="020B0604020202020204" pitchFamily="34" charset="0"/>
              </a:endParaRPr>
            </a:p>
          </p:txBody>
        </p:sp>
        <p:sp>
          <p:nvSpPr>
            <p:cNvPr id="12305" name="文本框 21"/>
            <p:cNvSpPr txBox="1">
              <a:spLocks noChangeArrowheads="1"/>
            </p:cNvSpPr>
            <p:nvPr/>
          </p:nvSpPr>
          <p:spPr bwMode="auto">
            <a:xfrm>
              <a:off x="76080" y="1932108"/>
              <a:ext cx="567987" cy="548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050">
                  <a:solidFill>
                    <a:schemeClr val="bg1"/>
                  </a:solidFill>
                  <a:latin typeface="Arial" panose="020B0604020202020204" pitchFamily="34" charset="0"/>
                  <a:cs typeface="Arial" panose="020B0604020202020204" pitchFamily="34" charset="0"/>
                </a:rPr>
                <a:t>40%</a:t>
              </a:r>
              <a:endParaRPr lang="zh-CN" altLang="en-US" sz="1050">
                <a:solidFill>
                  <a:schemeClr val="bg1"/>
                </a:solidFill>
                <a:latin typeface="Arial" panose="020B0604020202020204" pitchFamily="34" charset="0"/>
                <a:cs typeface="Arial" panose="020B0604020202020204" pitchFamily="34" charset="0"/>
              </a:endParaRPr>
            </a:p>
          </p:txBody>
        </p:sp>
        <p:sp>
          <p:nvSpPr>
            <p:cNvPr id="12306" name="文本框 22"/>
            <p:cNvSpPr txBox="1">
              <a:spLocks noChangeArrowheads="1"/>
            </p:cNvSpPr>
            <p:nvPr/>
          </p:nvSpPr>
          <p:spPr bwMode="auto">
            <a:xfrm>
              <a:off x="76080" y="1288072"/>
              <a:ext cx="567987" cy="548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050">
                  <a:solidFill>
                    <a:schemeClr val="bg1"/>
                  </a:solidFill>
                  <a:latin typeface="Arial" panose="020B0604020202020204" pitchFamily="34" charset="0"/>
                  <a:cs typeface="Arial" panose="020B0604020202020204" pitchFamily="34" charset="0"/>
                </a:rPr>
                <a:t>60%</a:t>
              </a:r>
              <a:endParaRPr lang="zh-CN" altLang="en-US" sz="1050">
                <a:solidFill>
                  <a:schemeClr val="bg1"/>
                </a:solidFill>
                <a:latin typeface="Arial" panose="020B0604020202020204" pitchFamily="34" charset="0"/>
                <a:cs typeface="Arial" panose="020B0604020202020204" pitchFamily="34" charset="0"/>
              </a:endParaRPr>
            </a:p>
          </p:txBody>
        </p:sp>
        <p:sp>
          <p:nvSpPr>
            <p:cNvPr id="12307" name="文本框 23"/>
            <p:cNvSpPr txBox="1">
              <a:spLocks noChangeArrowheads="1"/>
            </p:cNvSpPr>
            <p:nvPr/>
          </p:nvSpPr>
          <p:spPr bwMode="auto">
            <a:xfrm>
              <a:off x="76080" y="644036"/>
              <a:ext cx="567987" cy="548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050">
                  <a:solidFill>
                    <a:schemeClr val="bg1"/>
                  </a:solidFill>
                  <a:latin typeface="Arial" panose="020B0604020202020204" pitchFamily="34" charset="0"/>
                  <a:cs typeface="Arial" panose="020B0604020202020204" pitchFamily="34" charset="0"/>
                </a:rPr>
                <a:t>80%</a:t>
              </a:r>
              <a:endParaRPr lang="zh-CN" altLang="en-US" sz="1050">
                <a:solidFill>
                  <a:schemeClr val="bg1"/>
                </a:solidFill>
                <a:latin typeface="Arial" panose="020B0604020202020204" pitchFamily="34" charset="0"/>
                <a:cs typeface="Arial" panose="020B0604020202020204" pitchFamily="34" charset="0"/>
              </a:endParaRPr>
            </a:p>
          </p:txBody>
        </p:sp>
        <p:sp>
          <p:nvSpPr>
            <p:cNvPr id="12308" name="文本框 24"/>
            <p:cNvSpPr txBox="1">
              <a:spLocks noChangeArrowheads="1"/>
            </p:cNvSpPr>
            <p:nvPr/>
          </p:nvSpPr>
          <p:spPr bwMode="auto">
            <a:xfrm>
              <a:off x="0" y="0"/>
              <a:ext cx="644067" cy="548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050">
                  <a:solidFill>
                    <a:schemeClr val="bg1"/>
                  </a:solidFill>
                  <a:latin typeface="Arial" panose="020B0604020202020204" pitchFamily="34" charset="0"/>
                  <a:cs typeface="Arial" panose="020B0604020202020204" pitchFamily="34" charset="0"/>
                </a:rPr>
                <a:t>100%</a:t>
              </a:r>
              <a:endParaRPr lang="zh-CN" altLang="en-US" sz="1050">
                <a:solidFill>
                  <a:schemeClr val="bg1"/>
                </a:solidFill>
                <a:latin typeface="Arial" panose="020B0604020202020204" pitchFamily="34" charset="0"/>
                <a:cs typeface="Arial" panose="020B0604020202020204" pitchFamily="34" charset="0"/>
              </a:endParaRPr>
            </a:p>
          </p:txBody>
        </p:sp>
      </p:grpSp>
      <p:sp>
        <p:nvSpPr>
          <p:cNvPr id="12309" name="任意多边形 89"/>
          <p:cNvSpPr/>
          <p:nvPr/>
        </p:nvSpPr>
        <p:spPr bwMode="auto">
          <a:xfrm>
            <a:off x="720329" y="1218593"/>
            <a:ext cx="745331" cy="3411140"/>
          </a:xfrm>
          <a:custGeom>
            <a:avLst/>
            <a:gdLst>
              <a:gd name="T0" fmla="*/ 497243 w 994488"/>
              <a:gd name="T1" fmla="*/ 0 h 4547732"/>
              <a:gd name="T2" fmla="*/ 713243 w 994488"/>
              <a:gd name="T3" fmla="*/ 216000 h 4547732"/>
              <a:gd name="T4" fmla="*/ 713243 w 994488"/>
              <a:gd name="T5" fmla="*/ 3604505 h 4547732"/>
              <a:gd name="T6" fmla="*/ 775258 w 994488"/>
              <a:gd name="T7" fmla="*/ 3638166 h 4547732"/>
              <a:gd name="T8" fmla="*/ 994488 w 994488"/>
              <a:gd name="T9" fmla="*/ 4050488 h 4547732"/>
              <a:gd name="T10" fmla="*/ 497244 w 994488"/>
              <a:gd name="T11" fmla="*/ 4547732 h 4547732"/>
              <a:gd name="T12" fmla="*/ 0 w 994488"/>
              <a:gd name="T13" fmla="*/ 4050488 h 4547732"/>
              <a:gd name="T14" fmla="*/ 219230 w 994488"/>
              <a:gd name="T15" fmla="*/ 3638166 h 4547732"/>
              <a:gd name="T16" fmla="*/ 281243 w 994488"/>
              <a:gd name="T17" fmla="*/ 3604506 h 4547732"/>
              <a:gd name="T18" fmla="*/ 281243 w 994488"/>
              <a:gd name="T19" fmla="*/ 216000 h 4547732"/>
              <a:gd name="T20" fmla="*/ 497243 w 994488"/>
              <a:gd name="T21" fmla="*/ 0 h 4547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0" y="3638166"/>
                </a:cubicBezTo>
                <a:lnTo>
                  <a:pt x="281243" y="3604506"/>
                </a:lnTo>
                <a:lnTo>
                  <a:pt x="281243" y="216000"/>
                </a:lnTo>
                <a:cubicBezTo>
                  <a:pt x="281243" y="96706"/>
                  <a:pt x="377949" y="0"/>
                  <a:pt x="497243"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pic>
        <p:nvPicPr>
          <p:cNvPr id="12310" name="组合 29"/>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85813" y="1888914"/>
            <a:ext cx="654844" cy="2711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11" name="文本框 27"/>
          <p:cNvSpPr txBox="1">
            <a:spLocks noChangeArrowheads="1"/>
          </p:cNvSpPr>
          <p:nvPr/>
        </p:nvSpPr>
        <p:spPr bwMode="auto">
          <a:xfrm>
            <a:off x="860822" y="4139195"/>
            <a:ext cx="44410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anose="020B0604020202020204" pitchFamily="34" charset="0"/>
                <a:cs typeface="Arial" panose="020B0604020202020204" pitchFamily="34" charset="0"/>
              </a:rPr>
              <a:t>78%</a:t>
            </a:r>
            <a:endParaRPr lang="zh-CN" altLang="en-US" sz="1200">
              <a:solidFill>
                <a:srgbClr val="1E6991"/>
              </a:solidFill>
              <a:latin typeface="Arial" panose="020B0604020202020204" pitchFamily="34" charset="0"/>
              <a:cs typeface="Arial" panose="020B0604020202020204" pitchFamily="34" charset="0"/>
            </a:endParaRPr>
          </a:p>
        </p:txBody>
      </p:sp>
      <p:sp>
        <p:nvSpPr>
          <p:cNvPr id="12312" name="任意多边形 88"/>
          <p:cNvSpPr/>
          <p:nvPr/>
        </p:nvSpPr>
        <p:spPr bwMode="auto">
          <a:xfrm>
            <a:off x="1809750" y="1218593"/>
            <a:ext cx="746522" cy="3411140"/>
          </a:xfrm>
          <a:custGeom>
            <a:avLst/>
            <a:gdLst>
              <a:gd name="T0" fmla="*/ 497243 w 994488"/>
              <a:gd name="T1" fmla="*/ 0 h 4547732"/>
              <a:gd name="T2" fmla="*/ 713243 w 994488"/>
              <a:gd name="T3" fmla="*/ 216000 h 4547732"/>
              <a:gd name="T4" fmla="*/ 713243 w 994488"/>
              <a:gd name="T5" fmla="*/ 3604505 h 4547732"/>
              <a:gd name="T6" fmla="*/ 775258 w 994488"/>
              <a:gd name="T7" fmla="*/ 3638166 h 4547732"/>
              <a:gd name="T8" fmla="*/ 994488 w 994488"/>
              <a:gd name="T9" fmla="*/ 4050488 h 4547732"/>
              <a:gd name="T10" fmla="*/ 497244 w 994488"/>
              <a:gd name="T11" fmla="*/ 4547732 h 4547732"/>
              <a:gd name="T12" fmla="*/ 0 w 994488"/>
              <a:gd name="T13" fmla="*/ 4050488 h 4547732"/>
              <a:gd name="T14" fmla="*/ 219230 w 994488"/>
              <a:gd name="T15" fmla="*/ 3638166 h 4547732"/>
              <a:gd name="T16" fmla="*/ 281243 w 994488"/>
              <a:gd name="T17" fmla="*/ 3604506 h 4547732"/>
              <a:gd name="T18" fmla="*/ 281243 w 994488"/>
              <a:gd name="T19" fmla="*/ 216000 h 4547732"/>
              <a:gd name="T20" fmla="*/ 497243 w 994488"/>
              <a:gd name="T21" fmla="*/ 0 h 4547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0" y="3638166"/>
                </a:cubicBezTo>
                <a:lnTo>
                  <a:pt x="281243" y="3604506"/>
                </a:lnTo>
                <a:lnTo>
                  <a:pt x="281243" y="216000"/>
                </a:lnTo>
                <a:cubicBezTo>
                  <a:pt x="281243" y="96706"/>
                  <a:pt x="377949" y="0"/>
                  <a:pt x="497243"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pic>
        <p:nvPicPr>
          <p:cNvPr id="12313" name="组合 38"/>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874044" y="2415170"/>
            <a:ext cx="654844" cy="218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14" name="文本框 36"/>
          <p:cNvSpPr txBox="1">
            <a:spLocks noChangeArrowheads="1"/>
          </p:cNvSpPr>
          <p:nvPr/>
        </p:nvSpPr>
        <p:spPr bwMode="auto">
          <a:xfrm>
            <a:off x="1957388" y="4139195"/>
            <a:ext cx="44410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chemeClr val="bg1"/>
                </a:solidFill>
                <a:latin typeface="Arial" panose="020B0604020202020204" pitchFamily="34" charset="0"/>
                <a:cs typeface="Arial" panose="020B0604020202020204" pitchFamily="34" charset="0"/>
              </a:rPr>
              <a:t>57%</a:t>
            </a:r>
            <a:endParaRPr lang="zh-CN" altLang="en-US" sz="1200">
              <a:solidFill>
                <a:schemeClr val="bg1"/>
              </a:solidFill>
              <a:latin typeface="Arial" panose="020B0604020202020204" pitchFamily="34" charset="0"/>
              <a:cs typeface="Arial" panose="020B0604020202020204" pitchFamily="34" charset="0"/>
            </a:endParaRPr>
          </a:p>
        </p:txBody>
      </p:sp>
      <p:sp>
        <p:nvSpPr>
          <p:cNvPr id="12315" name="任意多边形 87"/>
          <p:cNvSpPr/>
          <p:nvPr/>
        </p:nvSpPr>
        <p:spPr bwMode="auto">
          <a:xfrm>
            <a:off x="2900363" y="1218593"/>
            <a:ext cx="745331" cy="3411140"/>
          </a:xfrm>
          <a:custGeom>
            <a:avLst/>
            <a:gdLst>
              <a:gd name="T0" fmla="*/ 497243 w 994488"/>
              <a:gd name="T1" fmla="*/ 0 h 4547732"/>
              <a:gd name="T2" fmla="*/ 713243 w 994488"/>
              <a:gd name="T3" fmla="*/ 216000 h 4547732"/>
              <a:gd name="T4" fmla="*/ 713243 w 994488"/>
              <a:gd name="T5" fmla="*/ 3604505 h 4547732"/>
              <a:gd name="T6" fmla="*/ 775258 w 994488"/>
              <a:gd name="T7" fmla="*/ 3638166 h 4547732"/>
              <a:gd name="T8" fmla="*/ 994488 w 994488"/>
              <a:gd name="T9" fmla="*/ 4050488 h 4547732"/>
              <a:gd name="T10" fmla="*/ 497244 w 994488"/>
              <a:gd name="T11" fmla="*/ 4547732 h 4547732"/>
              <a:gd name="T12" fmla="*/ 0 w 994488"/>
              <a:gd name="T13" fmla="*/ 4050488 h 4547732"/>
              <a:gd name="T14" fmla="*/ 219230 w 994488"/>
              <a:gd name="T15" fmla="*/ 3638166 h 4547732"/>
              <a:gd name="T16" fmla="*/ 281243 w 994488"/>
              <a:gd name="T17" fmla="*/ 3604506 h 4547732"/>
              <a:gd name="T18" fmla="*/ 281243 w 994488"/>
              <a:gd name="T19" fmla="*/ 216000 h 4547732"/>
              <a:gd name="T20" fmla="*/ 497243 w 994488"/>
              <a:gd name="T21" fmla="*/ 0 h 4547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0" y="3638166"/>
                </a:cubicBezTo>
                <a:lnTo>
                  <a:pt x="281243" y="3604506"/>
                </a:lnTo>
                <a:lnTo>
                  <a:pt x="281243" y="216000"/>
                </a:lnTo>
                <a:cubicBezTo>
                  <a:pt x="281243" y="96706"/>
                  <a:pt x="377949" y="0"/>
                  <a:pt x="497243"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pic>
        <p:nvPicPr>
          <p:cNvPr id="12316" name="组合 47"/>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967038" y="2067508"/>
            <a:ext cx="653654" cy="2532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17" name="文本框 45"/>
          <p:cNvSpPr txBox="1">
            <a:spLocks noChangeArrowheads="1"/>
          </p:cNvSpPr>
          <p:nvPr/>
        </p:nvSpPr>
        <p:spPr bwMode="auto">
          <a:xfrm>
            <a:off x="3040856" y="4139195"/>
            <a:ext cx="44410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anose="020B0604020202020204" pitchFamily="34" charset="0"/>
                <a:cs typeface="Arial" panose="020B0604020202020204" pitchFamily="34" charset="0"/>
              </a:rPr>
              <a:t>68%</a:t>
            </a:r>
            <a:endParaRPr lang="zh-CN" altLang="en-US" sz="1200">
              <a:solidFill>
                <a:srgbClr val="1E6991"/>
              </a:solidFill>
              <a:latin typeface="Arial" panose="020B0604020202020204" pitchFamily="34" charset="0"/>
              <a:cs typeface="Arial" panose="020B0604020202020204" pitchFamily="34" charset="0"/>
            </a:endParaRPr>
          </a:p>
        </p:txBody>
      </p:sp>
      <p:sp>
        <p:nvSpPr>
          <p:cNvPr id="12318" name="任意多边形 86"/>
          <p:cNvSpPr/>
          <p:nvPr/>
        </p:nvSpPr>
        <p:spPr bwMode="auto">
          <a:xfrm>
            <a:off x="3989785" y="1218593"/>
            <a:ext cx="745331" cy="3411140"/>
          </a:xfrm>
          <a:custGeom>
            <a:avLst/>
            <a:gdLst>
              <a:gd name="T0" fmla="*/ 497243 w 994488"/>
              <a:gd name="T1" fmla="*/ 0 h 4547732"/>
              <a:gd name="T2" fmla="*/ 713243 w 994488"/>
              <a:gd name="T3" fmla="*/ 216000 h 4547732"/>
              <a:gd name="T4" fmla="*/ 713243 w 994488"/>
              <a:gd name="T5" fmla="*/ 3604505 h 4547732"/>
              <a:gd name="T6" fmla="*/ 775258 w 994488"/>
              <a:gd name="T7" fmla="*/ 3638166 h 4547732"/>
              <a:gd name="T8" fmla="*/ 994488 w 994488"/>
              <a:gd name="T9" fmla="*/ 4050488 h 4547732"/>
              <a:gd name="T10" fmla="*/ 497244 w 994488"/>
              <a:gd name="T11" fmla="*/ 4547732 h 4547732"/>
              <a:gd name="T12" fmla="*/ 0 w 994488"/>
              <a:gd name="T13" fmla="*/ 4050488 h 4547732"/>
              <a:gd name="T14" fmla="*/ 219231 w 994488"/>
              <a:gd name="T15" fmla="*/ 3638166 h 4547732"/>
              <a:gd name="T16" fmla="*/ 281243 w 994488"/>
              <a:gd name="T17" fmla="*/ 3604506 h 4547732"/>
              <a:gd name="T18" fmla="*/ 281243 w 994488"/>
              <a:gd name="T19" fmla="*/ 216000 h 4547732"/>
              <a:gd name="T20" fmla="*/ 497243 w 994488"/>
              <a:gd name="T21" fmla="*/ 0 h 4547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1" y="3638166"/>
                </a:cubicBezTo>
                <a:lnTo>
                  <a:pt x="281243" y="3604506"/>
                </a:lnTo>
                <a:lnTo>
                  <a:pt x="281243" y="216000"/>
                </a:lnTo>
                <a:cubicBezTo>
                  <a:pt x="281243" y="96706"/>
                  <a:pt x="377949" y="0"/>
                  <a:pt x="497243"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pic>
        <p:nvPicPr>
          <p:cNvPr id="12319" name="组合 56"/>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055269" y="2693777"/>
            <a:ext cx="653654" cy="1906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20" name="文本框 54"/>
          <p:cNvSpPr txBox="1">
            <a:spLocks noChangeArrowheads="1"/>
          </p:cNvSpPr>
          <p:nvPr/>
        </p:nvSpPr>
        <p:spPr bwMode="auto">
          <a:xfrm>
            <a:off x="4151710" y="4139195"/>
            <a:ext cx="44410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chemeClr val="bg1"/>
                </a:solidFill>
                <a:latin typeface="Arial" panose="020B0604020202020204" pitchFamily="34" charset="0"/>
                <a:cs typeface="Arial" panose="020B0604020202020204" pitchFamily="34" charset="0"/>
              </a:rPr>
              <a:t>43%</a:t>
            </a:r>
            <a:endParaRPr lang="zh-CN" altLang="en-US" sz="1200">
              <a:solidFill>
                <a:schemeClr val="bg1"/>
              </a:solidFill>
              <a:latin typeface="Arial" panose="020B0604020202020204" pitchFamily="34" charset="0"/>
              <a:cs typeface="Arial" panose="020B0604020202020204" pitchFamily="34" charset="0"/>
            </a:endParaRPr>
          </a:p>
        </p:txBody>
      </p:sp>
      <p:cxnSp>
        <p:nvCxnSpPr>
          <p:cNvPr id="12321" name="直接连接符 61"/>
          <p:cNvCxnSpPr>
            <a:cxnSpLocks noChangeShapeType="1"/>
          </p:cNvCxnSpPr>
          <p:nvPr/>
        </p:nvCxnSpPr>
        <p:spPr bwMode="auto">
          <a:xfrm>
            <a:off x="5066110" y="1218593"/>
            <a:ext cx="0" cy="3411140"/>
          </a:xfrm>
          <a:prstGeom prst="line">
            <a:avLst/>
          </a:prstGeom>
          <a:noFill/>
          <a:ln w="12700" cmpd="sng">
            <a:solidFill>
              <a:schemeClr val="bg1">
                <a:alpha val="50000"/>
              </a:schemeClr>
            </a:solidFill>
            <a:round/>
          </a:ln>
          <a:extLst>
            <a:ext uri="{909E8E84-426E-40DD-AFC4-6F175D3DCCD1}">
              <a14:hiddenFill xmlns:a14="http://schemas.microsoft.com/office/drawing/2010/main">
                <a:noFill/>
              </a14:hiddenFill>
            </a:ext>
          </a:extLst>
        </p:spPr>
      </p:cxnSp>
      <p:grpSp>
        <p:nvGrpSpPr>
          <p:cNvPr id="12322" name="组合 74"/>
          <p:cNvGrpSpPr/>
          <p:nvPr/>
        </p:nvGrpSpPr>
        <p:grpSpPr bwMode="auto">
          <a:xfrm>
            <a:off x="5947172" y="1155489"/>
            <a:ext cx="2890838" cy="671499"/>
            <a:chOff x="0" y="0"/>
            <a:chExt cx="3854899" cy="894964"/>
          </a:xfrm>
        </p:grpSpPr>
        <p:sp>
          <p:nvSpPr>
            <p:cNvPr id="12323" name="矩形 75"/>
            <p:cNvSpPr>
              <a:spLocks noChangeArrowheads="1"/>
            </p:cNvSpPr>
            <p:nvPr/>
          </p:nvSpPr>
          <p:spPr bwMode="auto">
            <a:xfrm flipH="1">
              <a:off x="0" y="267842"/>
              <a:ext cx="3854899" cy="62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825">
                  <a:solidFill>
                    <a:schemeClr val="bg1"/>
                  </a:solidFill>
                  <a:latin typeface="Arial" panose="020B0604020202020204" pitchFamily="34" charset="0"/>
                  <a:cs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12324" name="文本框 76"/>
            <p:cNvSpPr txBox="1">
              <a:spLocks noChangeArrowheads="1"/>
            </p:cNvSpPr>
            <p:nvPr/>
          </p:nvSpPr>
          <p:spPr bwMode="auto">
            <a:xfrm flipH="1">
              <a:off x="4" y="0"/>
              <a:ext cx="2567644" cy="365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200" b="1">
                  <a:solidFill>
                    <a:schemeClr val="bg1"/>
                  </a:solidFill>
                  <a:latin typeface="Arial" panose="020B0604020202020204" pitchFamily="34" charset="0"/>
                  <a:cs typeface="Arial" panose="020B0604020202020204" pitchFamily="34" charset="0"/>
                </a:rPr>
                <a:t>单击此处添加标题</a:t>
              </a:r>
            </a:p>
          </p:txBody>
        </p:sp>
      </p:grpSp>
      <p:grpSp>
        <p:nvGrpSpPr>
          <p:cNvPr id="12325" name="组合 77"/>
          <p:cNvGrpSpPr/>
          <p:nvPr/>
        </p:nvGrpSpPr>
        <p:grpSpPr bwMode="auto">
          <a:xfrm>
            <a:off x="5947172" y="1935349"/>
            <a:ext cx="2890838" cy="671499"/>
            <a:chOff x="0" y="0"/>
            <a:chExt cx="3854899" cy="894965"/>
          </a:xfrm>
        </p:grpSpPr>
        <p:sp>
          <p:nvSpPr>
            <p:cNvPr id="12326" name="矩形 78"/>
            <p:cNvSpPr>
              <a:spLocks noChangeArrowheads="1"/>
            </p:cNvSpPr>
            <p:nvPr/>
          </p:nvSpPr>
          <p:spPr bwMode="auto">
            <a:xfrm flipH="1">
              <a:off x="0" y="267842"/>
              <a:ext cx="3854899" cy="627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825">
                  <a:solidFill>
                    <a:schemeClr val="bg1"/>
                  </a:solidFill>
                  <a:latin typeface="Arial" panose="020B0604020202020204" pitchFamily="34" charset="0"/>
                  <a:cs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12327" name="文本框 79"/>
            <p:cNvSpPr txBox="1">
              <a:spLocks noChangeArrowheads="1"/>
            </p:cNvSpPr>
            <p:nvPr/>
          </p:nvSpPr>
          <p:spPr bwMode="auto">
            <a:xfrm flipH="1">
              <a:off x="4" y="0"/>
              <a:ext cx="2567644" cy="365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200" b="1">
                  <a:solidFill>
                    <a:schemeClr val="bg1"/>
                  </a:solidFill>
                  <a:latin typeface="Arial" panose="020B0604020202020204" pitchFamily="34" charset="0"/>
                  <a:cs typeface="Arial" panose="020B0604020202020204" pitchFamily="34" charset="0"/>
                </a:rPr>
                <a:t>单击此处添加标题</a:t>
              </a:r>
            </a:p>
          </p:txBody>
        </p:sp>
      </p:grpSp>
      <p:grpSp>
        <p:nvGrpSpPr>
          <p:cNvPr id="12328" name="组合 80"/>
          <p:cNvGrpSpPr/>
          <p:nvPr/>
        </p:nvGrpSpPr>
        <p:grpSpPr bwMode="auto">
          <a:xfrm>
            <a:off x="5947172" y="2715208"/>
            <a:ext cx="2890838" cy="671499"/>
            <a:chOff x="0" y="0"/>
            <a:chExt cx="3854899" cy="894964"/>
          </a:xfrm>
        </p:grpSpPr>
        <p:sp>
          <p:nvSpPr>
            <p:cNvPr id="12329" name="矩形 81"/>
            <p:cNvSpPr>
              <a:spLocks noChangeArrowheads="1"/>
            </p:cNvSpPr>
            <p:nvPr/>
          </p:nvSpPr>
          <p:spPr bwMode="auto">
            <a:xfrm flipH="1">
              <a:off x="0" y="267842"/>
              <a:ext cx="3854899" cy="62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825">
                  <a:solidFill>
                    <a:schemeClr val="bg1"/>
                  </a:solidFill>
                  <a:latin typeface="Arial" panose="020B0604020202020204" pitchFamily="34" charset="0"/>
                  <a:cs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12330" name="文本框 82"/>
            <p:cNvSpPr txBox="1">
              <a:spLocks noChangeArrowheads="1"/>
            </p:cNvSpPr>
            <p:nvPr/>
          </p:nvSpPr>
          <p:spPr bwMode="auto">
            <a:xfrm flipH="1">
              <a:off x="4" y="0"/>
              <a:ext cx="2567644" cy="365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200" b="1">
                  <a:solidFill>
                    <a:schemeClr val="bg1"/>
                  </a:solidFill>
                  <a:latin typeface="Arial" panose="020B0604020202020204" pitchFamily="34" charset="0"/>
                  <a:cs typeface="Arial" panose="020B0604020202020204" pitchFamily="34" charset="0"/>
                </a:rPr>
                <a:t>单击此处添加标题</a:t>
              </a:r>
            </a:p>
          </p:txBody>
        </p:sp>
      </p:grpSp>
      <p:grpSp>
        <p:nvGrpSpPr>
          <p:cNvPr id="12331" name="组合 83"/>
          <p:cNvGrpSpPr/>
          <p:nvPr/>
        </p:nvGrpSpPr>
        <p:grpSpPr bwMode="auto">
          <a:xfrm>
            <a:off x="5947172" y="3495068"/>
            <a:ext cx="2890838" cy="671132"/>
            <a:chOff x="0" y="0"/>
            <a:chExt cx="3854900" cy="896113"/>
          </a:xfrm>
        </p:grpSpPr>
        <p:sp>
          <p:nvSpPr>
            <p:cNvPr id="12332" name="矩形 84"/>
            <p:cNvSpPr>
              <a:spLocks noChangeArrowheads="1"/>
            </p:cNvSpPr>
            <p:nvPr/>
          </p:nvSpPr>
          <p:spPr bwMode="auto">
            <a:xfrm flipH="1">
              <a:off x="0" y="267842"/>
              <a:ext cx="3854900" cy="628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825">
                  <a:solidFill>
                    <a:schemeClr val="bg1"/>
                  </a:solidFill>
                  <a:latin typeface="Arial" panose="020B0604020202020204" pitchFamily="34" charset="0"/>
                  <a:cs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12333" name="文本框 85"/>
            <p:cNvSpPr txBox="1">
              <a:spLocks noChangeArrowheads="1"/>
            </p:cNvSpPr>
            <p:nvPr/>
          </p:nvSpPr>
          <p:spPr bwMode="auto">
            <a:xfrm flipH="1">
              <a:off x="4" y="0"/>
              <a:ext cx="2567644" cy="366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200" b="1" dirty="0">
                  <a:solidFill>
                    <a:schemeClr val="bg1"/>
                  </a:solidFill>
                  <a:latin typeface="Arial" panose="020B0604020202020204" pitchFamily="34" charset="0"/>
                  <a:cs typeface="Arial" panose="020B0604020202020204" pitchFamily="34" charset="0"/>
                </a:rPr>
                <a:t>单击此处添加标题</a:t>
              </a:r>
            </a:p>
          </p:txBody>
        </p:sp>
      </p:grpSp>
      <p:grpSp>
        <p:nvGrpSpPr>
          <p:cNvPr id="12334" name="组合 2"/>
          <p:cNvGrpSpPr/>
          <p:nvPr/>
        </p:nvGrpSpPr>
        <p:grpSpPr bwMode="auto">
          <a:xfrm>
            <a:off x="5273279" y="1994880"/>
            <a:ext cx="585788" cy="585788"/>
            <a:chOff x="0" y="0"/>
            <a:chExt cx="781050" cy="781050"/>
          </a:xfrm>
        </p:grpSpPr>
        <p:sp>
          <p:nvSpPr>
            <p:cNvPr id="12335" name="圆角矩形 72"/>
            <p:cNvSpPr>
              <a:spLocks noChangeArrowheads="1"/>
            </p:cNvSpPr>
            <p:nvPr/>
          </p:nvSpPr>
          <p:spPr bwMode="auto">
            <a:xfrm>
              <a:off x="0" y="0"/>
              <a:ext cx="781050" cy="781050"/>
            </a:xfrm>
            <a:prstGeom prst="roundRect">
              <a:avLst>
                <a:gd name="adj" fmla="val 16667"/>
              </a:avLst>
            </a:prstGeom>
            <a:solidFill>
              <a:schemeClr val="bg1">
                <a:alpha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2336" name="Freeform 11"/>
            <p:cNvSpPr>
              <a:spLocks noEditPoints="1"/>
            </p:cNvSpPr>
            <p:nvPr/>
          </p:nvSpPr>
          <p:spPr bwMode="auto">
            <a:xfrm>
              <a:off x="100196" y="111632"/>
              <a:ext cx="557968" cy="601731"/>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grpSp>
      <p:grpSp>
        <p:nvGrpSpPr>
          <p:cNvPr id="12337" name="组合 1"/>
          <p:cNvGrpSpPr/>
          <p:nvPr/>
        </p:nvGrpSpPr>
        <p:grpSpPr bwMode="auto">
          <a:xfrm>
            <a:off x="5273279" y="1218593"/>
            <a:ext cx="585788" cy="585788"/>
            <a:chOff x="0" y="0"/>
            <a:chExt cx="781050" cy="781050"/>
          </a:xfrm>
        </p:grpSpPr>
        <p:sp>
          <p:nvSpPr>
            <p:cNvPr id="12338" name="圆角矩形 63"/>
            <p:cNvSpPr>
              <a:spLocks noChangeArrowheads="1"/>
            </p:cNvSpPr>
            <p:nvPr/>
          </p:nvSpPr>
          <p:spPr bwMode="auto">
            <a:xfrm>
              <a:off x="0" y="0"/>
              <a:ext cx="781050" cy="781050"/>
            </a:xfrm>
            <a:prstGeom prst="roundRect">
              <a:avLst>
                <a:gd name="adj" fmla="val 16667"/>
              </a:avLst>
            </a:prstGeom>
            <a:solidFill>
              <a:schemeClr val="bg1">
                <a:alpha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pic>
          <p:nvPicPr>
            <p:cNvPr id="12339" name="组合 91"/>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01282" y="76771"/>
              <a:ext cx="585216" cy="56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340" name="组合 3"/>
          <p:cNvGrpSpPr/>
          <p:nvPr/>
        </p:nvGrpSpPr>
        <p:grpSpPr bwMode="auto">
          <a:xfrm>
            <a:off x="5273279" y="2771168"/>
            <a:ext cx="585788" cy="585788"/>
            <a:chOff x="0" y="0"/>
            <a:chExt cx="781050" cy="781050"/>
          </a:xfrm>
        </p:grpSpPr>
        <p:sp>
          <p:nvSpPr>
            <p:cNvPr id="12341" name="圆角矩形 66"/>
            <p:cNvSpPr>
              <a:spLocks noChangeArrowheads="1"/>
            </p:cNvSpPr>
            <p:nvPr/>
          </p:nvSpPr>
          <p:spPr bwMode="auto">
            <a:xfrm>
              <a:off x="0" y="0"/>
              <a:ext cx="781050" cy="781050"/>
            </a:xfrm>
            <a:prstGeom prst="roundRect">
              <a:avLst>
                <a:gd name="adj" fmla="val 16667"/>
              </a:avLst>
            </a:prstGeom>
            <a:solidFill>
              <a:schemeClr val="bg1">
                <a:alpha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pic>
          <p:nvPicPr>
            <p:cNvPr id="12342" name="组合 96"/>
            <p:cNvPicPr>
              <a:picLocks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43954" y="128079"/>
              <a:ext cx="505968" cy="499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343" name="组合 4"/>
          <p:cNvGrpSpPr/>
          <p:nvPr/>
        </p:nvGrpSpPr>
        <p:grpSpPr bwMode="auto">
          <a:xfrm>
            <a:off x="5273279" y="3547455"/>
            <a:ext cx="585788" cy="585788"/>
            <a:chOff x="0" y="0"/>
            <a:chExt cx="781050" cy="781050"/>
          </a:xfrm>
        </p:grpSpPr>
        <p:sp>
          <p:nvSpPr>
            <p:cNvPr id="12344" name="圆角矩形 69"/>
            <p:cNvSpPr>
              <a:spLocks noChangeArrowheads="1"/>
            </p:cNvSpPr>
            <p:nvPr/>
          </p:nvSpPr>
          <p:spPr bwMode="auto">
            <a:xfrm>
              <a:off x="0" y="0"/>
              <a:ext cx="781050" cy="781050"/>
            </a:xfrm>
            <a:prstGeom prst="roundRect">
              <a:avLst>
                <a:gd name="adj" fmla="val 16667"/>
              </a:avLst>
            </a:prstGeom>
            <a:solidFill>
              <a:schemeClr val="bg1">
                <a:alpha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pic>
          <p:nvPicPr>
            <p:cNvPr id="12345" name="组合 101"/>
            <p:cNvPicPr>
              <a:picLocks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82994" y="159829"/>
              <a:ext cx="57302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文本框 22"/>
          <p:cNvSpPr txBox="1">
            <a:spLocks noChangeArrowheads="1"/>
          </p:cNvSpPr>
          <p:nvPr/>
        </p:nvSpPr>
        <p:spPr bwMode="auto">
          <a:xfrm>
            <a:off x="847725" y="234950"/>
            <a:ext cx="209042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单击此处添加标题</a:t>
            </a:r>
          </a:p>
        </p:txBody>
      </p:sp>
      <p:sp>
        <p:nvSpPr>
          <p:cNvPr id="3" name="文本框 22"/>
          <p:cNvSpPr txBox="1">
            <a:spLocks noChangeArrowheads="1"/>
          </p:cNvSpPr>
          <p:nvPr/>
        </p:nvSpPr>
        <p:spPr bwMode="auto">
          <a:xfrm>
            <a:off x="8267065" y="299720"/>
            <a:ext cx="725805"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LOGO</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296"/>
                                        </p:tgtEl>
                                        <p:attrNameLst>
                                          <p:attrName>style.visibility</p:attrName>
                                        </p:attrNameLst>
                                      </p:cBhvr>
                                      <p:to>
                                        <p:strVal val="visible"/>
                                      </p:to>
                                    </p:set>
                                    <p:animEffect transition="in" filter="wipe(left)">
                                      <p:cBhvr>
                                        <p:cTn id="7" dur="500"/>
                                        <p:tgtEl>
                                          <p:spTgt spid="1229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309"/>
                                        </p:tgtEl>
                                        <p:attrNameLst>
                                          <p:attrName>style.visibility</p:attrName>
                                        </p:attrNameLst>
                                      </p:cBhvr>
                                      <p:to>
                                        <p:strVal val="visible"/>
                                      </p:to>
                                    </p:set>
                                    <p:animEffect transition="in" filter="wipe(down)">
                                      <p:cBhvr>
                                        <p:cTn id="11" dur="500"/>
                                        <p:tgtEl>
                                          <p:spTgt spid="12309"/>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2312"/>
                                        </p:tgtEl>
                                        <p:attrNameLst>
                                          <p:attrName>style.visibility</p:attrName>
                                        </p:attrNameLst>
                                      </p:cBhvr>
                                      <p:to>
                                        <p:strVal val="visible"/>
                                      </p:to>
                                    </p:set>
                                    <p:animEffect transition="in" filter="wipe(down)">
                                      <p:cBhvr>
                                        <p:cTn id="14" dur="500"/>
                                        <p:tgtEl>
                                          <p:spTgt spid="12312"/>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2315"/>
                                        </p:tgtEl>
                                        <p:attrNameLst>
                                          <p:attrName>style.visibility</p:attrName>
                                        </p:attrNameLst>
                                      </p:cBhvr>
                                      <p:to>
                                        <p:strVal val="visible"/>
                                      </p:to>
                                    </p:set>
                                    <p:animEffect transition="in" filter="wipe(down)">
                                      <p:cBhvr>
                                        <p:cTn id="17" dur="500"/>
                                        <p:tgtEl>
                                          <p:spTgt spid="1231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2318"/>
                                        </p:tgtEl>
                                        <p:attrNameLst>
                                          <p:attrName>style.visibility</p:attrName>
                                        </p:attrNameLst>
                                      </p:cBhvr>
                                      <p:to>
                                        <p:strVal val="visible"/>
                                      </p:to>
                                    </p:set>
                                    <p:animEffect transition="in" filter="wipe(down)">
                                      <p:cBhvr>
                                        <p:cTn id="20" dur="500"/>
                                        <p:tgtEl>
                                          <p:spTgt spid="12318"/>
                                        </p:tgtEl>
                                      </p:cBhvr>
                                    </p:animEffect>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12310"/>
                                        </p:tgtEl>
                                        <p:attrNameLst>
                                          <p:attrName>style.visibility</p:attrName>
                                        </p:attrNameLst>
                                      </p:cBhvr>
                                      <p:to>
                                        <p:strVal val="visible"/>
                                      </p:to>
                                    </p:set>
                                    <p:animEffect transition="in" filter="wipe(down)">
                                      <p:cBhvr>
                                        <p:cTn id="24" dur="500"/>
                                        <p:tgtEl>
                                          <p:spTgt spid="12310"/>
                                        </p:tgtEl>
                                      </p:cBhvr>
                                    </p:animEffect>
                                  </p:childTnLst>
                                </p:cTn>
                              </p:par>
                              <p:par>
                                <p:cTn id="25" presetID="22" presetClass="entr" presetSubtype="4" fill="hold" nodeType="withEffect">
                                  <p:stCondLst>
                                    <p:cond delay="0"/>
                                  </p:stCondLst>
                                  <p:childTnLst>
                                    <p:set>
                                      <p:cBhvr>
                                        <p:cTn id="26" dur="1" fill="hold">
                                          <p:stCondLst>
                                            <p:cond delay="0"/>
                                          </p:stCondLst>
                                        </p:cTn>
                                        <p:tgtEl>
                                          <p:spTgt spid="12313"/>
                                        </p:tgtEl>
                                        <p:attrNameLst>
                                          <p:attrName>style.visibility</p:attrName>
                                        </p:attrNameLst>
                                      </p:cBhvr>
                                      <p:to>
                                        <p:strVal val="visible"/>
                                      </p:to>
                                    </p:set>
                                    <p:animEffect transition="in" filter="wipe(down)">
                                      <p:cBhvr>
                                        <p:cTn id="27" dur="500"/>
                                        <p:tgtEl>
                                          <p:spTgt spid="12313"/>
                                        </p:tgtEl>
                                      </p:cBhvr>
                                    </p:animEffect>
                                  </p:childTnLst>
                                </p:cTn>
                              </p:par>
                              <p:par>
                                <p:cTn id="28" presetID="22" presetClass="entr" presetSubtype="4" fill="hold" nodeType="withEffect">
                                  <p:stCondLst>
                                    <p:cond delay="0"/>
                                  </p:stCondLst>
                                  <p:childTnLst>
                                    <p:set>
                                      <p:cBhvr>
                                        <p:cTn id="29" dur="1" fill="hold">
                                          <p:stCondLst>
                                            <p:cond delay="0"/>
                                          </p:stCondLst>
                                        </p:cTn>
                                        <p:tgtEl>
                                          <p:spTgt spid="12316"/>
                                        </p:tgtEl>
                                        <p:attrNameLst>
                                          <p:attrName>style.visibility</p:attrName>
                                        </p:attrNameLst>
                                      </p:cBhvr>
                                      <p:to>
                                        <p:strVal val="visible"/>
                                      </p:to>
                                    </p:set>
                                    <p:animEffect transition="in" filter="wipe(down)">
                                      <p:cBhvr>
                                        <p:cTn id="30" dur="500"/>
                                        <p:tgtEl>
                                          <p:spTgt spid="12316"/>
                                        </p:tgtEl>
                                      </p:cBhvr>
                                    </p:animEffect>
                                  </p:childTnLst>
                                </p:cTn>
                              </p:par>
                              <p:par>
                                <p:cTn id="31" presetID="22" presetClass="entr" presetSubtype="4" fill="hold" nodeType="withEffect">
                                  <p:stCondLst>
                                    <p:cond delay="0"/>
                                  </p:stCondLst>
                                  <p:childTnLst>
                                    <p:set>
                                      <p:cBhvr>
                                        <p:cTn id="32" dur="1" fill="hold">
                                          <p:stCondLst>
                                            <p:cond delay="0"/>
                                          </p:stCondLst>
                                        </p:cTn>
                                        <p:tgtEl>
                                          <p:spTgt spid="12319"/>
                                        </p:tgtEl>
                                        <p:attrNameLst>
                                          <p:attrName>style.visibility</p:attrName>
                                        </p:attrNameLst>
                                      </p:cBhvr>
                                      <p:to>
                                        <p:strVal val="visible"/>
                                      </p:to>
                                    </p:set>
                                    <p:animEffect transition="in" filter="wipe(down)">
                                      <p:cBhvr>
                                        <p:cTn id="33" dur="500"/>
                                        <p:tgtEl>
                                          <p:spTgt spid="12319"/>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12311"/>
                                        </p:tgtEl>
                                        <p:attrNameLst>
                                          <p:attrName>style.visibility</p:attrName>
                                        </p:attrNameLst>
                                      </p:cBhvr>
                                      <p:to>
                                        <p:strVal val="visible"/>
                                      </p:to>
                                    </p:set>
                                    <p:animEffect transition="in" filter="fade">
                                      <p:cBhvr>
                                        <p:cTn id="37" dur="500"/>
                                        <p:tgtEl>
                                          <p:spTgt spid="1231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314"/>
                                        </p:tgtEl>
                                        <p:attrNameLst>
                                          <p:attrName>style.visibility</p:attrName>
                                        </p:attrNameLst>
                                      </p:cBhvr>
                                      <p:to>
                                        <p:strVal val="visible"/>
                                      </p:to>
                                    </p:set>
                                    <p:animEffect transition="in" filter="fade">
                                      <p:cBhvr>
                                        <p:cTn id="40" dur="500"/>
                                        <p:tgtEl>
                                          <p:spTgt spid="123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2317"/>
                                        </p:tgtEl>
                                        <p:attrNameLst>
                                          <p:attrName>style.visibility</p:attrName>
                                        </p:attrNameLst>
                                      </p:cBhvr>
                                      <p:to>
                                        <p:strVal val="visible"/>
                                      </p:to>
                                    </p:set>
                                    <p:animEffect transition="in" filter="fade">
                                      <p:cBhvr>
                                        <p:cTn id="43" dur="500"/>
                                        <p:tgtEl>
                                          <p:spTgt spid="123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320"/>
                                        </p:tgtEl>
                                        <p:attrNameLst>
                                          <p:attrName>style.visibility</p:attrName>
                                        </p:attrNameLst>
                                      </p:cBhvr>
                                      <p:to>
                                        <p:strVal val="visible"/>
                                      </p:to>
                                    </p:set>
                                    <p:animEffect transition="in" filter="fade">
                                      <p:cBhvr>
                                        <p:cTn id="46" dur="500"/>
                                        <p:tgtEl>
                                          <p:spTgt spid="12320"/>
                                        </p:tgtEl>
                                      </p:cBhvr>
                                    </p:animEffect>
                                  </p:childTnLst>
                                </p:cTn>
                              </p:par>
                            </p:childTnLst>
                          </p:cTn>
                        </p:par>
                        <p:par>
                          <p:cTn id="47" fill="hold">
                            <p:stCondLst>
                              <p:cond delay="2000"/>
                            </p:stCondLst>
                            <p:childTnLst>
                              <p:par>
                                <p:cTn id="48" presetID="22" presetClass="entr" presetSubtype="1" fill="hold" nodeType="afterEffect">
                                  <p:stCondLst>
                                    <p:cond delay="0"/>
                                  </p:stCondLst>
                                  <p:childTnLst>
                                    <p:set>
                                      <p:cBhvr>
                                        <p:cTn id="49" dur="1" fill="hold">
                                          <p:stCondLst>
                                            <p:cond delay="0"/>
                                          </p:stCondLst>
                                        </p:cTn>
                                        <p:tgtEl>
                                          <p:spTgt spid="12321"/>
                                        </p:tgtEl>
                                        <p:attrNameLst>
                                          <p:attrName>style.visibility</p:attrName>
                                        </p:attrNameLst>
                                      </p:cBhvr>
                                      <p:to>
                                        <p:strVal val="visible"/>
                                      </p:to>
                                    </p:set>
                                    <p:animEffect transition="in" filter="wipe(up)">
                                      <p:cBhvr>
                                        <p:cTn id="50" dur="500"/>
                                        <p:tgtEl>
                                          <p:spTgt spid="12321"/>
                                        </p:tgtEl>
                                      </p:cBhvr>
                                    </p:animEffect>
                                  </p:childTnLst>
                                </p:cTn>
                              </p:par>
                            </p:childTnLst>
                          </p:cTn>
                        </p:par>
                        <p:par>
                          <p:cTn id="51" fill="hold">
                            <p:stCondLst>
                              <p:cond delay="2500"/>
                            </p:stCondLst>
                            <p:childTnLst>
                              <p:par>
                                <p:cTn id="52" presetID="12" presetClass="entr" presetSubtype="2" fill="hold" nodeType="afterEffect">
                                  <p:stCondLst>
                                    <p:cond delay="0"/>
                                  </p:stCondLst>
                                  <p:childTnLst>
                                    <p:set>
                                      <p:cBhvr>
                                        <p:cTn id="53" dur="1" fill="hold">
                                          <p:stCondLst>
                                            <p:cond delay="0"/>
                                          </p:stCondLst>
                                        </p:cTn>
                                        <p:tgtEl>
                                          <p:spTgt spid="12337"/>
                                        </p:tgtEl>
                                        <p:attrNameLst>
                                          <p:attrName>style.visibility</p:attrName>
                                        </p:attrNameLst>
                                      </p:cBhvr>
                                      <p:to>
                                        <p:strVal val="visible"/>
                                      </p:to>
                                    </p:set>
                                    <p:anim calcmode="lin" valueType="num">
                                      <p:cBhvr additive="base">
                                        <p:cTn id="54" dur="500"/>
                                        <p:tgtEl>
                                          <p:spTgt spid="12337"/>
                                        </p:tgtEl>
                                        <p:attrNameLst>
                                          <p:attrName>ppt_x</p:attrName>
                                        </p:attrNameLst>
                                      </p:cBhvr>
                                      <p:tavLst>
                                        <p:tav tm="0">
                                          <p:val>
                                            <p:strVal val="#ppt_x+#ppt_w*1.125000"/>
                                          </p:val>
                                        </p:tav>
                                        <p:tav tm="100000">
                                          <p:val>
                                            <p:strVal val="#ppt_x"/>
                                          </p:val>
                                        </p:tav>
                                      </p:tavLst>
                                    </p:anim>
                                    <p:animEffect transition="in" filter="wipe(left)">
                                      <p:cBhvr>
                                        <p:cTn id="55" dur="500"/>
                                        <p:tgtEl>
                                          <p:spTgt spid="12337"/>
                                        </p:tgtEl>
                                      </p:cBhvr>
                                    </p:animEffect>
                                  </p:childTnLst>
                                </p:cTn>
                              </p:par>
                            </p:childTnLst>
                          </p:cTn>
                        </p:par>
                        <p:par>
                          <p:cTn id="56" fill="hold">
                            <p:stCondLst>
                              <p:cond delay="3000"/>
                            </p:stCondLst>
                            <p:childTnLst>
                              <p:par>
                                <p:cTn id="57" presetID="22" presetClass="entr" presetSubtype="8" fill="hold" nodeType="afterEffect">
                                  <p:stCondLst>
                                    <p:cond delay="0"/>
                                  </p:stCondLst>
                                  <p:childTnLst>
                                    <p:set>
                                      <p:cBhvr>
                                        <p:cTn id="58" dur="1" fill="hold">
                                          <p:stCondLst>
                                            <p:cond delay="0"/>
                                          </p:stCondLst>
                                        </p:cTn>
                                        <p:tgtEl>
                                          <p:spTgt spid="12322"/>
                                        </p:tgtEl>
                                        <p:attrNameLst>
                                          <p:attrName>style.visibility</p:attrName>
                                        </p:attrNameLst>
                                      </p:cBhvr>
                                      <p:to>
                                        <p:strVal val="visible"/>
                                      </p:to>
                                    </p:set>
                                    <p:animEffect transition="in" filter="wipe(left)">
                                      <p:cBhvr>
                                        <p:cTn id="59" dur="750"/>
                                        <p:tgtEl>
                                          <p:spTgt spid="12322"/>
                                        </p:tgtEl>
                                      </p:cBhvr>
                                    </p:animEffect>
                                  </p:childTnLst>
                                </p:cTn>
                              </p:par>
                            </p:childTnLst>
                          </p:cTn>
                        </p:par>
                        <p:par>
                          <p:cTn id="60" fill="hold">
                            <p:stCondLst>
                              <p:cond delay="4000"/>
                            </p:stCondLst>
                            <p:childTnLst>
                              <p:par>
                                <p:cTn id="61" presetID="12" presetClass="entr" presetSubtype="2" fill="hold" nodeType="afterEffect">
                                  <p:stCondLst>
                                    <p:cond delay="0"/>
                                  </p:stCondLst>
                                  <p:childTnLst>
                                    <p:set>
                                      <p:cBhvr>
                                        <p:cTn id="62" dur="1" fill="hold">
                                          <p:stCondLst>
                                            <p:cond delay="0"/>
                                          </p:stCondLst>
                                        </p:cTn>
                                        <p:tgtEl>
                                          <p:spTgt spid="12334"/>
                                        </p:tgtEl>
                                        <p:attrNameLst>
                                          <p:attrName>style.visibility</p:attrName>
                                        </p:attrNameLst>
                                      </p:cBhvr>
                                      <p:to>
                                        <p:strVal val="visible"/>
                                      </p:to>
                                    </p:set>
                                    <p:anim calcmode="lin" valueType="num">
                                      <p:cBhvr additive="base">
                                        <p:cTn id="63" dur="500"/>
                                        <p:tgtEl>
                                          <p:spTgt spid="12334"/>
                                        </p:tgtEl>
                                        <p:attrNameLst>
                                          <p:attrName>ppt_x</p:attrName>
                                        </p:attrNameLst>
                                      </p:cBhvr>
                                      <p:tavLst>
                                        <p:tav tm="0">
                                          <p:val>
                                            <p:strVal val="#ppt_x+#ppt_w*1.125000"/>
                                          </p:val>
                                        </p:tav>
                                        <p:tav tm="100000">
                                          <p:val>
                                            <p:strVal val="#ppt_x"/>
                                          </p:val>
                                        </p:tav>
                                      </p:tavLst>
                                    </p:anim>
                                    <p:animEffect transition="in" filter="wipe(left)">
                                      <p:cBhvr>
                                        <p:cTn id="64" dur="500"/>
                                        <p:tgtEl>
                                          <p:spTgt spid="12334"/>
                                        </p:tgtEl>
                                      </p:cBhvr>
                                    </p:animEffect>
                                  </p:childTnLst>
                                </p:cTn>
                              </p:par>
                            </p:childTnLst>
                          </p:cTn>
                        </p:par>
                        <p:par>
                          <p:cTn id="65" fill="hold">
                            <p:stCondLst>
                              <p:cond delay="4500"/>
                            </p:stCondLst>
                            <p:childTnLst>
                              <p:par>
                                <p:cTn id="66" presetID="22" presetClass="entr" presetSubtype="8" fill="hold" nodeType="afterEffect">
                                  <p:stCondLst>
                                    <p:cond delay="0"/>
                                  </p:stCondLst>
                                  <p:childTnLst>
                                    <p:set>
                                      <p:cBhvr>
                                        <p:cTn id="67" dur="1" fill="hold">
                                          <p:stCondLst>
                                            <p:cond delay="0"/>
                                          </p:stCondLst>
                                        </p:cTn>
                                        <p:tgtEl>
                                          <p:spTgt spid="12325"/>
                                        </p:tgtEl>
                                        <p:attrNameLst>
                                          <p:attrName>style.visibility</p:attrName>
                                        </p:attrNameLst>
                                      </p:cBhvr>
                                      <p:to>
                                        <p:strVal val="visible"/>
                                      </p:to>
                                    </p:set>
                                    <p:animEffect transition="in" filter="wipe(left)">
                                      <p:cBhvr>
                                        <p:cTn id="68" dur="750"/>
                                        <p:tgtEl>
                                          <p:spTgt spid="12325"/>
                                        </p:tgtEl>
                                      </p:cBhvr>
                                    </p:animEffect>
                                  </p:childTnLst>
                                </p:cTn>
                              </p:par>
                            </p:childTnLst>
                          </p:cTn>
                        </p:par>
                        <p:par>
                          <p:cTn id="69" fill="hold">
                            <p:stCondLst>
                              <p:cond delay="5500"/>
                            </p:stCondLst>
                            <p:childTnLst>
                              <p:par>
                                <p:cTn id="70" presetID="12" presetClass="entr" presetSubtype="2" fill="hold" nodeType="afterEffect">
                                  <p:stCondLst>
                                    <p:cond delay="0"/>
                                  </p:stCondLst>
                                  <p:childTnLst>
                                    <p:set>
                                      <p:cBhvr>
                                        <p:cTn id="71" dur="1" fill="hold">
                                          <p:stCondLst>
                                            <p:cond delay="0"/>
                                          </p:stCondLst>
                                        </p:cTn>
                                        <p:tgtEl>
                                          <p:spTgt spid="12340"/>
                                        </p:tgtEl>
                                        <p:attrNameLst>
                                          <p:attrName>style.visibility</p:attrName>
                                        </p:attrNameLst>
                                      </p:cBhvr>
                                      <p:to>
                                        <p:strVal val="visible"/>
                                      </p:to>
                                    </p:set>
                                    <p:anim calcmode="lin" valueType="num">
                                      <p:cBhvr additive="base">
                                        <p:cTn id="72" dur="500"/>
                                        <p:tgtEl>
                                          <p:spTgt spid="12340"/>
                                        </p:tgtEl>
                                        <p:attrNameLst>
                                          <p:attrName>ppt_x</p:attrName>
                                        </p:attrNameLst>
                                      </p:cBhvr>
                                      <p:tavLst>
                                        <p:tav tm="0">
                                          <p:val>
                                            <p:strVal val="#ppt_x+#ppt_w*1.125000"/>
                                          </p:val>
                                        </p:tav>
                                        <p:tav tm="100000">
                                          <p:val>
                                            <p:strVal val="#ppt_x"/>
                                          </p:val>
                                        </p:tav>
                                      </p:tavLst>
                                    </p:anim>
                                    <p:animEffect transition="in" filter="wipe(left)">
                                      <p:cBhvr>
                                        <p:cTn id="73" dur="500"/>
                                        <p:tgtEl>
                                          <p:spTgt spid="12340"/>
                                        </p:tgtEl>
                                      </p:cBhvr>
                                    </p:animEffect>
                                  </p:childTnLst>
                                </p:cTn>
                              </p:par>
                            </p:childTnLst>
                          </p:cTn>
                        </p:par>
                        <p:par>
                          <p:cTn id="74" fill="hold">
                            <p:stCondLst>
                              <p:cond delay="6000"/>
                            </p:stCondLst>
                            <p:childTnLst>
                              <p:par>
                                <p:cTn id="75" presetID="22" presetClass="entr" presetSubtype="8" fill="hold" nodeType="afterEffect">
                                  <p:stCondLst>
                                    <p:cond delay="0"/>
                                  </p:stCondLst>
                                  <p:childTnLst>
                                    <p:set>
                                      <p:cBhvr>
                                        <p:cTn id="76" dur="1" fill="hold">
                                          <p:stCondLst>
                                            <p:cond delay="0"/>
                                          </p:stCondLst>
                                        </p:cTn>
                                        <p:tgtEl>
                                          <p:spTgt spid="12328"/>
                                        </p:tgtEl>
                                        <p:attrNameLst>
                                          <p:attrName>style.visibility</p:attrName>
                                        </p:attrNameLst>
                                      </p:cBhvr>
                                      <p:to>
                                        <p:strVal val="visible"/>
                                      </p:to>
                                    </p:set>
                                    <p:animEffect transition="in" filter="wipe(left)">
                                      <p:cBhvr>
                                        <p:cTn id="77" dur="750"/>
                                        <p:tgtEl>
                                          <p:spTgt spid="12328"/>
                                        </p:tgtEl>
                                      </p:cBhvr>
                                    </p:animEffect>
                                  </p:childTnLst>
                                </p:cTn>
                              </p:par>
                            </p:childTnLst>
                          </p:cTn>
                        </p:par>
                        <p:par>
                          <p:cTn id="78" fill="hold">
                            <p:stCondLst>
                              <p:cond delay="7000"/>
                            </p:stCondLst>
                            <p:childTnLst>
                              <p:par>
                                <p:cTn id="79" presetID="12" presetClass="entr" presetSubtype="2" fill="hold" nodeType="afterEffect">
                                  <p:stCondLst>
                                    <p:cond delay="0"/>
                                  </p:stCondLst>
                                  <p:childTnLst>
                                    <p:set>
                                      <p:cBhvr>
                                        <p:cTn id="80" dur="1" fill="hold">
                                          <p:stCondLst>
                                            <p:cond delay="0"/>
                                          </p:stCondLst>
                                        </p:cTn>
                                        <p:tgtEl>
                                          <p:spTgt spid="12343"/>
                                        </p:tgtEl>
                                        <p:attrNameLst>
                                          <p:attrName>style.visibility</p:attrName>
                                        </p:attrNameLst>
                                      </p:cBhvr>
                                      <p:to>
                                        <p:strVal val="visible"/>
                                      </p:to>
                                    </p:set>
                                    <p:anim calcmode="lin" valueType="num">
                                      <p:cBhvr additive="base">
                                        <p:cTn id="81" dur="500"/>
                                        <p:tgtEl>
                                          <p:spTgt spid="12343"/>
                                        </p:tgtEl>
                                        <p:attrNameLst>
                                          <p:attrName>ppt_x</p:attrName>
                                        </p:attrNameLst>
                                      </p:cBhvr>
                                      <p:tavLst>
                                        <p:tav tm="0">
                                          <p:val>
                                            <p:strVal val="#ppt_x+#ppt_w*1.125000"/>
                                          </p:val>
                                        </p:tav>
                                        <p:tav tm="100000">
                                          <p:val>
                                            <p:strVal val="#ppt_x"/>
                                          </p:val>
                                        </p:tav>
                                      </p:tavLst>
                                    </p:anim>
                                    <p:animEffect transition="in" filter="wipe(left)">
                                      <p:cBhvr>
                                        <p:cTn id="82" dur="500"/>
                                        <p:tgtEl>
                                          <p:spTgt spid="12343"/>
                                        </p:tgtEl>
                                      </p:cBhvr>
                                    </p:animEffect>
                                  </p:childTnLst>
                                </p:cTn>
                              </p:par>
                            </p:childTnLst>
                          </p:cTn>
                        </p:par>
                        <p:par>
                          <p:cTn id="83" fill="hold">
                            <p:stCondLst>
                              <p:cond delay="7500"/>
                            </p:stCondLst>
                            <p:childTnLst>
                              <p:par>
                                <p:cTn id="84" presetID="22" presetClass="entr" presetSubtype="8" fill="hold" nodeType="afterEffect">
                                  <p:stCondLst>
                                    <p:cond delay="0"/>
                                  </p:stCondLst>
                                  <p:childTnLst>
                                    <p:set>
                                      <p:cBhvr>
                                        <p:cTn id="85" dur="1" fill="hold">
                                          <p:stCondLst>
                                            <p:cond delay="0"/>
                                          </p:stCondLst>
                                        </p:cTn>
                                        <p:tgtEl>
                                          <p:spTgt spid="12331"/>
                                        </p:tgtEl>
                                        <p:attrNameLst>
                                          <p:attrName>style.visibility</p:attrName>
                                        </p:attrNameLst>
                                      </p:cBhvr>
                                      <p:to>
                                        <p:strVal val="visible"/>
                                      </p:to>
                                    </p:set>
                                    <p:animEffect transition="in" filter="wipe(left)">
                                      <p:cBhvr>
                                        <p:cTn id="86" dur="750"/>
                                        <p:tgtEl>
                                          <p:spTgt spid="12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9" grpId="0" bldLvl="0" animBg="1"/>
      <p:bldP spid="12311" grpId="0" autoUpdateAnimBg="0"/>
      <p:bldP spid="12312" grpId="0" bldLvl="0" animBg="1"/>
      <p:bldP spid="12314" grpId="0" autoUpdateAnimBg="0"/>
      <p:bldP spid="12315" grpId="0" bldLvl="0" animBg="1"/>
      <p:bldP spid="12317" grpId="0" autoUpdateAnimBg="0"/>
      <p:bldP spid="12318" grpId="0" bldLvl="0" animBg="1"/>
      <p:bldP spid="12320"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任意多边形 9"/>
          <p:cNvSpPr/>
          <p:nvPr/>
        </p:nvSpPr>
        <p:spPr bwMode="auto">
          <a:xfrm>
            <a:off x="305991" y="123218"/>
            <a:ext cx="464344" cy="472678"/>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cxnSp>
        <p:nvCxnSpPr>
          <p:cNvPr id="13316" name="直接连接符 11"/>
          <p:cNvCxnSpPr>
            <a:cxnSpLocks noChangeShapeType="1"/>
          </p:cNvCxnSpPr>
          <p:nvPr/>
        </p:nvCxnSpPr>
        <p:spPr bwMode="auto">
          <a:xfrm flipH="1">
            <a:off x="614363" y="304193"/>
            <a:ext cx="253604" cy="296465"/>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13317" name="文本框 12"/>
          <p:cNvSpPr txBox="1">
            <a:spLocks noChangeArrowheads="1"/>
          </p:cNvSpPr>
          <p:nvPr/>
        </p:nvSpPr>
        <p:spPr bwMode="auto">
          <a:xfrm>
            <a:off x="276225" y="186320"/>
            <a:ext cx="441722" cy="38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800" b="1">
                <a:solidFill>
                  <a:srgbClr val="132F55"/>
                </a:solidFill>
                <a:latin typeface="华文细黑" pitchFamily="2" charset="-122"/>
                <a:ea typeface="华文细黑" pitchFamily="2" charset="-122"/>
              </a:rPr>
              <a:t>02</a:t>
            </a:r>
            <a:endParaRPr lang="zh-CN" altLang="en-US" sz="1800" b="1">
              <a:solidFill>
                <a:srgbClr val="132F55"/>
              </a:solidFill>
              <a:latin typeface="华文细黑" pitchFamily="2" charset="-122"/>
              <a:ea typeface="华文细黑" pitchFamily="2" charset="-122"/>
            </a:endParaRPr>
          </a:p>
        </p:txBody>
      </p:sp>
      <p:cxnSp>
        <p:nvCxnSpPr>
          <p:cNvPr id="13318" name="直接连接符 14"/>
          <p:cNvCxnSpPr>
            <a:cxnSpLocks noChangeShapeType="1"/>
          </p:cNvCxnSpPr>
          <p:nvPr/>
        </p:nvCxnSpPr>
        <p:spPr bwMode="auto">
          <a:xfrm>
            <a:off x="298847" y="655427"/>
            <a:ext cx="8539163"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grpSp>
        <p:nvGrpSpPr>
          <p:cNvPr id="13320" name="组合 7"/>
          <p:cNvGrpSpPr/>
          <p:nvPr/>
        </p:nvGrpSpPr>
        <p:grpSpPr bwMode="auto">
          <a:xfrm>
            <a:off x="379810" y="1251930"/>
            <a:ext cx="1457325" cy="1457325"/>
            <a:chOff x="0" y="0"/>
            <a:chExt cx="1944000" cy="1944000"/>
          </a:xfrm>
        </p:grpSpPr>
        <p:grpSp>
          <p:nvGrpSpPr>
            <p:cNvPr id="13321" name="组合 8"/>
            <p:cNvGrpSpPr/>
            <p:nvPr/>
          </p:nvGrpSpPr>
          <p:grpSpPr bwMode="auto">
            <a:xfrm>
              <a:off x="0" y="0"/>
              <a:ext cx="1944000" cy="1944000"/>
              <a:chOff x="0" y="0"/>
              <a:chExt cx="1944000" cy="1944000"/>
            </a:xfrm>
          </p:grpSpPr>
          <p:sp>
            <p:nvSpPr>
              <p:cNvPr id="13322" name="椭圆 18"/>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ln>
            </p:spPr>
            <p:txBody>
              <a:bodyPr anchor="ctr"/>
              <a:lstStyle/>
              <a:p>
                <a:pPr algn="ctr" eaLnBrk="1" hangingPunct="1"/>
                <a:endParaRPr lang="zh-CN" altLang="en-US" sz="100">
                  <a:solidFill>
                    <a:srgbClr val="FFFFFF"/>
                  </a:solidFill>
                </a:endParaRPr>
              </a:p>
            </p:txBody>
          </p:sp>
          <p:sp>
            <p:nvSpPr>
              <p:cNvPr id="13323" name="弧形 19"/>
              <p:cNvSpPr/>
              <p:nvPr/>
            </p:nvSpPr>
            <p:spPr bwMode="auto">
              <a:xfrm>
                <a:off x="0" y="0"/>
                <a:ext cx="1944000" cy="1944000"/>
              </a:xfrm>
              <a:custGeom>
                <a:avLst/>
                <a:gdLst>
                  <a:gd name="T0" fmla="*/ 1023982 w 1944000"/>
                  <a:gd name="T1" fmla="*/ 1391 h 1944000"/>
                  <a:gd name="T2" fmla="*/ 1943739 w 1944000"/>
                  <a:gd name="T3" fmla="*/ 994516 h 1944000"/>
                  <a:gd name="T4" fmla="*/ 978972 w 1944000"/>
                  <a:gd name="T5" fmla="*/ 1943975 h 1944000"/>
                  <a:gd name="T6" fmla="*/ 684 w 1944000"/>
                  <a:gd name="T7" fmla="*/ 1008453 h 1944000"/>
                  <a:gd name="T8" fmla="*/ 972000 w 1944000"/>
                  <a:gd name="T9" fmla="*/ 972000 h 1944000"/>
                  <a:gd name="T10" fmla="*/ 1023982 w 1944000"/>
                  <a:gd name="T11" fmla="*/ 1391 h 1944000"/>
                  <a:gd name="T12" fmla="*/ 1023982 w 1944000"/>
                  <a:gd name="T13" fmla="*/ 1391 h 1944000"/>
                  <a:gd name="T14" fmla="*/ 1943739 w 1944000"/>
                  <a:gd name="T15" fmla="*/ 994516 h 1944000"/>
                  <a:gd name="T16" fmla="*/ 978972 w 1944000"/>
                  <a:gd name="T17" fmla="*/ 1943975 h 1944000"/>
                  <a:gd name="T18" fmla="*/ 684 w 1944000"/>
                  <a:gd name="T19" fmla="*/ 1008453 h 1944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4000" h="1944000" stroke="0">
                    <a:moveTo>
                      <a:pt x="1023982" y="1391"/>
                    </a:moveTo>
                    <a:cubicBezTo>
                      <a:pt x="1548570" y="29486"/>
                      <a:pt x="1955908" y="469316"/>
                      <a:pt x="1943739" y="994516"/>
                    </a:cubicBezTo>
                    <a:cubicBezTo>
                      <a:pt x="1931570" y="1519715"/>
                      <a:pt x="1504298" y="1940207"/>
                      <a:pt x="978972" y="1943975"/>
                    </a:cubicBezTo>
                    <a:cubicBezTo>
                      <a:pt x="453645" y="1947743"/>
                      <a:pt x="20386" y="1533423"/>
                      <a:pt x="684" y="1008453"/>
                    </a:cubicBezTo>
                    <a:lnTo>
                      <a:pt x="972000" y="972000"/>
                    </a:lnTo>
                    <a:lnTo>
                      <a:pt x="1023982" y="1391"/>
                    </a:lnTo>
                    <a:close/>
                  </a:path>
                  <a:path w="1944000" h="1944000" fill="none">
                    <a:moveTo>
                      <a:pt x="1023982" y="1391"/>
                    </a:moveTo>
                    <a:cubicBezTo>
                      <a:pt x="1548570" y="29486"/>
                      <a:pt x="1955908" y="469316"/>
                      <a:pt x="1943739" y="994516"/>
                    </a:cubicBezTo>
                    <a:cubicBezTo>
                      <a:pt x="1931570" y="1519715"/>
                      <a:pt x="1504298" y="1940207"/>
                      <a:pt x="978972" y="1943975"/>
                    </a:cubicBezTo>
                    <a:cubicBezTo>
                      <a:pt x="453645" y="1947743"/>
                      <a:pt x="20386" y="1533423"/>
                      <a:pt x="684" y="1008453"/>
                    </a:cubicBezTo>
                  </a:path>
                </a:pathLst>
              </a:custGeom>
              <a:noFill/>
              <a:ln w="66675" cap="rnd" cmpd="sng">
                <a:solidFill>
                  <a:srgbClr val="1E6991"/>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00"/>
              </a:p>
            </p:txBody>
          </p:sp>
        </p:grpSp>
        <p:grpSp>
          <p:nvGrpSpPr>
            <p:cNvPr id="13324" name="组合 10"/>
            <p:cNvGrpSpPr/>
            <p:nvPr/>
          </p:nvGrpSpPr>
          <p:grpSpPr bwMode="auto">
            <a:xfrm>
              <a:off x="400235" y="356857"/>
              <a:ext cx="1129235" cy="1275866"/>
              <a:chOff x="-338" y="0"/>
              <a:chExt cx="1129235" cy="1275866"/>
            </a:xfrm>
          </p:grpSpPr>
          <p:sp>
            <p:nvSpPr>
              <p:cNvPr id="13325" name="文本框 13"/>
              <p:cNvSpPr txBox="1">
                <a:spLocks noChangeArrowheads="1"/>
              </p:cNvSpPr>
              <p:nvPr/>
            </p:nvSpPr>
            <p:spPr bwMode="auto">
              <a:xfrm>
                <a:off x="70391" y="848948"/>
                <a:ext cx="1002072" cy="426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500">
                    <a:solidFill>
                      <a:srgbClr val="1E6991"/>
                    </a:solidFill>
                    <a:latin typeface="Arial" panose="020B0604020202020204" pitchFamily="34" charset="0"/>
                    <a:cs typeface="Arial" panose="020B0604020202020204" pitchFamily="34" charset="0"/>
                  </a:rPr>
                  <a:t>75%</a:t>
                </a:r>
                <a:endParaRPr lang="zh-CN" altLang="en-US" sz="1500">
                  <a:solidFill>
                    <a:srgbClr val="1E6991"/>
                  </a:solidFill>
                  <a:latin typeface="Arial" panose="020B0604020202020204" pitchFamily="34" charset="0"/>
                  <a:cs typeface="Arial" panose="020B0604020202020204" pitchFamily="34" charset="0"/>
                </a:endParaRPr>
              </a:p>
            </p:txBody>
          </p:sp>
          <p:cxnSp>
            <p:nvCxnSpPr>
              <p:cNvPr id="13326" name="直接连接符 16"/>
              <p:cNvCxnSpPr>
                <a:cxnSpLocks noChangeShapeType="1"/>
              </p:cNvCxnSpPr>
              <p:nvPr/>
            </p:nvCxnSpPr>
            <p:spPr bwMode="auto">
              <a:xfrm>
                <a:off x="-338" y="716790"/>
                <a:ext cx="1129235" cy="0"/>
              </a:xfrm>
              <a:prstGeom prst="line">
                <a:avLst/>
              </a:prstGeom>
              <a:noFill/>
              <a:ln w="22225" cap="rnd" cmpd="sng">
                <a:solidFill>
                  <a:srgbClr val="183D67"/>
                </a:solidFill>
                <a:round/>
              </a:ln>
              <a:extLst>
                <a:ext uri="{909E8E84-426E-40DD-AFC4-6F175D3DCCD1}">
                  <a14:hiddenFill xmlns:a14="http://schemas.microsoft.com/office/drawing/2010/main">
                    <a:noFill/>
                  </a14:hiddenFill>
                </a:ext>
              </a:extLst>
            </p:spPr>
          </p:cxnSp>
          <p:sp>
            <p:nvSpPr>
              <p:cNvPr id="13327" name="Freeform 311"/>
              <p:cNvSpPr>
                <a:spLocks noEditPoints="1"/>
              </p:cNvSpPr>
              <p:nvPr/>
            </p:nvSpPr>
            <p:spPr bwMode="auto">
              <a:xfrm>
                <a:off x="257982" y="0"/>
                <a:ext cx="612775" cy="527748"/>
              </a:xfrm>
              <a:custGeom>
                <a:avLst/>
                <a:gdLst>
                  <a:gd name="T0" fmla="*/ 4 w 94"/>
                  <a:gd name="T1" fmla="*/ 19 h 81"/>
                  <a:gd name="T2" fmla="*/ 46 w 94"/>
                  <a:gd name="T3" fmla="*/ 19 h 81"/>
                  <a:gd name="T4" fmla="*/ 50 w 94"/>
                  <a:gd name="T5" fmla="*/ 17 h 81"/>
                  <a:gd name="T6" fmla="*/ 73 w 94"/>
                  <a:gd name="T7" fmla="*/ 0 h 81"/>
                  <a:gd name="T8" fmla="*/ 73 w 94"/>
                  <a:gd name="T9" fmla="*/ 33 h 81"/>
                  <a:gd name="T10" fmla="*/ 73 w 94"/>
                  <a:gd name="T11" fmla="*/ 66 h 81"/>
                  <a:gd name="T12" fmla="*/ 50 w 94"/>
                  <a:gd name="T13" fmla="*/ 50 h 81"/>
                  <a:gd name="T14" fmla="*/ 46 w 94"/>
                  <a:gd name="T15" fmla="*/ 47 h 81"/>
                  <a:gd name="T16" fmla="*/ 34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4 h 81"/>
                  <a:gd name="T40" fmla="*/ 87 w 94"/>
                  <a:gd name="T41" fmla="*/ 66 h 81"/>
                  <a:gd name="T42" fmla="*/ 78 w 94"/>
                  <a:gd name="T43" fmla="*/ 66 h 81"/>
                  <a:gd name="T44" fmla="*/ 78 w 94"/>
                  <a:gd name="T45" fmla="*/ 1 h 81"/>
                  <a:gd name="T46" fmla="*/ 87 w 94"/>
                  <a:gd name="T47" fmla="*/ 1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7"/>
                      <a:pt x="50" y="17"/>
                      <a:pt x="50" y="17"/>
                    </a:cubicBezTo>
                    <a:cubicBezTo>
                      <a:pt x="73" y="0"/>
                      <a:pt x="73" y="0"/>
                      <a:pt x="73" y="0"/>
                    </a:cubicBezTo>
                    <a:cubicBezTo>
                      <a:pt x="73" y="33"/>
                      <a:pt x="73" y="33"/>
                      <a:pt x="73" y="33"/>
                    </a:cubicBezTo>
                    <a:cubicBezTo>
                      <a:pt x="73" y="66"/>
                      <a:pt x="73" y="66"/>
                      <a:pt x="73" y="66"/>
                    </a:cubicBezTo>
                    <a:cubicBezTo>
                      <a:pt x="50" y="50"/>
                      <a:pt x="50" y="50"/>
                      <a:pt x="50" y="50"/>
                    </a:cubicBezTo>
                    <a:cubicBezTo>
                      <a:pt x="46" y="47"/>
                      <a:pt x="46" y="47"/>
                      <a:pt x="46" y="47"/>
                    </a:cubicBezTo>
                    <a:cubicBezTo>
                      <a:pt x="34" y="47"/>
                      <a:pt x="34" y="47"/>
                      <a:pt x="34"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8"/>
                      <a:pt x="0" y="29"/>
                      <a:pt x="4" y="19"/>
                    </a:cubicBezTo>
                    <a:close/>
                    <a:moveTo>
                      <a:pt x="87" y="23"/>
                    </a:moveTo>
                    <a:cubicBezTo>
                      <a:pt x="91" y="25"/>
                      <a:pt x="94" y="29"/>
                      <a:pt x="94" y="33"/>
                    </a:cubicBezTo>
                    <a:cubicBezTo>
                      <a:pt x="94" y="38"/>
                      <a:pt x="91" y="42"/>
                      <a:pt x="87" y="44"/>
                    </a:cubicBezTo>
                    <a:cubicBezTo>
                      <a:pt x="87" y="66"/>
                      <a:pt x="87" y="66"/>
                      <a:pt x="87" y="66"/>
                    </a:cubicBezTo>
                    <a:cubicBezTo>
                      <a:pt x="78" y="66"/>
                      <a:pt x="78" y="66"/>
                      <a:pt x="78" y="66"/>
                    </a:cubicBezTo>
                    <a:cubicBezTo>
                      <a:pt x="78" y="1"/>
                      <a:pt x="78" y="1"/>
                      <a:pt x="78" y="1"/>
                    </a:cubicBezTo>
                    <a:cubicBezTo>
                      <a:pt x="87" y="1"/>
                      <a:pt x="87" y="1"/>
                      <a:pt x="87" y="1"/>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183D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grpSp>
      </p:grpSp>
      <p:sp>
        <p:nvSpPr>
          <p:cNvPr id="13328" name="矩形 20"/>
          <p:cNvSpPr>
            <a:spLocks noChangeArrowheads="1"/>
          </p:cNvSpPr>
          <p:nvPr/>
        </p:nvSpPr>
        <p:spPr bwMode="auto">
          <a:xfrm>
            <a:off x="1960960" y="1699605"/>
            <a:ext cx="2414588" cy="64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sz="900">
                <a:solidFill>
                  <a:schemeClr val="bg1"/>
                </a:solidFill>
                <a:latin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13329" name="文本框 21"/>
          <p:cNvSpPr txBox="1">
            <a:spLocks noChangeArrowheads="1"/>
          </p:cNvSpPr>
          <p:nvPr/>
        </p:nvSpPr>
        <p:spPr bwMode="auto">
          <a:xfrm>
            <a:off x="1960960" y="1499580"/>
            <a:ext cx="1841897" cy="106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00" b="1">
                <a:solidFill>
                  <a:schemeClr val="bg1"/>
                </a:solidFill>
                <a:latin typeface="Arial" panose="020B0604020202020204" pitchFamily="34" charset="0"/>
                <a:cs typeface="Arial" panose="020B0604020202020204" pitchFamily="34" charset="0"/>
              </a:rPr>
              <a:t>ADD YOUR TITLE</a:t>
            </a:r>
            <a:endParaRPr lang="zh-CN" altLang="en-US" sz="100" b="1">
              <a:solidFill>
                <a:schemeClr val="bg1"/>
              </a:solidFill>
              <a:latin typeface="Arial" panose="020B0604020202020204" pitchFamily="34" charset="0"/>
              <a:cs typeface="Arial" panose="020B0604020202020204" pitchFamily="34" charset="0"/>
            </a:endParaRPr>
          </a:p>
        </p:txBody>
      </p:sp>
      <p:sp>
        <p:nvSpPr>
          <p:cNvPr id="13330" name="矩形 22"/>
          <p:cNvSpPr>
            <a:spLocks noChangeArrowheads="1"/>
          </p:cNvSpPr>
          <p:nvPr/>
        </p:nvSpPr>
        <p:spPr bwMode="auto">
          <a:xfrm>
            <a:off x="1960960" y="3606986"/>
            <a:ext cx="2414588" cy="64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sz="900">
                <a:solidFill>
                  <a:schemeClr val="bg1"/>
                </a:solidFill>
                <a:latin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13331" name="文本框 23"/>
          <p:cNvSpPr txBox="1">
            <a:spLocks noChangeArrowheads="1"/>
          </p:cNvSpPr>
          <p:nvPr/>
        </p:nvSpPr>
        <p:spPr bwMode="auto">
          <a:xfrm>
            <a:off x="1960960" y="3406961"/>
            <a:ext cx="1841897" cy="106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00" b="1">
                <a:solidFill>
                  <a:schemeClr val="bg1"/>
                </a:solidFill>
                <a:latin typeface="Arial" panose="020B0604020202020204" pitchFamily="34" charset="0"/>
                <a:cs typeface="Arial" panose="020B0604020202020204" pitchFamily="34" charset="0"/>
              </a:rPr>
              <a:t>ADD YOUR TITLE</a:t>
            </a:r>
            <a:endParaRPr lang="zh-CN" altLang="en-US" sz="100" b="1">
              <a:solidFill>
                <a:schemeClr val="bg1"/>
              </a:solidFill>
              <a:latin typeface="Arial" panose="020B0604020202020204" pitchFamily="34" charset="0"/>
              <a:cs typeface="Arial" panose="020B0604020202020204" pitchFamily="34" charset="0"/>
            </a:endParaRPr>
          </a:p>
        </p:txBody>
      </p:sp>
      <p:sp>
        <p:nvSpPr>
          <p:cNvPr id="13332" name="矩形 24"/>
          <p:cNvSpPr>
            <a:spLocks noChangeArrowheads="1"/>
          </p:cNvSpPr>
          <p:nvPr/>
        </p:nvSpPr>
        <p:spPr bwMode="auto">
          <a:xfrm>
            <a:off x="6474619" y="1699605"/>
            <a:ext cx="2414588" cy="64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sz="900">
                <a:solidFill>
                  <a:schemeClr val="bg1"/>
                </a:solidFill>
                <a:latin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13333" name="文本框 25"/>
          <p:cNvSpPr txBox="1">
            <a:spLocks noChangeArrowheads="1"/>
          </p:cNvSpPr>
          <p:nvPr/>
        </p:nvSpPr>
        <p:spPr bwMode="auto">
          <a:xfrm>
            <a:off x="6474619" y="1499580"/>
            <a:ext cx="1840706" cy="106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00" b="1">
                <a:solidFill>
                  <a:schemeClr val="bg1"/>
                </a:solidFill>
                <a:latin typeface="Arial" panose="020B0604020202020204" pitchFamily="34" charset="0"/>
                <a:cs typeface="Arial" panose="020B0604020202020204" pitchFamily="34" charset="0"/>
              </a:rPr>
              <a:t>ADD YOUR TITLE</a:t>
            </a:r>
            <a:endParaRPr lang="zh-CN" altLang="en-US" sz="100" b="1">
              <a:solidFill>
                <a:schemeClr val="bg1"/>
              </a:solidFill>
              <a:latin typeface="Arial" panose="020B0604020202020204" pitchFamily="34" charset="0"/>
              <a:cs typeface="Arial" panose="020B0604020202020204" pitchFamily="34" charset="0"/>
            </a:endParaRPr>
          </a:p>
        </p:txBody>
      </p:sp>
      <p:sp>
        <p:nvSpPr>
          <p:cNvPr id="13334" name="矩形 26"/>
          <p:cNvSpPr>
            <a:spLocks noChangeArrowheads="1"/>
          </p:cNvSpPr>
          <p:nvPr/>
        </p:nvSpPr>
        <p:spPr bwMode="auto">
          <a:xfrm>
            <a:off x="6474619" y="3606986"/>
            <a:ext cx="2414588" cy="64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sz="900">
                <a:solidFill>
                  <a:schemeClr val="bg1"/>
                </a:solidFill>
                <a:latin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13335" name="文本框 27"/>
          <p:cNvSpPr txBox="1">
            <a:spLocks noChangeArrowheads="1"/>
          </p:cNvSpPr>
          <p:nvPr/>
        </p:nvSpPr>
        <p:spPr bwMode="auto">
          <a:xfrm>
            <a:off x="6474619" y="3406961"/>
            <a:ext cx="1840706" cy="106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00" b="1">
                <a:solidFill>
                  <a:schemeClr val="bg1"/>
                </a:solidFill>
                <a:latin typeface="Arial" panose="020B0604020202020204" pitchFamily="34" charset="0"/>
                <a:cs typeface="Arial" panose="020B0604020202020204" pitchFamily="34" charset="0"/>
              </a:rPr>
              <a:t>ADD YOUR TITLE</a:t>
            </a:r>
            <a:endParaRPr lang="zh-CN" altLang="en-US" sz="100" b="1">
              <a:solidFill>
                <a:schemeClr val="bg1"/>
              </a:solidFill>
              <a:latin typeface="Arial" panose="020B0604020202020204" pitchFamily="34" charset="0"/>
              <a:cs typeface="Arial" panose="020B0604020202020204" pitchFamily="34" charset="0"/>
            </a:endParaRPr>
          </a:p>
        </p:txBody>
      </p:sp>
      <p:grpSp>
        <p:nvGrpSpPr>
          <p:cNvPr id="13336" name="组合 28"/>
          <p:cNvGrpSpPr/>
          <p:nvPr/>
        </p:nvGrpSpPr>
        <p:grpSpPr bwMode="auto">
          <a:xfrm>
            <a:off x="4892279" y="1251930"/>
            <a:ext cx="1458515" cy="1457325"/>
            <a:chOff x="0" y="0"/>
            <a:chExt cx="1944000" cy="1944000"/>
          </a:xfrm>
        </p:grpSpPr>
        <p:grpSp>
          <p:nvGrpSpPr>
            <p:cNvPr id="13337" name="组合 29"/>
            <p:cNvGrpSpPr/>
            <p:nvPr/>
          </p:nvGrpSpPr>
          <p:grpSpPr bwMode="auto">
            <a:xfrm>
              <a:off x="0" y="0"/>
              <a:ext cx="1944000" cy="1944000"/>
              <a:chOff x="0" y="0"/>
              <a:chExt cx="1944000" cy="1944000"/>
            </a:xfrm>
          </p:grpSpPr>
          <p:grpSp>
            <p:nvGrpSpPr>
              <p:cNvPr id="13338" name="组合 31"/>
              <p:cNvGrpSpPr/>
              <p:nvPr/>
            </p:nvGrpSpPr>
            <p:grpSpPr bwMode="auto">
              <a:xfrm>
                <a:off x="0" y="0"/>
                <a:ext cx="1944000" cy="1944000"/>
                <a:chOff x="0" y="0"/>
                <a:chExt cx="1944000" cy="1944000"/>
              </a:xfrm>
            </p:grpSpPr>
            <p:sp>
              <p:nvSpPr>
                <p:cNvPr id="13339" name="椭圆 35"/>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ln>
              </p:spPr>
              <p:txBody>
                <a:bodyPr anchor="ctr"/>
                <a:lstStyle/>
                <a:p>
                  <a:pPr algn="ctr" eaLnBrk="1" hangingPunct="1"/>
                  <a:endParaRPr lang="zh-CN" altLang="en-US" sz="100">
                    <a:solidFill>
                      <a:srgbClr val="FFFFFF"/>
                    </a:solidFill>
                  </a:endParaRPr>
                </a:p>
              </p:txBody>
            </p:sp>
            <p:sp>
              <p:nvSpPr>
                <p:cNvPr id="13340" name="弧形 36"/>
                <p:cNvSpPr/>
                <p:nvPr/>
              </p:nvSpPr>
              <p:spPr bwMode="auto">
                <a:xfrm>
                  <a:off x="0" y="0"/>
                  <a:ext cx="1944000" cy="1944000"/>
                </a:xfrm>
                <a:custGeom>
                  <a:avLst/>
                  <a:gdLst>
                    <a:gd name="T0" fmla="*/ 1023982 w 1944000"/>
                    <a:gd name="T1" fmla="*/ 1391 h 1944000"/>
                    <a:gd name="T2" fmla="*/ 1943972 w 1944000"/>
                    <a:gd name="T3" fmla="*/ 964657 h 1944000"/>
                    <a:gd name="T4" fmla="*/ 972000 w 1944000"/>
                    <a:gd name="T5" fmla="*/ 972000 h 1944000"/>
                    <a:gd name="T6" fmla="*/ 1023982 w 1944000"/>
                    <a:gd name="T7" fmla="*/ 1391 h 1944000"/>
                    <a:gd name="T8" fmla="*/ 1023982 w 1944000"/>
                    <a:gd name="T9" fmla="*/ 1391 h 1944000"/>
                    <a:gd name="T10" fmla="*/ 1943972 w 1944000"/>
                    <a:gd name="T11" fmla="*/ 964657 h 1944000"/>
                  </a:gdLst>
                  <a:ahLst/>
                  <a:cxnLst>
                    <a:cxn ang="0">
                      <a:pos x="T0" y="T1"/>
                    </a:cxn>
                    <a:cxn ang="0">
                      <a:pos x="T2" y="T3"/>
                    </a:cxn>
                    <a:cxn ang="0">
                      <a:pos x="T4" y="T5"/>
                    </a:cxn>
                    <a:cxn ang="0">
                      <a:pos x="T6" y="T7"/>
                    </a:cxn>
                    <a:cxn ang="0">
                      <a:pos x="T8" y="T9"/>
                    </a:cxn>
                    <a:cxn ang="0">
                      <a:pos x="T10" y="T11"/>
                    </a:cxn>
                  </a:cxnLst>
                  <a:rect l="0" t="0" r="r" b="b"/>
                  <a:pathLst>
                    <a:path w="1944000" h="1944000" stroke="0">
                      <a:moveTo>
                        <a:pt x="1023982" y="1391"/>
                      </a:moveTo>
                      <a:cubicBezTo>
                        <a:pt x="1537033" y="28868"/>
                        <a:pt x="1940090" y="450885"/>
                        <a:pt x="1943972" y="964657"/>
                      </a:cubicBezTo>
                      <a:lnTo>
                        <a:pt x="972000" y="972000"/>
                      </a:lnTo>
                      <a:lnTo>
                        <a:pt x="1023982" y="1391"/>
                      </a:lnTo>
                      <a:close/>
                    </a:path>
                    <a:path w="1944000" h="1944000" fill="none">
                      <a:moveTo>
                        <a:pt x="1023982" y="1391"/>
                      </a:moveTo>
                      <a:cubicBezTo>
                        <a:pt x="1537033" y="28868"/>
                        <a:pt x="1940090" y="450885"/>
                        <a:pt x="1943972" y="964657"/>
                      </a:cubicBezTo>
                    </a:path>
                  </a:pathLst>
                </a:custGeom>
                <a:noFill/>
                <a:ln w="66675" cap="rnd" cmpd="sng">
                  <a:solidFill>
                    <a:srgbClr val="1E6991"/>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00"/>
                </a:p>
              </p:txBody>
            </p:sp>
          </p:grpSp>
          <p:grpSp>
            <p:nvGrpSpPr>
              <p:cNvPr id="13341" name="组合 32"/>
              <p:cNvGrpSpPr/>
              <p:nvPr/>
            </p:nvGrpSpPr>
            <p:grpSpPr bwMode="auto">
              <a:xfrm>
                <a:off x="399908" y="1073647"/>
                <a:ext cx="1129901" cy="559076"/>
                <a:chOff x="-665" y="-424"/>
                <a:chExt cx="1129901" cy="559076"/>
              </a:xfrm>
            </p:grpSpPr>
            <p:sp>
              <p:nvSpPr>
                <p:cNvPr id="13342" name="文本框 33"/>
                <p:cNvSpPr txBox="1">
                  <a:spLocks noChangeArrowheads="1"/>
                </p:cNvSpPr>
                <p:nvPr/>
              </p:nvSpPr>
              <p:spPr bwMode="auto">
                <a:xfrm>
                  <a:off x="70391" y="131734"/>
                  <a:ext cx="1002072" cy="426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500">
                      <a:solidFill>
                        <a:srgbClr val="1E6991"/>
                      </a:solidFill>
                      <a:latin typeface="Arial" panose="020B0604020202020204" pitchFamily="34" charset="0"/>
                      <a:cs typeface="Arial" panose="020B0604020202020204" pitchFamily="34" charset="0"/>
                    </a:rPr>
                    <a:t>15%</a:t>
                  </a:r>
                  <a:endParaRPr lang="zh-CN" altLang="en-US" sz="1500">
                    <a:solidFill>
                      <a:srgbClr val="1E6991"/>
                    </a:solidFill>
                    <a:latin typeface="Arial" panose="020B0604020202020204" pitchFamily="34" charset="0"/>
                    <a:cs typeface="Arial" panose="020B0604020202020204" pitchFamily="34" charset="0"/>
                  </a:endParaRPr>
                </a:p>
              </p:txBody>
            </p:sp>
            <p:cxnSp>
              <p:nvCxnSpPr>
                <p:cNvPr id="13343" name="直接连接符 34"/>
                <p:cNvCxnSpPr>
                  <a:cxnSpLocks noChangeShapeType="1"/>
                </p:cNvCxnSpPr>
                <p:nvPr/>
              </p:nvCxnSpPr>
              <p:spPr bwMode="auto">
                <a:xfrm>
                  <a:off x="-665" y="-424"/>
                  <a:ext cx="1129901" cy="0"/>
                </a:xfrm>
                <a:prstGeom prst="line">
                  <a:avLst/>
                </a:prstGeom>
                <a:noFill/>
                <a:ln w="22225" cap="rnd" cmpd="sng">
                  <a:solidFill>
                    <a:srgbClr val="1E6991"/>
                  </a:solidFill>
                  <a:round/>
                </a:ln>
                <a:extLst>
                  <a:ext uri="{909E8E84-426E-40DD-AFC4-6F175D3DCCD1}">
                    <a14:hiddenFill xmlns:a14="http://schemas.microsoft.com/office/drawing/2010/main">
                      <a:noFill/>
                    </a14:hiddenFill>
                  </a:ext>
                </a:extLst>
              </p:spPr>
            </p:cxnSp>
          </p:grpSp>
        </p:grpSp>
        <p:sp>
          <p:nvSpPr>
            <p:cNvPr id="13344" name="Freeform 253"/>
            <p:cNvSpPr>
              <a:spLocks noEditPoints="1"/>
            </p:cNvSpPr>
            <p:nvPr/>
          </p:nvSpPr>
          <p:spPr bwMode="auto">
            <a:xfrm>
              <a:off x="682269" y="380683"/>
              <a:ext cx="657385" cy="536360"/>
            </a:xfrm>
            <a:custGeom>
              <a:avLst/>
              <a:gdLst>
                <a:gd name="T0" fmla="*/ 86 w 108"/>
                <a:gd name="T1" fmla="*/ 88 h 88"/>
                <a:gd name="T2" fmla="*/ 83 w 108"/>
                <a:gd name="T3" fmla="*/ 44 h 88"/>
                <a:gd name="T4" fmla="*/ 79 w 108"/>
                <a:gd name="T5" fmla="*/ 70 h 88"/>
                <a:gd name="T6" fmla="*/ 108 w 108"/>
                <a:gd name="T7" fmla="*/ 0 h 88"/>
                <a:gd name="T8" fmla="*/ 91 w 108"/>
                <a:gd name="T9" fmla="*/ 33 h 88"/>
                <a:gd name="T10" fmla="*/ 80 w 108"/>
                <a:gd name="T11" fmla="*/ 24 h 88"/>
                <a:gd name="T12" fmla="*/ 67 w 108"/>
                <a:gd name="T13" fmla="*/ 67 h 88"/>
                <a:gd name="T14" fmla="*/ 36 w 108"/>
                <a:gd name="T15" fmla="*/ 72 h 88"/>
                <a:gd name="T16" fmla="*/ 19 w 108"/>
                <a:gd name="T17" fmla="*/ 62 h 88"/>
                <a:gd name="T18" fmla="*/ 0 w 108"/>
                <a:gd name="T19" fmla="*/ 55 h 88"/>
                <a:gd name="T20" fmla="*/ 24 w 108"/>
                <a:gd name="T21" fmla="*/ 48 h 88"/>
                <a:gd name="T22" fmla="*/ 30 w 108"/>
                <a:gd name="T23" fmla="*/ 57 h 88"/>
                <a:gd name="T24" fmla="*/ 43 w 108"/>
                <a:gd name="T25" fmla="*/ 29 h 88"/>
                <a:gd name="T26" fmla="*/ 65 w 108"/>
                <a:gd name="T27" fmla="*/ 50 h 88"/>
                <a:gd name="T28" fmla="*/ 68 w 108"/>
                <a:gd name="T29" fmla="*/ 18 h 88"/>
                <a:gd name="T30" fmla="*/ 77 w 108"/>
                <a:gd name="T31" fmla="*/ 11 h 88"/>
                <a:gd name="T32" fmla="*/ 90 w 108"/>
                <a:gd name="T33" fmla="*/ 0 h 88"/>
                <a:gd name="T34" fmla="*/ 22 w 108"/>
                <a:gd name="T35" fmla="*/ 88 h 88"/>
                <a:gd name="T36" fmla="*/ 28 w 108"/>
                <a:gd name="T37" fmla="*/ 80 h 88"/>
                <a:gd name="T38" fmla="*/ 22 w 108"/>
                <a:gd name="T39" fmla="*/ 78 h 88"/>
                <a:gd name="T40" fmla="*/ 10 w 108"/>
                <a:gd name="T41" fmla="*/ 88 h 88"/>
                <a:gd name="T42" fmla="*/ 17 w 108"/>
                <a:gd name="T43" fmla="*/ 71 h 88"/>
                <a:gd name="T44" fmla="*/ 10 w 108"/>
                <a:gd name="T45" fmla="*/ 72 h 88"/>
                <a:gd name="T46" fmla="*/ 33 w 108"/>
                <a:gd name="T47" fmla="*/ 88 h 88"/>
                <a:gd name="T48" fmla="*/ 40 w 108"/>
                <a:gd name="T49" fmla="*/ 78 h 88"/>
                <a:gd name="T50" fmla="*/ 33 w 108"/>
                <a:gd name="T51" fmla="*/ 80 h 88"/>
                <a:gd name="T52" fmla="*/ 45 w 108"/>
                <a:gd name="T53" fmla="*/ 88 h 88"/>
                <a:gd name="T54" fmla="*/ 51 w 108"/>
                <a:gd name="T55" fmla="*/ 62 h 88"/>
                <a:gd name="T56" fmla="*/ 45 w 108"/>
                <a:gd name="T57" fmla="*/ 68 h 88"/>
                <a:gd name="T58" fmla="*/ 56 w 108"/>
                <a:gd name="T59" fmla="*/ 88 h 88"/>
                <a:gd name="T60" fmla="*/ 63 w 108"/>
                <a:gd name="T61" fmla="*/ 73 h 88"/>
                <a:gd name="T62" fmla="*/ 56 w 108"/>
                <a:gd name="T63" fmla="*/ 88 h 88"/>
                <a:gd name="T64" fmla="*/ 74 w 108"/>
                <a:gd name="T65" fmla="*/ 88 h 88"/>
                <a:gd name="T66" fmla="*/ 68 w 108"/>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rgbClr val="1E69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grpSp>
      <p:grpSp>
        <p:nvGrpSpPr>
          <p:cNvPr id="13345" name="组合 37"/>
          <p:cNvGrpSpPr/>
          <p:nvPr/>
        </p:nvGrpSpPr>
        <p:grpSpPr bwMode="auto">
          <a:xfrm>
            <a:off x="4892279" y="3159311"/>
            <a:ext cx="1458515" cy="1457325"/>
            <a:chOff x="0" y="0"/>
            <a:chExt cx="1944000" cy="1944000"/>
          </a:xfrm>
        </p:grpSpPr>
        <p:grpSp>
          <p:nvGrpSpPr>
            <p:cNvPr id="13346" name="组合 38"/>
            <p:cNvGrpSpPr/>
            <p:nvPr/>
          </p:nvGrpSpPr>
          <p:grpSpPr bwMode="auto">
            <a:xfrm>
              <a:off x="0" y="0"/>
              <a:ext cx="1944000" cy="1944000"/>
              <a:chOff x="0" y="0"/>
              <a:chExt cx="1944000" cy="1944000"/>
            </a:xfrm>
          </p:grpSpPr>
          <p:sp>
            <p:nvSpPr>
              <p:cNvPr id="13347" name="椭圆 43"/>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ln>
            </p:spPr>
            <p:txBody>
              <a:bodyPr anchor="ctr"/>
              <a:lstStyle/>
              <a:p>
                <a:pPr algn="ctr" eaLnBrk="1" hangingPunct="1"/>
                <a:endParaRPr lang="zh-CN" altLang="en-US" sz="100">
                  <a:solidFill>
                    <a:srgbClr val="FFFFFF"/>
                  </a:solidFill>
                </a:endParaRPr>
              </a:p>
            </p:txBody>
          </p:sp>
          <p:sp>
            <p:nvSpPr>
              <p:cNvPr id="13348" name="弧形 44"/>
              <p:cNvSpPr/>
              <p:nvPr/>
            </p:nvSpPr>
            <p:spPr bwMode="auto">
              <a:xfrm>
                <a:off x="0" y="0"/>
                <a:ext cx="1944000" cy="1944000"/>
              </a:xfrm>
              <a:custGeom>
                <a:avLst/>
                <a:gdLst>
                  <a:gd name="T0" fmla="*/ 1023982 w 1944000"/>
                  <a:gd name="T1" fmla="*/ 1391 h 1944000"/>
                  <a:gd name="T2" fmla="*/ 1901805 w 1944000"/>
                  <a:gd name="T3" fmla="*/ 688724 h 1944000"/>
                  <a:gd name="T4" fmla="*/ 1556335 w 1944000"/>
                  <a:gd name="T5" fmla="*/ 1748748 h 1944000"/>
                  <a:gd name="T6" fmla="*/ 442087 w 1944000"/>
                  <a:gd name="T7" fmla="*/ 1786849 h 1944000"/>
                  <a:gd name="T8" fmla="*/ 972000 w 1944000"/>
                  <a:gd name="T9" fmla="*/ 972000 h 1944000"/>
                  <a:gd name="T10" fmla="*/ 1023982 w 1944000"/>
                  <a:gd name="T11" fmla="*/ 1391 h 1944000"/>
                  <a:gd name="T12" fmla="*/ 1023982 w 1944000"/>
                  <a:gd name="T13" fmla="*/ 1391 h 1944000"/>
                  <a:gd name="T14" fmla="*/ 1901805 w 1944000"/>
                  <a:gd name="T15" fmla="*/ 688724 h 1944000"/>
                  <a:gd name="T16" fmla="*/ 1556335 w 1944000"/>
                  <a:gd name="T17" fmla="*/ 1748748 h 1944000"/>
                  <a:gd name="T18" fmla="*/ 442087 w 1944000"/>
                  <a:gd name="T19" fmla="*/ 1786849 h 1944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4000" h="1944000" stroke="0">
                    <a:moveTo>
                      <a:pt x="1023982" y="1391"/>
                    </a:moveTo>
                    <a:cubicBezTo>
                      <a:pt x="1431965" y="23241"/>
                      <a:pt x="1782734" y="297892"/>
                      <a:pt x="1901805" y="688724"/>
                    </a:cubicBezTo>
                    <a:cubicBezTo>
                      <a:pt x="2020877" y="1079556"/>
                      <a:pt x="1882830" y="1503130"/>
                      <a:pt x="1556335" y="1748748"/>
                    </a:cubicBezTo>
                    <a:cubicBezTo>
                      <a:pt x="1229840" y="1994366"/>
                      <a:pt x="784598" y="2009590"/>
                      <a:pt x="442087" y="1786849"/>
                    </a:cubicBezTo>
                    <a:lnTo>
                      <a:pt x="972000" y="972000"/>
                    </a:lnTo>
                    <a:lnTo>
                      <a:pt x="1023982" y="1391"/>
                    </a:lnTo>
                    <a:close/>
                  </a:path>
                  <a:path w="1944000" h="1944000" fill="none">
                    <a:moveTo>
                      <a:pt x="1023982" y="1391"/>
                    </a:moveTo>
                    <a:cubicBezTo>
                      <a:pt x="1431965" y="23241"/>
                      <a:pt x="1782734" y="297892"/>
                      <a:pt x="1901805" y="688724"/>
                    </a:cubicBezTo>
                    <a:cubicBezTo>
                      <a:pt x="2020877" y="1079556"/>
                      <a:pt x="1882830" y="1503130"/>
                      <a:pt x="1556335" y="1748748"/>
                    </a:cubicBezTo>
                    <a:cubicBezTo>
                      <a:pt x="1229840" y="1994366"/>
                      <a:pt x="784598" y="2009590"/>
                      <a:pt x="442087" y="1786849"/>
                    </a:cubicBezTo>
                  </a:path>
                </a:pathLst>
              </a:custGeom>
              <a:noFill/>
              <a:ln w="66675" cap="rnd" cmpd="sng">
                <a:solidFill>
                  <a:srgbClr val="1E6991"/>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00"/>
              </a:p>
            </p:txBody>
          </p:sp>
        </p:grpSp>
        <p:grpSp>
          <p:nvGrpSpPr>
            <p:cNvPr id="13349" name="组合 39"/>
            <p:cNvGrpSpPr/>
            <p:nvPr/>
          </p:nvGrpSpPr>
          <p:grpSpPr bwMode="auto">
            <a:xfrm>
              <a:off x="399908" y="1073647"/>
              <a:ext cx="1129901" cy="559076"/>
              <a:chOff x="-665" y="-424"/>
              <a:chExt cx="1129901" cy="559076"/>
            </a:xfrm>
          </p:grpSpPr>
          <p:sp>
            <p:nvSpPr>
              <p:cNvPr id="13350" name="文本框 41"/>
              <p:cNvSpPr txBox="1">
                <a:spLocks noChangeArrowheads="1"/>
              </p:cNvSpPr>
              <p:nvPr/>
            </p:nvSpPr>
            <p:spPr bwMode="auto">
              <a:xfrm>
                <a:off x="70391" y="131734"/>
                <a:ext cx="1002072" cy="426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500">
                    <a:solidFill>
                      <a:srgbClr val="1E6991"/>
                    </a:solidFill>
                    <a:latin typeface="Arial" panose="020B0604020202020204" pitchFamily="34" charset="0"/>
                    <a:cs typeface="Arial" panose="020B0604020202020204" pitchFamily="34" charset="0"/>
                  </a:rPr>
                  <a:t>60%</a:t>
                </a:r>
                <a:endParaRPr lang="zh-CN" altLang="en-US" sz="1500">
                  <a:solidFill>
                    <a:srgbClr val="1E6991"/>
                  </a:solidFill>
                  <a:latin typeface="Arial" panose="020B0604020202020204" pitchFamily="34" charset="0"/>
                  <a:cs typeface="Arial" panose="020B0604020202020204" pitchFamily="34" charset="0"/>
                </a:endParaRPr>
              </a:p>
            </p:txBody>
          </p:sp>
          <p:cxnSp>
            <p:nvCxnSpPr>
              <p:cNvPr id="13351" name="直接连接符 42"/>
              <p:cNvCxnSpPr>
                <a:cxnSpLocks noChangeShapeType="1"/>
              </p:cNvCxnSpPr>
              <p:nvPr/>
            </p:nvCxnSpPr>
            <p:spPr bwMode="auto">
              <a:xfrm>
                <a:off x="-665" y="-424"/>
                <a:ext cx="1129901" cy="0"/>
              </a:xfrm>
              <a:prstGeom prst="line">
                <a:avLst/>
              </a:prstGeom>
              <a:noFill/>
              <a:ln w="22225" cap="rnd" cmpd="sng">
                <a:solidFill>
                  <a:srgbClr val="1E6991"/>
                </a:solidFill>
                <a:round/>
              </a:ln>
              <a:extLst>
                <a:ext uri="{909E8E84-426E-40DD-AFC4-6F175D3DCCD1}">
                  <a14:hiddenFill xmlns:a14="http://schemas.microsoft.com/office/drawing/2010/main">
                    <a:noFill/>
                  </a14:hiddenFill>
                </a:ext>
              </a:extLst>
            </p:spPr>
          </p:cxnSp>
        </p:grpSp>
        <p:sp>
          <p:nvSpPr>
            <p:cNvPr id="13352" name="Freeform 298"/>
            <p:cNvSpPr>
              <a:spLocks noEditPoints="1"/>
            </p:cNvSpPr>
            <p:nvPr/>
          </p:nvSpPr>
          <p:spPr bwMode="auto">
            <a:xfrm>
              <a:off x="652753" y="442655"/>
              <a:ext cx="624379" cy="517106"/>
            </a:xfrm>
            <a:custGeom>
              <a:avLst/>
              <a:gdLst>
                <a:gd name="T0" fmla="*/ 19 w 102"/>
                <a:gd name="T1" fmla="*/ 33 h 85"/>
                <a:gd name="T2" fmla="*/ 9 w 102"/>
                <a:gd name="T3" fmla="*/ 32 h 85"/>
                <a:gd name="T4" fmla="*/ 18 w 102"/>
                <a:gd name="T5" fmla="*/ 35 h 85"/>
                <a:gd name="T6" fmla="*/ 28 w 102"/>
                <a:gd name="T7" fmla="*/ 37 h 85"/>
                <a:gd name="T8" fmla="*/ 88 w 102"/>
                <a:gd name="T9" fmla="*/ 51 h 85"/>
                <a:gd name="T10" fmla="*/ 102 w 102"/>
                <a:gd name="T11" fmla="*/ 47 h 85"/>
                <a:gd name="T12" fmla="*/ 88 w 102"/>
                <a:gd name="T13" fmla="*/ 85 h 85"/>
                <a:gd name="T14" fmla="*/ 70 w 102"/>
                <a:gd name="T15" fmla="*/ 72 h 85"/>
                <a:gd name="T16" fmla="*/ 3 w 102"/>
                <a:gd name="T17" fmla="*/ 65 h 85"/>
                <a:gd name="T18" fmla="*/ 0 w 102"/>
                <a:gd name="T19" fmla="*/ 58 h 85"/>
                <a:gd name="T20" fmla="*/ 0 w 102"/>
                <a:gd name="T21" fmla="*/ 51 h 85"/>
                <a:gd name="T22" fmla="*/ 31 w 102"/>
                <a:gd name="T23" fmla="*/ 53 h 85"/>
                <a:gd name="T24" fmla="*/ 54 w 102"/>
                <a:gd name="T25" fmla="*/ 45 h 85"/>
                <a:gd name="T26" fmla="*/ 40 w 102"/>
                <a:gd name="T27" fmla="*/ 37 h 85"/>
                <a:gd name="T28" fmla="*/ 86 w 102"/>
                <a:gd name="T29" fmla="*/ 50 h 85"/>
                <a:gd name="T30" fmla="*/ 19 w 102"/>
                <a:gd name="T31" fmla="*/ 32 h 85"/>
                <a:gd name="T32" fmla="*/ 31 w 102"/>
                <a:gd name="T33" fmla="*/ 37 h 85"/>
                <a:gd name="T34" fmla="*/ 30 w 102"/>
                <a:gd name="T35" fmla="*/ 43 h 85"/>
                <a:gd name="T36" fmla="*/ 5 w 102"/>
                <a:gd name="T37" fmla="*/ 38 h 85"/>
                <a:gd name="T38" fmla="*/ 6 w 102"/>
                <a:gd name="T39" fmla="*/ 31 h 85"/>
                <a:gd name="T40" fmla="*/ 11 w 102"/>
                <a:gd name="T41" fmla="*/ 30 h 85"/>
                <a:gd name="T42" fmla="*/ 38 w 102"/>
                <a:gd name="T43" fmla="*/ 27 h 85"/>
                <a:gd name="T44" fmla="*/ 31 w 102"/>
                <a:gd name="T45" fmla="*/ 13 h 85"/>
                <a:gd name="T46" fmla="*/ 30 w 102"/>
                <a:gd name="T47" fmla="*/ 14 h 85"/>
                <a:gd name="T48" fmla="*/ 37 w 102"/>
                <a:gd name="T49" fmla="*/ 28 h 85"/>
                <a:gd name="T50" fmla="*/ 38 w 102"/>
                <a:gd name="T51" fmla="*/ 27 h 85"/>
                <a:gd name="T52" fmla="*/ 40 w 102"/>
                <a:gd name="T53" fmla="*/ 27 h 85"/>
                <a:gd name="T54" fmla="*/ 40 w 102"/>
                <a:gd name="T55" fmla="*/ 32 h 85"/>
                <a:gd name="T56" fmla="*/ 34 w 102"/>
                <a:gd name="T57" fmla="*/ 35 h 85"/>
                <a:gd name="T58" fmla="*/ 23 w 102"/>
                <a:gd name="T59" fmla="*/ 12 h 85"/>
                <a:gd name="T60" fmla="*/ 29 w 102"/>
                <a:gd name="T61" fmla="*/ 9 h 85"/>
                <a:gd name="T62" fmla="*/ 37 w 102"/>
                <a:gd name="T63" fmla="*/ 19 h 85"/>
                <a:gd name="T64" fmla="*/ 45 w 102"/>
                <a:gd name="T65" fmla="*/ 11 h 85"/>
                <a:gd name="T66" fmla="*/ 43 w 102"/>
                <a:gd name="T67" fmla="*/ 19 h 85"/>
                <a:gd name="T68" fmla="*/ 47 w 102"/>
                <a:gd name="T69" fmla="*/ 12 h 85"/>
                <a:gd name="T70" fmla="*/ 49 w 102"/>
                <a:gd name="T71" fmla="*/ 3 h 85"/>
                <a:gd name="T72" fmla="*/ 43 w 102"/>
                <a:gd name="T73" fmla="*/ 10 h 85"/>
                <a:gd name="T74" fmla="*/ 41 w 102"/>
                <a:gd name="T75" fmla="*/ 21 h 85"/>
                <a:gd name="T76" fmla="*/ 46 w 102"/>
                <a:gd name="T77" fmla="*/ 24 h 85"/>
                <a:gd name="T78" fmla="*/ 56 w 102"/>
                <a:gd name="T79" fmla="*/ 3 h 85"/>
                <a:gd name="T80" fmla="*/ 50 w 102"/>
                <a:gd name="T81" fmla="*/ 0 h 85"/>
                <a:gd name="T82" fmla="*/ 47 w 102"/>
                <a:gd name="T83" fmla="*/ 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85">
                  <a:moveTo>
                    <a:pt x="26" y="36"/>
                  </a:moveTo>
                  <a:cubicBezTo>
                    <a:pt x="25" y="35"/>
                    <a:pt x="22" y="34"/>
                    <a:pt x="19" y="33"/>
                  </a:cubicBezTo>
                  <a:cubicBezTo>
                    <a:pt x="16" y="33"/>
                    <a:pt x="13" y="32"/>
                    <a:pt x="11" y="32"/>
                  </a:cubicBezTo>
                  <a:cubicBezTo>
                    <a:pt x="10" y="32"/>
                    <a:pt x="9" y="32"/>
                    <a:pt x="9" y="32"/>
                  </a:cubicBezTo>
                  <a:cubicBezTo>
                    <a:pt x="9" y="32"/>
                    <a:pt x="10" y="32"/>
                    <a:pt x="11" y="33"/>
                  </a:cubicBezTo>
                  <a:cubicBezTo>
                    <a:pt x="13" y="34"/>
                    <a:pt x="15" y="35"/>
                    <a:pt x="18" y="35"/>
                  </a:cubicBezTo>
                  <a:cubicBezTo>
                    <a:pt x="21" y="36"/>
                    <a:pt x="24" y="37"/>
                    <a:pt x="26" y="37"/>
                  </a:cubicBezTo>
                  <a:cubicBezTo>
                    <a:pt x="28" y="37"/>
                    <a:pt x="28" y="37"/>
                    <a:pt x="28" y="37"/>
                  </a:cubicBezTo>
                  <a:cubicBezTo>
                    <a:pt x="28" y="37"/>
                    <a:pt x="28" y="36"/>
                    <a:pt x="26" y="36"/>
                  </a:cubicBezTo>
                  <a:close/>
                  <a:moveTo>
                    <a:pt x="88" y="51"/>
                  </a:moveTo>
                  <a:cubicBezTo>
                    <a:pt x="88" y="47"/>
                    <a:pt x="88" y="47"/>
                    <a:pt x="88" y="47"/>
                  </a:cubicBezTo>
                  <a:cubicBezTo>
                    <a:pt x="102" y="47"/>
                    <a:pt x="102" y="47"/>
                    <a:pt x="102" y="47"/>
                  </a:cubicBezTo>
                  <a:cubicBezTo>
                    <a:pt x="102" y="85"/>
                    <a:pt x="102" y="85"/>
                    <a:pt x="102" y="85"/>
                  </a:cubicBezTo>
                  <a:cubicBezTo>
                    <a:pt x="88" y="85"/>
                    <a:pt x="88" y="85"/>
                    <a:pt x="88" y="85"/>
                  </a:cubicBezTo>
                  <a:cubicBezTo>
                    <a:pt x="88" y="79"/>
                    <a:pt x="88" y="79"/>
                    <a:pt x="88" y="79"/>
                  </a:cubicBezTo>
                  <a:cubicBezTo>
                    <a:pt x="70" y="72"/>
                    <a:pt x="70" y="72"/>
                    <a:pt x="70" y="72"/>
                  </a:cubicBezTo>
                  <a:cubicBezTo>
                    <a:pt x="27" y="77"/>
                    <a:pt x="27" y="77"/>
                    <a:pt x="27" y="77"/>
                  </a:cubicBezTo>
                  <a:cubicBezTo>
                    <a:pt x="3" y="65"/>
                    <a:pt x="3" y="65"/>
                    <a:pt x="3" y="65"/>
                  </a:cubicBezTo>
                  <a:cubicBezTo>
                    <a:pt x="4" y="60"/>
                    <a:pt x="4" y="60"/>
                    <a:pt x="4" y="60"/>
                  </a:cubicBezTo>
                  <a:cubicBezTo>
                    <a:pt x="0" y="58"/>
                    <a:pt x="0" y="58"/>
                    <a:pt x="0" y="58"/>
                  </a:cubicBezTo>
                  <a:cubicBezTo>
                    <a:pt x="1" y="53"/>
                    <a:pt x="1" y="53"/>
                    <a:pt x="1" y="53"/>
                  </a:cubicBezTo>
                  <a:cubicBezTo>
                    <a:pt x="0" y="51"/>
                    <a:pt x="0" y="51"/>
                    <a:pt x="0" y="51"/>
                  </a:cubicBezTo>
                  <a:cubicBezTo>
                    <a:pt x="2" y="44"/>
                    <a:pt x="2" y="44"/>
                    <a:pt x="2" y="44"/>
                  </a:cubicBezTo>
                  <a:cubicBezTo>
                    <a:pt x="31" y="53"/>
                    <a:pt x="31" y="53"/>
                    <a:pt x="31" y="53"/>
                  </a:cubicBezTo>
                  <a:cubicBezTo>
                    <a:pt x="54" y="47"/>
                    <a:pt x="54" y="47"/>
                    <a:pt x="54" y="47"/>
                  </a:cubicBezTo>
                  <a:cubicBezTo>
                    <a:pt x="54" y="45"/>
                    <a:pt x="54" y="45"/>
                    <a:pt x="54" y="45"/>
                  </a:cubicBezTo>
                  <a:cubicBezTo>
                    <a:pt x="36" y="45"/>
                    <a:pt x="36" y="45"/>
                    <a:pt x="36" y="45"/>
                  </a:cubicBezTo>
                  <a:cubicBezTo>
                    <a:pt x="40" y="37"/>
                    <a:pt x="40" y="37"/>
                    <a:pt x="40" y="37"/>
                  </a:cubicBezTo>
                  <a:cubicBezTo>
                    <a:pt x="72" y="31"/>
                    <a:pt x="72" y="31"/>
                    <a:pt x="72" y="31"/>
                  </a:cubicBezTo>
                  <a:cubicBezTo>
                    <a:pt x="86" y="50"/>
                    <a:pt x="86" y="50"/>
                    <a:pt x="86" y="50"/>
                  </a:cubicBezTo>
                  <a:cubicBezTo>
                    <a:pt x="88" y="51"/>
                    <a:pt x="88" y="51"/>
                    <a:pt x="88" y="51"/>
                  </a:cubicBezTo>
                  <a:close/>
                  <a:moveTo>
                    <a:pt x="19" y="32"/>
                  </a:moveTo>
                  <a:cubicBezTo>
                    <a:pt x="23" y="32"/>
                    <a:pt x="25" y="33"/>
                    <a:pt x="27" y="34"/>
                  </a:cubicBezTo>
                  <a:cubicBezTo>
                    <a:pt x="29" y="35"/>
                    <a:pt x="30" y="36"/>
                    <a:pt x="31" y="37"/>
                  </a:cubicBezTo>
                  <a:cubicBezTo>
                    <a:pt x="31" y="37"/>
                    <a:pt x="31" y="38"/>
                    <a:pt x="31" y="38"/>
                  </a:cubicBezTo>
                  <a:cubicBezTo>
                    <a:pt x="31" y="40"/>
                    <a:pt x="30" y="42"/>
                    <a:pt x="30" y="43"/>
                  </a:cubicBezTo>
                  <a:cubicBezTo>
                    <a:pt x="30" y="44"/>
                    <a:pt x="29" y="44"/>
                    <a:pt x="29" y="44"/>
                  </a:cubicBezTo>
                  <a:cubicBezTo>
                    <a:pt x="25" y="46"/>
                    <a:pt x="7" y="42"/>
                    <a:pt x="5" y="38"/>
                  </a:cubicBezTo>
                  <a:cubicBezTo>
                    <a:pt x="5" y="38"/>
                    <a:pt x="4" y="37"/>
                    <a:pt x="5" y="37"/>
                  </a:cubicBezTo>
                  <a:cubicBezTo>
                    <a:pt x="5" y="35"/>
                    <a:pt x="6" y="33"/>
                    <a:pt x="6" y="31"/>
                  </a:cubicBezTo>
                  <a:cubicBezTo>
                    <a:pt x="6" y="31"/>
                    <a:pt x="6" y="31"/>
                    <a:pt x="7" y="30"/>
                  </a:cubicBezTo>
                  <a:cubicBezTo>
                    <a:pt x="8" y="30"/>
                    <a:pt x="9" y="30"/>
                    <a:pt x="11" y="30"/>
                  </a:cubicBezTo>
                  <a:cubicBezTo>
                    <a:pt x="13" y="30"/>
                    <a:pt x="16" y="31"/>
                    <a:pt x="19" y="32"/>
                  </a:cubicBezTo>
                  <a:close/>
                  <a:moveTo>
                    <a:pt x="38" y="27"/>
                  </a:moveTo>
                  <a:cubicBezTo>
                    <a:pt x="38" y="25"/>
                    <a:pt x="36" y="23"/>
                    <a:pt x="35" y="20"/>
                  </a:cubicBezTo>
                  <a:cubicBezTo>
                    <a:pt x="33" y="17"/>
                    <a:pt x="32" y="15"/>
                    <a:pt x="31" y="13"/>
                  </a:cubicBezTo>
                  <a:cubicBezTo>
                    <a:pt x="30" y="12"/>
                    <a:pt x="29" y="12"/>
                    <a:pt x="29" y="12"/>
                  </a:cubicBezTo>
                  <a:cubicBezTo>
                    <a:pt x="29" y="12"/>
                    <a:pt x="29" y="12"/>
                    <a:pt x="30" y="14"/>
                  </a:cubicBezTo>
                  <a:cubicBezTo>
                    <a:pt x="30" y="16"/>
                    <a:pt x="32" y="18"/>
                    <a:pt x="33" y="21"/>
                  </a:cubicBezTo>
                  <a:cubicBezTo>
                    <a:pt x="35" y="24"/>
                    <a:pt x="36" y="26"/>
                    <a:pt x="37" y="28"/>
                  </a:cubicBezTo>
                  <a:cubicBezTo>
                    <a:pt x="38" y="29"/>
                    <a:pt x="39" y="29"/>
                    <a:pt x="39" y="29"/>
                  </a:cubicBezTo>
                  <a:cubicBezTo>
                    <a:pt x="39" y="29"/>
                    <a:pt x="39" y="28"/>
                    <a:pt x="38" y="27"/>
                  </a:cubicBezTo>
                  <a:close/>
                  <a:moveTo>
                    <a:pt x="37" y="19"/>
                  </a:moveTo>
                  <a:cubicBezTo>
                    <a:pt x="38" y="22"/>
                    <a:pt x="39" y="25"/>
                    <a:pt x="40" y="27"/>
                  </a:cubicBezTo>
                  <a:cubicBezTo>
                    <a:pt x="41" y="29"/>
                    <a:pt x="41" y="30"/>
                    <a:pt x="41" y="31"/>
                  </a:cubicBezTo>
                  <a:cubicBezTo>
                    <a:pt x="41" y="32"/>
                    <a:pt x="40" y="32"/>
                    <a:pt x="40" y="32"/>
                  </a:cubicBezTo>
                  <a:cubicBezTo>
                    <a:pt x="38" y="33"/>
                    <a:pt x="37" y="34"/>
                    <a:pt x="35" y="35"/>
                  </a:cubicBezTo>
                  <a:cubicBezTo>
                    <a:pt x="34" y="35"/>
                    <a:pt x="34" y="35"/>
                    <a:pt x="34" y="35"/>
                  </a:cubicBezTo>
                  <a:cubicBezTo>
                    <a:pt x="30" y="33"/>
                    <a:pt x="21" y="17"/>
                    <a:pt x="22" y="13"/>
                  </a:cubicBezTo>
                  <a:cubicBezTo>
                    <a:pt x="22" y="12"/>
                    <a:pt x="22" y="12"/>
                    <a:pt x="23" y="12"/>
                  </a:cubicBezTo>
                  <a:cubicBezTo>
                    <a:pt x="24" y="11"/>
                    <a:pt x="26" y="10"/>
                    <a:pt x="27" y="9"/>
                  </a:cubicBezTo>
                  <a:cubicBezTo>
                    <a:pt x="28" y="9"/>
                    <a:pt x="28" y="9"/>
                    <a:pt x="29" y="9"/>
                  </a:cubicBezTo>
                  <a:cubicBezTo>
                    <a:pt x="30" y="9"/>
                    <a:pt x="31" y="10"/>
                    <a:pt x="32" y="12"/>
                  </a:cubicBezTo>
                  <a:cubicBezTo>
                    <a:pt x="33" y="14"/>
                    <a:pt x="35" y="16"/>
                    <a:pt x="37" y="19"/>
                  </a:cubicBezTo>
                  <a:close/>
                  <a:moveTo>
                    <a:pt x="48" y="4"/>
                  </a:moveTo>
                  <a:cubicBezTo>
                    <a:pt x="47" y="6"/>
                    <a:pt x="46" y="8"/>
                    <a:pt x="45" y="11"/>
                  </a:cubicBezTo>
                  <a:cubicBezTo>
                    <a:pt x="44" y="13"/>
                    <a:pt x="43" y="16"/>
                    <a:pt x="43" y="18"/>
                  </a:cubicBezTo>
                  <a:cubicBezTo>
                    <a:pt x="43" y="19"/>
                    <a:pt x="42" y="19"/>
                    <a:pt x="43" y="19"/>
                  </a:cubicBezTo>
                  <a:cubicBezTo>
                    <a:pt x="43" y="19"/>
                    <a:pt x="43" y="19"/>
                    <a:pt x="44" y="18"/>
                  </a:cubicBezTo>
                  <a:cubicBezTo>
                    <a:pt x="45" y="16"/>
                    <a:pt x="46" y="14"/>
                    <a:pt x="47" y="12"/>
                  </a:cubicBezTo>
                  <a:cubicBezTo>
                    <a:pt x="48" y="9"/>
                    <a:pt x="49" y="7"/>
                    <a:pt x="49" y="5"/>
                  </a:cubicBezTo>
                  <a:cubicBezTo>
                    <a:pt x="49" y="4"/>
                    <a:pt x="49" y="3"/>
                    <a:pt x="49" y="3"/>
                  </a:cubicBezTo>
                  <a:cubicBezTo>
                    <a:pt x="49" y="3"/>
                    <a:pt x="49" y="3"/>
                    <a:pt x="48" y="4"/>
                  </a:cubicBezTo>
                  <a:close/>
                  <a:moveTo>
                    <a:pt x="43" y="10"/>
                  </a:moveTo>
                  <a:cubicBezTo>
                    <a:pt x="42" y="13"/>
                    <a:pt x="42" y="16"/>
                    <a:pt x="41" y="17"/>
                  </a:cubicBezTo>
                  <a:cubicBezTo>
                    <a:pt x="41" y="19"/>
                    <a:pt x="41" y="21"/>
                    <a:pt x="41" y="21"/>
                  </a:cubicBezTo>
                  <a:cubicBezTo>
                    <a:pt x="41" y="22"/>
                    <a:pt x="41" y="22"/>
                    <a:pt x="42" y="22"/>
                  </a:cubicBezTo>
                  <a:cubicBezTo>
                    <a:pt x="43" y="23"/>
                    <a:pt x="45" y="23"/>
                    <a:pt x="46" y="24"/>
                  </a:cubicBezTo>
                  <a:cubicBezTo>
                    <a:pt x="47" y="24"/>
                    <a:pt x="47" y="24"/>
                    <a:pt x="48" y="24"/>
                  </a:cubicBezTo>
                  <a:cubicBezTo>
                    <a:pt x="51" y="22"/>
                    <a:pt x="57" y="7"/>
                    <a:pt x="56" y="3"/>
                  </a:cubicBezTo>
                  <a:cubicBezTo>
                    <a:pt x="56" y="3"/>
                    <a:pt x="56" y="3"/>
                    <a:pt x="55" y="2"/>
                  </a:cubicBezTo>
                  <a:cubicBezTo>
                    <a:pt x="54" y="2"/>
                    <a:pt x="52" y="1"/>
                    <a:pt x="50" y="0"/>
                  </a:cubicBezTo>
                  <a:cubicBezTo>
                    <a:pt x="50" y="0"/>
                    <a:pt x="50" y="0"/>
                    <a:pt x="49" y="1"/>
                  </a:cubicBezTo>
                  <a:cubicBezTo>
                    <a:pt x="49" y="1"/>
                    <a:pt x="48" y="2"/>
                    <a:pt x="47" y="3"/>
                  </a:cubicBezTo>
                  <a:cubicBezTo>
                    <a:pt x="46" y="5"/>
                    <a:pt x="45" y="8"/>
                    <a:pt x="43" y="10"/>
                  </a:cubicBezTo>
                  <a:close/>
                </a:path>
              </a:pathLst>
            </a:custGeom>
            <a:solidFill>
              <a:srgbClr val="1E69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grpSp>
      <p:grpSp>
        <p:nvGrpSpPr>
          <p:cNvPr id="13353" name="组合 45"/>
          <p:cNvGrpSpPr/>
          <p:nvPr/>
        </p:nvGrpSpPr>
        <p:grpSpPr bwMode="auto">
          <a:xfrm>
            <a:off x="379810" y="3159311"/>
            <a:ext cx="1457325" cy="1457325"/>
            <a:chOff x="0" y="0"/>
            <a:chExt cx="1944000" cy="1944000"/>
          </a:xfrm>
        </p:grpSpPr>
        <p:grpSp>
          <p:nvGrpSpPr>
            <p:cNvPr id="13354" name="组合 46"/>
            <p:cNvGrpSpPr/>
            <p:nvPr/>
          </p:nvGrpSpPr>
          <p:grpSpPr bwMode="auto">
            <a:xfrm>
              <a:off x="0" y="0"/>
              <a:ext cx="1944000" cy="1944000"/>
              <a:chOff x="0" y="0"/>
              <a:chExt cx="1944000" cy="1944000"/>
            </a:xfrm>
          </p:grpSpPr>
          <p:sp>
            <p:nvSpPr>
              <p:cNvPr id="13355" name="椭圆 51"/>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ln>
            </p:spPr>
            <p:txBody>
              <a:bodyPr anchor="ctr"/>
              <a:lstStyle/>
              <a:p>
                <a:pPr algn="ctr" eaLnBrk="1" hangingPunct="1"/>
                <a:endParaRPr lang="zh-CN" altLang="en-US" sz="100">
                  <a:solidFill>
                    <a:srgbClr val="FFFFFF"/>
                  </a:solidFill>
                </a:endParaRPr>
              </a:p>
            </p:txBody>
          </p:sp>
          <p:sp>
            <p:nvSpPr>
              <p:cNvPr id="13356" name="弧形 52"/>
              <p:cNvSpPr/>
              <p:nvPr/>
            </p:nvSpPr>
            <p:spPr bwMode="auto">
              <a:xfrm>
                <a:off x="0" y="0"/>
                <a:ext cx="1944000" cy="1944000"/>
              </a:xfrm>
              <a:custGeom>
                <a:avLst/>
                <a:gdLst>
                  <a:gd name="T0" fmla="*/ 1023982 w 1944000"/>
                  <a:gd name="T1" fmla="*/ 1391 h 1944000"/>
                  <a:gd name="T2" fmla="*/ 1943691 w 1944000"/>
                  <a:gd name="T3" fmla="*/ 996493 h 1944000"/>
                  <a:gd name="T4" fmla="*/ 975016 w 1944000"/>
                  <a:gd name="T5" fmla="*/ 1943996 h 1944000"/>
                  <a:gd name="T6" fmla="*/ 972000 w 1944000"/>
                  <a:gd name="T7" fmla="*/ 972000 h 1944000"/>
                  <a:gd name="T8" fmla="*/ 1023982 w 1944000"/>
                  <a:gd name="T9" fmla="*/ 1391 h 1944000"/>
                  <a:gd name="T10" fmla="*/ 1023982 w 1944000"/>
                  <a:gd name="T11" fmla="*/ 1391 h 1944000"/>
                  <a:gd name="T12" fmla="*/ 1943691 w 1944000"/>
                  <a:gd name="T13" fmla="*/ 996493 h 1944000"/>
                  <a:gd name="T14" fmla="*/ 975016 w 1944000"/>
                  <a:gd name="T15" fmla="*/ 1943996 h 19440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4000" h="1944000" stroke="0">
                    <a:moveTo>
                      <a:pt x="1023982" y="1391"/>
                    </a:moveTo>
                    <a:cubicBezTo>
                      <a:pt x="1549337" y="29527"/>
                      <a:pt x="1956948" y="470552"/>
                      <a:pt x="1943691" y="996493"/>
                    </a:cubicBezTo>
                    <a:cubicBezTo>
                      <a:pt x="1930434" y="1522434"/>
                      <a:pt x="1501122" y="1942363"/>
                      <a:pt x="975016" y="1943996"/>
                    </a:cubicBezTo>
                    <a:cubicBezTo>
                      <a:pt x="974011" y="1619997"/>
                      <a:pt x="973005" y="1295999"/>
                      <a:pt x="972000" y="972000"/>
                    </a:cubicBezTo>
                    <a:lnTo>
                      <a:pt x="1023982" y="1391"/>
                    </a:lnTo>
                    <a:close/>
                  </a:path>
                  <a:path w="1944000" h="1944000" fill="none">
                    <a:moveTo>
                      <a:pt x="1023982" y="1391"/>
                    </a:moveTo>
                    <a:cubicBezTo>
                      <a:pt x="1549337" y="29527"/>
                      <a:pt x="1956948" y="470552"/>
                      <a:pt x="1943691" y="996493"/>
                    </a:cubicBezTo>
                    <a:cubicBezTo>
                      <a:pt x="1930434" y="1522434"/>
                      <a:pt x="1501122" y="1942363"/>
                      <a:pt x="975016" y="1943996"/>
                    </a:cubicBezTo>
                  </a:path>
                </a:pathLst>
              </a:custGeom>
              <a:noFill/>
              <a:ln w="66675" cap="rnd" cmpd="sng">
                <a:solidFill>
                  <a:srgbClr val="1E6991"/>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00"/>
              </a:p>
            </p:txBody>
          </p:sp>
        </p:grpSp>
        <p:grpSp>
          <p:nvGrpSpPr>
            <p:cNvPr id="13357" name="组合 47"/>
            <p:cNvGrpSpPr/>
            <p:nvPr/>
          </p:nvGrpSpPr>
          <p:grpSpPr bwMode="auto">
            <a:xfrm>
              <a:off x="400235" y="1073647"/>
              <a:ext cx="1129235" cy="559076"/>
              <a:chOff x="-338" y="-424"/>
              <a:chExt cx="1129235" cy="559076"/>
            </a:xfrm>
          </p:grpSpPr>
          <p:sp>
            <p:nvSpPr>
              <p:cNvPr id="13358" name="文本框 49"/>
              <p:cNvSpPr txBox="1">
                <a:spLocks noChangeArrowheads="1"/>
              </p:cNvSpPr>
              <p:nvPr/>
            </p:nvSpPr>
            <p:spPr bwMode="auto">
              <a:xfrm>
                <a:off x="70391" y="131734"/>
                <a:ext cx="1002072" cy="426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500">
                    <a:solidFill>
                      <a:srgbClr val="1E6991"/>
                    </a:solidFill>
                    <a:latin typeface="Arial" panose="020B0604020202020204" pitchFamily="34" charset="0"/>
                    <a:cs typeface="Arial" panose="020B0604020202020204" pitchFamily="34" charset="0"/>
                  </a:rPr>
                  <a:t>50%</a:t>
                </a:r>
                <a:endParaRPr lang="zh-CN" altLang="en-US" sz="1500">
                  <a:solidFill>
                    <a:srgbClr val="1E6991"/>
                  </a:solidFill>
                  <a:latin typeface="Arial" panose="020B0604020202020204" pitchFamily="34" charset="0"/>
                  <a:cs typeface="Arial" panose="020B0604020202020204" pitchFamily="34" charset="0"/>
                </a:endParaRPr>
              </a:p>
            </p:txBody>
          </p:sp>
          <p:cxnSp>
            <p:nvCxnSpPr>
              <p:cNvPr id="13359" name="直接连接符 50"/>
              <p:cNvCxnSpPr>
                <a:cxnSpLocks noChangeShapeType="1"/>
              </p:cNvCxnSpPr>
              <p:nvPr/>
            </p:nvCxnSpPr>
            <p:spPr bwMode="auto">
              <a:xfrm>
                <a:off x="-338" y="-424"/>
                <a:ext cx="1129235" cy="0"/>
              </a:xfrm>
              <a:prstGeom prst="line">
                <a:avLst/>
              </a:prstGeom>
              <a:noFill/>
              <a:ln w="22225" cap="rnd" cmpd="sng">
                <a:solidFill>
                  <a:srgbClr val="1E6991"/>
                </a:solidFill>
                <a:round/>
              </a:ln>
              <a:extLst>
                <a:ext uri="{909E8E84-426E-40DD-AFC4-6F175D3DCCD1}">
                  <a14:hiddenFill xmlns:a14="http://schemas.microsoft.com/office/drawing/2010/main">
                    <a:noFill/>
                  </a14:hiddenFill>
                </a:ext>
              </a:extLst>
            </p:spPr>
          </p:cxnSp>
        </p:grpSp>
        <p:sp>
          <p:nvSpPr>
            <p:cNvPr id="13360" name="Freeform 320"/>
            <p:cNvSpPr>
              <a:spLocks noEditPoints="1"/>
            </p:cNvSpPr>
            <p:nvPr/>
          </p:nvSpPr>
          <p:spPr bwMode="auto">
            <a:xfrm>
              <a:off x="675110" y="415113"/>
              <a:ext cx="566616" cy="506104"/>
            </a:xfrm>
            <a:custGeom>
              <a:avLst/>
              <a:gdLst>
                <a:gd name="T0" fmla="*/ 17 w 93"/>
                <a:gd name="T1" fmla="*/ 18 h 83"/>
                <a:gd name="T2" fmla="*/ 9 w 93"/>
                <a:gd name="T3" fmla="*/ 28 h 83"/>
                <a:gd name="T4" fmla="*/ 84 w 93"/>
                <a:gd name="T5" fmla="*/ 74 h 83"/>
                <a:gd name="T6" fmla="*/ 70 w 93"/>
                <a:gd name="T7" fmla="*/ 28 h 83"/>
                <a:gd name="T8" fmla="*/ 24 w 93"/>
                <a:gd name="T9" fmla="*/ 34 h 83"/>
                <a:gd name="T10" fmla="*/ 24 w 93"/>
                <a:gd name="T11" fmla="*/ 18 h 83"/>
                <a:gd name="T12" fmla="*/ 30 w 93"/>
                <a:gd name="T13" fmla="*/ 13 h 83"/>
                <a:gd name="T14" fmla="*/ 46 w 93"/>
                <a:gd name="T15" fmla="*/ 0 h 83"/>
                <a:gd name="T16" fmla="*/ 63 w 93"/>
                <a:gd name="T17" fmla="*/ 13 h 83"/>
                <a:gd name="T18" fmla="*/ 70 w 93"/>
                <a:gd name="T19" fmla="*/ 18 h 83"/>
                <a:gd name="T20" fmla="*/ 93 w 93"/>
                <a:gd name="T21" fmla="*/ 18 h 83"/>
                <a:gd name="T22" fmla="*/ 93 w 93"/>
                <a:gd name="T23" fmla="*/ 79 h 83"/>
                <a:gd name="T24" fmla="*/ 89 w 93"/>
                <a:gd name="T25" fmla="*/ 83 h 83"/>
                <a:gd name="T26" fmla="*/ 0 w 93"/>
                <a:gd name="T27" fmla="*/ 83 h 83"/>
                <a:gd name="T28" fmla="*/ 0 w 93"/>
                <a:gd name="T29" fmla="*/ 23 h 83"/>
                <a:gd name="T30" fmla="*/ 5 w 93"/>
                <a:gd name="T31" fmla="*/ 18 h 83"/>
                <a:gd name="T32" fmla="*/ 14 w 93"/>
                <a:gd name="T33" fmla="*/ 70 h 83"/>
                <a:gd name="T34" fmla="*/ 39 w 93"/>
                <a:gd name="T35" fmla="*/ 62 h 83"/>
                <a:gd name="T36" fmla="*/ 29 w 93"/>
                <a:gd name="T37" fmla="*/ 63 h 83"/>
                <a:gd name="T38" fmla="*/ 29 w 93"/>
                <a:gd name="T39" fmla="*/ 60 h 83"/>
                <a:gd name="T40" fmla="*/ 26 w 93"/>
                <a:gd name="T41" fmla="*/ 59 h 83"/>
                <a:gd name="T42" fmla="*/ 26 w 93"/>
                <a:gd name="T43" fmla="*/ 61 h 83"/>
                <a:gd name="T44" fmla="*/ 21 w 93"/>
                <a:gd name="T45" fmla="*/ 59 h 83"/>
                <a:gd name="T46" fmla="*/ 35 w 93"/>
                <a:gd name="T47" fmla="*/ 42 h 83"/>
                <a:gd name="T48" fmla="*/ 23 w 93"/>
                <a:gd name="T49" fmla="*/ 57 h 83"/>
                <a:gd name="T50" fmla="*/ 24 w 93"/>
                <a:gd name="T51" fmla="*/ 57 h 83"/>
                <a:gd name="T52" fmla="*/ 30 w 93"/>
                <a:gd name="T53" fmla="*/ 57 h 83"/>
                <a:gd name="T54" fmla="*/ 30 w 93"/>
                <a:gd name="T55" fmla="*/ 57 h 83"/>
                <a:gd name="T56" fmla="*/ 31 w 93"/>
                <a:gd name="T57" fmla="*/ 65 h 83"/>
                <a:gd name="T58" fmla="*/ 36 w 93"/>
                <a:gd name="T59" fmla="*/ 66 h 83"/>
                <a:gd name="T60" fmla="*/ 31 w 93"/>
                <a:gd name="T61" fmla="*/ 65 h 83"/>
                <a:gd name="T62" fmla="*/ 44 w 93"/>
                <a:gd name="T63" fmla="*/ 55 h 83"/>
                <a:gd name="T64" fmla="*/ 78 w 93"/>
                <a:gd name="T65" fmla="*/ 51 h 83"/>
                <a:gd name="T66" fmla="*/ 44 w 93"/>
                <a:gd name="T67" fmla="*/ 60 h 83"/>
                <a:gd name="T68" fmla="*/ 59 w 93"/>
                <a:gd name="T69" fmla="*/ 65 h 83"/>
                <a:gd name="T70" fmla="*/ 44 w 93"/>
                <a:gd name="T71" fmla="*/ 60 h 83"/>
                <a:gd name="T72" fmla="*/ 44 w 93"/>
                <a:gd name="T73" fmla="*/ 46 h 83"/>
                <a:gd name="T74" fmla="*/ 78 w 93"/>
                <a:gd name="T75" fmla="*/ 42 h 83"/>
                <a:gd name="T76" fmla="*/ 39 w 93"/>
                <a:gd name="T77" fmla="*/ 13 h 83"/>
                <a:gd name="T78" fmla="*/ 52 w 93"/>
                <a:gd name="T79" fmla="*/ 12 h 83"/>
                <a:gd name="T80" fmla="*/ 41 w 93"/>
                <a:gd name="T81" fmla="*/ 1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83">
                  <a:moveTo>
                    <a:pt x="5" y="18"/>
                  </a:moveTo>
                  <a:cubicBezTo>
                    <a:pt x="17" y="18"/>
                    <a:pt x="17" y="18"/>
                    <a:pt x="17" y="18"/>
                  </a:cubicBezTo>
                  <a:cubicBezTo>
                    <a:pt x="17" y="28"/>
                    <a:pt x="17" y="28"/>
                    <a:pt x="17" y="28"/>
                  </a:cubicBezTo>
                  <a:cubicBezTo>
                    <a:pt x="9" y="28"/>
                    <a:pt x="9" y="28"/>
                    <a:pt x="9" y="28"/>
                  </a:cubicBezTo>
                  <a:cubicBezTo>
                    <a:pt x="9" y="74"/>
                    <a:pt x="9" y="74"/>
                    <a:pt x="9" y="74"/>
                  </a:cubicBezTo>
                  <a:cubicBezTo>
                    <a:pt x="84" y="74"/>
                    <a:pt x="84" y="74"/>
                    <a:pt x="84" y="74"/>
                  </a:cubicBezTo>
                  <a:cubicBezTo>
                    <a:pt x="84" y="28"/>
                    <a:pt x="84" y="28"/>
                    <a:pt x="84" y="28"/>
                  </a:cubicBezTo>
                  <a:cubicBezTo>
                    <a:pt x="70" y="28"/>
                    <a:pt x="70" y="28"/>
                    <a:pt x="70" y="28"/>
                  </a:cubicBezTo>
                  <a:cubicBezTo>
                    <a:pt x="70" y="34"/>
                    <a:pt x="70" y="34"/>
                    <a:pt x="70" y="34"/>
                  </a:cubicBezTo>
                  <a:cubicBezTo>
                    <a:pt x="54" y="34"/>
                    <a:pt x="39" y="34"/>
                    <a:pt x="24" y="34"/>
                  </a:cubicBezTo>
                  <a:cubicBezTo>
                    <a:pt x="24" y="28"/>
                    <a:pt x="24" y="28"/>
                    <a:pt x="24" y="28"/>
                  </a:cubicBezTo>
                  <a:cubicBezTo>
                    <a:pt x="24" y="18"/>
                    <a:pt x="24" y="18"/>
                    <a:pt x="24" y="18"/>
                  </a:cubicBezTo>
                  <a:cubicBezTo>
                    <a:pt x="24" y="13"/>
                    <a:pt x="24" y="13"/>
                    <a:pt x="24" y="13"/>
                  </a:cubicBezTo>
                  <a:cubicBezTo>
                    <a:pt x="30" y="13"/>
                    <a:pt x="30" y="13"/>
                    <a:pt x="30" y="13"/>
                  </a:cubicBezTo>
                  <a:cubicBezTo>
                    <a:pt x="30" y="10"/>
                    <a:pt x="32" y="7"/>
                    <a:pt x="34" y="5"/>
                  </a:cubicBezTo>
                  <a:cubicBezTo>
                    <a:pt x="37" y="2"/>
                    <a:pt x="41" y="0"/>
                    <a:pt x="46" y="0"/>
                  </a:cubicBezTo>
                  <a:cubicBezTo>
                    <a:pt x="51" y="0"/>
                    <a:pt x="55" y="2"/>
                    <a:pt x="58" y="5"/>
                  </a:cubicBezTo>
                  <a:cubicBezTo>
                    <a:pt x="61" y="7"/>
                    <a:pt x="62" y="10"/>
                    <a:pt x="63" y="13"/>
                  </a:cubicBezTo>
                  <a:cubicBezTo>
                    <a:pt x="70" y="13"/>
                    <a:pt x="70" y="13"/>
                    <a:pt x="70" y="13"/>
                  </a:cubicBezTo>
                  <a:cubicBezTo>
                    <a:pt x="70" y="18"/>
                    <a:pt x="70" y="18"/>
                    <a:pt x="70" y="18"/>
                  </a:cubicBezTo>
                  <a:cubicBezTo>
                    <a:pt x="89" y="18"/>
                    <a:pt x="89" y="18"/>
                    <a:pt x="89" y="18"/>
                  </a:cubicBezTo>
                  <a:cubicBezTo>
                    <a:pt x="93" y="18"/>
                    <a:pt x="93" y="18"/>
                    <a:pt x="93" y="18"/>
                  </a:cubicBezTo>
                  <a:cubicBezTo>
                    <a:pt x="93" y="23"/>
                    <a:pt x="93" y="23"/>
                    <a:pt x="93" y="23"/>
                  </a:cubicBezTo>
                  <a:cubicBezTo>
                    <a:pt x="93" y="79"/>
                    <a:pt x="93" y="79"/>
                    <a:pt x="93" y="79"/>
                  </a:cubicBezTo>
                  <a:cubicBezTo>
                    <a:pt x="93" y="83"/>
                    <a:pt x="93" y="83"/>
                    <a:pt x="93" y="83"/>
                  </a:cubicBezTo>
                  <a:cubicBezTo>
                    <a:pt x="89" y="83"/>
                    <a:pt x="89" y="83"/>
                    <a:pt x="89" y="83"/>
                  </a:cubicBezTo>
                  <a:cubicBezTo>
                    <a:pt x="5" y="83"/>
                    <a:pt x="5" y="83"/>
                    <a:pt x="5" y="83"/>
                  </a:cubicBezTo>
                  <a:cubicBezTo>
                    <a:pt x="0" y="83"/>
                    <a:pt x="0" y="83"/>
                    <a:pt x="0" y="83"/>
                  </a:cubicBezTo>
                  <a:cubicBezTo>
                    <a:pt x="0" y="79"/>
                    <a:pt x="0" y="79"/>
                    <a:pt x="0" y="79"/>
                  </a:cubicBezTo>
                  <a:cubicBezTo>
                    <a:pt x="0" y="23"/>
                    <a:pt x="0" y="23"/>
                    <a:pt x="0" y="23"/>
                  </a:cubicBezTo>
                  <a:cubicBezTo>
                    <a:pt x="0" y="18"/>
                    <a:pt x="0" y="18"/>
                    <a:pt x="0" y="18"/>
                  </a:cubicBezTo>
                  <a:cubicBezTo>
                    <a:pt x="5" y="18"/>
                    <a:pt x="5" y="18"/>
                    <a:pt x="5" y="18"/>
                  </a:cubicBezTo>
                  <a:close/>
                  <a:moveTo>
                    <a:pt x="14" y="62"/>
                  </a:moveTo>
                  <a:cubicBezTo>
                    <a:pt x="14" y="70"/>
                    <a:pt x="14" y="70"/>
                    <a:pt x="14" y="70"/>
                  </a:cubicBezTo>
                  <a:cubicBezTo>
                    <a:pt x="39" y="70"/>
                    <a:pt x="39" y="70"/>
                    <a:pt x="39" y="70"/>
                  </a:cubicBezTo>
                  <a:cubicBezTo>
                    <a:pt x="39" y="62"/>
                    <a:pt x="39" y="62"/>
                    <a:pt x="39" y="62"/>
                  </a:cubicBezTo>
                  <a:cubicBezTo>
                    <a:pt x="33" y="59"/>
                    <a:pt x="33" y="59"/>
                    <a:pt x="33" y="59"/>
                  </a:cubicBezTo>
                  <a:cubicBezTo>
                    <a:pt x="29" y="63"/>
                    <a:pt x="29" y="63"/>
                    <a:pt x="29" y="63"/>
                  </a:cubicBezTo>
                  <a:cubicBezTo>
                    <a:pt x="28" y="61"/>
                    <a:pt x="28" y="61"/>
                    <a:pt x="28" y="61"/>
                  </a:cubicBezTo>
                  <a:cubicBezTo>
                    <a:pt x="29" y="60"/>
                    <a:pt x="29" y="60"/>
                    <a:pt x="29" y="60"/>
                  </a:cubicBezTo>
                  <a:cubicBezTo>
                    <a:pt x="28" y="59"/>
                    <a:pt x="28" y="59"/>
                    <a:pt x="28" y="59"/>
                  </a:cubicBezTo>
                  <a:cubicBezTo>
                    <a:pt x="26" y="59"/>
                    <a:pt x="26" y="59"/>
                    <a:pt x="26" y="59"/>
                  </a:cubicBezTo>
                  <a:cubicBezTo>
                    <a:pt x="25" y="60"/>
                    <a:pt x="25" y="60"/>
                    <a:pt x="25" y="60"/>
                  </a:cubicBezTo>
                  <a:cubicBezTo>
                    <a:pt x="26" y="61"/>
                    <a:pt x="26" y="61"/>
                    <a:pt x="26" y="61"/>
                  </a:cubicBezTo>
                  <a:cubicBezTo>
                    <a:pt x="25" y="64"/>
                    <a:pt x="25" y="64"/>
                    <a:pt x="25" y="64"/>
                  </a:cubicBezTo>
                  <a:cubicBezTo>
                    <a:pt x="21" y="59"/>
                    <a:pt x="21" y="59"/>
                    <a:pt x="21" y="59"/>
                  </a:cubicBezTo>
                  <a:cubicBezTo>
                    <a:pt x="14" y="62"/>
                    <a:pt x="14" y="62"/>
                    <a:pt x="14" y="62"/>
                  </a:cubicBezTo>
                  <a:close/>
                  <a:moveTo>
                    <a:pt x="35" y="42"/>
                  </a:moveTo>
                  <a:cubicBezTo>
                    <a:pt x="32" y="42"/>
                    <a:pt x="26" y="35"/>
                    <a:pt x="19" y="42"/>
                  </a:cubicBezTo>
                  <a:cubicBezTo>
                    <a:pt x="20" y="47"/>
                    <a:pt x="20" y="53"/>
                    <a:pt x="23" y="57"/>
                  </a:cubicBezTo>
                  <a:cubicBezTo>
                    <a:pt x="24" y="57"/>
                    <a:pt x="24" y="57"/>
                    <a:pt x="24" y="57"/>
                  </a:cubicBezTo>
                  <a:cubicBezTo>
                    <a:pt x="24" y="57"/>
                    <a:pt x="24" y="57"/>
                    <a:pt x="24" y="57"/>
                  </a:cubicBezTo>
                  <a:cubicBezTo>
                    <a:pt x="25" y="57"/>
                    <a:pt x="26" y="57"/>
                    <a:pt x="27" y="57"/>
                  </a:cubicBezTo>
                  <a:cubicBezTo>
                    <a:pt x="28" y="57"/>
                    <a:pt x="29" y="57"/>
                    <a:pt x="30" y="57"/>
                  </a:cubicBezTo>
                  <a:cubicBezTo>
                    <a:pt x="30" y="57"/>
                    <a:pt x="30" y="57"/>
                    <a:pt x="30" y="57"/>
                  </a:cubicBezTo>
                  <a:cubicBezTo>
                    <a:pt x="30" y="57"/>
                    <a:pt x="30" y="57"/>
                    <a:pt x="30" y="57"/>
                  </a:cubicBezTo>
                  <a:cubicBezTo>
                    <a:pt x="34" y="53"/>
                    <a:pt x="34" y="47"/>
                    <a:pt x="35" y="42"/>
                  </a:cubicBezTo>
                  <a:close/>
                  <a:moveTo>
                    <a:pt x="31" y="65"/>
                  </a:moveTo>
                  <a:cubicBezTo>
                    <a:pt x="31" y="66"/>
                    <a:pt x="31" y="66"/>
                    <a:pt x="31" y="66"/>
                  </a:cubicBezTo>
                  <a:cubicBezTo>
                    <a:pt x="36" y="66"/>
                    <a:pt x="36" y="66"/>
                    <a:pt x="36" y="66"/>
                  </a:cubicBezTo>
                  <a:cubicBezTo>
                    <a:pt x="36" y="65"/>
                    <a:pt x="36" y="65"/>
                    <a:pt x="36" y="65"/>
                  </a:cubicBezTo>
                  <a:cubicBezTo>
                    <a:pt x="31" y="65"/>
                    <a:pt x="31" y="65"/>
                    <a:pt x="31" y="65"/>
                  </a:cubicBezTo>
                  <a:close/>
                  <a:moveTo>
                    <a:pt x="44" y="51"/>
                  </a:moveTo>
                  <a:cubicBezTo>
                    <a:pt x="44" y="55"/>
                    <a:pt x="44" y="55"/>
                    <a:pt x="44" y="55"/>
                  </a:cubicBezTo>
                  <a:cubicBezTo>
                    <a:pt x="78" y="55"/>
                    <a:pt x="78" y="55"/>
                    <a:pt x="78" y="55"/>
                  </a:cubicBezTo>
                  <a:cubicBezTo>
                    <a:pt x="78" y="51"/>
                    <a:pt x="78" y="51"/>
                    <a:pt x="78" y="51"/>
                  </a:cubicBezTo>
                  <a:cubicBezTo>
                    <a:pt x="44" y="51"/>
                    <a:pt x="44" y="51"/>
                    <a:pt x="44" y="51"/>
                  </a:cubicBezTo>
                  <a:close/>
                  <a:moveTo>
                    <a:pt x="44" y="60"/>
                  </a:moveTo>
                  <a:cubicBezTo>
                    <a:pt x="44" y="65"/>
                    <a:pt x="44" y="65"/>
                    <a:pt x="44" y="65"/>
                  </a:cubicBezTo>
                  <a:cubicBezTo>
                    <a:pt x="59" y="65"/>
                    <a:pt x="59" y="65"/>
                    <a:pt x="59" y="65"/>
                  </a:cubicBezTo>
                  <a:cubicBezTo>
                    <a:pt x="59" y="60"/>
                    <a:pt x="59" y="60"/>
                    <a:pt x="59" y="60"/>
                  </a:cubicBezTo>
                  <a:cubicBezTo>
                    <a:pt x="44" y="60"/>
                    <a:pt x="44" y="60"/>
                    <a:pt x="44" y="60"/>
                  </a:cubicBezTo>
                  <a:close/>
                  <a:moveTo>
                    <a:pt x="44" y="42"/>
                  </a:moveTo>
                  <a:cubicBezTo>
                    <a:pt x="44" y="46"/>
                    <a:pt x="44" y="46"/>
                    <a:pt x="44" y="46"/>
                  </a:cubicBezTo>
                  <a:cubicBezTo>
                    <a:pt x="78" y="46"/>
                    <a:pt x="78" y="46"/>
                    <a:pt x="78" y="46"/>
                  </a:cubicBezTo>
                  <a:cubicBezTo>
                    <a:pt x="78" y="42"/>
                    <a:pt x="78" y="42"/>
                    <a:pt x="78" y="42"/>
                  </a:cubicBezTo>
                  <a:cubicBezTo>
                    <a:pt x="44" y="42"/>
                    <a:pt x="44" y="42"/>
                    <a:pt x="44" y="42"/>
                  </a:cubicBezTo>
                  <a:close/>
                  <a:moveTo>
                    <a:pt x="39" y="13"/>
                  </a:moveTo>
                  <a:cubicBezTo>
                    <a:pt x="53" y="13"/>
                    <a:pt x="53" y="13"/>
                    <a:pt x="53" y="13"/>
                  </a:cubicBezTo>
                  <a:cubicBezTo>
                    <a:pt x="53" y="13"/>
                    <a:pt x="52" y="12"/>
                    <a:pt x="52" y="12"/>
                  </a:cubicBezTo>
                  <a:cubicBezTo>
                    <a:pt x="50" y="10"/>
                    <a:pt x="48" y="9"/>
                    <a:pt x="46" y="9"/>
                  </a:cubicBezTo>
                  <a:cubicBezTo>
                    <a:pt x="44" y="9"/>
                    <a:pt x="42" y="10"/>
                    <a:pt x="41" y="12"/>
                  </a:cubicBezTo>
                  <a:cubicBezTo>
                    <a:pt x="40" y="12"/>
                    <a:pt x="40" y="13"/>
                    <a:pt x="39" y="13"/>
                  </a:cubicBezTo>
                  <a:close/>
                </a:path>
              </a:pathLst>
            </a:custGeom>
            <a:solidFill>
              <a:srgbClr val="1E69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grpSp>
      <p:cxnSp>
        <p:nvCxnSpPr>
          <p:cNvPr id="13361" name="直接连接符 53"/>
          <p:cNvCxnSpPr>
            <a:cxnSpLocks noChangeShapeType="1"/>
          </p:cNvCxnSpPr>
          <p:nvPr/>
        </p:nvCxnSpPr>
        <p:spPr bwMode="auto">
          <a:xfrm flipV="1">
            <a:off x="283369" y="2917614"/>
            <a:ext cx="8577263" cy="0"/>
          </a:xfrm>
          <a:prstGeom prst="line">
            <a:avLst/>
          </a:prstGeom>
          <a:noFill/>
          <a:ln w="12700" cmpd="sng">
            <a:solidFill>
              <a:schemeClr val="bg1"/>
            </a:solidFill>
            <a:prstDash val="dash"/>
            <a:round/>
          </a:ln>
          <a:extLst>
            <a:ext uri="{909E8E84-426E-40DD-AFC4-6F175D3DCCD1}">
              <a14:hiddenFill xmlns:a14="http://schemas.microsoft.com/office/drawing/2010/main">
                <a:noFill/>
              </a14:hiddenFill>
            </a:ext>
          </a:extLst>
        </p:spPr>
      </p:cxnSp>
      <p:sp>
        <p:nvSpPr>
          <p:cNvPr id="2" name="文本框 22"/>
          <p:cNvSpPr txBox="1">
            <a:spLocks noChangeArrowheads="1"/>
          </p:cNvSpPr>
          <p:nvPr/>
        </p:nvSpPr>
        <p:spPr bwMode="auto">
          <a:xfrm>
            <a:off x="847725" y="234950"/>
            <a:ext cx="209042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单击此处添加标题</a:t>
            </a:r>
          </a:p>
        </p:txBody>
      </p:sp>
      <p:sp>
        <p:nvSpPr>
          <p:cNvPr id="3" name="文本框 22"/>
          <p:cNvSpPr txBox="1">
            <a:spLocks noChangeArrowheads="1"/>
          </p:cNvSpPr>
          <p:nvPr/>
        </p:nvSpPr>
        <p:spPr bwMode="auto">
          <a:xfrm>
            <a:off x="8267065" y="299720"/>
            <a:ext cx="725805"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LOGO</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3320"/>
                                        </p:tgtEl>
                                        <p:attrNameLst>
                                          <p:attrName>style.visibility</p:attrName>
                                        </p:attrNameLst>
                                      </p:cBhvr>
                                      <p:to>
                                        <p:strVal val="visible"/>
                                      </p:to>
                                    </p:set>
                                    <p:anim calcmode="lin" valueType="num">
                                      <p:cBhvr>
                                        <p:cTn id="7" dur="500" fill="hold"/>
                                        <p:tgtEl>
                                          <p:spTgt spid="13320"/>
                                        </p:tgtEl>
                                        <p:attrNameLst>
                                          <p:attrName>ppt_w</p:attrName>
                                        </p:attrNameLst>
                                      </p:cBhvr>
                                      <p:tavLst>
                                        <p:tav tm="0">
                                          <p:val>
                                            <p:fltVal val="0"/>
                                          </p:val>
                                        </p:tav>
                                        <p:tav tm="100000">
                                          <p:val>
                                            <p:strVal val="#ppt_w"/>
                                          </p:val>
                                        </p:tav>
                                      </p:tavLst>
                                    </p:anim>
                                    <p:anim calcmode="lin" valueType="num">
                                      <p:cBhvr>
                                        <p:cTn id="8" dur="500" fill="hold"/>
                                        <p:tgtEl>
                                          <p:spTgt spid="1332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3329"/>
                                        </p:tgtEl>
                                        <p:attrNameLst>
                                          <p:attrName>style.visibility</p:attrName>
                                        </p:attrNameLst>
                                      </p:cBhvr>
                                      <p:to>
                                        <p:strVal val="visible"/>
                                      </p:to>
                                    </p:set>
                                    <p:animEffect transition="in" filter="wipe(down)">
                                      <p:cBhvr>
                                        <p:cTn id="12" dur="500"/>
                                        <p:tgtEl>
                                          <p:spTgt spid="13329"/>
                                        </p:tgtEl>
                                      </p:cBhvr>
                                    </p:animEffect>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13328"/>
                                        </p:tgtEl>
                                        <p:attrNameLst>
                                          <p:attrName>style.visibility</p:attrName>
                                        </p:attrNameLst>
                                      </p:cBhvr>
                                      <p:to>
                                        <p:strVal val="visible"/>
                                      </p:to>
                                    </p:set>
                                    <p:animEffect transition="in" filter="dissolve">
                                      <p:cBhvr>
                                        <p:cTn id="16" dur="500"/>
                                        <p:tgtEl>
                                          <p:spTgt spid="13328"/>
                                        </p:tgtEl>
                                      </p:cBhvr>
                                    </p:animEffect>
                                  </p:childTnLst>
                                </p:cTn>
                              </p:par>
                            </p:childTnLst>
                          </p:cTn>
                        </p:par>
                        <p:par>
                          <p:cTn id="17" fill="hold">
                            <p:stCondLst>
                              <p:cond delay="1500"/>
                            </p:stCondLst>
                            <p:childTnLst>
                              <p:par>
                                <p:cTn id="18" presetID="23" presetClass="entr" presetSubtype="16" fill="hold" nodeType="afterEffect">
                                  <p:stCondLst>
                                    <p:cond delay="0"/>
                                  </p:stCondLst>
                                  <p:childTnLst>
                                    <p:set>
                                      <p:cBhvr>
                                        <p:cTn id="19" dur="1" fill="hold">
                                          <p:stCondLst>
                                            <p:cond delay="0"/>
                                          </p:stCondLst>
                                        </p:cTn>
                                        <p:tgtEl>
                                          <p:spTgt spid="13353"/>
                                        </p:tgtEl>
                                        <p:attrNameLst>
                                          <p:attrName>style.visibility</p:attrName>
                                        </p:attrNameLst>
                                      </p:cBhvr>
                                      <p:to>
                                        <p:strVal val="visible"/>
                                      </p:to>
                                    </p:set>
                                    <p:anim calcmode="lin" valueType="num">
                                      <p:cBhvr>
                                        <p:cTn id="20" dur="500" fill="hold"/>
                                        <p:tgtEl>
                                          <p:spTgt spid="13353"/>
                                        </p:tgtEl>
                                        <p:attrNameLst>
                                          <p:attrName>ppt_w</p:attrName>
                                        </p:attrNameLst>
                                      </p:cBhvr>
                                      <p:tavLst>
                                        <p:tav tm="0">
                                          <p:val>
                                            <p:fltVal val="0"/>
                                          </p:val>
                                        </p:tav>
                                        <p:tav tm="100000">
                                          <p:val>
                                            <p:strVal val="#ppt_w"/>
                                          </p:val>
                                        </p:tav>
                                      </p:tavLst>
                                    </p:anim>
                                    <p:anim calcmode="lin" valueType="num">
                                      <p:cBhvr>
                                        <p:cTn id="21" dur="500" fill="hold"/>
                                        <p:tgtEl>
                                          <p:spTgt spid="13353"/>
                                        </p:tgtEl>
                                        <p:attrNameLst>
                                          <p:attrName>ppt_h</p:attrName>
                                        </p:attrNameLst>
                                      </p:cBhvr>
                                      <p:tavLst>
                                        <p:tav tm="0">
                                          <p:val>
                                            <p:fltVal val="0"/>
                                          </p:val>
                                        </p:tav>
                                        <p:tav tm="100000">
                                          <p:val>
                                            <p:strVal val="#ppt_h"/>
                                          </p:val>
                                        </p:tav>
                                      </p:tavLst>
                                    </p:anim>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13331"/>
                                        </p:tgtEl>
                                        <p:attrNameLst>
                                          <p:attrName>style.visibility</p:attrName>
                                        </p:attrNameLst>
                                      </p:cBhvr>
                                      <p:to>
                                        <p:strVal val="visible"/>
                                      </p:to>
                                    </p:set>
                                    <p:animEffect transition="in" filter="wipe(down)">
                                      <p:cBhvr>
                                        <p:cTn id="25" dur="500"/>
                                        <p:tgtEl>
                                          <p:spTgt spid="13331"/>
                                        </p:tgtEl>
                                      </p:cBhvr>
                                    </p:animEffect>
                                  </p:childTnLst>
                                </p:cTn>
                              </p:par>
                            </p:childTnLst>
                          </p:cTn>
                        </p:par>
                        <p:par>
                          <p:cTn id="26" fill="hold">
                            <p:stCondLst>
                              <p:cond delay="2500"/>
                            </p:stCondLst>
                            <p:childTnLst>
                              <p:par>
                                <p:cTn id="27" presetID="9" presetClass="entr" presetSubtype="0" fill="hold" grpId="0" nodeType="afterEffect">
                                  <p:stCondLst>
                                    <p:cond delay="0"/>
                                  </p:stCondLst>
                                  <p:childTnLst>
                                    <p:set>
                                      <p:cBhvr>
                                        <p:cTn id="28" dur="1" fill="hold">
                                          <p:stCondLst>
                                            <p:cond delay="0"/>
                                          </p:stCondLst>
                                        </p:cTn>
                                        <p:tgtEl>
                                          <p:spTgt spid="13330"/>
                                        </p:tgtEl>
                                        <p:attrNameLst>
                                          <p:attrName>style.visibility</p:attrName>
                                        </p:attrNameLst>
                                      </p:cBhvr>
                                      <p:to>
                                        <p:strVal val="visible"/>
                                      </p:to>
                                    </p:set>
                                    <p:animEffect transition="in" filter="dissolve">
                                      <p:cBhvr>
                                        <p:cTn id="29" dur="500"/>
                                        <p:tgtEl>
                                          <p:spTgt spid="13330"/>
                                        </p:tgtEl>
                                      </p:cBhvr>
                                    </p:animEffect>
                                  </p:childTnLst>
                                </p:cTn>
                              </p:par>
                            </p:childTnLst>
                          </p:cTn>
                        </p:par>
                        <p:par>
                          <p:cTn id="30" fill="hold">
                            <p:stCondLst>
                              <p:cond delay="3000"/>
                            </p:stCondLst>
                            <p:childTnLst>
                              <p:par>
                                <p:cTn id="31" presetID="23" presetClass="entr" presetSubtype="16" fill="hold" nodeType="afterEffect">
                                  <p:stCondLst>
                                    <p:cond delay="0"/>
                                  </p:stCondLst>
                                  <p:childTnLst>
                                    <p:set>
                                      <p:cBhvr>
                                        <p:cTn id="32" dur="1" fill="hold">
                                          <p:stCondLst>
                                            <p:cond delay="0"/>
                                          </p:stCondLst>
                                        </p:cTn>
                                        <p:tgtEl>
                                          <p:spTgt spid="13336"/>
                                        </p:tgtEl>
                                        <p:attrNameLst>
                                          <p:attrName>style.visibility</p:attrName>
                                        </p:attrNameLst>
                                      </p:cBhvr>
                                      <p:to>
                                        <p:strVal val="visible"/>
                                      </p:to>
                                    </p:set>
                                    <p:anim calcmode="lin" valueType="num">
                                      <p:cBhvr>
                                        <p:cTn id="33" dur="500" fill="hold"/>
                                        <p:tgtEl>
                                          <p:spTgt spid="13336"/>
                                        </p:tgtEl>
                                        <p:attrNameLst>
                                          <p:attrName>ppt_w</p:attrName>
                                        </p:attrNameLst>
                                      </p:cBhvr>
                                      <p:tavLst>
                                        <p:tav tm="0">
                                          <p:val>
                                            <p:fltVal val="0"/>
                                          </p:val>
                                        </p:tav>
                                        <p:tav tm="100000">
                                          <p:val>
                                            <p:strVal val="#ppt_w"/>
                                          </p:val>
                                        </p:tav>
                                      </p:tavLst>
                                    </p:anim>
                                    <p:anim calcmode="lin" valueType="num">
                                      <p:cBhvr>
                                        <p:cTn id="34" dur="500" fill="hold"/>
                                        <p:tgtEl>
                                          <p:spTgt spid="13336"/>
                                        </p:tgtEl>
                                        <p:attrNameLst>
                                          <p:attrName>ppt_h</p:attrName>
                                        </p:attrNameLst>
                                      </p:cBhvr>
                                      <p:tavLst>
                                        <p:tav tm="0">
                                          <p:val>
                                            <p:fltVal val="0"/>
                                          </p:val>
                                        </p:tav>
                                        <p:tav tm="100000">
                                          <p:val>
                                            <p:strVal val="#ppt_h"/>
                                          </p:val>
                                        </p:tav>
                                      </p:tavLst>
                                    </p:anim>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13333"/>
                                        </p:tgtEl>
                                        <p:attrNameLst>
                                          <p:attrName>style.visibility</p:attrName>
                                        </p:attrNameLst>
                                      </p:cBhvr>
                                      <p:to>
                                        <p:strVal val="visible"/>
                                      </p:to>
                                    </p:set>
                                    <p:animEffect transition="in" filter="wipe(down)">
                                      <p:cBhvr>
                                        <p:cTn id="38" dur="500"/>
                                        <p:tgtEl>
                                          <p:spTgt spid="13333"/>
                                        </p:tgtEl>
                                      </p:cBhvr>
                                    </p:animEffect>
                                  </p:childTnLst>
                                </p:cTn>
                              </p:par>
                            </p:childTnLst>
                          </p:cTn>
                        </p:par>
                        <p:par>
                          <p:cTn id="39" fill="hold">
                            <p:stCondLst>
                              <p:cond delay="4000"/>
                            </p:stCondLst>
                            <p:childTnLst>
                              <p:par>
                                <p:cTn id="40" presetID="9" presetClass="entr" presetSubtype="0" fill="hold" grpId="0" nodeType="afterEffect">
                                  <p:stCondLst>
                                    <p:cond delay="0"/>
                                  </p:stCondLst>
                                  <p:childTnLst>
                                    <p:set>
                                      <p:cBhvr>
                                        <p:cTn id="41" dur="1" fill="hold">
                                          <p:stCondLst>
                                            <p:cond delay="0"/>
                                          </p:stCondLst>
                                        </p:cTn>
                                        <p:tgtEl>
                                          <p:spTgt spid="13332"/>
                                        </p:tgtEl>
                                        <p:attrNameLst>
                                          <p:attrName>style.visibility</p:attrName>
                                        </p:attrNameLst>
                                      </p:cBhvr>
                                      <p:to>
                                        <p:strVal val="visible"/>
                                      </p:to>
                                    </p:set>
                                    <p:animEffect transition="in" filter="dissolve">
                                      <p:cBhvr>
                                        <p:cTn id="42" dur="500"/>
                                        <p:tgtEl>
                                          <p:spTgt spid="13332"/>
                                        </p:tgtEl>
                                      </p:cBhvr>
                                    </p:animEffect>
                                  </p:childTnLst>
                                </p:cTn>
                              </p:par>
                            </p:childTnLst>
                          </p:cTn>
                        </p:par>
                        <p:par>
                          <p:cTn id="43" fill="hold">
                            <p:stCondLst>
                              <p:cond delay="4500"/>
                            </p:stCondLst>
                            <p:childTnLst>
                              <p:par>
                                <p:cTn id="44" presetID="23" presetClass="entr" presetSubtype="16" fill="hold" nodeType="afterEffect">
                                  <p:stCondLst>
                                    <p:cond delay="0"/>
                                  </p:stCondLst>
                                  <p:childTnLst>
                                    <p:set>
                                      <p:cBhvr>
                                        <p:cTn id="45" dur="1" fill="hold">
                                          <p:stCondLst>
                                            <p:cond delay="0"/>
                                          </p:stCondLst>
                                        </p:cTn>
                                        <p:tgtEl>
                                          <p:spTgt spid="13345"/>
                                        </p:tgtEl>
                                        <p:attrNameLst>
                                          <p:attrName>style.visibility</p:attrName>
                                        </p:attrNameLst>
                                      </p:cBhvr>
                                      <p:to>
                                        <p:strVal val="visible"/>
                                      </p:to>
                                    </p:set>
                                    <p:anim calcmode="lin" valueType="num">
                                      <p:cBhvr>
                                        <p:cTn id="46" dur="500" fill="hold"/>
                                        <p:tgtEl>
                                          <p:spTgt spid="13345"/>
                                        </p:tgtEl>
                                        <p:attrNameLst>
                                          <p:attrName>ppt_w</p:attrName>
                                        </p:attrNameLst>
                                      </p:cBhvr>
                                      <p:tavLst>
                                        <p:tav tm="0">
                                          <p:val>
                                            <p:fltVal val="0"/>
                                          </p:val>
                                        </p:tav>
                                        <p:tav tm="100000">
                                          <p:val>
                                            <p:strVal val="#ppt_w"/>
                                          </p:val>
                                        </p:tav>
                                      </p:tavLst>
                                    </p:anim>
                                    <p:anim calcmode="lin" valueType="num">
                                      <p:cBhvr>
                                        <p:cTn id="47" dur="500" fill="hold"/>
                                        <p:tgtEl>
                                          <p:spTgt spid="13345"/>
                                        </p:tgtEl>
                                        <p:attrNameLst>
                                          <p:attrName>ppt_h</p:attrName>
                                        </p:attrNameLst>
                                      </p:cBhvr>
                                      <p:tavLst>
                                        <p:tav tm="0">
                                          <p:val>
                                            <p:fltVal val="0"/>
                                          </p:val>
                                        </p:tav>
                                        <p:tav tm="100000">
                                          <p:val>
                                            <p:strVal val="#ppt_h"/>
                                          </p:val>
                                        </p:tav>
                                      </p:tavLst>
                                    </p:anim>
                                  </p:childTnLst>
                                </p:cTn>
                              </p:par>
                            </p:childTnLst>
                          </p:cTn>
                        </p:par>
                        <p:par>
                          <p:cTn id="48" fill="hold">
                            <p:stCondLst>
                              <p:cond delay="5000"/>
                            </p:stCondLst>
                            <p:childTnLst>
                              <p:par>
                                <p:cTn id="49" presetID="22" presetClass="entr" presetSubtype="4" fill="hold" grpId="0" nodeType="afterEffect">
                                  <p:stCondLst>
                                    <p:cond delay="0"/>
                                  </p:stCondLst>
                                  <p:childTnLst>
                                    <p:set>
                                      <p:cBhvr>
                                        <p:cTn id="50" dur="1" fill="hold">
                                          <p:stCondLst>
                                            <p:cond delay="0"/>
                                          </p:stCondLst>
                                        </p:cTn>
                                        <p:tgtEl>
                                          <p:spTgt spid="13335"/>
                                        </p:tgtEl>
                                        <p:attrNameLst>
                                          <p:attrName>style.visibility</p:attrName>
                                        </p:attrNameLst>
                                      </p:cBhvr>
                                      <p:to>
                                        <p:strVal val="visible"/>
                                      </p:to>
                                    </p:set>
                                    <p:animEffect transition="in" filter="wipe(down)">
                                      <p:cBhvr>
                                        <p:cTn id="51" dur="500"/>
                                        <p:tgtEl>
                                          <p:spTgt spid="13335"/>
                                        </p:tgtEl>
                                      </p:cBhvr>
                                    </p:animEffect>
                                  </p:childTnLst>
                                </p:cTn>
                              </p:par>
                            </p:childTnLst>
                          </p:cTn>
                        </p:par>
                        <p:par>
                          <p:cTn id="52" fill="hold">
                            <p:stCondLst>
                              <p:cond delay="5500"/>
                            </p:stCondLst>
                            <p:childTnLst>
                              <p:par>
                                <p:cTn id="53" presetID="9" presetClass="entr" presetSubtype="0" fill="hold" grpId="0" nodeType="afterEffect">
                                  <p:stCondLst>
                                    <p:cond delay="0"/>
                                  </p:stCondLst>
                                  <p:childTnLst>
                                    <p:set>
                                      <p:cBhvr>
                                        <p:cTn id="54" dur="1" fill="hold">
                                          <p:stCondLst>
                                            <p:cond delay="0"/>
                                          </p:stCondLst>
                                        </p:cTn>
                                        <p:tgtEl>
                                          <p:spTgt spid="13334"/>
                                        </p:tgtEl>
                                        <p:attrNameLst>
                                          <p:attrName>style.visibility</p:attrName>
                                        </p:attrNameLst>
                                      </p:cBhvr>
                                      <p:to>
                                        <p:strVal val="visible"/>
                                      </p:to>
                                    </p:set>
                                    <p:animEffect transition="in" filter="dissolve">
                                      <p:cBhvr>
                                        <p:cTn id="55" dur="500"/>
                                        <p:tgtEl>
                                          <p:spTgt spid="13334"/>
                                        </p:tgtEl>
                                      </p:cBhvr>
                                    </p:animEffect>
                                  </p:childTnLst>
                                </p:cTn>
                              </p:par>
                            </p:childTnLst>
                          </p:cTn>
                        </p:par>
                        <p:par>
                          <p:cTn id="56" fill="hold">
                            <p:stCondLst>
                              <p:cond delay="6000"/>
                            </p:stCondLst>
                            <p:childTnLst>
                              <p:par>
                                <p:cTn id="57" presetID="16" presetClass="entr" presetSubtype="37" fill="hold" nodeType="afterEffect">
                                  <p:stCondLst>
                                    <p:cond delay="0"/>
                                  </p:stCondLst>
                                  <p:childTnLst>
                                    <p:set>
                                      <p:cBhvr>
                                        <p:cTn id="58" dur="1" fill="hold">
                                          <p:stCondLst>
                                            <p:cond delay="0"/>
                                          </p:stCondLst>
                                        </p:cTn>
                                        <p:tgtEl>
                                          <p:spTgt spid="13361"/>
                                        </p:tgtEl>
                                        <p:attrNameLst>
                                          <p:attrName>style.visibility</p:attrName>
                                        </p:attrNameLst>
                                      </p:cBhvr>
                                      <p:to>
                                        <p:strVal val="visible"/>
                                      </p:to>
                                    </p:set>
                                    <p:animEffect transition="in" filter="barn(outVertical)">
                                      <p:cBhvr>
                                        <p:cTn id="59" dur="500"/>
                                        <p:tgtEl>
                                          <p:spTgt spid="13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8" grpId="0" autoUpdateAnimBg="0"/>
      <p:bldP spid="13329" grpId="0" autoUpdateAnimBg="0"/>
      <p:bldP spid="13330" grpId="0" autoUpdateAnimBg="0"/>
      <p:bldP spid="13331" grpId="0" autoUpdateAnimBg="0"/>
      <p:bldP spid="13332" grpId="0" autoUpdateAnimBg="0"/>
      <p:bldP spid="13333" grpId="0" autoUpdateAnimBg="0"/>
      <p:bldP spid="13334" grpId="0" autoUpdateAnimBg="0"/>
      <p:bldP spid="13335"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任意多边形 9"/>
          <p:cNvSpPr/>
          <p:nvPr/>
        </p:nvSpPr>
        <p:spPr bwMode="auto">
          <a:xfrm>
            <a:off x="305991" y="123218"/>
            <a:ext cx="464344" cy="472678"/>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cxnSp>
        <p:nvCxnSpPr>
          <p:cNvPr id="14340" name="直接连接符 11"/>
          <p:cNvCxnSpPr>
            <a:cxnSpLocks noChangeShapeType="1"/>
          </p:cNvCxnSpPr>
          <p:nvPr/>
        </p:nvCxnSpPr>
        <p:spPr bwMode="auto">
          <a:xfrm flipH="1">
            <a:off x="614363" y="304193"/>
            <a:ext cx="253604" cy="296465"/>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14341" name="文本框 12"/>
          <p:cNvSpPr txBox="1">
            <a:spLocks noChangeArrowheads="1"/>
          </p:cNvSpPr>
          <p:nvPr/>
        </p:nvSpPr>
        <p:spPr bwMode="auto">
          <a:xfrm>
            <a:off x="276225" y="186320"/>
            <a:ext cx="441722" cy="38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800" b="1">
                <a:solidFill>
                  <a:srgbClr val="132F55"/>
                </a:solidFill>
                <a:latin typeface="华文细黑" pitchFamily="2" charset="-122"/>
                <a:ea typeface="华文细黑" pitchFamily="2" charset="-122"/>
              </a:rPr>
              <a:t>02</a:t>
            </a:r>
            <a:endParaRPr lang="zh-CN" altLang="en-US" sz="1800" b="1">
              <a:solidFill>
                <a:srgbClr val="132F55"/>
              </a:solidFill>
              <a:latin typeface="华文细黑" pitchFamily="2" charset="-122"/>
              <a:ea typeface="华文细黑" pitchFamily="2" charset="-122"/>
            </a:endParaRPr>
          </a:p>
        </p:txBody>
      </p:sp>
      <p:cxnSp>
        <p:nvCxnSpPr>
          <p:cNvPr id="14342" name="直接连接符 14"/>
          <p:cNvCxnSpPr>
            <a:cxnSpLocks noChangeShapeType="1"/>
          </p:cNvCxnSpPr>
          <p:nvPr/>
        </p:nvCxnSpPr>
        <p:spPr bwMode="auto">
          <a:xfrm>
            <a:off x="298847" y="655427"/>
            <a:ext cx="8539163"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grpSp>
        <p:nvGrpSpPr>
          <p:cNvPr id="14344" name="组合 7"/>
          <p:cNvGrpSpPr/>
          <p:nvPr/>
        </p:nvGrpSpPr>
        <p:grpSpPr bwMode="auto">
          <a:xfrm>
            <a:off x="294085" y="1128105"/>
            <a:ext cx="6765131" cy="3709988"/>
            <a:chOff x="0" y="0"/>
            <a:chExt cx="9019765" cy="4894521"/>
          </a:xfrm>
        </p:grpSpPr>
        <p:sp>
          <p:nvSpPr>
            <p:cNvPr id="14345" name="矩形 8"/>
            <p:cNvSpPr>
              <a:spLocks noChangeArrowheads="1"/>
            </p:cNvSpPr>
            <p:nvPr/>
          </p:nvSpPr>
          <p:spPr bwMode="auto">
            <a:xfrm>
              <a:off x="0" y="0"/>
              <a:ext cx="9019765" cy="4894521"/>
            </a:xfrm>
            <a:prstGeom prst="rect">
              <a:avLst/>
            </a:prstGeom>
            <a:solidFill>
              <a:srgbClr val="F2F2F2">
                <a:alpha val="12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aphicFrame>
          <p:nvGraphicFramePr>
            <p:cNvPr id="14346" name="图表 10"/>
            <p:cNvGraphicFramePr/>
            <p:nvPr/>
          </p:nvGraphicFramePr>
          <p:xfrm>
            <a:off x="27534" y="42507"/>
            <a:ext cx="8897336" cy="4872906"/>
          </p:xfrm>
          <a:graphic>
            <a:graphicData uri="http://schemas.openxmlformats.org/presentationml/2006/ole">
              <mc:AlternateContent xmlns:mc="http://schemas.openxmlformats.org/markup-compatibility/2006">
                <mc:Choice xmlns:v="urn:schemas-microsoft-com:vml" Requires="v">
                  <p:oleObj spid="_x0000_s14368" r:id="rId3" imgW="8906510" imgH="4931410" progId="Excel.Chart.8">
                    <p:embed/>
                  </p:oleObj>
                </mc:Choice>
                <mc:Fallback>
                  <p:oleObj r:id="rId3" imgW="8906510" imgH="4931410" progId="Excel.Chart.8">
                    <p:embed/>
                    <p:pic>
                      <p:nvPicPr>
                        <p:cNvPr id="0" name="图表 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34" y="42507"/>
                          <a:ext cx="8897336" cy="487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14347" name="文本框 13"/>
          <p:cNvSpPr txBox="1">
            <a:spLocks noChangeArrowheads="1"/>
          </p:cNvSpPr>
          <p:nvPr/>
        </p:nvSpPr>
        <p:spPr bwMode="auto">
          <a:xfrm>
            <a:off x="450056" y="874502"/>
            <a:ext cx="1944291" cy="27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200">
                <a:solidFill>
                  <a:schemeClr val="bg1"/>
                </a:solidFill>
                <a:latin typeface="Arial" panose="020B0604020202020204" pitchFamily="34" charset="0"/>
                <a:cs typeface="Arial" panose="020B0604020202020204" pitchFamily="34" charset="0"/>
              </a:rPr>
              <a:t>ADD YOUR TITLE HERE</a:t>
            </a:r>
            <a:endParaRPr lang="zh-CN" altLang="en-US" sz="1200">
              <a:solidFill>
                <a:schemeClr val="bg1"/>
              </a:solidFill>
              <a:latin typeface="Arial" panose="020B0604020202020204" pitchFamily="34" charset="0"/>
              <a:cs typeface="Arial" panose="020B0604020202020204" pitchFamily="34" charset="0"/>
            </a:endParaRPr>
          </a:p>
        </p:txBody>
      </p:sp>
      <p:sp>
        <p:nvSpPr>
          <p:cNvPr id="14348" name="任意多边形 16"/>
          <p:cNvSpPr/>
          <p:nvPr/>
        </p:nvSpPr>
        <p:spPr bwMode="auto">
          <a:xfrm>
            <a:off x="294085" y="928080"/>
            <a:ext cx="155972" cy="155972"/>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cxnSp>
        <p:nvCxnSpPr>
          <p:cNvPr id="14349" name="直接连接符 17"/>
          <p:cNvCxnSpPr>
            <a:cxnSpLocks noChangeShapeType="1"/>
          </p:cNvCxnSpPr>
          <p:nvPr/>
        </p:nvCxnSpPr>
        <p:spPr bwMode="auto">
          <a:xfrm>
            <a:off x="7178279" y="1140011"/>
            <a:ext cx="0" cy="1153715"/>
          </a:xfrm>
          <a:prstGeom prst="line">
            <a:avLst/>
          </a:prstGeom>
          <a:noFill/>
          <a:ln w="15875" cmpd="sng">
            <a:solidFill>
              <a:schemeClr val="bg1">
                <a:alpha val="50000"/>
              </a:schemeClr>
            </a:solidFill>
            <a:round/>
          </a:ln>
          <a:extLst>
            <a:ext uri="{909E8E84-426E-40DD-AFC4-6F175D3DCCD1}">
              <a14:hiddenFill xmlns:a14="http://schemas.microsoft.com/office/drawing/2010/main">
                <a:noFill/>
              </a14:hiddenFill>
            </a:ext>
          </a:extLst>
        </p:spPr>
      </p:cxnSp>
      <p:sp>
        <p:nvSpPr>
          <p:cNvPr id="14350" name="矩形 18"/>
          <p:cNvSpPr>
            <a:spLocks noChangeArrowheads="1"/>
          </p:cNvSpPr>
          <p:nvPr/>
        </p:nvSpPr>
        <p:spPr bwMode="auto">
          <a:xfrm>
            <a:off x="7264004" y="1104293"/>
            <a:ext cx="1676400" cy="1051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sz="1050">
                <a:solidFill>
                  <a:schemeClr val="bg1"/>
                </a:solidFill>
                <a:latin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2" name="文本框 22"/>
          <p:cNvSpPr txBox="1">
            <a:spLocks noChangeArrowheads="1"/>
          </p:cNvSpPr>
          <p:nvPr/>
        </p:nvSpPr>
        <p:spPr bwMode="auto">
          <a:xfrm>
            <a:off x="847725" y="234950"/>
            <a:ext cx="209042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单击此处添加标题</a:t>
            </a:r>
          </a:p>
        </p:txBody>
      </p:sp>
      <p:sp>
        <p:nvSpPr>
          <p:cNvPr id="3" name="文本框 22"/>
          <p:cNvSpPr txBox="1">
            <a:spLocks noChangeArrowheads="1"/>
          </p:cNvSpPr>
          <p:nvPr/>
        </p:nvSpPr>
        <p:spPr bwMode="auto">
          <a:xfrm>
            <a:off x="8267065" y="299720"/>
            <a:ext cx="725805"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LOGO</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347"/>
                                        </p:tgtEl>
                                        <p:attrNameLst>
                                          <p:attrName>style.visibility</p:attrName>
                                        </p:attrNameLst>
                                      </p:cBhvr>
                                      <p:to>
                                        <p:strVal val="visible"/>
                                      </p:to>
                                    </p:set>
                                    <p:anim calcmode="lin" valueType="num">
                                      <p:cBhvr additive="base">
                                        <p:cTn id="7" dur="500"/>
                                        <p:tgtEl>
                                          <p:spTgt spid="14347"/>
                                        </p:tgtEl>
                                        <p:attrNameLst>
                                          <p:attrName>ppt_y</p:attrName>
                                        </p:attrNameLst>
                                      </p:cBhvr>
                                      <p:tavLst>
                                        <p:tav tm="0">
                                          <p:val>
                                            <p:strVal val="#ppt_y+#ppt_h*1.125000"/>
                                          </p:val>
                                        </p:tav>
                                        <p:tav tm="100000">
                                          <p:val>
                                            <p:strVal val="#ppt_y"/>
                                          </p:val>
                                        </p:tav>
                                      </p:tavLst>
                                    </p:anim>
                                    <p:animEffect transition="in" filter="wipe(up)">
                                      <p:cBhvr>
                                        <p:cTn id="8" dur="500"/>
                                        <p:tgtEl>
                                          <p:spTgt spid="14347"/>
                                        </p:tgtEl>
                                      </p:cBhvr>
                                    </p:animEffect>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4344"/>
                                        </p:tgtEl>
                                        <p:attrNameLst>
                                          <p:attrName>style.visibility</p:attrName>
                                        </p:attrNameLst>
                                      </p:cBhvr>
                                      <p:to>
                                        <p:strVal val="visible"/>
                                      </p:to>
                                    </p:set>
                                    <p:animEffect transition="in" filter="fade">
                                      <p:cBhvr>
                                        <p:cTn id="12" dur="500"/>
                                        <p:tgtEl>
                                          <p:spTgt spid="14344"/>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4349"/>
                                        </p:tgtEl>
                                        <p:attrNameLst>
                                          <p:attrName>style.visibility</p:attrName>
                                        </p:attrNameLst>
                                      </p:cBhvr>
                                      <p:to>
                                        <p:strVal val="visible"/>
                                      </p:to>
                                    </p:set>
                                    <p:animEffect transition="in" filter="wipe(up)">
                                      <p:cBhvr>
                                        <p:cTn id="16" dur="500"/>
                                        <p:tgtEl>
                                          <p:spTgt spid="14349"/>
                                        </p:tgtEl>
                                      </p:cBhvr>
                                    </p:animEffect>
                                  </p:childTnLst>
                                </p:cTn>
                              </p:par>
                            </p:childTnLst>
                          </p:cTn>
                        </p:par>
                        <p:par>
                          <p:cTn id="17" fill="hold">
                            <p:stCondLst>
                              <p:cond delay="1500"/>
                            </p:stCondLst>
                            <p:childTnLst>
                              <p:par>
                                <p:cTn id="18" presetID="50" presetClass="entr" presetSubtype="0" decel="100000" fill="hold" grpId="0" nodeType="afterEffect">
                                  <p:stCondLst>
                                    <p:cond delay="0"/>
                                  </p:stCondLst>
                                  <p:iterate type="lt">
                                    <p:tmPct val="10000"/>
                                  </p:iterate>
                                  <p:childTnLst>
                                    <p:set>
                                      <p:cBhvr>
                                        <p:cTn id="19" dur="1" fill="hold">
                                          <p:stCondLst>
                                            <p:cond delay="0"/>
                                          </p:stCondLst>
                                        </p:cTn>
                                        <p:tgtEl>
                                          <p:spTgt spid="14350"/>
                                        </p:tgtEl>
                                        <p:attrNameLst>
                                          <p:attrName>style.visibility</p:attrName>
                                        </p:attrNameLst>
                                      </p:cBhvr>
                                      <p:to>
                                        <p:strVal val="visible"/>
                                      </p:to>
                                    </p:set>
                                    <p:anim calcmode="lin" valueType="num">
                                      <p:cBhvr>
                                        <p:cTn id="20" dur="500" fill="hold"/>
                                        <p:tgtEl>
                                          <p:spTgt spid="14350"/>
                                        </p:tgtEl>
                                        <p:attrNameLst>
                                          <p:attrName>ppt_w</p:attrName>
                                        </p:attrNameLst>
                                      </p:cBhvr>
                                      <p:tavLst>
                                        <p:tav tm="0">
                                          <p:val>
                                            <p:strVal val="#ppt_w+.3"/>
                                          </p:val>
                                        </p:tav>
                                        <p:tav tm="100000">
                                          <p:val>
                                            <p:strVal val="#ppt_w"/>
                                          </p:val>
                                        </p:tav>
                                      </p:tavLst>
                                    </p:anim>
                                    <p:anim calcmode="lin" valueType="num">
                                      <p:cBhvr>
                                        <p:cTn id="21" dur="500" fill="hold"/>
                                        <p:tgtEl>
                                          <p:spTgt spid="14350"/>
                                        </p:tgtEl>
                                        <p:attrNameLst>
                                          <p:attrName>ppt_h</p:attrName>
                                        </p:attrNameLst>
                                      </p:cBhvr>
                                      <p:tavLst>
                                        <p:tav tm="0">
                                          <p:val>
                                            <p:strVal val="#ppt_h"/>
                                          </p:val>
                                        </p:tav>
                                        <p:tav tm="100000">
                                          <p:val>
                                            <p:strVal val="#ppt_h"/>
                                          </p:val>
                                        </p:tav>
                                      </p:tavLst>
                                    </p:anim>
                                    <p:animEffect transition="in" filter="fade">
                                      <p:cBhvr>
                                        <p:cTn id="22" dur="500"/>
                                        <p:tgtEl>
                                          <p:spTgt spid="143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7" grpId="0" autoUpdateAnimBg="0"/>
      <p:bldP spid="14350"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任意多边形 9"/>
          <p:cNvSpPr/>
          <p:nvPr/>
        </p:nvSpPr>
        <p:spPr bwMode="auto">
          <a:xfrm>
            <a:off x="305991" y="123218"/>
            <a:ext cx="464344" cy="472678"/>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cxnSp>
        <p:nvCxnSpPr>
          <p:cNvPr id="15364" name="直接连接符 11"/>
          <p:cNvCxnSpPr>
            <a:cxnSpLocks noChangeShapeType="1"/>
          </p:cNvCxnSpPr>
          <p:nvPr/>
        </p:nvCxnSpPr>
        <p:spPr bwMode="auto">
          <a:xfrm flipH="1">
            <a:off x="614363" y="304193"/>
            <a:ext cx="253604" cy="296465"/>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15365" name="文本框 12"/>
          <p:cNvSpPr txBox="1">
            <a:spLocks noChangeArrowheads="1"/>
          </p:cNvSpPr>
          <p:nvPr/>
        </p:nvSpPr>
        <p:spPr bwMode="auto">
          <a:xfrm>
            <a:off x="276225" y="186320"/>
            <a:ext cx="441722" cy="38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800" b="1">
                <a:solidFill>
                  <a:srgbClr val="132F55"/>
                </a:solidFill>
                <a:latin typeface="华文细黑" pitchFamily="2" charset="-122"/>
                <a:ea typeface="华文细黑" pitchFamily="2" charset="-122"/>
              </a:rPr>
              <a:t>02</a:t>
            </a:r>
            <a:endParaRPr lang="zh-CN" altLang="en-US" sz="1800" b="1">
              <a:solidFill>
                <a:srgbClr val="132F55"/>
              </a:solidFill>
              <a:latin typeface="华文细黑" pitchFamily="2" charset="-122"/>
              <a:ea typeface="华文细黑" pitchFamily="2" charset="-122"/>
            </a:endParaRPr>
          </a:p>
        </p:txBody>
      </p:sp>
      <p:cxnSp>
        <p:nvCxnSpPr>
          <p:cNvPr id="15366" name="直接连接符 14"/>
          <p:cNvCxnSpPr>
            <a:cxnSpLocks noChangeShapeType="1"/>
          </p:cNvCxnSpPr>
          <p:nvPr/>
        </p:nvCxnSpPr>
        <p:spPr bwMode="auto">
          <a:xfrm>
            <a:off x="298847" y="655427"/>
            <a:ext cx="8539163"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15368" name="矩形 7"/>
          <p:cNvSpPr>
            <a:spLocks noChangeArrowheads="1"/>
          </p:cNvSpPr>
          <p:nvPr/>
        </p:nvSpPr>
        <p:spPr bwMode="auto">
          <a:xfrm>
            <a:off x="544116" y="1242405"/>
            <a:ext cx="386953" cy="1163240"/>
          </a:xfrm>
          <a:prstGeom prst="rect">
            <a:avLst/>
          </a:prstGeom>
          <a:solidFill>
            <a:srgbClr val="F2F2F2">
              <a:alpha val="8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5369" name="矩形 8"/>
          <p:cNvSpPr>
            <a:spLocks noChangeArrowheads="1"/>
          </p:cNvSpPr>
          <p:nvPr/>
        </p:nvSpPr>
        <p:spPr bwMode="auto">
          <a:xfrm>
            <a:off x="1027510" y="986420"/>
            <a:ext cx="386953" cy="1419225"/>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5370" name="矩形 10"/>
          <p:cNvSpPr>
            <a:spLocks noChangeArrowheads="1"/>
          </p:cNvSpPr>
          <p:nvPr/>
        </p:nvSpPr>
        <p:spPr bwMode="auto">
          <a:xfrm>
            <a:off x="1512094" y="1143583"/>
            <a:ext cx="386954" cy="12620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5371" name="矩形 13"/>
          <p:cNvSpPr>
            <a:spLocks noChangeArrowheads="1"/>
          </p:cNvSpPr>
          <p:nvPr/>
        </p:nvSpPr>
        <p:spPr bwMode="auto">
          <a:xfrm>
            <a:off x="2737247" y="1541252"/>
            <a:ext cx="386953" cy="864394"/>
          </a:xfrm>
          <a:prstGeom prst="rect">
            <a:avLst/>
          </a:prstGeom>
          <a:solidFill>
            <a:srgbClr val="F2F2F2">
              <a:alpha val="8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5372" name="矩形 16"/>
          <p:cNvSpPr>
            <a:spLocks noChangeArrowheads="1"/>
          </p:cNvSpPr>
          <p:nvPr/>
        </p:nvSpPr>
        <p:spPr bwMode="auto">
          <a:xfrm>
            <a:off x="3221831" y="1242405"/>
            <a:ext cx="386954" cy="1163240"/>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5373" name="矩形 17"/>
          <p:cNvSpPr>
            <a:spLocks noChangeArrowheads="1"/>
          </p:cNvSpPr>
          <p:nvPr/>
        </p:nvSpPr>
        <p:spPr bwMode="auto">
          <a:xfrm>
            <a:off x="3705225" y="986420"/>
            <a:ext cx="386954" cy="1419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5374" name="矩形 18"/>
          <p:cNvSpPr>
            <a:spLocks noChangeArrowheads="1"/>
          </p:cNvSpPr>
          <p:nvPr/>
        </p:nvSpPr>
        <p:spPr bwMode="auto">
          <a:xfrm>
            <a:off x="4931569" y="1143583"/>
            <a:ext cx="386954" cy="1262063"/>
          </a:xfrm>
          <a:prstGeom prst="rect">
            <a:avLst/>
          </a:prstGeom>
          <a:solidFill>
            <a:srgbClr val="F2F2F2">
              <a:alpha val="8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5375" name="矩形 19"/>
          <p:cNvSpPr>
            <a:spLocks noChangeArrowheads="1"/>
          </p:cNvSpPr>
          <p:nvPr/>
        </p:nvSpPr>
        <p:spPr bwMode="auto">
          <a:xfrm>
            <a:off x="5414963" y="1242405"/>
            <a:ext cx="386954" cy="1163240"/>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5376" name="矩形 20"/>
          <p:cNvSpPr>
            <a:spLocks noChangeArrowheads="1"/>
          </p:cNvSpPr>
          <p:nvPr/>
        </p:nvSpPr>
        <p:spPr bwMode="auto">
          <a:xfrm>
            <a:off x="5899547" y="986420"/>
            <a:ext cx="386953" cy="1419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5377" name="矩形 21"/>
          <p:cNvSpPr>
            <a:spLocks noChangeArrowheads="1"/>
          </p:cNvSpPr>
          <p:nvPr/>
        </p:nvSpPr>
        <p:spPr bwMode="auto">
          <a:xfrm>
            <a:off x="7124700" y="1143583"/>
            <a:ext cx="386954" cy="1262063"/>
          </a:xfrm>
          <a:prstGeom prst="rect">
            <a:avLst/>
          </a:prstGeom>
          <a:solidFill>
            <a:srgbClr val="F2F2F2">
              <a:alpha val="8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5378" name="矩形 22"/>
          <p:cNvSpPr>
            <a:spLocks noChangeArrowheads="1"/>
          </p:cNvSpPr>
          <p:nvPr/>
        </p:nvSpPr>
        <p:spPr bwMode="auto">
          <a:xfrm>
            <a:off x="7609285" y="867358"/>
            <a:ext cx="386953" cy="1538288"/>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5379" name="矩形 23"/>
          <p:cNvSpPr>
            <a:spLocks noChangeArrowheads="1"/>
          </p:cNvSpPr>
          <p:nvPr/>
        </p:nvSpPr>
        <p:spPr bwMode="auto">
          <a:xfrm>
            <a:off x="8092679" y="986420"/>
            <a:ext cx="386953" cy="1419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cxnSp>
        <p:nvCxnSpPr>
          <p:cNvPr id="15380" name="直接连接符 24"/>
          <p:cNvCxnSpPr>
            <a:cxnSpLocks noChangeShapeType="1"/>
          </p:cNvCxnSpPr>
          <p:nvPr/>
        </p:nvCxnSpPr>
        <p:spPr bwMode="auto">
          <a:xfrm>
            <a:off x="371475" y="2493752"/>
            <a:ext cx="1700213" cy="0"/>
          </a:xfrm>
          <a:prstGeom prst="line">
            <a:avLst/>
          </a:prstGeom>
          <a:noFill/>
          <a:ln w="12700" cmpd="sng">
            <a:solidFill>
              <a:schemeClr val="bg1">
                <a:alpha val="50000"/>
              </a:schemeClr>
            </a:solidFill>
            <a:round/>
          </a:ln>
          <a:extLst>
            <a:ext uri="{909E8E84-426E-40DD-AFC4-6F175D3DCCD1}">
              <a14:hiddenFill xmlns:a14="http://schemas.microsoft.com/office/drawing/2010/main">
                <a:noFill/>
              </a14:hiddenFill>
            </a:ext>
          </a:extLst>
        </p:spPr>
      </p:cxnSp>
      <p:cxnSp>
        <p:nvCxnSpPr>
          <p:cNvPr id="15381" name="直接连接符 25"/>
          <p:cNvCxnSpPr>
            <a:cxnSpLocks noChangeShapeType="1"/>
          </p:cNvCxnSpPr>
          <p:nvPr/>
        </p:nvCxnSpPr>
        <p:spPr bwMode="auto">
          <a:xfrm>
            <a:off x="2564606" y="2493752"/>
            <a:ext cx="1700213" cy="0"/>
          </a:xfrm>
          <a:prstGeom prst="line">
            <a:avLst/>
          </a:prstGeom>
          <a:noFill/>
          <a:ln w="12700" cmpd="sng">
            <a:solidFill>
              <a:schemeClr val="bg1">
                <a:alpha val="50000"/>
              </a:schemeClr>
            </a:solidFill>
            <a:round/>
          </a:ln>
          <a:extLst>
            <a:ext uri="{909E8E84-426E-40DD-AFC4-6F175D3DCCD1}">
              <a14:hiddenFill xmlns:a14="http://schemas.microsoft.com/office/drawing/2010/main">
                <a:noFill/>
              </a14:hiddenFill>
            </a:ext>
          </a:extLst>
        </p:spPr>
      </p:cxnSp>
      <p:cxnSp>
        <p:nvCxnSpPr>
          <p:cNvPr id="15382" name="直接连接符 26"/>
          <p:cNvCxnSpPr>
            <a:cxnSpLocks noChangeShapeType="1"/>
          </p:cNvCxnSpPr>
          <p:nvPr/>
        </p:nvCxnSpPr>
        <p:spPr bwMode="auto">
          <a:xfrm>
            <a:off x="4758929" y="2493752"/>
            <a:ext cx="1700213" cy="0"/>
          </a:xfrm>
          <a:prstGeom prst="line">
            <a:avLst/>
          </a:prstGeom>
          <a:noFill/>
          <a:ln w="12700" cmpd="sng">
            <a:solidFill>
              <a:schemeClr val="bg1">
                <a:alpha val="50000"/>
              </a:schemeClr>
            </a:solidFill>
            <a:round/>
          </a:ln>
          <a:extLst>
            <a:ext uri="{909E8E84-426E-40DD-AFC4-6F175D3DCCD1}">
              <a14:hiddenFill xmlns:a14="http://schemas.microsoft.com/office/drawing/2010/main">
                <a:noFill/>
              </a14:hiddenFill>
            </a:ext>
          </a:extLst>
        </p:spPr>
      </p:cxnSp>
      <p:cxnSp>
        <p:nvCxnSpPr>
          <p:cNvPr id="15383" name="直接连接符 27"/>
          <p:cNvCxnSpPr>
            <a:cxnSpLocks noChangeShapeType="1"/>
          </p:cNvCxnSpPr>
          <p:nvPr/>
        </p:nvCxnSpPr>
        <p:spPr bwMode="auto">
          <a:xfrm>
            <a:off x="6952060" y="2493752"/>
            <a:ext cx="1700213" cy="0"/>
          </a:xfrm>
          <a:prstGeom prst="line">
            <a:avLst/>
          </a:prstGeom>
          <a:noFill/>
          <a:ln w="12700" cmpd="sng">
            <a:solidFill>
              <a:schemeClr val="bg1">
                <a:alpha val="50000"/>
              </a:schemeClr>
            </a:solidFill>
            <a:round/>
          </a:ln>
          <a:extLst>
            <a:ext uri="{909E8E84-426E-40DD-AFC4-6F175D3DCCD1}">
              <a14:hiddenFill xmlns:a14="http://schemas.microsoft.com/office/drawing/2010/main">
                <a:noFill/>
              </a14:hiddenFill>
            </a:ext>
          </a:extLst>
        </p:spPr>
      </p:cxnSp>
      <p:grpSp>
        <p:nvGrpSpPr>
          <p:cNvPr id="15384" name="组合 28"/>
          <p:cNvGrpSpPr/>
          <p:nvPr/>
        </p:nvGrpSpPr>
        <p:grpSpPr bwMode="auto">
          <a:xfrm>
            <a:off x="309563" y="2508039"/>
            <a:ext cx="1822847" cy="933069"/>
            <a:chOff x="0" y="0"/>
            <a:chExt cx="2430702" cy="1243308"/>
          </a:xfrm>
        </p:grpSpPr>
        <p:sp>
          <p:nvSpPr>
            <p:cNvPr id="15385" name="文本框 34"/>
            <p:cNvSpPr txBox="1">
              <a:spLocks noChangeArrowheads="1"/>
            </p:cNvSpPr>
            <p:nvPr/>
          </p:nvSpPr>
          <p:spPr bwMode="auto">
            <a:xfrm>
              <a:off x="278749" y="0"/>
              <a:ext cx="1869624" cy="365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algn="l" eaLnBrk="1" hangingPunct="1"/>
              <a:r>
                <a:rPr lang="en-US" sz="1200">
                  <a:solidFill>
                    <a:schemeClr val="bg1"/>
                  </a:solidFill>
                  <a:latin typeface="Arial" panose="020B0604020202020204" pitchFamily="34" charset="0"/>
                  <a:cs typeface="Arial" panose="020B0604020202020204" pitchFamily="34" charset="0"/>
                </a:rPr>
                <a:t>单击此处添加标题</a:t>
              </a:r>
            </a:p>
          </p:txBody>
        </p:sp>
        <p:sp>
          <p:nvSpPr>
            <p:cNvPr id="15386" name="矩形 36"/>
            <p:cNvSpPr>
              <a:spLocks noChangeArrowheads="1"/>
            </p:cNvSpPr>
            <p:nvPr/>
          </p:nvSpPr>
          <p:spPr bwMode="auto">
            <a:xfrm>
              <a:off x="0" y="279562"/>
              <a:ext cx="2430702" cy="963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825">
                  <a:solidFill>
                    <a:schemeClr val="bg1"/>
                  </a:solidFill>
                  <a:latin typeface="Arial" panose="020B0604020202020204" pitchFamily="34" charset="0"/>
                  <a:cs typeface="Arial" panose="020B0604020202020204" pitchFamily="34" charset="0"/>
                </a:rPr>
                <a:t>您的内容打在这里，或者通过复制您的文本后，在此框中选择粘贴，并选择只保留文字。您的内容打在这里，或者通过复制您的文本后，在此框中</a:t>
              </a:r>
            </a:p>
          </p:txBody>
        </p:sp>
      </p:grpSp>
      <p:grpSp>
        <p:nvGrpSpPr>
          <p:cNvPr id="15387" name="组合 31"/>
          <p:cNvGrpSpPr/>
          <p:nvPr/>
        </p:nvGrpSpPr>
        <p:grpSpPr bwMode="auto">
          <a:xfrm>
            <a:off x="2488406" y="2508039"/>
            <a:ext cx="1822847" cy="933069"/>
            <a:chOff x="0" y="0"/>
            <a:chExt cx="2430702" cy="1243308"/>
          </a:xfrm>
        </p:grpSpPr>
        <p:sp>
          <p:nvSpPr>
            <p:cNvPr id="15388" name="文本框 39"/>
            <p:cNvSpPr txBox="1">
              <a:spLocks noChangeArrowheads="1"/>
            </p:cNvSpPr>
            <p:nvPr/>
          </p:nvSpPr>
          <p:spPr bwMode="auto">
            <a:xfrm>
              <a:off x="278749" y="0"/>
              <a:ext cx="1869624" cy="365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algn="l" eaLnBrk="1" hangingPunct="1"/>
              <a:r>
                <a:rPr lang="en-US" sz="1200">
                  <a:solidFill>
                    <a:schemeClr val="bg1"/>
                  </a:solidFill>
                  <a:latin typeface="Arial" panose="020B0604020202020204" pitchFamily="34" charset="0"/>
                  <a:cs typeface="Arial" panose="020B0604020202020204" pitchFamily="34" charset="0"/>
                </a:rPr>
                <a:t>单击此处添加标题</a:t>
              </a:r>
            </a:p>
          </p:txBody>
        </p:sp>
        <p:sp>
          <p:nvSpPr>
            <p:cNvPr id="15389" name="矩形 40"/>
            <p:cNvSpPr>
              <a:spLocks noChangeArrowheads="1"/>
            </p:cNvSpPr>
            <p:nvPr/>
          </p:nvSpPr>
          <p:spPr bwMode="auto">
            <a:xfrm>
              <a:off x="0" y="279562"/>
              <a:ext cx="2430702" cy="963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825" dirty="0">
                  <a:solidFill>
                    <a:schemeClr val="bg1"/>
                  </a:solidFill>
                  <a:latin typeface="Arial" panose="020B0604020202020204" pitchFamily="34" charset="0"/>
                  <a:cs typeface="Arial" panose="020B0604020202020204" pitchFamily="34" charset="0"/>
                </a:rPr>
                <a:t>您的内容打在这里，或者通过复制您的文本后，在此框中选择粘贴，并选择只保留文字。您的内容打在这里，或者通过复制您的文本后，在此框中</a:t>
              </a:r>
            </a:p>
          </p:txBody>
        </p:sp>
      </p:grpSp>
      <p:grpSp>
        <p:nvGrpSpPr>
          <p:cNvPr id="15390" name="组合 34"/>
          <p:cNvGrpSpPr/>
          <p:nvPr/>
        </p:nvGrpSpPr>
        <p:grpSpPr bwMode="auto">
          <a:xfrm>
            <a:off x="4667250" y="2508039"/>
            <a:ext cx="1822847" cy="933069"/>
            <a:chOff x="0" y="0"/>
            <a:chExt cx="2430702" cy="1243308"/>
          </a:xfrm>
        </p:grpSpPr>
        <p:sp>
          <p:nvSpPr>
            <p:cNvPr id="15391" name="文本框 42"/>
            <p:cNvSpPr txBox="1">
              <a:spLocks noChangeArrowheads="1"/>
            </p:cNvSpPr>
            <p:nvPr/>
          </p:nvSpPr>
          <p:spPr bwMode="auto">
            <a:xfrm>
              <a:off x="278749" y="0"/>
              <a:ext cx="1869624" cy="365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algn="l" eaLnBrk="1" hangingPunct="1"/>
              <a:r>
                <a:rPr lang="en-US" sz="1200">
                  <a:solidFill>
                    <a:schemeClr val="bg1"/>
                  </a:solidFill>
                  <a:latin typeface="Arial" panose="020B0604020202020204" pitchFamily="34" charset="0"/>
                  <a:cs typeface="Arial" panose="020B0604020202020204" pitchFamily="34" charset="0"/>
                </a:rPr>
                <a:t>单击此处添加标题</a:t>
              </a:r>
            </a:p>
          </p:txBody>
        </p:sp>
        <p:sp>
          <p:nvSpPr>
            <p:cNvPr id="15392" name="矩形 43"/>
            <p:cNvSpPr>
              <a:spLocks noChangeArrowheads="1"/>
            </p:cNvSpPr>
            <p:nvPr/>
          </p:nvSpPr>
          <p:spPr bwMode="auto">
            <a:xfrm>
              <a:off x="0" y="279562"/>
              <a:ext cx="2430702" cy="963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825">
                  <a:solidFill>
                    <a:schemeClr val="bg1"/>
                  </a:solidFill>
                  <a:latin typeface="Arial" panose="020B0604020202020204" pitchFamily="34" charset="0"/>
                  <a:cs typeface="Arial" panose="020B0604020202020204" pitchFamily="34" charset="0"/>
                </a:rPr>
                <a:t>您的内容打在这里，或者通过复制您的文本后，在此框中选择粘贴，并选择只保留文字。您的内容打在这里，或者通过复制您的文本后，在此框中</a:t>
              </a:r>
            </a:p>
          </p:txBody>
        </p:sp>
      </p:grpSp>
      <p:grpSp>
        <p:nvGrpSpPr>
          <p:cNvPr id="15393" name="组合 37"/>
          <p:cNvGrpSpPr/>
          <p:nvPr/>
        </p:nvGrpSpPr>
        <p:grpSpPr bwMode="auto">
          <a:xfrm>
            <a:off x="6846094" y="2508039"/>
            <a:ext cx="1822847" cy="933069"/>
            <a:chOff x="0" y="0"/>
            <a:chExt cx="2430702" cy="1243308"/>
          </a:xfrm>
        </p:grpSpPr>
        <p:sp>
          <p:nvSpPr>
            <p:cNvPr id="15394" name="文本框 45"/>
            <p:cNvSpPr txBox="1">
              <a:spLocks noChangeArrowheads="1"/>
            </p:cNvSpPr>
            <p:nvPr/>
          </p:nvSpPr>
          <p:spPr bwMode="auto">
            <a:xfrm>
              <a:off x="278749" y="0"/>
              <a:ext cx="1869624" cy="365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algn="l" eaLnBrk="1" hangingPunct="1"/>
              <a:r>
                <a:rPr lang="en-US" sz="1200">
                  <a:solidFill>
                    <a:schemeClr val="bg1"/>
                  </a:solidFill>
                  <a:latin typeface="Arial" panose="020B0604020202020204" pitchFamily="34" charset="0"/>
                  <a:cs typeface="Arial" panose="020B0604020202020204" pitchFamily="34" charset="0"/>
                </a:rPr>
                <a:t>单击此处添加标题</a:t>
              </a:r>
            </a:p>
          </p:txBody>
        </p:sp>
        <p:sp>
          <p:nvSpPr>
            <p:cNvPr id="15395" name="矩形 46"/>
            <p:cNvSpPr>
              <a:spLocks noChangeArrowheads="1"/>
            </p:cNvSpPr>
            <p:nvPr/>
          </p:nvSpPr>
          <p:spPr bwMode="auto">
            <a:xfrm>
              <a:off x="0" y="279562"/>
              <a:ext cx="2430702" cy="963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825">
                  <a:solidFill>
                    <a:schemeClr val="bg1"/>
                  </a:solidFill>
                  <a:latin typeface="Arial" panose="020B0604020202020204" pitchFamily="34" charset="0"/>
                  <a:cs typeface="Arial" panose="020B0604020202020204" pitchFamily="34" charset="0"/>
                </a:rPr>
                <a:t>您的内容打在这里，或者通过复制您的文本后，在此框中选择粘贴，并选择只保留文字。您的内容打在这里，或者通过复制您的文本后，在此框中</a:t>
              </a:r>
            </a:p>
          </p:txBody>
        </p:sp>
      </p:grpSp>
      <p:grpSp>
        <p:nvGrpSpPr>
          <p:cNvPr id="15396" name="组合 40"/>
          <p:cNvGrpSpPr/>
          <p:nvPr/>
        </p:nvGrpSpPr>
        <p:grpSpPr bwMode="auto">
          <a:xfrm>
            <a:off x="0" y="3860589"/>
            <a:ext cx="9144000" cy="985838"/>
            <a:chOff x="0" y="0"/>
            <a:chExt cx="12192000" cy="1314745"/>
          </a:xfrm>
        </p:grpSpPr>
        <p:sp>
          <p:nvSpPr>
            <p:cNvPr id="15397" name="矩形 41"/>
            <p:cNvSpPr>
              <a:spLocks noChangeArrowheads="1"/>
            </p:cNvSpPr>
            <p:nvPr/>
          </p:nvSpPr>
          <p:spPr bwMode="auto">
            <a:xfrm>
              <a:off x="0" y="0"/>
              <a:ext cx="12192000" cy="1314745"/>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404040"/>
                </a:solidFill>
              </a:endParaRPr>
            </a:p>
          </p:txBody>
        </p:sp>
        <p:grpSp>
          <p:nvGrpSpPr>
            <p:cNvPr id="15398" name="组合 67"/>
            <p:cNvGrpSpPr/>
            <p:nvPr/>
          </p:nvGrpSpPr>
          <p:grpSpPr bwMode="auto">
            <a:xfrm>
              <a:off x="448852" y="168104"/>
              <a:ext cx="11293886" cy="897200"/>
              <a:chOff x="0" y="0"/>
              <a:chExt cx="11293886" cy="897200"/>
            </a:xfrm>
          </p:grpSpPr>
          <p:grpSp>
            <p:nvGrpSpPr>
              <p:cNvPr id="15399" name="组合 43"/>
              <p:cNvGrpSpPr/>
              <p:nvPr/>
            </p:nvGrpSpPr>
            <p:grpSpPr bwMode="auto">
              <a:xfrm>
                <a:off x="0" y="0"/>
                <a:ext cx="897200" cy="897200"/>
                <a:chOff x="0" y="0"/>
                <a:chExt cx="897200" cy="897200"/>
              </a:xfrm>
            </p:grpSpPr>
            <p:sp>
              <p:nvSpPr>
                <p:cNvPr id="15400" name="椭圆 59"/>
                <p:cNvSpPr>
                  <a:spLocks noChangeArrowheads="1"/>
                </p:cNvSpPr>
                <p:nvPr/>
              </p:nvSpPr>
              <p:spPr bwMode="auto">
                <a:xfrm>
                  <a:off x="411" y="209"/>
                  <a:ext cx="896937" cy="897139"/>
                </a:xfrm>
                <a:prstGeom prst="ellipse">
                  <a:avLst/>
                </a:prstGeom>
                <a:solidFill>
                  <a:srgbClr val="DCDF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404040"/>
                    </a:solidFill>
                  </a:endParaRPr>
                </a:p>
              </p:txBody>
            </p:sp>
            <p:sp>
              <p:nvSpPr>
                <p:cNvPr id="15401" name="Freeform 286"/>
                <p:cNvSpPr>
                  <a:spLocks noEditPoints="1"/>
                </p:cNvSpPr>
                <p:nvPr/>
              </p:nvSpPr>
              <p:spPr bwMode="auto">
                <a:xfrm>
                  <a:off x="282986" y="301902"/>
                  <a:ext cx="331787" cy="293754"/>
                </a:xfrm>
                <a:custGeom>
                  <a:avLst/>
                  <a:gdLst>
                    <a:gd name="T0" fmla="*/ 0 w 94"/>
                    <a:gd name="T1" fmla="*/ 58 h 84"/>
                    <a:gd name="T2" fmla="*/ 24 w 94"/>
                    <a:gd name="T3" fmla="*/ 58 h 84"/>
                    <a:gd name="T4" fmla="*/ 24 w 94"/>
                    <a:gd name="T5" fmla="*/ 84 h 84"/>
                    <a:gd name="T6" fmla="*/ 0 w 94"/>
                    <a:gd name="T7" fmla="*/ 84 h 84"/>
                    <a:gd name="T8" fmla="*/ 0 w 94"/>
                    <a:gd name="T9" fmla="*/ 58 h 84"/>
                    <a:gd name="T10" fmla="*/ 62 w 94"/>
                    <a:gd name="T11" fmla="*/ 7 h 84"/>
                    <a:gd name="T12" fmla="*/ 55 w 94"/>
                    <a:gd name="T13" fmla="*/ 20 h 84"/>
                    <a:gd name="T14" fmla="*/ 48 w 94"/>
                    <a:gd name="T15" fmla="*/ 32 h 84"/>
                    <a:gd name="T16" fmla="*/ 43 w 94"/>
                    <a:gd name="T17" fmla="*/ 24 h 84"/>
                    <a:gd name="T18" fmla="*/ 6 w 94"/>
                    <a:gd name="T19" fmla="*/ 46 h 84"/>
                    <a:gd name="T20" fmla="*/ 1 w 94"/>
                    <a:gd name="T21" fmla="*/ 38 h 84"/>
                    <a:gd name="T22" fmla="*/ 38 w 94"/>
                    <a:gd name="T23" fmla="*/ 16 h 84"/>
                    <a:gd name="T24" fmla="*/ 33 w 94"/>
                    <a:gd name="T25" fmla="*/ 8 h 84"/>
                    <a:gd name="T26" fmla="*/ 47 w 94"/>
                    <a:gd name="T27" fmla="*/ 8 h 84"/>
                    <a:gd name="T28" fmla="*/ 62 w 94"/>
                    <a:gd name="T29" fmla="*/ 7 h 84"/>
                    <a:gd name="T30" fmla="*/ 78 w 94"/>
                    <a:gd name="T31" fmla="*/ 0 h 84"/>
                    <a:gd name="T32" fmla="*/ 68 w 94"/>
                    <a:gd name="T33" fmla="*/ 9 h 84"/>
                    <a:gd name="T34" fmla="*/ 78 w 94"/>
                    <a:gd name="T35" fmla="*/ 19 h 84"/>
                    <a:gd name="T36" fmla="*/ 87 w 94"/>
                    <a:gd name="T37" fmla="*/ 9 h 84"/>
                    <a:gd name="T38" fmla="*/ 78 w 94"/>
                    <a:gd name="T39" fmla="*/ 0 h 84"/>
                    <a:gd name="T40" fmla="*/ 61 w 94"/>
                    <a:gd name="T41" fmla="*/ 46 h 84"/>
                    <a:gd name="T42" fmla="*/ 67 w 94"/>
                    <a:gd name="T43" fmla="*/ 50 h 84"/>
                    <a:gd name="T44" fmla="*/ 66 w 94"/>
                    <a:gd name="T45" fmla="*/ 84 h 84"/>
                    <a:gd name="T46" fmla="*/ 74 w 94"/>
                    <a:gd name="T47" fmla="*/ 84 h 84"/>
                    <a:gd name="T48" fmla="*/ 76 w 94"/>
                    <a:gd name="T49" fmla="*/ 55 h 84"/>
                    <a:gd name="T50" fmla="*/ 79 w 94"/>
                    <a:gd name="T51" fmla="*/ 55 h 84"/>
                    <a:gd name="T52" fmla="*/ 81 w 94"/>
                    <a:gd name="T53" fmla="*/ 84 h 84"/>
                    <a:gd name="T54" fmla="*/ 89 w 94"/>
                    <a:gd name="T55" fmla="*/ 84 h 84"/>
                    <a:gd name="T56" fmla="*/ 88 w 94"/>
                    <a:gd name="T57" fmla="*/ 50 h 84"/>
                    <a:gd name="T58" fmla="*/ 94 w 94"/>
                    <a:gd name="T59" fmla="*/ 46 h 84"/>
                    <a:gd name="T60" fmla="*/ 89 w 94"/>
                    <a:gd name="T61" fmla="*/ 21 h 84"/>
                    <a:gd name="T62" fmla="*/ 66 w 94"/>
                    <a:gd name="T63" fmla="*/ 21 h 84"/>
                    <a:gd name="T64" fmla="*/ 61 w 94"/>
                    <a:gd name="T65" fmla="*/ 46 h 84"/>
                    <a:gd name="T66" fmla="*/ 32 w 94"/>
                    <a:gd name="T67" fmla="*/ 44 h 84"/>
                    <a:gd name="T68" fmla="*/ 32 w 94"/>
                    <a:gd name="T69" fmla="*/ 84 h 84"/>
                    <a:gd name="T70" fmla="*/ 55 w 94"/>
                    <a:gd name="T71" fmla="*/ 84 h 84"/>
                    <a:gd name="T72" fmla="*/ 55 w 94"/>
                    <a:gd name="T73" fmla="*/ 44 h 84"/>
                    <a:gd name="T74" fmla="*/ 32 w 94"/>
                    <a:gd name="T75"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rgbClr val="1E69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grpSp>
          <p:grpSp>
            <p:nvGrpSpPr>
              <p:cNvPr id="15402" name="组合 54"/>
              <p:cNvGrpSpPr/>
              <p:nvPr/>
            </p:nvGrpSpPr>
            <p:grpSpPr bwMode="auto">
              <a:xfrm>
                <a:off x="7698336" y="0"/>
                <a:ext cx="897200" cy="897200"/>
                <a:chOff x="0" y="0"/>
                <a:chExt cx="897200" cy="897200"/>
              </a:xfrm>
            </p:grpSpPr>
            <p:sp>
              <p:nvSpPr>
                <p:cNvPr id="15403" name="椭圆 57"/>
                <p:cNvSpPr>
                  <a:spLocks noChangeArrowheads="1"/>
                </p:cNvSpPr>
                <p:nvPr/>
              </p:nvSpPr>
              <p:spPr bwMode="auto">
                <a:xfrm>
                  <a:off x="-138" y="209"/>
                  <a:ext cx="896938" cy="897139"/>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404040"/>
                    </a:solidFill>
                  </a:endParaRPr>
                </a:p>
              </p:txBody>
            </p:sp>
            <p:sp>
              <p:nvSpPr>
                <p:cNvPr id="15404" name="Freeform 285"/>
                <p:cNvSpPr>
                  <a:spLocks noEditPoints="1"/>
                </p:cNvSpPr>
                <p:nvPr/>
              </p:nvSpPr>
              <p:spPr bwMode="auto">
                <a:xfrm>
                  <a:off x="269737" y="254266"/>
                  <a:ext cx="357188" cy="389025"/>
                </a:xfrm>
                <a:custGeom>
                  <a:avLst/>
                  <a:gdLst>
                    <a:gd name="T0" fmla="*/ 52 w 102"/>
                    <a:gd name="T1" fmla="*/ 0 h 111"/>
                    <a:gd name="T2" fmla="*/ 41 w 102"/>
                    <a:gd name="T3" fmla="*/ 11 h 111"/>
                    <a:gd name="T4" fmla="*/ 52 w 102"/>
                    <a:gd name="T5" fmla="*/ 22 h 111"/>
                    <a:gd name="T6" fmla="*/ 63 w 102"/>
                    <a:gd name="T7" fmla="*/ 11 h 111"/>
                    <a:gd name="T8" fmla="*/ 52 w 102"/>
                    <a:gd name="T9" fmla="*/ 0 h 111"/>
                    <a:gd name="T10" fmla="*/ 6 w 102"/>
                    <a:gd name="T11" fmla="*/ 81 h 111"/>
                    <a:gd name="T12" fmla="*/ 14 w 102"/>
                    <a:gd name="T13" fmla="*/ 77 h 111"/>
                    <a:gd name="T14" fmla="*/ 36 w 102"/>
                    <a:gd name="T15" fmla="*/ 88 h 111"/>
                    <a:gd name="T16" fmla="*/ 31 w 102"/>
                    <a:gd name="T17" fmla="*/ 92 h 111"/>
                    <a:gd name="T18" fmla="*/ 31 w 102"/>
                    <a:gd name="T19" fmla="*/ 93 h 111"/>
                    <a:gd name="T20" fmla="*/ 13 w 102"/>
                    <a:gd name="T21" fmla="*/ 101 h 111"/>
                    <a:gd name="T22" fmla="*/ 6 w 102"/>
                    <a:gd name="T23" fmla="*/ 98 h 111"/>
                    <a:gd name="T24" fmla="*/ 0 w 102"/>
                    <a:gd name="T25" fmla="*/ 111 h 111"/>
                    <a:gd name="T26" fmla="*/ 33 w 102"/>
                    <a:gd name="T27" fmla="*/ 111 h 111"/>
                    <a:gd name="T28" fmla="*/ 24 w 102"/>
                    <a:gd name="T29" fmla="*/ 106 h 111"/>
                    <a:gd name="T30" fmla="*/ 41 w 102"/>
                    <a:gd name="T31" fmla="*/ 98 h 111"/>
                    <a:gd name="T32" fmla="*/ 52 w 102"/>
                    <a:gd name="T33" fmla="*/ 99 h 111"/>
                    <a:gd name="T34" fmla="*/ 60 w 102"/>
                    <a:gd name="T35" fmla="*/ 98 h 111"/>
                    <a:gd name="T36" fmla="*/ 77 w 102"/>
                    <a:gd name="T37" fmla="*/ 106 h 111"/>
                    <a:gd name="T38" fmla="*/ 67 w 102"/>
                    <a:gd name="T39" fmla="*/ 111 h 111"/>
                    <a:gd name="T40" fmla="*/ 101 w 102"/>
                    <a:gd name="T41" fmla="*/ 111 h 111"/>
                    <a:gd name="T42" fmla="*/ 94 w 102"/>
                    <a:gd name="T43" fmla="*/ 98 h 111"/>
                    <a:gd name="T44" fmla="*/ 87 w 102"/>
                    <a:gd name="T45" fmla="*/ 101 h 111"/>
                    <a:gd name="T46" fmla="*/ 71 w 102"/>
                    <a:gd name="T47" fmla="*/ 94 h 111"/>
                    <a:gd name="T48" fmla="*/ 72 w 102"/>
                    <a:gd name="T49" fmla="*/ 92 h 111"/>
                    <a:gd name="T50" fmla="*/ 66 w 102"/>
                    <a:gd name="T51" fmla="*/ 87 h 111"/>
                    <a:gd name="T52" fmla="*/ 88 w 102"/>
                    <a:gd name="T53" fmla="*/ 77 h 111"/>
                    <a:gd name="T54" fmla="*/ 96 w 102"/>
                    <a:gd name="T55" fmla="*/ 81 h 111"/>
                    <a:gd name="T56" fmla="*/ 102 w 102"/>
                    <a:gd name="T57" fmla="*/ 67 h 111"/>
                    <a:gd name="T58" fmla="*/ 68 w 102"/>
                    <a:gd name="T59" fmla="*/ 67 h 111"/>
                    <a:gd name="T60" fmla="*/ 78 w 102"/>
                    <a:gd name="T61" fmla="*/ 72 h 111"/>
                    <a:gd name="T62" fmla="*/ 65 w 102"/>
                    <a:gd name="T63" fmla="*/ 79 h 111"/>
                    <a:gd name="T64" fmla="*/ 64 w 102"/>
                    <a:gd name="T65" fmla="*/ 58 h 111"/>
                    <a:gd name="T66" fmla="*/ 71 w 102"/>
                    <a:gd name="T67" fmla="*/ 53 h 111"/>
                    <a:gd name="T68" fmla="*/ 65 w 102"/>
                    <a:gd name="T69" fmla="*/ 24 h 111"/>
                    <a:gd name="T70" fmla="*/ 53 w 102"/>
                    <a:gd name="T71" fmla="*/ 24 h 111"/>
                    <a:gd name="T72" fmla="*/ 54 w 102"/>
                    <a:gd name="T73" fmla="*/ 26 h 111"/>
                    <a:gd name="T74" fmla="*/ 53 w 102"/>
                    <a:gd name="T75" fmla="*/ 28 h 111"/>
                    <a:gd name="T76" fmla="*/ 56 w 102"/>
                    <a:gd name="T77" fmla="*/ 46 h 111"/>
                    <a:gd name="T78" fmla="*/ 52 w 102"/>
                    <a:gd name="T79" fmla="*/ 50 h 111"/>
                    <a:gd name="T80" fmla="*/ 52 w 102"/>
                    <a:gd name="T81" fmla="*/ 50 h 111"/>
                    <a:gd name="T82" fmla="*/ 52 w 102"/>
                    <a:gd name="T83" fmla="*/ 50 h 111"/>
                    <a:gd name="T84" fmla="*/ 52 w 102"/>
                    <a:gd name="T85" fmla="*/ 50 h 111"/>
                    <a:gd name="T86" fmla="*/ 52 w 102"/>
                    <a:gd name="T87" fmla="*/ 50 h 111"/>
                    <a:gd name="T88" fmla="*/ 48 w 102"/>
                    <a:gd name="T89" fmla="*/ 46 h 111"/>
                    <a:gd name="T90" fmla="*/ 50 w 102"/>
                    <a:gd name="T91" fmla="*/ 28 h 111"/>
                    <a:gd name="T92" fmla="*/ 49 w 102"/>
                    <a:gd name="T93" fmla="*/ 26 h 111"/>
                    <a:gd name="T94" fmla="*/ 50 w 102"/>
                    <a:gd name="T95" fmla="*/ 24 h 111"/>
                    <a:gd name="T96" fmla="*/ 38 w 102"/>
                    <a:gd name="T97" fmla="*/ 24 h 111"/>
                    <a:gd name="T98" fmla="*/ 33 w 102"/>
                    <a:gd name="T99" fmla="*/ 53 h 111"/>
                    <a:gd name="T100" fmla="*/ 40 w 102"/>
                    <a:gd name="T101" fmla="*/ 58 h 111"/>
                    <a:gd name="T102" fmla="*/ 39 w 102"/>
                    <a:gd name="T103" fmla="*/ 79 h 111"/>
                    <a:gd name="T104" fmla="*/ 24 w 102"/>
                    <a:gd name="T105" fmla="*/ 72 h 111"/>
                    <a:gd name="T106" fmla="*/ 34 w 102"/>
                    <a:gd name="T107" fmla="*/ 67 h 111"/>
                    <a:gd name="T108" fmla="*/ 0 w 102"/>
                    <a:gd name="T109" fmla="*/ 67 h 111"/>
                    <a:gd name="T110" fmla="*/ 6 w 102"/>
                    <a:gd name="T111" fmla="*/ 81 h 111"/>
                    <a:gd name="T112" fmla="*/ 52 w 102"/>
                    <a:gd name="T113" fmla="*/ 85 h 111"/>
                    <a:gd name="T114" fmla="*/ 48 w 102"/>
                    <a:gd name="T115" fmla="*/ 85 h 111"/>
                    <a:gd name="T116" fmla="*/ 50 w 102"/>
                    <a:gd name="T117" fmla="*/ 64 h 111"/>
                    <a:gd name="T118" fmla="*/ 54 w 102"/>
                    <a:gd name="T119" fmla="*/ 64 h 111"/>
                    <a:gd name="T120" fmla="*/ 55 w 102"/>
                    <a:gd name="T121" fmla="*/ 85 h 111"/>
                    <a:gd name="T122" fmla="*/ 52 w 102"/>
                    <a:gd name="T123" fmla="*/ 8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2" h="111">
                      <a:moveTo>
                        <a:pt x="52" y="0"/>
                      </a:moveTo>
                      <a:cubicBezTo>
                        <a:pt x="46" y="0"/>
                        <a:pt x="41" y="5"/>
                        <a:pt x="41" y="11"/>
                      </a:cubicBezTo>
                      <a:cubicBezTo>
                        <a:pt x="41" y="17"/>
                        <a:pt x="46" y="22"/>
                        <a:pt x="52" y="22"/>
                      </a:cubicBezTo>
                      <a:cubicBezTo>
                        <a:pt x="58" y="22"/>
                        <a:pt x="63" y="17"/>
                        <a:pt x="63" y="11"/>
                      </a:cubicBezTo>
                      <a:cubicBezTo>
                        <a:pt x="63" y="5"/>
                        <a:pt x="58" y="0"/>
                        <a:pt x="52" y="0"/>
                      </a:cubicBezTo>
                      <a:close/>
                      <a:moveTo>
                        <a:pt x="6" y="81"/>
                      </a:moveTo>
                      <a:cubicBezTo>
                        <a:pt x="14" y="77"/>
                        <a:pt x="14" y="77"/>
                        <a:pt x="14" y="77"/>
                      </a:cubicBezTo>
                      <a:cubicBezTo>
                        <a:pt x="36" y="88"/>
                        <a:pt x="36" y="88"/>
                        <a:pt x="36" y="88"/>
                      </a:cubicBezTo>
                      <a:cubicBezTo>
                        <a:pt x="33" y="89"/>
                        <a:pt x="31" y="90"/>
                        <a:pt x="31" y="92"/>
                      </a:cubicBezTo>
                      <a:cubicBezTo>
                        <a:pt x="31" y="93"/>
                        <a:pt x="31" y="93"/>
                        <a:pt x="31" y="93"/>
                      </a:cubicBezTo>
                      <a:cubicBezTo>
                        <a:pt x="13" y="101"/>
                        <a:pt x="13" y="101"/>
                        <a:pt x="13" y="101"/>
                      </a:cubicBezTo>
                      <a:cubicBezTo>
                        <a:pt x="6" y="98"/>
                        <a:pt x="6" y="98"/>
                        <a:pt x="6" y="98"/>
                      </a:cubicBezTo>
                      <a:cubicBezTo>
                        <a:pt x="0" y="111"/>
                        <a:pt x="0" y="111"/>
                        <a:pt x="0" y="111"/>
                      </a:cubicBezTo>
                      <a:cubicBezTo>
                        <a:pt x="33" y="111"/>
                        <a:pt x="33" y="111"/>
                        <a:pt x="33" y="111"/>
                      </a:cubicBezTo>
                      <a:cubicBezTo>
                        <a:pt x="24" y="106"/>
                        <a:pt x="24" y="106"/>
                        <a:pt x="24" y="106"/>
                      </a:cubicBezTo>
                      <a:cubicBezTo>
                        <a:pt x="41" y="98"/>
                        <a:pt x="41" y="98"/>
                        <a:pt x="41" y="98"/>
                      </a:cubicBezTo>
                      <a:cubicBezTo>
                        <a:pt x="44" y="99"/>
                        <a:pt x="48" y="99"/>
                        <a:pt x="52" y="99"/>
                      </a:cubicBezTo>
                      <a:cubicBezTo>
                        <a:pt x="55" y="99"/>
                        <a:pt x="58" y="99"/>
                        <a:pt x="60" y="98"/>
                      </a:cubicBezTo>
                      <a:cubicBezTo>
                        <a:pt x="77" y="106"/>
                        <a:pt x="77" y="106"/>
                        <a:pt x="77" y="106"/>
                      </a:cubicBezTo>
                      <a:cubicBezTo>
                        <a:pt x="67" y="111"/>
                        <a:pt x="67" y="111"/>
                        <a:pt x="67" y="111"/>
                      </a:cubicBezTo>
                      <a:cubicBezTo>
                        <a:pt x="101" y="111"/>
                        <a:pt x="101" y="111"/>
                        <a:pt x="101" y="111"/>
                      </a:cubicBezTo>
                      <a:cubicBezTo>
                        <a:pt x="94" y="98"/>
                        <a:pt x="94" y="98"/>
                        <a:pt x="94" y="98"/>
                      </a:cubicBezTo>
                      <a:cubicBezTo>
                        <a:pt x="87" y="101"/>
                        <a:pt x="87" y="101"/>
                        <a:pt x="87" y="101"/>
                      </a:cubicBezTo>
                      <a:cubicBezTo>
                        <a:pt x="71" y="94"/>
                        <a:pt x="71" y="94"/>
                        <a:pt x="71" y="94"/>
                      </a:cubicBezTo>
                      <a:cubicBezTo>
                        <a:pt x="72" y="94"/>
                        <a:pt x="72" y="93"/>
                        <a:pt x="72" y="92"/>
                      </a:cubicBezTo>
                      <a:cubicBezTo>
                        <a:pt x="72" y="90"/>
                        <a:pt x="70" y="89"/>
                        <a:pt x="66" y="87"/>
                      </a:cubicBezTo>
                      <a:cubicBezTo>
                        <a:pt x="88" y="77"/>
                        <a:pt x="88" y="77"/>
                        <a:pt x="88" y="77"/>
                      </a:cubicBezTo>
                      <a:cubicBezTo>
                        <a:pt x="96" y="81"/>
                        <a:pt x="96" y="81"/>
                        <a:pt x="96" y="81"/>
                      </a:cubicBezTo>
                      <a:cubicBezTo>
                        <a:pt x="102" y="67"/>
                        <a:pt x="102" y="67"/>
                        <a:pt x="102" y="67"/>
                      </a:cubicBezTo>
                      <a:cubicBezTo>
                        <a:pt x="68" y="67"/>
                        <a:pt x="68" y="67"/>
                        <a:pt x="68" y="67"/>
                      </a:cubicBezTo>
                      <a:cubicBezTo>
                        <a:pt x="78" y="72"/>
                        <a:pt x="78" y="72"/>
                        <a:pt x="78" y="72"/>
                      </a:cubicBezTo>
                      <a:cubicBezTo>
                        <a:pt x="65" y="79"/>
                        <a:pt x="65" y="79"/>
                        <a:pt x="65" y="79"/>
                      </a:cubicBezTo>
                      <a:cubicBezTo>
                        <a:pt x="64" y="58"/>
                        <a:pt x="64" y="58"/>
                        <a:pt x="64" y="58"/>
                      </a:cubicBezTo>
                      <a:cubicBezTo>
                        <a:pt x="71" y="53"/>
                        <a:pt x="71" y="53"/>
                        <a:pt x="71" y="53"/>
                      </a:cubicBezTo>
                      <a:cubicBezTo>
                        <a:pt x="65" y="24"/>
                        <a:pt x="65" y="24"/>
                        <a:pt x="65" y="24"/>
                      </a:cubicBezTo>
                      <a:cubicBezTo>
                        <a:pt x="53" y="24"/>
                        <a:pt x="53" y="24"/>
                        <a:pt x="53" y="24"/>
                      </a:cubicBezTo>
                      <a:cubicBezTo>
                        <a:pt x="54" y="26"/>
                        <a:pt x="54" y="26"/>
                        <a:pt x="54" y="26"/>
                      </a:cubicBezTo>
                      <a:cubicBezTo>
                        <a:pt x="53" y="28"/>
                        <a:pt x="53" y="28"/>
                        <a:pt x="53" y="28"/>
                      </a:cubicBezTo>
                      <a:cubicBezTo>
                        <a:pt x="56" y="46"/>
                        <a:pt x="56" y="46"/>
                        <a:pt x="56" y="46"/>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48" y="46"/>
                        <a:pt x="48" y="46"/>
                        <a:pt x="48" y="46"/>
                      </a:cubicBezTo>
                      <a:cubicBezTo>
                        <a:pt x="50" y="28"/>
                        <a:pt x="50" y="28"/>
                        <a:pt x="50" y="28"/>
                      </a:cubicBezTo>
                      <a:cubicBezTo>
                        <a:pt x="49" y="26"/>
                        <a:pt x="49" y="26"/>
                        <a:pt x="49" y="26"/>
                      </a:cubicBezTo>
                      <a:cubicBezTo>
                        <a:pt x="50" y="24"/>
                        <a:pt x="50" y="24"/>
                        <a:pt x="50" y="24"/>
                      </a:cubicBezTo>
                      <a:cubicBezTo>
                        <a:pt x="38" y="24"/>
                        <a:pt x="38" y="24"/>
                        <a:pt x="38" y="24"/>
                      </a:cubicBezTo>
                      <a:cubicBezTo>
                        <a:pt x="33" y="53"/>
                        <a:pt x="33" y="53"/>
                        <a:pt x="33" y="53"/>
                      </a:cubicBezTo>
                      <a:cubicBezTo>
                        <a:pt x="40" y="58"/>
                        <a:pt x="40" y="58"/>
                        <a:pt x="40" y="58"/>
                      </a:cubicBezTo>
                      <a:cubicBezTo>
                        <a:pt x="39" y="79"/>
                        <a:pt x="39" y="79"/>
                        <a:pt x="39" y="79"/>
                      </a:cubicBezTo>
                      <a:cubicBezTo>
                        <a:pt x="24" y="72"/>
                        <a:pt x="24" y="72"/>
                        <a:pt x="24" y="72"/>
                      </a:cubicBezTo>
                      <a:cubicBezTo>
                        <a:pt x="34" y="67"/>
                        <a:pt x="34" y="67"/>
                        <a:pt x="34" y="67"/>
                      </a:cubicBezTo>
                      <a:cubicBezTo>
                        <a:pt x="0" y="67"/>
                        <a:pt x="0" y="67"/>
                        <a:pt x="0" y="67"/>
                      </a:cubicBezTo>
                      <a:cubicBezTo>
                        <a:pt x="6" y="81"/>
                        <a:pt x="6" y="81"/>
                        <a:pt x="6" y="81"/>
                      </a:cubicBezTo>
                      <a:close/>
                      <a:moveTo>
                        <a:pt x="52" y="85"/>
                      </a:moveTo>
                      <a:cubicBezTo>
                        <a:pt x="50" y="85"/>
                        <a:pt x="49" y="85"/>
                        <a:pt x="48" y="85"/>
                      </a:cubicBezTo>
                      <a:cubicBezTo>
                        <a:pt x="50" y="64"/>
                        <a:pt x="50" y="64"/>
                        <a:pt x="50" y="64"/>
                      </a:cubicBezTo>
                      <a:cubicBezTo>
                        <a:pt x="54" y="64"/>
                        <a:pt x="54" y="64"/>
                        <a:pt x="54" y="64"/>
                      </a:cubicBezTo>
                      <a:cubicBezTo>
                        <a:pt x="55" y="85"/>
                        <a:pt x="55" y="85"/>
                        <a:pt x="55" y="85"/>
                      </a:cubicBezTo>
                      <a:cubicBezTo>
                        <a:pt x="54" y="85"/>
                        <a:pt x="53" y="85"/>
                        <a:pt x="52" y="85"/>
                      </a:cubicBezTo>
                      <a:close/>
                    </a:path>
                  </a:pathLst>
                </a:custGeom>
                <a:solidFill>
                  <a:srgbClr val="1E69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grpSp>
          <p:grpSp>
            <p:nvGrpSpPr>
              <p:cNvPr id="15405" name="组合 55"/>
              <p:cNvGrpSpPr/>
              <p:nvPr/>
            </p:nvGrpSpPr>
            <p:grpSpPr bwMode="auto">
              <a:xfrm>
                <a:off x="3849168" y="0"/>
                <a:ext cx="897200" cy="897200"/>
                <a:chOff x="0" y="0"/>
                <a:chExt cx="897200" cy="897200"/>
              </a:xfrm>
            </p:grpSpPr>
            <p:sp>
              <p:nvSpPr>
                <p:cNvPr id="15406" name="椭圆 55"/>
                <p:cNvSpPr>
                  <a:spLocks noChangeArrowheads="1"/>
                </p:cNvSpPr>
                <p:nvPr/>
              </p:nvSpPr>
              <p:spPr bwMode="auto">
                <a:xfrm>
                  <a:off x="-657" y="209"/>
                  <a:ext cx="898525" cy="897139"/>
                </a:xfrm>
                <a:prstGeom prst="ellipse">
                  <a:avLst/>
                </a:prstGeom>
                <a:solidFill>
                  <a:srgbClr val="1E699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404040"/>
                    </a:solidFill>
                  </a:endParaRPr>
                </a:p>
              </p:txBody>
            </p:sp>
            <p:sp>
              <p:nvSpPr>
                <p:cNvPr id="15407" name="Freeform 295"/>
                <p:cNvSpPr>
                  <a:spLocks noEditPoints="1"/>
                </p:cNvSpPr>
                <p:nvPr/>
              </p:nvSpPr>
              <p:spPr bwMode="auto">
                <a:xfrm>
                  <a:off x="254930" y="295550"/>
                  <a:ext cx="387350" cy="306457"/>
                </a:xfrm>
                <a:custGeom>
                  <a:avLst/>
                  <a:gdLst>
                    <a:gd name="T0" fmla="*/ 199 w 244"/>
                    <a:gd name="T1" fmla="*/ 31 h 193"/>
                    <a:gd name="T2" fmla="*/ 235 w 244"/>
                    <a:gd name="T3" fmla="*/ 31 h 193"/>
                    <a:gd name="T4" fmla="*/ 244 w 244"/>
                    <a:gd name="T5" fmla="*/ 42 h 193"/>
                    <a:gd name="T6" fmla="*/ 244 w 244"/>
                    <a:gd name="T7" fmla="*/ 137 h 193"/>
                    <a:gd name="T8" fmla="*/ 235 w 244"/>
                    <a:gd name="T9" fmla="*/ 146 h 193"/>
                    <a:gd name="T10" fmla="*/ 91 w 244"/>
                    <a:gd name="T11" fmla="*/ 146 h 193"/>
                    <a:gd name="T12" fmla="*/ 82 w 244"/>
                    <a:gd name="T13" fmla="*/ 137 h 193"/>
                    <a:gd name="T14" fmla="*/ 82 w 244"/>
                    <a:gd name="T15" fmla="*/ 42 h 193"/>
                    <a:gd name="T16" fmla="*/ 84 w 244"/>
                    <a:gd name="T17" fmla="*/ 38 h 193"/>
                    <a:gd name="T18" fmla="*/ 64 w 244"/>
                    <a:gd name="T19" fmla="*/ 38 h 193"/>
                    <a:gd name="T20" fmla="*/ 60 w 244"/>
                    <a:gd name="T21" fmla="*/ 24 h 193"/>
                    <a:gd name="T22" fmla="*/ 197 w 244"/>
                    <a:gd name="T23" fmla="*/ 24 h 193"/>
                    <a:gd name="T24" fmla="*/ 199 w 244"/>
                    <a:gd name="T25" fmla="*/ 31 h 193"/>
                    <a:gd name="T26" fmla="*/ 0 w 244"/>
                    <a:gd name="T27" fmla="*/ 66 h 193"/>
                    <a:gd name="T28" fmla="*/ 46 w 244"/>
                    <a:gd name="T29" fmla="*/ 66 h 193"/>
                    <a:gd name="T30" fmla="*/ 51 w 244"/>
                    <a:gd name="T31" fmla="*/ 80 h 193"/>
                    <a:gd name="T32" fmla="*/ 4 w 244"/>
                    <a:gd name="T33" fmla="*/ 80 h 193"/>
                    <a:gd name="T34" fmla="*/ 0 w 244"/>
                    <a:gd name="T35" fmla="*/ 66 h 193"/>
                    <a:gd name="T36" fmla="*/ 0 w 244"/>
                    <a:gd name="T37" fmla="*/ 111 h 193"/>
                    <a:gd name="T38" fmla="*/ 2 w 244"/>
                    <a:gd name="T39" fmla="*/ 120 h 193"/>
                    <a:gd name="T40" fmla="*/ 73 w 244"/>
                    <a:gd name="T41" fmla="*/ 120 h 193"/>
                    <a:gd name="T42" fmla="*/ 71 w 244"/>
                    <a:gd name="T43" fmla="*/ 111 h 193"/>
                    <a:gd name="T44" fmla="*/ 0 w 244"/>
                    <a:gd name="T45" fmla="*/ 111 h 193"/>
                    <a:gd name="T46" fmla="*/ 75 w 244"/>
                    <a:gd name="T47" fmla="*/ 186 h 193"/>
                    <a:gd name="T48" fmla="*/ 146 w 244"/>
                    <a:gd name="T49" fmla="*/ 186 h 193"/>
                    <a:gd name="T50" fmla="*/ 148 w 244"/>
                    <a:gd name="T51" fmla="*/ 193 h 193"/>
                    <a:gd name="T52" fmla="*/ 77 w 244"/>
                    <a:gd name="T53" fmla="*/ 193 h 193"/>
                    <a:gd name="T54" fmla="*/ 75 w 244"/>
                    <a:gd name="T55" fmla="*/ 186 h 193"/>
                    <a:gd name="T56" fmla="*/ 6 w 244"/>
                    <a:gd name="T57" fmla="*/ 164 h 193"/>
                    <a:gd name="T58" fmla="*/ 142 w 244"/>
                    <a:gd name="T59" fmla="*/ 164 h 193"/>
                    <a:gd name="T60" fmla="*/ 146 w 244"/>
                    <a:gd name="T61" fmla="*/ 177 h 193"/>
                    <a:gd name="T62" fmla="*/ 9 w 244"/>
                    <a:gd name="T63" fmla="*/ 177 h 193"/>
                    <a:gd name="T64" fmla="*/ 6 w 244"/>
                    <a:gd name="T65" fmla="*/ 164 h 193"/>
                    <a:gd name="T66" fmla="*/ 9 w 244"/>
                    <a:gd name="T67" fmla="*/ 0 h 193"/>
                    <a:gd name="T68" fmla="*/ 146 w 244"/>
                    <a:gd name="T69" fmla="*/ 0 h 193"/>
                    <a:gd name="T70" fmla="*/ 151 w 244"/>
                    <a:gd name="T71" fmla="*/ 15 h 193"/>
                    <a:gd name="T72" fmla="*/ 13 w 244"/>
                    <a:gd name="T73" fmla="*/ 15 h 193"/>
                    <a:gd name="T74" fmla="*/ 9 w 244"/>
                    <a:gd name="T75" fmla="*/ 0 h 193"/>
                    <a:gd name="T76" fmla="*/ 208 w 244"/>
                    <a:gd name="T77" fmla="*/ 126 h 193"/>
                    <a:gd name="T78" fmla="*/ 177 w 244"/>
                    <a:gd name="T79" fmla="*/ 102 h 193"/>
                    <a:gd name="T80" fmla="*/ 168 w 244"/>
                    <a:gd name="T81" fmla="*/ 109 h 193"/>
                    <a:gd name="T82" fmla="*/ 162 w 244"/>
                    <a:gd name="T83" fmla="*/ 113 h 193"/>
                    <a:gd name="T84" fmla="*/ 157 w 244"/>
                    <a:gd name="T85" fmla="*/ 109 h 193"/>
                    <a:gd name="T86" fmla="*/ 148 w 244"/>
                    <a:gd name="T87" fmla="*/ 102 h 193"/>
                    <a:gd name="T88" fmla="*/ 115 w 244"/>
                    <a:gd name="T89" fmla="*/ 126 h 193"/>
                    <a:gd name="T90" fmla="*/ 208 w 244"/>
                    <a:gd name="T91" fmla="*/ 126 h 193"/>
                    <a:gd name="T92" fmla="*/ 100 w 244"/>
                    <a:gd name="T93" fmla="*/ 118 h 193"/>
                    <a:gd name="T94" fmla="*/ 133 w 244"/>
                    <a:gd name="T95" fmla="*/ 89 h 193"/>
                    <a:gd name="T96" fmla="*/ 100 w 244"/>
                    <a:gd name="T97" fmla="*/ 62 h 193"/>
                    <a:gd name="T98" fmla="*/ 100 w 244"/>
                    <a:gd name="T99" fmla="*/ 118 h 193"/>
                    <a:gd name="T100" fmla="*/ 115 w 244"/>
                    <a:gd name="T101" fmla="*/ 51 h 193"/>
                    <a:gd name="T102" fmla="*/ 162 w 244"/>
                    <a:gd name="T103" fmla="*/ 89 h 193"/>
                    <a:gd name="T104" fmla="*/ 208 w 244"/>
                    <a:gd name="T105" fmla="*/ 51 h 193"/>
                    <a:gd name="T106" fmla="*/ 115 w 244"/>
                    <a:gd name="T107" fmla="*/ 51 h 193"/>
                    <a:gd name="T108" fmla="*/ 224 w 244"/>
                    <a:gd name="T109" fmla="*/ 62 h 193"/>
                    <a:gd name="T110" fmla="*/ 191 w 244"/>
                    <a:gd name="T111" fmla="*/ 89 h 193"/>
                    <a:gd name="T112" fmla="*/ 224 w 244"/>
                    <a:gd name="T113" fmla="*/ 118 h 193"/>
                    <a:gd name="T114" fmla="*/ 224 w 244"/>
                    <a:gd name="T115" fmla="*/ 6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close/>
                      <a:moveTo>
                        <a:pt x="0" y="66"/>
                      </a:moveTo>
                      <a:lnTo>
                        <a:pt x="46" y="66"/>
                      </a:lnTo>
                      <a:lnTo>
                        <a:pt x="51" y="80"/>
                      </a:lnTo>
                      <a:lnTo>
                        <a:pt x="4" y="80"/>
                      </a:lnTo>
                      <a:lnTo>
                        <a:pt x="0" y="66"/>
                      </a:lnTo>
                      <a:close/>
                      <a:moveTo>
                        <a:pt x="0" y="111"/>
                      </a:moveTo>
                      <a:lnTo>
                        <a:pt x="2" y="120"/>
                      </a:lnTo>
                      <a:lnTo>
                        <a:pt x="73" y="120"/>
                      </a:lnTo>
                      <a:lnTo>
                        <a:pt x="71" y="111"/>
                      </a:lnTo>
                      <a:lnTo>
                        <a:pt x="0" y="111"/>
                      </a:lnTo>
                      <a:close/>
                      <a:moveTo>
                        <a:pt x="75" y="186"/>
                      </a:moveTo>
                      <a:lnTo>
                        <a:pt x="146" y="186"/>
                      </a:lnTo>
                      <a:lnTo>
                        <a:pt x="148" y="193"/>
                      </a:lnTo>
                      <a:lnTo>
                        <a:pt x="77" y="193"/>
                      </a:lnTo>
                      <a:lnTo>
                        <a:pt x="75" y="186"/>
                      </a:lnTo>
                      <a:close/>
                      <a:moveTo>
                        <a:pt x="6" y="164"/>
                      </a:moveTo>
                      <a:lnTo>
                        <a:pt x="142" y="164"/>
                      </a:lnTo>
                      <a:lnTo>
                        <a:pt x="146" y="177"/>
                      </a:lnTo>
                      <a:lnTo>
                        <a:pt x="9" y="177"/>
                      </a:lnTo>
                      <a:lnTo>
                        <a:pt x="6" y="164"/>
                      </a:lnTo>
                      <a:close/>
                      <a:moveTo>
                        <a:pt x="9" y="0"/>
                      </a:moveTo>
                      <a:lnTo>
                        <a:pt x="146" y="0"/>
                      </a:lnTo>
                      <a:lnTo>
                        <a:pt x="151" y="15"/>
                      </a:lnTo>
                      <a:lnTo>
                        <a:pt x="13" y="15"/>
                      </a:lnTo>
                      <a:lnTo>
                        <a:pt x="9" y="0"/>
                      </a:lnTo>
                      <a:close/>
                      <a:moveTo>
                        <a:pt x="208" y="126"/>
                      </a:moveTo>
                      <a:lnTo>
                        <a:pt x="177" y="102"/>
                      </a:lnTo>
                      <a:lnTo>
                        <a:pt x="168" y="109"/>
                      </a:lnTo>
                      <a:lnTo>
                        <a:pt x="162" y="113"/>
                      </a:lnTo>
                      <a:lnTo>
                        <a:pt x="157" y="109"/>
                      </a:lnTo>
                      <a:lnTo>
                        <a:pt x="148" y="102"/>
                      </a:lnTo>
                      <a:lnTo>
                        <a:pt x="115" y="126"/>
                      </a:lnTo>
                      <a:lnTo>
                        <a:pt x="208" y="126"/>
                      </a:lnTo>
                      <a:close/>
                      <a:moveTo>
                        <a:pt x="100" y="118"/>
                      </a:moveTo>
                      <a:lnTo>
                        <a:pt x="133" y="89"/>
                      </a:lnTo>
                      <a:lnTo>
                        <a:pt x="100" y="62"/>
                      </a:lnTo>
                      <a:lnTo>
                        <a:pt x="100" y="118"/>
                      </a:lnTo>
                      <a:close/>
                      <a:moveTo>
                        <a:pt x="115" y="51"/>
                      </a:moveTo>
                      <a:lnTo>
                        <a:pt x="162" y="89"/>
                      </a:lnTo>
                      <a:lnTo>
                        <a:pt x="208" y="51"/>
                      </a:lnTo>
                      <a:lnTo>
                        <a:pt x="115" y="51"/>
                      </a:lnTo>
                      <a:close/>
                      <a:moveTo>
                        <a:pt x="224" y="62"/>
                      </a:moveTo>
                      <a:lnTo>
                        <a:pt x="191" y="89"/>
                      </a:lnTo>
                      <a:lnTo>
                        <a:pt x="224" y="118"/>
                      </a:lnTo>
                      <a:lnTo>
                        <a:pt x="224" y="6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grpSp>
          <p:grpSp>
            <p:nvGrpSpPr>
              <p:cNvPr id="15408" name="组合 60"/>
              <p:cNvGrpSpPr/>
              <p:nvPr/>
            </p:nvGrpSpPr>
            <p:grpSpPr bwMode="auto">
              <a:xfrm>
                <a:off x="911636" y="35142"/>
                <a:ext cx="2679700" cy="521445"/>
                <a:chOff x="61" y="204"/>
                <a:chExt cx="2679700" cy="521445"/>
              </a:xfrm>
            </p:grpSpPr>
            <p:sp>
              <p:nvSpPr>
                <p:cNvPr id="15409" name="文本框 57"/>
                <p:cNvSpPr txBox="1">
                  <a:spLocks noChangeArrowheads="1"/>
                </p:cNvSpPr>
                <p:nvPr/>
              </p:nvSpPr>
              <p:spPr bwMode="auto">
                <a:xfrm>
                  <a:off x="61" y="204"/>
                  <a:ext cx="1666240" cy="335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algn="l" eaLnBrk="1" hangingPunct="1"/>
                  <a:r>
                    <a:rPr lang="en-US" sz="1050">
                      <a:solidFill>
                        <a:srgbClr val="404040"/>
                      </a:solidFill>
                      <a:latin typeface="Arial" panose="020B0604020202020204" pitchFamily="34" charset="0"/>
                      <a:cs typeface="Arial" panose="020B0604020202020204" pitchFamily="34" charset="0"/>
                    </a:rPr>
                    <a:t>单击此处添加标题</a:t>
                  </a:r>
                </a:p>
              </p:txBody>
            </p:sp>
            <p:sp>
              <p:nvSpPr>
                <p:cNvPr id="15410" name="矩形 59"/>
                <p:cNvSpPr>
                  <a:spLocks noChangeArrowheads="1"/>
                </p:cNvSpPr>
                <p:nvPr/>
              </p:nvSpPr>
              <p:spPr bwMode="auto">
                <a:xfrm>
                  <a:off x="61" y="243146"/>
                  <a:ext cx="2679700" cy="278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600" dirty="0">
                      <a:solidFill>
                        <a:srgbClr val="404040"/>
                      </a:solidFill>
                      <a:latin typeface="Arial" panose="020B0604020202020204" pitchFamily="34" charset="0"/>
                      <a:cs typeface="Arial" panose="020B0604020202020204" pitchFamily="34" charset="0"/>
                    </a:rPr>
                    <a:t>您的内容打在这里，或者通过复制您的文本后，在此框中选择粘贴，并选择只保留文字。您的内容打在这里，或者通过复制您的文本后，在此框中</a:t>
                  </a:r>
                </a:p>
              </p:txBody>
            </p:sp>
          </p:grpSp>
          <p:grpSp>
            <p:nvGrpSpPr>
              <p:cNvPr id="15411" name="组合 61"/>
              <p:cNvGrpSpPr/>
              <p:nvPr/>
            </p:nvGrpSpPr>
            <p:grpSpPr bwMode="auto">
              <a:xfrm>
                <a:off x="4781961" y="35142"/>
                <a:ext cx="2679700" cy="521445"/>
                <a:chOff x="-147" y="204"/>
                <a:chExt cx="2679700" cy="521445"/>
              </a:xfrm>
            </p:grpSpPr>
            <p:sp>
              <p:nvSpPr>
                <p:cNvPr id="15412" name="文本框 62"/>
                <p:cNvSpPr txBox="1">
                  <a:spLocks noChangeArrowheads="1"/>
                </p:cNvSpPr>
                <p:nvPr/>
              </p:nvSpPr>
              <p:spPr bwMode="auto">
                <a:xfrm>
                  <a:off x="-147" y="204"/>
                  <a:ext cx="1666240" cy="335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algn="l" eaLnBrk="1" hangingPunct="1"/>
                  <a:r>
                    <a:rPr lang="en-US" sz="1050">
                      <a:solidFill>
                        <a:srgbClr val="404040"/>
                      </a:solidFill>
                      <a:latin typeface="Arial" panose="020B0604020202020204" pitchFamily="34" charset="0"/>
                      <a:cs typeface="Arial" panose="020B0604020202020204" pitchFamily="34" charset="0"/>
                    </a:rPr>
                    <a:t>单击此处添加标题</a:t>
                  </a:r>
                </a:p>
              </p:txBody>
            </p:sp>
            <p:sp>
              <p:nvSpPr>
                <p:cNvPr id="15413" name="矩形 63"/>
                <p:cNvSpPr>
                  <a:spLocks noChangeArrowheads="1"/>
                </p:cNvSpPr>
                <p:nvPr/>
              </p:nvSpPr>
              <p:spPr bwMode="auto">
                <a:xfrm>
                  <a:off x="-147" y="243146"/>
                  <a:ext cx="2679700" cy="278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600">
                      <a:solidFill>
                        <a:srgbClr val="404040"/>
                      </a:solidFill>
                      <a:latin typeface="Arial" panose="020B0604020202020204" pitchFamily="34" charset="0"/>
                      <a:cs typeface="Arial" panose="020B0604020202020204" pitchFamily="34" charset="0"/>
                    </a:rPr>
                    <a:t>您的内容打在这里，或者通过复制您的文本后，在此框中选择粘贴，并选择只保留文字。您的内容打在这里，或者通过复制您的文本后，在此框中</a:t>
                  </a:r>
                </a:p>
              </p:txBody>
            </p:sp>
          </p:grpSp>
          <p:grpSp>
            <p:nvGrpSpPr>
              <p:cNvPr id="15414" name="组合 64"/>
              <p:cNvGrpSpPr/>
              <p:nvPr/>
            </p:nvGrpSpPr>
            <p:grpSpPr bwMode="auto">
              <a:xfrm>
                <a:off x="8614186" y="35142"/>
                <a:ext cx="2679700" cy="521445"/>
                <a:chOff x="-507" y="204"/>
                <a:chExt cx="2679700" cy="521445"/>
              </a:xfrm>
            </p:grpSpPr>
            <p:sp>
              <p:nvSpPr>
                <p:cNvPr id="15415" name="文本框 65"/>
                <p:cNvSpPr txBox="1">
                  <a:spLocks noChangeArrowheads="1"/>
                </p:cNvSpPr>
                <p:nvPr/>
              </p:nvSpPr>
              <p:spPr bwMode="auto">
                <a:xfrm>
                  <a:off x="-507" y="204"/>
                  <a:ext cx="1666240" cy="335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algn="l" eaLnBrk="1" hangingPunct="1"/>
                  <a:r>
                    <a:rPr lang="en-US" sz="1050">
                      <a:solidFill>
                        <a:srgbClr val="404040"/>
                      </a:solidFill>
                      <a:latin typeface="Arial" panose="020B0604020202020204" pitchFamily="34" charset="0"/>
                      <a:cs typeface="Arial" panose="020B0604020202020204" pitchFamily="34" charset="0"/>
                    </a:rPr>
                    <a:t>单击此处添加标题</a:t>
                  </a:r>
                </a:p>
              </p:txBody>
            </p:sp>
            <p:sp>
              <p:nvSpPr>
                <p:cNvPr id="15416" name="矩形 66"/>
                <p:cNvSpPr>
                  <a:spLocks noChangeArrowheads="1"/>
                </p:cNvSpPr>
                <p:nvPr/>
              </p:nvSpPr>
              <p:spPr bwMode="auto">
                <a:xfrm>
                  <a:off x="-507" y="243146"/>
                  <a:ext cx="2679700" cy="278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600">
                      <a:solidFill>
                        <a:srgbClr val="404040"/>
                      </a:solidFill>
                      <a:latin typeface="Arial" panose="020B0604020202020204" pitchFamily="34" charset="0"/>
                      <a:cs typeface="Arial" panose="020B0604020202020204" pitchFamily="34" charset="0"/>
                    </a:rPr>
                    <a:t>您的内容打在这里，或者通过复制您的文本后，在此框中选择粘贴，并选择只保留文字。您的内容打在这里，或者通过复制您的文本后，在此框中</a:t>
                  </a:r>
                </a:p>
              </p:txBody>
            </p:sp>
          </p:grpSp>
        </p:grpSp>
      </p:grpSp>
      <p:sp>
        <p:nvSpPr>
          <p:cNvPr id="2" name="文本框 22"/>
          <p:cNvSpPr txBox="1">
            <a:spLocks noChangeArrowheads="1"/>
          </p:cNvSpPr>
          <p:nvPr/>
        </p:nvSpPr>
        <p:spPr bwMode="auto">
          <a:xfrm>
            <a:off x="847725" y="234950"/>
            <a:ext cx="209042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单击此处添加标题</a:t>
            </a:r>
          </a:p>
        </p:txBody>
      </p:sp>
      <p:sp>
        <p:nvSpPr>
          <p:cNvPr id="3" name="文本框 22"/>
          <p:cNvSpPr txBox="1">
            <a:spLocks noChangeArrowheads="1"/>
          </p:cNvSpPr>
          <p:nvPr/>
        </p:nvSpPr>
        <p:spPr bwMode="auto">
          <a:xfrm>
            <a:off x="8267065" y="299720"/>
            <a:ext cx="725805"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LOGO</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368"/>
                                        </p:tgtEl>
                                        <p:attrNameLst>
                                          <p:attrName>style.visibility</p:attrName>
                                        </p:attrNameLst>
                                      </p:cBhvr>
                                      <p:to>
                                        <p:strVal val="visible"/>
                                      </p:to>
                                    </p:set>
                                    <p:animEffect transition="in" filter="wipe(down)">
                                      <p:cBhvr>
                                        <p:cTn id="7" dur="500"/>
                                        <p:tgtEl>
                                          <p:spTgt spid="1536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371"/>
                                        </p:tgtEl>
                                        <p:attrNameLst>
                                          <p:attrName>style.visibility</p:attrName>
                                        </p:attrNameLst>
                                      </p:cBhvr>
                                      <p:to>
                                        <p:strVal val="visible"/>
                                      </p:to>
                                    </p:set>
                                    <p:animEffect transition="in" filter="wipe(down)">
                                      <p:cBhvr>
                                        <p:cTn id="10" dur="500"/>
                                        <p:tgtEl>
                                          <p:spTgt spid="1537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374"/>
                                        </p:tgtEl>
                                        <p:attrNameLst>
                                          <p:attrName>style.visibility</p:attrName>
                                        </p:attrNameLst>
                                      </p:cBhvr>
                                      <p:to>
                                        <p:strVal val="visible"/>
                                      </p:to>
                                    </p:set>
                                    <p:animEffect transition="in" filter="wipe(down)">
                                      <p:cBhvr>
                                        <p:cTn id="13" dur="500"/>
                                        <p:tgtEl>
                                          <p:spTgt spid="1537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5377"/>
                                        </p:tgtEl>
                                        <p:attrNameLst>
                                          <p:attrName>style.visibility</p:attrName>
                                        </p:attrNameLst>
                                      </p:cBhvr>
                                      <p:to>
                                        <p:strVal val="visible"/>
                                      </p:to>
                                    </p:set>
                                    <p:animEffect transition="in" filter="wipe(down)">
                                      <p:cBhvr>
                                        <p:cTn id="16" dur="500"/>
                                        <p:tgtEl>
                                          <p:spTgt spid="15377"/>
                                        </p:tgtEl>
                                      </p:cBhvr>
                                    </p:animEffect>
                                  </p:childTnLst>
                                </p:cTn>
                              </p:par>
                              <p:par>
                                <p:cTn id="17" presetID="22" presetClass="entr" presetSubtype="4" fill="hold" grpId="0" nodeType="withEffect">
                                  <p:stCondLst>
                                    <p:cond delay="250"/>
                                  </p:stCondLst>
                                  <p:childTnLst>
                                    <p:set>
                                      <p:cBhvr>
                                        <p:cTn id="18" dur="1" fill="hold">
                                          <p:stCondLst>
                                            <p:cond delay="0"/>
                                          </p:stCondLst>
                                        </p:cTn>
                                        <p:tgtEl>
                                          <p:spTgt spid="15369"/>
                                        </p:tgtEl>
                                        <p:attrNameLst>
                                          <p:attrName>style.visibility</p:attrName>
                                        </p:attrNameLst>
                                      </p:cBhvr>
                                      <p:to>
                                        <p:strVal val="visible"/>
                                      </p:to>
                                    </p:set>
                                    <p:animEffect transition="in" filter="wipe(down)">
                                      <p:cBhvr>
                                        <p:cTn id="19" dur="500"/>
                                        <p:tgtEl>
                                          <p:spTgt spid="15369"/>
                                        </p:tgtEl>
                                      </p:cBhvr>
                                    </p:animEffect>
                                  </p:childTnLst>
                                </p:cTn>
                              </p:par>
                              <p:par>
                                <p:cTn id="20" presetID="22" presetClass="entr" presetSubtype="4" fill="hold" grpId="0" nodeType="withEffect">
                                  <p:stCondLst>
                                    <p:cond delay="250"/>
                                  </p:stCondLst>
                                  <p:childTnLst>
                                    <p:set>
                                      <p:cBhvr>
                                        <p:cTn id="21" dur="1" fill="hold">
                                          <p:stCondLst>
                                            <p:cond delay="0"/>
                                          </p:stCondLst>
                                        </p:cTn>
                                        <p:tgtEl>
                                          <p:spTgt spid="15372"/>
                                        </p:tgtEl>
                                        <p:attrNameLst>
                                          <p:attrName>style.visibility</p:attrName>
                                        </p:attrNameLst>
                                      </p:cBhvr>
                                      <p:to>
                                        <p:strVal val="visible"/>
                                      </p:to>
                                    </p:set>
                                    <p:animEffect transition="in" filter="wipe(down)">
                                      <p:cBhvr>
                                        <p:cTn id="22" dur="500"/>
                                        <p:tgtEl>
                                          <p:spTgt spid="15372"/>
                                        </p:tgtEl>
                                      </p:cBhvr>
                                    </p:animEffect>
                                  </p:childTnLst>
                                </p:cTn>
                              </p:par>
                              <p:par>
                                <p:cTn id="23" presetID="22" presetClass="entr" presetSubtype="4" fill="hold" grpId="0" nodeType="withEffect">
                                  <p:stCondLst>
                                    <p:cond delay="250"/>
                                  </p:stCondLst>
                                  <p:childTnLst>
                                    <p:set>
                                      <p:cBhvr>
                                        <p:cTn id="24" dur="1" fill="hold">
                                          <p:stCondLst>
                                            <p:cond delay="0"/>
                                          </p:stCondLst>
                                        </p:cTn>
                                        <p:tgtEl>
                                          <p:spTgt spid="15375"/>
                                        </p:tgtEl>
                                        <p:attrNameLst>
                                          <p:attrName>style.visibility</p:attrName>
                                        </p:attrNameLst>
                                      </p:cBhvr>
                                      <p:to>
                                        <p:strVal val="visible"/>
                                      </p:to>
                                    </p:set>
                                    <p:animEffect transition="in" filter="wipe(down)">
                                      <p:cBhvr>
                                        <p:cTn id="25" dur="500"/>
                                        <p:tgtEl>
                                          <p:spTgt spid="15375"/>
                                        </p:tgtEl>
                                      </p:cBhvr>
                                    </p:animEffect>
                                  </p:childTnLst>
                                </p:cTn>
                              </p:par>
                              <p:par>
                                <p:cTn id="26" presetID="22" presetClass="entr" presetSubtype="4" fill="hold" grpId="0" nodeType="withEffect">
                                  <p:stCondLst>
                                    <p:cond delay="250"/>
                                  </p:stCondLst>
                                  <p:childTnLst>
                                    <p:set>
                                      <p:cBhvr>
                                        <p:cTn id="27" dur="1" fill="hold">
                                          <p:stCondLst>
                                            <p:cond delay="0"/>
                                          </p:stCondLst>
                                        </p:cTn>
                                        <p:tgtEl>
                                          <p:spTgt spid="15378"/>
                                        </p:tgtEl>
                                        <p:attrNameLst>
                                          <p:attrName>style.visibility</p:attrName>
                                        </p:attrNameLst>
                                      </p:cBhvr>
                                      <p:to>
                                        <p:strVal val="visible"/>
                                      </p:to>
                                    </p:set>
                                    <p:animEffect transition="in" filter="wipe(down)">
                                      <p:cBhvr>
                                        <p:cTn id="28" dur="500"/>
                                        <p:tgtEl>
                                          <p:spTgt spid="15378"/>
                                        </p:tgtEl>
                                      </p:cBhvr>
                                    </p:animEffect>
                                  </p:childTnLst>
                                </p:cTn>
                              </p:par>
                              <p:par>
                                <p:cTn id="29" presetID="22" presetClass="entr" presetSubtype="4" fill="hold" grpId="0" nodeType="withEffect">
                                  <p:stCondLst>
                                    <p:cond delay="500"/>
                                  </p:stCondLst>
                                  <p:childTnLst>
                                    <p:set>
                                      <p:cBhvr>
                                        <p:cTn id="30" dur="1" fill="hold">
                                          <p:stCondLst>
                                            <p:cond delay="0"/>
                                          </p:stCondLst>
                                        </p:cTn>
                                        <p:tgtEl>
                                          <p:spTgt spid="15370"/>
                                        </p:tgtEl>
                                        <p:attrNameLst>
                                          <p:attrName>style.visibility</p:attrName>
                                        </p:attrNameLst>
                                      </p:cBhvr>
                                      <p:to>
                                        <p:strVal val="visible"/>
                                      </p:to>
                                    </p:set>
                                    <p:animEffect transition="in" filter="wipe(down)">
                                      <p:cBhvr>
                                        <p:cTn id="31" dur="500"/>
                                        <p:tgtEl>
                                          <p:spTgt spid="15370"/>
                                        </p:tgtEl>
                                      </p:cBhvr>
                                    </p:animEffect>
                                  </p:childTnLst>
                                </p:cTn>
                              </p:par>
                              <p:par>
                                <p:cTn id="32" presetID="22" presetClass="entr" presetSubtype="4" fill="hold" grpId="0" nodeType="withEffect">
                                  <p:stCondLst>
                                    <p:cond delay="500"/>
                                  </p:stCondLst>
                                  <p:childTnLst>
                                    <p:set>
                                      <p:cBhvr>
                                        <p:cTn id="33" dur="1" fill="hold">
                                          <p:stCondLst>
                                            <p:cond delay="0"/>
                                          </p:stCondLst>
                                        </p:cTn>
                                        <p:tgtEl>
                                          <p:spTgt spid="15373"/>
                                        </p:tgtEl>
                                        <p:attrNameLst>
                                          <p:attrName>style.visibility</p:attrName>
                                        </p:attrNameLst>
                                      </p:cBhvr>
                                      <p:to>
                                        <p:strVal val="visible"/>
                                      </p:to>
                                    </p:set>
                                    <p:animEffect transition="in" filter="wipe(down)">
                                      <p:cBhvr>
                                        <p:cTn id="34" dur="500"/>
                                        <p:tgtEl>
                                          <p:spTgt spid="15373"/>
                                        </p:tgtEl>
                                      </p:cBhvr>
                                    </p:animEffect>
                                  </p:childTnLst>
                                </p:cTn>
                              </p:par>
                              <p:par>
                                <p:cTn id="35" presetID="22" presetClass="entr" presetSubtype="4" fill="hold" grpId="0" nodeType="withEffect">
                                  <p:stCondLst>
                                    <p:cond delay="500"/>
                                  </p:stCondLst>
                                  <p:childTnLst>
                                    <p:set>
                                      <p:cBhvr>
                                        <p:cTn id="36" dur="1" fill="hold">
                                          <p:stCondLst>
                                            <p:cond delay="0"/>
                                          </p:stCondLst>
                                        </p:cTn>
                                        <p:tgtEl>
                                          <p:spTgt spid="15376"/>
                                        </p:tgtEl>
                                        <p:attrNameLst>
                                          <p:attrName>style.visibility</p:attrName>
                                        </p:attrNameLst>
                                      </p:cBhvr>
                                      <p:to>
                                        <p:strVal val="visible"/>
                                      </p:to>
                                    </p:set>
                                    <p:animEffect transition="in" filter="wipe(down)">
                                      <p:cBhvr>
                                        <p:cTn id="37" dur="500"/>
                                        <p:tgtEl>
                                          <p:spTgt spid="15376"/>
                                        </p:tgtEl>
                                      </p:cBhvr>
                                    </p:animEffect>
                                  </p:childTnLst>
                                </p:cTn>
                              </p:par>
                              <p:par>
                                <p:cTn id="38" presetID="22" presetClass="entr" presetSubtype="4" fill="hold" grpId="0" nodeType="withEffect">
                                  <p:stCondLst>
                                    <p:cond delay="500"/>
                                  </p:stCondLst>
                                  <p:childTnLst>
                                    <p:set>
                                      <p:cBhvr>
                                        <p:cTn id="39" dur="1" fill="hold">
                                          <p:stCondLst>
                                            <p:cond delay="0"/>
                                          </p:stCondLst>
                                        </p:cTn>
                                        <p:tgtEl>
                                          <p:spTgt spid="15379"/>
                                        </p:tgtEl>
                                        <p:attrNameLst>
                                          <p:attrName>style.visibility</p:attrName>
                                        </p:attrNameLst>
                                      </p:cBhvr>
                                      <p:to>
                                        <p:strVal val="visible"/>
                                      </p:to>
                                    </p:set>
                                    <p:animEffect transition="in" filter="wipe(down)">
                                      <p:cBhvr>
                                        <p:cTn id="40" dur="500"/>
                                        <p:tgtEl>
                                          <p:spTgt spid="15379"/>
                                        </p:tgtEl>
                                      </p:cBhvr>
                                    </p:animEffect>
                                  </p:childTnLst>
                                </p:cTn>
                              </p:par>
                            </p:childTnLst>
                          </p:cTn>
                        </p:par>
                        <p:par>
                          <p:cTn id="41" fill="hold">
                            <p:stCondLst>
                              <p:cond delay="500"/>
                            </p:stCondLst>
                            <p:childTnLst>
                              <p:par>
                                <p:cTn id="42" presetID="16" presetClass="entr" presetSubtype="37" fill="hold" nodeType="afterEffect">
                                  <p:stCondLst>
                                    <p:cond delay="0"/>
                                  </p:stCondLst>
                                  <p:childTnLst>
                                    <p:set>
                                      <p:cBhvr>
                                        <p:cTn id="43" dur="1" fill="hold">
                                          <p:stCondLst>
                                            <p:cond delay="0"/>
                                          </p:stCondLst>
                                        </p:cTn>
                                        <p:tgtEl>
                                          <p:spTgt spid="15380"/>
                                        </p:tgtEl>
                                        <p:attrNameLst>
                                          <p:attrName>style.visibility</p:attrName>
                                        </p:attrNameLst>
                                      </p:cBhvr>
                                      <p:to>
                                        <p:strVal val="visible"/>
                                      </p:to>
                                    </p:set>
                                    <p:animEffect transition="in" filter="barn(outVertical)">
                                      <p:cBhvr>
                                        <p:cTn id="44" dur="500"/>
                                        <p:tgtEl>
                                          <p:spTgt spid="15380"/>
                                        </p:tgtEl>
                                      </p:cBhvr>
                                    </p:animEffect>
                                  </p:childTnLst>
                                </p:cTn>
                              </p:par>
                              <p:par>
                                <p:cTn id="45" presetID="16" presetClass="entr" presetSubtype="37" fill="hold" nodeType="withEffect">
                                  <p:stCondLst>
                                    <p:cond delay="0"/>
                                  </p:stCondLst>
                                  <p:childTnLst>
                                    <p:set>
                                      <p:cBhvr>
                                        <p:cTn id="46" dur="1" fill="hold">
                                          <p:stCondLst>
                                            <p:cond delay="0"/>
                                          </p:stCondLst>
                                        </p:cTn>
                                        <p:tgtEl>
                                          <p:spTgt spid="15381"/>
                                        </p:tgtEl>
                                        <p:attrNameLst>
                                          <p:attrName>style.visibility</p:attrName>
                                        </p:attrNameLst>
                                      </p:cBhvr>
                                      <p:to>
                                        <p:strVal val="visible"/>
                                      </p:to>
                                    </p:set>
                                    <p:animEffect transition="in" filter="barn(outVertical)">
                                      <p:cBhvr>
                                        <p:cTn id="47" dur="500"/>
                                        <p:tgtEl>
                                          <p:spTgt spid="15381"/>
                                        </p:tgtEl>
                                      </p:cBhvr>
                                    </p:animEffect>
                                  </p:childTnLst>
                                </p:cTn>
                              </p:par>
                              <p:par>
                                <p:cTn id="48" presetID="16" presetClass="entr" presetSubtype="37" fill="hold" nodeType="withEffect">
                                  <p:stCondLst>
                                    <p:cond delay="0"/>
                                  </p:stCondLst>
                                  <p:childTnLst>
                                    <p:set>
                                      <p:cBhvr>
                                        <p:cTn id="49" dur="1" fill="hold">
                                          <p:stCondLst>
                                            <p:cond delay="0"/>
                                          </p:stCondLst>
                                        </p:cTn>
                                        <p:tgtEl>
                                          <p:spTgt spid="15382"/>
                                        </p:tgtEl>
                                        <p:attrNameLst>
                                          <p:attrName>style.visibility</p:attrName>
                                        </p:attrNameLst>
                                      </p:cBhvr>
                                      <p:to>
                                        <p:strVal val="visible"/>
                                      </p:to>
                                    </p:set>
                                    <p:animEffect transition="in" filter="barn(outVertical)">
                                      <p:cBhvr>
                                        <p:cTn id="50" dur="500"/>
                                        <p:tgtEl>
                                          <p:spTgt spid="15382"/>
                                        </p:tgtEl>
                                      </p:cBhvr>
                                    </p:animEffect>
                                  </p:childTnLst>
                                </p:cTn>
                              </p:par>
                              <p:par>
                                <p:cTn id="51" presetID="16" presetClass="entr" presetSubtype="37" fill="hold" nodeType="withEffect">
                                  <p:stCondLst>
                                    <p:cond delay="0"/>
                                  </p:stCondLst>
                                  <p:childTnLst>
                                    <p:set>
                                      <p:cBhvr>
                                        <p:cTn id="52" dur="1" fill="hold">
                                          <p:stCondLst>
                                            <p:cond delay="0"/>
                                          </p:stCondLst>
                                        </p:cTn>
                                        <p:tgtEl>
                                          <p:spTgt spid="15383"/>
                                        </p:tgtEl>
                                        <p:attrNameLst>
                                          <p:attrName>style.visibility</p:attrName>
                                        </p:attrNameLst>
                                      </p:cBhvr>
                                      <p:to>
                                        <p:strVal val="visible"/>
                                      </p:to>
                                    </p:set>
                                    <p:animEffect transition="in" filter="barn(outVertical)">
                                      <p:cBhvr>
                                        <p:cTn id="53" dur="500"/>
                                        <p:tgtEl>
                                          <p:spTgt spid="15383"/>
                                        </p:tgtEl>
                                      </p:cBhvr>
                                    </p:animEffect>
                                  </p:childTnLst>
                                </p:cTn>
                              </p:par>
                            </p:childTnLst>
                          </p:cTn>
                        </p:par>
                        <p:par>
                          <p:cTn id="54" fill="hold">
                            <p:stCondLst>
                              <p:cond delay="1000"/>
                            </p:stCondLst>
                            <p:childTnLst>
                              <p:par>
                                <p:cTn id="55" presetID="10" presetClass="entr" presetSubtype="0" fill="hold" nodeType="afterEffect">
                                  <p:stCondLst>
                                    <p:cond delay="0"/>
                                  </p:stCondLst>
                                  <p:childTnLst>
                                    <p:set>
                                      <p:cBhvr>
                                        <p:cTn id="56" dur="1" fill="hold">
                                          <p:stCondLst>
                                            <p:cond delay="0"/>
                                          </p:stCondLst>
                                        </p:cTn>
                                        <p:tgtEl>
                                          <p:spTgt spid="15384"/>
                                        </p:tgtEl>
                                        <p:attrNameLst>
                                          <p:attrName>style.visibility</p:attrName>
                                        </p:attrNameLst>
                                      </p:cBhvr>
                                      <p:to>
                                        <p:strVal val="visible"/>
                                      </p:to>
                                    </p:set>
                                    <p:animEffect transition="in" filter="fade">
                                      <p:cBhvr>
                                        <p:cTn id="57" dur="500"/>
                                        <p:tgtEl>
                                          <p:spTgt spid="15384"/>
                                        </p:tgtEl>
                                      </p:cBhvr>
                                    </p:animEffect>
                                  </p:childTnLst>
                                </p:cTn>
                              </p:par>
                              <p:par>
                                <p:cTn id="58" presetID="10" presetClass="entr" presetSubtype="0" fill="hold" nodeType="withEffect">
                                  <p:stCondLst>
                                    <p:cond delay="0"/>
                                  </p:stCondLst>
                                  <p:childTnLst>
                                    <p:set>
                                      <p:cBhvr>
                                        <p:cTn id="59" dur="1" fill="hold">
                                          <p:stCondLst>
                                            <p:cond delay="0"/>
                                          </p:stCondLst>
                                        </p:cTn>
                                        <p:tgtEl>
                                          <p:spTgt spid="15387"/>
                                        </p:tgtEl>
                                        <p:attrNameLst>
                                          <p:attrName>style.visibility</p:attrName>
                                        </p:attrNameLst>
                                      </p:cBhvr>
                                      <p:to>
                                        <p:strVal val="visible"/>
                                      </p:to>
                                    </p:set>
                                    <p:animEffect transition="in" filter="fade">
                                      <p:cBhvr>
                                        <p:cTn id="60" dur="500"/>
                                        <p:tgtEl>
                                          <p:spTgt spid="15387"/>
                                        </p:tgtEl>
                                      </p:cBhvr>
                                    </p:animEffect>
                                  </p:childTnLst>
                                </p:cTn>
                              </p:par>
                              <p:par>
                                <p:cTn id="61" presetID="10" presetClass="entr" presetSubtype="0" fill="hold" nodeType="withEffect">
                                  <p:stCondLst>
                                    <p:cond delay="0"/>
                                  </p:stCondLst>
                                  <p:childTnLst>
                                    <p:set>
                                      <p:cBhvr>
                                        <p:cTn id="62" dur="1" fill="hold">
                                          <p:stCondLst>
                                            <p:cond delay="0"/>
                                          </p:stCondLst>
                                        </p:cTn>
                                        <p:tgtEl>
                                          <p:spTgt spid="15390"/>
                                        </p:tgtEl>
                                        <p:attrNameLst>
                                          <p:attrName>style.visibility</p:attrName>
                                        </p:attrNameLst>
                                      </p:cBhvr>
                                      <p:to>
                                        <p:strVal val="visible"/>
                                      </p:to>
                                    </p:set>
                                    <p:animEffect transition="in" filter="fade">
                                      <p:cBhvr>
                                        <p:cTn id="63" dur="500"/>
                                        <p:tgtEl>
                                          <p:spTgt spid="15390"/>
                                        </p:tgtEl>
                                      </p:cBhvr>
                                    </p:animEffect>
                                  </p:childTnLst>
                                </p:cTn>
                              </p:par>
                              <p:par>
                                <p:cTn id="64" presetID="10" presetClass="entr" presetSubtype="0" fill="hold" nodeType="withEffect">
                                  <p:stCondLst>
                                    <p:cond delay="0"/>
                                  </p:stCondLst>
                                  <p:childTnLst>
                                    <p:set>
                                      <p:cBhvr>
                                        <p:cTn id="65" dur="1" fill="hold">
                                          <p:stCondLst>
                                            <p:cond delay="0"/>
                                          </p:stCondLst>
                                        </p:cTn>
                                        <p:tgtEl>
                                          <p:spTgt spid="15393"/>
                                        </p:tgtEl>
                                        <p:attrNameLst>
                                          <p:attrName>style.visibility</p:attrName>
                                        </p:attrNameLst>
                                      </p:cBhvr>
                                      <p:to>
                                        <p:strVal val="visible"/>
                                      </p:to>
                                    </p:set>
                                    <p:animEffect transition="in" filter="fade">
                                      <p:cBhvr>
                                        <p:cTn id="66" dur="500"/>
                                        <p:tgtEl>
                                          <p:spTgt spid="15393"/>
                                        </p:tgtEl>
                                      </p:cBhvr>
                                    </p:animEffect>
                                  </p:childTnLst>
                                </p:cTn>
                              </p:par>
                            </p:childTnLst>
                          </p:cTn>
                        </p:par>
                        <p:par>
                          <p:cTn id="67" fill="hold">
                            <p:stCondLst>
                              <p:cond delay="1500"/>
                            </p:stCondLst>
                            <p:childTnLst>
                              <p:par>
                                <p:cTn id="68" presetID="22" presetClass="entr" presetSubtype="1" fill="hold" nodeType="afterEffect">
                                  <p:stCondLst>
                                    <p:cond delay="0"/>
                                  </p:stCondLst>
                                  <p:childTnLst>
                                    <p:set>
                                      <p:cBhvr>
                                        <p:cTn id="69" dur="1" fill="hold">
                                          <p:stCondLst>
                                            <p:cond delay="0"/>
                                          </p:stCondLst>
                                        </p:cTn>
                                        <p:tgtEl>
                                          <p:spTgt spid="15396"/>
                                        </p:tgtEl>
                                        <p:attrNameLst>
                                          <p:attrName>style.visibility</p:attrName>
                                        </p:attrNameLst>
                                      </p:cBhvr>
                                      <p:to>
                                        <p:strVal val="visible"/>
                                      </p:to>
                                    </p:set>
                                    <p:animEffect transition="in" filter="wipe(up)">
                                      <p:cBhvr>
                                        <p:cTn id="70" dur="750"/>
                                        <p:tgtEl>
                                          <p:spTgt spid="15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8" grpId="0" bldLvl="0" animBg="1" autoUpdateAnimBg="0"/>
      <p:bldP spid="15369" grpId="0" bldLvl="0" animBg="1" autoUpdateAnimBg="0"/>
      <p:bldP spid="15370" grpId="0" bldLvl="0" animBg="1" autoUpdateAnimBg="0"/>
      <p:bldP spid="15371" grpId="0" bldLvl="0" animBg="1" autoUpdateAnimBg="0"/>
      <p:bldP spid="15372" grpId="0" bldLvl="0" animBg="1" autoUpdateAnimBg="0"/>
      <p:bldP spid="15373" grpId="0" bldLvl="0" animBg="1" autoUpdateAnimBg="0"/>
      <p:bldP spid="15374" grpId="0" bldLvl="0" animBg="1" autoUpdateAnimBg="0"/>
      <p:bldP spid="15375" grpId="0" bldLvl="0" animBg="1" autoUpdateAnimBg="0"/>
      <p:bldP spid="15376" grpId="0" bldLvl="0" animBg="1" autoUpdateAnimBg="0"/>
      <p:bldP spid="15377" grpId="0" bldLvl="0" animBg="1" autoUpdateAnimBg="0"/>
      <p:bldP spid="15378" grpId="0" bldLvl="0" animBg="1" autoUpdateAnimBg="0"/>
      <p:bldP spid="15379" grpId="0" bldLvl="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组合 40"/>
          <p:cNvGrpSpPr/>
          <p:nvPr/>
        </p:nvGrpSpPr>
        <p:grpSpPr bwMode="auto">
          <a:xfrm>
            <a:off x="-102394" y="356580"/>
            <a:ext cx="9308306" cy="4338638"/>
            <a:chOff x="0" y="0"/>
            <a:chExt cx="12410868" cy="5784745"/>
          </a:xfrm>
        </p:grpSpPr>
        <p:sp>
          <p:nvSpPr>
            <p:cNvPr id="16387"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6388"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6389"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pic>
          <p:nvPicPr>
            <p:cNvPr id="16390" name="图片 36"/>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1"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6392"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6393"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sp>
        <p:nvSpPr>
          <p:cNvPr id="16394" name="矩形 19"/>
          <p:cNvSpPr>
            <a:spLocks noChangeArrowheads="1"/>
          </p:cNvSpPr>
          <p:nvPr/>
        </p:nvSpPr>
        <p:spPr bwMode="auto">
          <a:xfrm>
            <a:off x="0" y="1550777"/>
            <a:ext cx="9144000" cy="2212181"/>
          </a:xfrm>
          <a:prstGeom prst="rect">
            <a:avLst/>
          </a:prstGeom>
          <a:blipFill dpi="0" rotWithShape="1">
            <a:blip r:embed="rId3" cstate="email"/>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6395" name="矩形 21"/>
          <p:cNvSpPr>
            <a:spLocks noChangeArrowheads="1"/>
          </p:cNvSpPr>
          <p:nvPr/>
        </p:nvSpPr>
        <p:spPr bwMode="auto">
          <a:xfrm>
            <a:off x="0" y="1550777"/>
            <a:ext cx="9144000" cy="2212181"/>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pic>
        <p:nvPicPr>
          <p:cNvPr id="16396" name="文本框 22"/>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2622" y="467308"/>
            <a:ext cx="1334690" cy="8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7" name="文本框 23"/>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91691" y="1111436"/>
            <a:ext cx="1344215" cy="40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398" name="直接连接符 25"/>
          <p:cNvCxnSpPr>
            <a:cxnSpLocks noChangeShapeType="1"/>
          </p:cNvCxnSpPr>
          <p:nvPr/>
        </p:nvCxnSpPr>
        <p:spPr bwMode="auto">
          <a:xfrm>
            <a:off x="305991" y="1115008"/>
            <a:ext cx="1104900"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16399" name="矩形 26"/>
          <p:cNvSpPr>
            <a:spLocks noChangeArrowheads="1"/>
          </p:cNvSpPr>
          <p:nvPr/>
        </p:nvSpPr>
        <p:spPr bwMode="auto">
          <a:xfrm>
            <a:off x="5520929" y="3911786"/>
            <a:ext cx="3382565" cy="502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900">
                <a:solidFill>
                  <a:srgbClr val="FFFFFF"/>
                </a:solidFill>
                <a:latin typeface="Arial" panose="020B0604020202020204" pitchFamily="34" charset="0"/>
                <a:cs typeface="Arial" panose="020B0604020202020204" pitchFamily="34" charset="0"/>
              </a:rPr>
              <a:t>您的内容打在这里，或者通过复制您的文本后，在此框中选择粘贴，并选择只保留文字。您的内容打在这里，或者通过复制您的文本后，在此框中</a:t>
            </a:r>
          </a:p>
        </p:txBody>
      </p:sp>
      <p:cxnSp>
        <p:nvCxnSpPr>
          <p:cNvPr id="16400" name="直接连接符 30"/>
          <p:cNvCxnSpPr>
            <a:cxnSpLocks noChangeShapeType="1"/>
          </p:cNvCxnSpPr>
          <p:nvPr/>
        </p:nvCxnSpPr>
        <p:spPr bwMode="auto">
          <a:xfrm>
            <a:off x="0" y="1550777"/>
            <a:ext cx="9144000"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cxnSp>
        <p:nvCxnSpPr>
          <p:cNvPr id="16401" name="直接连接符 31"/>
          <p:cNvCxnSpPr>
            <a:cxnSpLocks noChangeShapeType="1"/>
          </p:cNvCxnSpPr>
          <p:nvPr/>
        </p:nvCxnSpPr>
        <p:spPr bwMode="auto">
          <a:xfrm>
            <a:off x="0" y="3762958"/>
            <a:ext cx="9144000"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grpSp>
        <p:nvGrpSpPr>
          <p:cNvPr id="16402" name="组合 5"/>
          <p:cNvGrpSpPr/>
          <p:nvPr/>
        </p:nvGrpSpPr>
        <p:grpSpPr bwMode="auto">
          <a:xfrm>
            <a:off x="0" y="1811524"/>
            <a:ext cx="9144000" cy="1109663"/>
            <a:chOff x="0" y="0"/>
            <a:chExt cx="12192000" cy="1480457"/>
          </a:xfrm>
        </p:grpSpPr>
        <p:sp>
          <p:nvSpPr>
            <p:cNvPr id="16403" name="弧形 44"/>
            <p:cNvSpPr/>
            <p:nvPr/>
          </p:nvSpPr>
          <p:spPr bwMode="auto">
            <a:xfrm>
              <a:off x="5356225" y="0"/>
              <a:ext cx="1479550" cy="1480457"/>
            </a:xfrm>
            <a:custGeom>
              <a:avLst/>
              <a:gdLst>
                <a:gd name="T0" fmla="*/ 0 w 1479550"/>
                <a:gd name="T1" fmla="*/ 740228 h 1480457"/>
                <a:gd name="T2" fmla="*/ 739775 w 1479550"/>
                <a:gd name="T3" fmla="*/ 0 h 1480457"/>
                <a:gd name="T4" fmla="*/ 1479550 w 1479550"/>
                <a:gd name="T5" fmla="*/ 740229 h 1480457"/>
                <a:gd name="T6" fmla="*/ 739775 w 1479550"/>
                <a:gd name="T7" fmla="*/ 740229 h 1480457"/>
                <a:gd name="T8" fmla="*/ 0 w 1479550"/>
                <a:gd name="T9" fmla="*/ 740228 h 1480457"/>
                <a:gd name="T10" fmla="*/ 0 w 1479550"/>
                <a:gd name="T11" fmla="*/ 740228 h 1480457"/>
                <a:gd name="T12" fmla="*/ 739775 w 1479550"/>
                <a:gd name="T13" fmla="*/ 0 h 1480457"/>
                <a:gd name="T14" fmla="*/ 1479550 w 1479550"/>
                <a:gd name="T15" fmla="*/ 740229 h 14804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550" h="1480457" stroke="0">
                  <a:moveTo>
                    <a:pt x="0" y="740228"/>
                  </a:moveTo>
                  <a:cubicBezTo>
                    <a:pt x="0" y="331411"/>
                    <a:pt x="331209" y="0"/>
                    <a:pt x="739775" y="0"/>
                  </a:cubicBezTo>
                  <a:cubicBezTo>
                    <a:pt x="1148341" y="0"/>
                    <a:pt x="1479550" y="331412"/>
                    <a:pt x="1479550" y="740229"/>
                  </a:cubicBezTo>
                  <a:lnTo>
                    <a:pt x="739775" y="740229"/>
                  </a:lnTo>
                  <a:lnTo>
                    <a:pt x="0" y="740228"/>
                  </a:lnTo>
                  <a:close/>
                </a:path>
                <a:path w="1479550" h="1480457" fill="none">
                  <a:moveTo>
                    <a:pt x="0" y="740228"/>
                  </a:moveTo>
                  <a:cubicBezTo>
                    <a:pt x="0" y="331411"/>
                    <a:pt x="331209" y="0"/>
                    <a:pt x="739775" y="0"/>
                  </a:cubicBezTo>
                  <a:cubicBezTo>
                    <a:pt x="1148341" y="0"/>
                    <a:pt x="1479550" y="331412"/>
                    <a:pt x="1479550" y="740229"/>
                  </a:cubicBezTo>
                </a:path>
              </a:pathLst>
            </a:custGeom>
            <a:noFill/>
            <a:ln w="12700" cap="flat" cmpd="sng">
              <a:solidFill>
                <a:schemeClr val="bg1">
                  <a:alpha val="70000"/>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00"/>
            </a:p>
          </p:txBody>
        </p:sp>
        <p:cxnSp>
          <p:nvCxnSpPr>
            <p:cNvPr id="16404" name="直接连接符 48"/>
            <p:cNvCxnSpPr>
              <a:cxnSpLocks noChangeShapeType="1"/>
            </p:cNvCxnSpPr>
            <p:nvPr/>
          </p:nvCxnSpPr>
          <p:spPr bwMode="auto">
            <a:xfrm>
              <a:off x="0" y="733875"/>
              <a:ext cx="5353050" cy="0"/>
            </a:xfrm>
            <a:prstGeom prst="line">
              <a:avLst/>
            </a:prstGeom>
            <a:noFill/>
            <a:ln w="12700" cmpd="sng">
              <a:solidFill>
                <a:schemeClr val="bg1">
                  <a:alpha val="70000"/>
                </a:schemeClr>
              </a:solidFill>
              <a:round/>
            </a:ln>
            <a:extLst>
              <a:ext uri="{909E8E84-426E-40DD-AFC4-6F175D3DCCD1}">
                <a14:hiddenFill xmlns:a14="http://schemas.microsoft.com/office/drawing/2010/main">
                  <a:noFill/>
                </a14:hiddenFill>
              </a:ext>
            </a:extLst>
          </p:spPr>
        </p:cxnSp>
        <p:cxnSp>
          <p:nvCxnSpPr>
            <p:cNvPr id="16405" name="直接连接符 49"/>
            <p:cNvCxnSpPr>
              <a:cxnSpLocks noChangeShapeType="1"/>
            </p:cNvCxnSpPr>
            <p:nvPr/>
          </p:nvCxnSpPr>
          <p:spPr bwMode="auto">
            <a:xfrm>
              <a:off x="6838950" y="733875"/>
              <a:ext cx="5353050" cy="0"/>
            </a:xfrm>
            <a:prstGeom prst="line">
              <a:avLst/>
            </a:prstGeom>
            <a:noFill/>
            <a:ln w="12700" cmpd="sng">
              <a:solidFill>
                <a:schemeClr val="bg1">
                  <a:alpha val="70000"/>
                </a:schemeClr>
              </a:solidFill>
              <a:round/>
            </a:ln>
            <a:extLst>
              <a:ext uri="{909E8E84-426E-40DD-AFC4-6F175D3DCCD1}">
                <a14:hiddenFill xmlns:a14="http://schemas.microsoft.com/office/drawing/2010/main">
                  <a:noFill/>
                </a14:hiddenFill>
              </a:ext>
            </a:extLst>
          </p:spPr>
        </p:cxnSp>
      </p:grpSp>
      <p:grpSp>
        <p:nvGrpSpPr>
          <p:cNvPr id="16406" name="组合 74"/>
          <p:cNvGrpSpPr/>
          <p:nvPr/>
        </p:nvGrpSpPr>
        <p:grpSpPr bwMode="auto">
          <a:xfrm>
            <a:off x="4106466" y="1893677"/>
            <a:ext cx="935831" cy="937022"/>
            <a:chOff x="0" y="0"/>
            <a:chExt cx="1248318" cy="1248318"/>
          </a:xfrm>
        </p:grpSpPr>
        <p:sp>
          <p:nvSpPr>
            <p:cNvPr id="16407" name="椭圆 57"/>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6408" name="文本框 61"/>
            <p:cNvSpPr txBox="1">
              <a:spLocks noChangeArrowheads="1"/>
            </p:cNvSpPr>
            <p:nvPr/>
          </p:nvSpPr>
          <p:spPr bwMode="auto">
            <a:xfrm>
              <a:off x="169699" y="207807"/>
              <a:ext cx="924400" cy="91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3600">
                  <a:solidFill>
                    <a:srgbClr val="1E6991"/>
                  </a:solidFill>
                  <a:latin typeface="华文细黑" pitchFamily="2" charset="-122"/>
                  <a:ea typeface="华文细黑" pitchFamily="2" charset="-122"/>
                </a:rPr>
                <a:t>03</a:t>
              </a:r>
              <a:endParaRPr lang="zh-CN" altLang="en-US" sz="3600">
                <a:solidFill>
                  <a:srgbClr val="1E6991"/>
                </a:solidFill>
                <a:latin typeface="华文细黑" pitchFamily="2" charset="-122"/>
                <a:ea typeface="华文细黑" pitchFamily="2" charset="-122"/>
              </a:endParaRPr>
            </a:p>
          </p:txBody>
        </p:sp>
      </p:grpSp>
      <p:grpSp>
        <p:nvGrpSpPr>
          <p:cNvPr id="16409" name="组合 4"/>
          <p:cNvGrpSpPr/>
          <p:nvPr/>
        </p:nvGrpSpPr>
        <p:grpSpPr bwMode="auto">
          <a:xfrm>
            <a:off x="3732610" y="2884277"/>
            <a:ext cx="1695450" cy="455944"/>
            <a:chOff x="0" y="0"/>
            <a:chExt cx="2261776" cy="608134"/>
          </a:xfrm>
        </p:grpSpPr>
        <p:sp>
          <p:nvSpPr>
            <p:cNvPr id="16410" name="文本框 66"/>
            <p:cNvSpPr txBox="1">
              <a:spLocks noChangeArrowheads="1"/>
            </p:cNvSpPr>
            <p:nvPr/>
          </p:nvSpPr>
          <p:spPr bwMode="auto">
            <a:xfrm>
              <a:off x="0" y="0"/>
              <a:ext cx="2261776" cy="365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b="1">
                  <a:solidFill>
                    <a:srgbClr val="FFFFFF"/>
                  </a:solidFill>
                  <a:latin typeface="Arial" panose="020B0604020202020204" pitchFamily="34" charset="0"/>
                  <a:cs typeface="Arial" panose="020B0604020202020204" pitchFamily="34" charset="0"/>
                </a:rPr>
                <a:t>单击此处添加标题</a:t>
              </a:r>
            </a:p>
          </p:txBody>
        </p:sp>
        <p:sp>
          <p:nvSpPr>
            <p:cNvPr id="16411" name="矩形 70"/>
            <p:cNvSpPr>
              <a:spLocks noChangeArrowheads="1"/>
            </p:cNvSpPr>
            <p:nvPr/>
          </p:nvSpPr>
          <p:spPr bwMode="auto">
            <a:xfrm>
              <a:off x="3892" y="333720"/>
              <a:ext cx="2242954" cy="274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750">
                  <a:solidFill>
                    <a:srgbClr val="FFFFFF"/>
                  </a:solidFill>
                  <a:latin typeface="Arial" panose="020B0604020202020204" pitchFamily="34" charset="0"/>
                </a:rPr>
                <a:t>请在此粘贴或者输入您的文字内容</a:t>
              </a: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6406"/>
                                        </p:tgtEl>
                                        <p:attrNameLst>
                                          <p:attrName>style.visibility</p:attrName>
                                        </p:attrNameLst>
                                      </p:cBhvr>
                                      <p:to>
                                        <p:strVal val="visible"/>
                                      </p:to>
                                    </p:set>
                                    <p:anim calcmode="lin" valueType="num">
                                      <p:cBhvr>
                                        <p:cTn id="7" dur="500" fill="hold"/>
                                        <p:tgtEl>
                                          <p:spTgt spid="16406"/>
                                        </p:tgtEl>
                                        <p:attrNameLst>
                                          <p:attrName>ppt_w</p:attrName>
                                        </p:attrNameLst>
                                      </p:cBhvr>
                                      <p:tavLst>
                                        <p:tav tm="0">
                                          <p:val>
                                            <p:fltVal val="0"/>
                                          </p:val>
                                        </p:tav>
                                        <p:tav tm="100000">
                                          <p:val>
                                            <p:strVal val="#ppt_w"/>
                                          </p:val>
                                        </p:tav>
                                      </p:tavLst>
                                    </p:anim>
                                    <p:anim calcmode="lin" valueType="num">
                                      <p:cBhvr>
                                        <p:cTn id="8" dur="500" fill="hold"/>
                                        <p:tgtEl>
                                          <p:spTgt spid="16406"/>
                                        </p:tgtEl>
                                        <p:attrNameLst>
                                          <p:attrName>ppt_h</p:attrName>
                                        </p:attrNameLst>
                                      </p:cBhvr>
                                      <p:tavLst>
                                        <p:tav tm="0">
                                          <p:val>
                                            <p:fltVal val="0"/>
                                          </p:val>
                                        </p:tav>
                                        <p:tav tm="100000">
                                          <p:val>
                                            <p:strVal val="#ppt_h"/>
                                          </p:val>
                                        </p:tav>
                                      </p:tavLst>
                                    </p:anim>
                                  </p:childTnLst>
                                </p:cTn>
                              </p:par>
                              <p:par>
                                <p:cTn id="9" presetID="12" presetClass="entr" presetSubtype="1" fill="hold" nodeType="withEffect">
                                  <p:stCondLst>
                                    <p:cond delay="0"/>
                                  </p:stCondLst>
                                  <p:childTnLst>
                                    <p:set>
                                      <p:cBhvr>
                                        <p:cTn id="10" dur="1" fill="hold">
                                          <p:stCondLst>
                                            <p:cond delay="0"/>
                                          </p:stCondLst>
                                        </p:cTn>
                                        <p:tgtEl>
                                          <p:spTgt spid="16409"/>
                                        </p:tgtEl>
                                        <p:attrNameLst>
                                          <p:attrName>style.visibility</p:attrName>
                                        </p:attrNameLst>
                                      </p:cBhvr>
                                      <p:to>
                                        <p:strVal val="visible"/>
                                      </p:to>
                                    </p:set>
                                    <p:anim calcmode="lin" valueType="num">
                                      <p:cBhvr additive="base">
                                        <p:cTn id="11" dur="500"/>
                                        <p:tgtEl>
                                          <p:spTgt spid="16409"/>
                                        </p:tgtEl>
                                        <p:attrNameLst>
                                          <p:attrName>ppt_y</p:attrName>
                                        </p:attrNameLst>
                                      </p:cBhvr>
                                      <p:tavLst>
                                        <p:tav tm="0">
                                          <p:val>
                                            <p:strVal val="#ppt_y-#ppt_h*1.125000"/>
                                          </p:val>
                                        </p:tav>
                                        <p:tav tm="100000">
                                          <p:val>
                                            <p:strVal val="#ppt_y"/>
                                          </p:val>
                                        </p:tav>
                                      </p:tavLst>
                                    </p:anim>
                                    <p:animEffect transition="in" filter="wipe(down)">
                                      <p:cBhvr>
                                        <p:cTn id="12" dur="500"/>
                                        <p:tgtEl>
                                          <p:spTgt spid="16409"/>
                                        </p:tgtEl>
                                      </p:cBhvr>
                                    </p:animEffect>
                                  </p:childTnLst>
                                </p:cTn>
                              </p:par>
                            </p:childTnLst>
                          </p:cTn>
                        </p:par>
                        <p:par>
                          <p:cTn id="13" fill="hold">
                            <p:stCondLst>
                              <p:cond delay="500"/>
                            </p:stCondLst>
                            <p:childTnLst>
                              <p:par>
                                <p:cTn id="14" presetID="16" presetClass="entr" presetSubtype="37" fill="hold" nodeType="afterEffect">
                                  <p:stCondLst>
                                    <p:cond delay="0"/>
                                  </p:stCondLst>
                                  <p:childTnLst>
                                    <p:set>
                                      <p:cBhvr>
                                        <p:cTn id="15" dur="1" fill="hold">
                                          <p:stCondLst>
                                            <p:cond delay="0"/>
                                          </p:stCondLst>
                                        </p:cTn>
                                        <p:tgtEl>
                                          <p:spTgt spid="16402"/>
                                        </p:tgtEl>
                                        <p:attrNameLst>
                                          <p:attrName>style.visibility</p:attrName>
                                        </p:attrNameLst>
                                      </p:cBhvr>
                                      <p:to>
                                        <p:strVal val="visible"/>
                                      </p:to>
                                    </p:set>
                                    <p:animEffect transition="in" filter="barn(outVertical)">
                                      <p:cBhvr>
                                        <p:cTn id="16" dur="500"/>
                                        <p:tgtEl>
                                          <p:spTgt spid="16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任意多边形 9"/>
          <p:cNvSpPr/>
          <p:nvPr/>
        </p:nvSpPr>
        <p:spPr bwMode="auto">
          <a:xfrm>
            <a:off x="305991" y="123218"/>
            <a:ext cx="464344" cy="472678"/>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cxnSp>
        <p:nvCxnSpPr>
          <p:cNvPr id="17412" name="直接连接符 11"/>
          <p:cNvCxnSpPr>
            <a:cxnSpLocks noChangeShapeType="1"/>
          </p:cNvCxnSpPr>
          <p:nvPr/>
        </p:nvCxnSpPr>
        <p:spPr bwMode="auto">
          <a:xfrm flipH="1">
            <a:off x="614363" y="304193"/>
            <a:ext cx="253604" cy="296465"/>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17413" name="文本框 12"/>
          <p:cNvSpPr txBox="1">
            <a:spLocks noChangeArrowheads="1"/>
          </p:cNvSpPr>
          <p:nvPr/>
        </p:nvSpPr>
        <p:spPr bwMode="auto">
          <a:xfrm>
            <a:off x="276225" y="186320"/>
            <a:ext cx="441722" cy="38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800" b="1">
                <a:solidFill>
                  <a:srgbClr val="132F55"/>
                </a:solidFill>
                <a:latin typeface="华文细黑" pitchFamily="2" charset="-122"/>
                <a:ea typeface="华文细黑" pitchFamily="2" charset="-122"/>
              </a:rPr>
              <a:t>03</a:t>
            </a:r>
            <a:endParaRPr lang="zh-CN" altLang="en-US" sz="1800" b="1">
              <a:solidFill>
                <a:srgbClr val="132F55"/>
              </a:solidFill>
              <a:latin typeface="华文细黑" pitchFamily="2" charset="-122"/>
              <a:ea typeface="华文细黑" pitchFamily="2" charset="-122"/>
            </a:endParaRPr>
          </a:p>
        </p:txBody>
      </p:sp>
      <p:cxnSp>
        <p:nvCxnSpPr>
          <p:cNvPr id="17414" name="直接连接符 14"/>
          <p:cNvCxnSpPr>
            <a:cxnSpLocks noChangeShapeType="1"/>
          </p:cNvCxnSpPr>
          <p:nvPr/>
        </p:nvCxnSpPr>
        <p:spPr bwMode="auto">
          <a:xfrm>
            <a:off x="298847" y="655427"/>
            <a:ext cx="8539163"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cxnSp>
        <p:nvCxnSpPr>
          <p:cNvPr id="17416" name="直接连接符 4"/>
          <p:cNvCxnSpPr>
            <a:cxnSpLocks noChangeShapeType="1"/>
            <a:endCxn id="17420" idx="2"/>
          </p:cNvCxnSpPr>
          <p:nvPr/>
        </p:nvCxnSpPr>
        <p:spPr bwMode="auto">
          <a:xfrm flipV="1">
            <a:off x="748904" y="3316474"/>
            <a:ext cx="2019300" cy="485775"/>
          </a:xfrm>
          <a:prstGeom prst="line">
            <a:avLst/>
          </a:prstGeom>
          <a:noFill/>
          <a:ln w="12700" cmpd="sng">
            <a:solidFill>
              <a:schemeClr val="bg1"/>
            </a:solidFill>
            <a:round/>
          </a:ln>
          <a:extLst>
            <a:ext uri="{909E8E84-426E-40DD-AFC4-6F175D3DCCD1}">
              <a14:hiddenFill xmlns:a14="http://schemas.microsoft.com/office/drawing/2010/main">
                <a:noFill/>
              </a14:hiddenFill>
            </a:ext>
          </a:extLst>
        </p:spPr>
      </p:cxnSp>
      <p:cxnSp>
        <p:nvCxnSpPr>
          <p:cNvPr id="17417" name="直接连接符 17"/>
          <p:cNvCxnSpPr>
            <a:cxnSpLocks noChangeShapeType="1"/>
          </p:cNvCxnSpPr>
          <p:nvPr/>
        </p:nvCxnSpPr>
        <p:spPr bwMode="auto">
          <a:xfrm flipV="1">
            <a:off x="2875360" y="2155614"/>
            <a:ext cx="2069306" cy="1154906"/>
          </a:xfrm>
          <a:prstGeom prst="line">
            <a:avLst/>
          </a:prstGeom>
          <a:noFill/>
          <a:ln w="12700" cmpd="sng">
            <a:solidFill>
              <a:schemeClr val="bg1"/>
            </a:solidFill>
            <a:round/>
          </a:ln>
          <a:extLst>
            <a:ext uri="{909E8E84-426E-40DD-AFC4-6F175D3DCCD1}">
              <a14:hiddenFill xmlns:a14="http://schemas.microsoft.com/office/drawing/2010/main">
                <a:noFill/>
              </a14:hiddenFill>
            </a:ext>
          </a:extLst>
        </p:spPr>
      </p:cxnSp>
      <p:cxnSp>
        <p:nvCxnSpPr>
          <p:cNvPr id="17418" name="直接连接符 21"/>
          <p:cNvCxnSpPr>
            <a:cxnSpLocks noChangeShapeType="1"/>
          </p:cNvCxnSpPr>
          <p:nvPr/>
        </p:nvCxnSpPr>
        <p:spPr bwMode="auto">
          <a:xfrm flipV="1">
            <a:off x="5069681" y="1710320"/>
            <a:ext cx="2046685" cy="400050"/>
          </a:xfrm>
          <a:prstGeom prst="line">
            <a:avLst/>
          </a:prstGeom>
          <a:noFill/>
          <a:ln w="12700" cmpd="sng">
            <a:solidFill>
              <a:schemeClr val="bg1"/>
            </a:solidFill>
            <a:round/>
          </a:ln>
          <a:extLst>
            <a:ext uri="{909E8E84-426E-40DD-AFC4-6F175D3DCCD1}">
              <a14:hiddenFill xmlns:a14="http://schemas.microsoft.com/office/drawing/2010/main">
                <a:noFill/>
              </a14:hiddenFill>
            </a:ext>
          </a:extLst>
        </p:spPr>
      </p:cxnSp>
      <p:sp>
        <p:nvSpPr>
          <p:cNvPr id="17419" name="椭圆 2"/>
          <p:cNvSpPr>
            <a:spLocks noChangeArrowheads="1"/>
          </p:cNvSpPr>
          <p:nvPr/>
        </p:nvSpPr>
        <p:spPr bwMode="auto">
          <a:xfrm>
            <a:off x="614363" y="3754624"/>
            <a:ext cx="154781" cy="154781"/>
          </a:xfrm>
          <a:prstGeom prst="ellipse">
            <a:avLst/>
          </a:prstGeom>
          <a:solidFill>
            <a:srgbClr val="1E6991"/>
          </a:solidFill>
          <a:ln w="34925" cmpd="sng">
            <a:solidFill>
              <a:schemeClr val="bg1"/>
            </a:solidFill>
            <a:round/>
          </a:ln>
        </p:spPr>
        <p:txBody>
          <a:bodyPr anchor="ctr"/>
          <a:lstStyle/>
          <a:p>
            <a:pPr algn="ctr" eaLnBrk="1" hangingPunct="1"/>
            <a:endParaRPr lang="zh-CN" altLang="en-US" sz="100">
              <a:solidFill>
                <a:srgbClr val="FFFFFF"/>
              </a:solidFill>
            </a:endParaRPr>
          </a:p>
        </p:txBody>
      </p:sp>
      <p:sp>
        <p:nvSpPr>
          <p:cNvPr id="17420" name="椭圆 10"/>
          <p:cNvSpPr>
            <a:spLocks noChangeArrowheads="1"/>
          </p:cNvSpPr>
          <p:nvPr/>
        </p:nvSpPr>
        <p:spPr bwMode="auto">
          <a:xfrm>
            <a:off x="2768204" y="3239083"/>
            <a:ext cx="154781" cy="155972"/>
          </a:xfrm>
          <a:prstGeom prst="ellipse">
            <a:avLst/>
          </a:prstGeom>
          <a:solidFill>
            <a:srgbClr val="1E6991"/>
          </a:solidFill>
          <a:ln w="34925" cmpd="sng">
            <a:solidFill>
              <a:schemeClr val="bg1"/>
            </a:solidFill>
            <a:round/>
          </a:ln>
        </p:spPr>
        <p:txBody>
          <a:bodyPr anchor="ctr"/>
          <a:lstStyle/>
          <a:p>
            <a:pPr algn="ctr" eaLnBrk="1" hangingPunct="1"/>
            <a:endParaRPr lang="zh-CN" altLang="en-US" sz="100">
              <a:solidFill>
                <a:srgbClr val="FFFFFF"/>
              </a:solidFill>
            </a:endParaRPr>
          </a:p>
        </p:txBody>
      </p:sp>
      <p:sp>
        <p:nvSpPr>
          <p:cNvPr id="17421" name="椭圆 13"/>
          <p:cNvSpPr>
            <a:spLocks noChangeArrowheads="1"/>
          </p:cNvSpPr>
          <p:nvPr/>
        </p:nvSpPr>
        <p:spPr bwMode="auto">
          <a:xfrm>
            <a:off x="4922044" y="2053220"/>
            <a:ext cx="154781" cy="154781"/>
          </a:xfrm>
          <a:prstGeom prst="ellipse">
            <a:avLst/>
          </a:prstGeom>
          <a:solidFill>
            <a:srgbClr val="1E6991"/>
          </a:solidFill>
          <a:ln w="34925" cmpd="sng">
            <a:solidFill>
              <a:schemeClr val="bg1"/>
            </a:solidFill>
            <a:round/>
          </a:ln>
        </p:spPr>
        <p:txBody>
          <a:bodyPr anchor="ctr"/>
          <a:lstStyle/>
          <a:p>
            <a:pPr algn="ctr" eaLnBrk="1" hangingPunct="1"/>
            <a:endParaRPr lang="zh-CN" altLang="en-US" sz="100">
              <a:solidFill>
                <a:srgbClr val="FFFFFF"/>
              </a:solidFill>
            </a:endParaRPr>
          </a:p>
        </p:txBody>
      </p:sp>
      <p:sp>
        <p:nvSpPr>
          <p:cNvPr id="17422" name="椭圆 16"/>
          <p:cNvSpPr>
            <a:spLocks noChangeArrowheads="1"/>
          </p:cNvSpPr>
          <p:nvPr/>
        </p:nvSpPr>
        <p:spPr bwMode="auto">
          <a:xfrm>
            <a:off x="7075885" y="1647218"/>
            <a:ext cx="154781" cy="154781"/>
          </a:xfrm>
          <a:prstGeom prst="ellipse">
            <a:avLst/>
          </a:prstGeom>
          <a:solidFill>
            <a:srgbClr val="1E6991"/>
          </a:solidFill>
          <a:ln w="34925" cmpd="sng">
            <a:solidFill>
              <a:schemeClr val="bg1"/>
            </a:solidFill>
            <a:round/>
          </a:ln>
        </p:spPr>
        <p:txBody>
          <a:bodyPr anchor="ctr"/>
          <a:lstStyle/>
          <a:p>
            <a:pPr algn="ctr" eaLnBrk="1" hangingPunct="1"/>
            <a:endParaRPr lang="zh-CN" altLang="en-US" sz="100">
              <a:solidFill>
                <a:srgbClr val="FFFFFF"/>
              </a:solidFill>
            </a:endParaRPr>
          </a:p>
        </p:txBody>
      </p:sp>
      <p:sp>
        <p:nvSpPr>
          <p:cNvPr id="17423" name="任意多边形 48"/>
          <p:cNvSpPr/>
          <p:nvPr/>
        </p:nvSpPr>
        <p:spPr bwMode="auto">
          <a:xfrm>
            <a:off x="748904" y="3941552"/>
            <a:ext cx="1600200" cy="260747"/>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00"/>
          </a:p>
        </p:txBody>
      </p:sp>
      <p:sp>
        <p:nvSpPr>
          <p:cNvPr id="17424" name="任意多边形 49"/>
          <p:cNvSpPr/>
          <p:nvPr/>
        </p:nvSpPr>
        <p:spPr bwMode="auto">
          <a:xfrm>
            <a:off x="2902744" y="3435536"/>
            <a:ext cx="1600200" cy="261938"/>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00"/>
          </a:p>
        </p:txBody>
      </p:sp>
      <p:sp>
        <p:nvSpPr>
          <p:cNvPr id="17425" name="任意多边形 50"/>
          <p:cNvSpPr/>
          <p:nvPr/>
        </p:nvSpPr>
        <p:spPr bwMode="auto">
          <a:xfrm>
            <a:off x="5076825" y="2258008"/>
            <a:ext cx="1600200" cy="261938"/>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00"/>
          </a:p>
        </p:txBody>
      </p:sp>
      <p:sp>
        <p:nvSpPr>
          <p:cNvPr id="17426" name="任意多边形 51"/>
          <p:cNvSpPr/>
          <p:nvPr/>
        </p:nvSpPr>
        <p:spPr bwMode="auto">
          <a:xfrm>
            <a:off x="7230666" y="1866293"/>
            <a:ext cx="1600200" cy="261938"/>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00"/>
          </a:p>
        </p:txBody>
      </p:sp>
      <p:grpSp>
        <p:nvGrpSpPr>
          <p:cNvPr id="17427" name="组合 97"/>
          <p:cNvGrpSpPr/>
          <p:nvPr/>
        </p:nvGrpSpPr>
        <p:grpSpPr bwMode="auto">
          <a:xfrm>
            <a:off x="4471988" y="1481720"/>
            <a:ext cx="604838" cy="521494"/>
            <a:chOff x="0" y="0"/>
            <a:chExt cx="806292" cy="695970"/>
          </a:xfrm>
        </p:grpSpPr>
        <p:grpSp>
          <p:nvGrpSpPr>
            <p:cNvPr id="17428" name="组合 38"/>
            <p:cNvGrpSpPr/>
            <p:nvPr/>
          </p:nvGrpSpPr>
          <p:grpSpPr bwMode="auto">
            <a:xfrm>
              <a:off x="0" y="0"/>
              <a:ext cx="806292" cy="695970"/>
              <a:chOff x="0" y="0"/>
              <a:chExt cx="806292" cy="695970"/>
            </a:xfrm>
          </p:grpSpPr>
          <p:sp>
            <p:nvSpPr>
              <p:cNvPr id="17429" name="矩形 39"/>
              <p:cNvSpPr>
                <a:spLocks noChangeArrowheads="1"/>
              </p:cNvSpPr>
              <p:nvPr/>
            </p:nvSpPr>
            <p:spPr bwMode="auto">
              <a:xfrm>
                <a:off x="0" y="0"/>
                <a:ext cx="806292" cy="390887"/>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pic>
            <p:nvPicPr>
              <p:cNvPr id="17430" name="组合 40"/>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62" y="390760"/>
                <a:ext cx="804514" cy="30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7431" name="组合 63"/>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30841" y="30763"/>
              <a:ext cx="341309" cy="33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432" name="组合 98"/>
          <p:cNvGrpSpPr/>
          <p:nvPr/>
        </p:nvGrpSpPr>
        <p:grpSpPr bwMode="auto">
          <a:xfrm>
            <a:off x="6625829" y="1074527"/>
            <a:ext cx="604838" cy="521494"/>
            <a:chOff x="0" y="0"/>
            <a:chExt cx="806292" cy="695970"/>
          </a:xfrm>
        </p:grpSpPr>
        <p:grpSp>
          <p:nvGrpSpPr>
            <p:cNvPr id="17433" name="组合 43"/>
            <p:cNvGrpSpPr/>
            <p:nvPr/>
          </p:nvGrpSpPr>
          <p:grpSpPr bwMode="auto">
            <a:xfrm>
              <a:off x="0" y="0"/>
              <a:ext cx="806292" cy="695970"/>
              <a:chOff x="0" y="0"/>
              <a:chExt cx="806292" cy="695970"/>
            </a:xfrm>
          </p:grpSpPr>
          <p:sp>
            <p:nvSpPr>
              <p:cNvPr id="17434" name="矩形 44"/>
              <p:cNvSpPr>
                <a:spLocks noChangeArrowheads="1"/>
              </p:cNvSpPr>
              <p:nvPr/>
            </p:nvSpPr>
            <p:spPr bwMode="auto">
              <a:xfrm>
                <a:off x="0" y="0"/>
                <a:ext cx="806292" cy="390887"/>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pic>
            <p:nvPicPr>
              <p:cNvPr id="17435" name="组合 45"/>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334" y="391141"/>
                <a:ext cx="810609" cy="30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7436" name="组合 64"/>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60743" y="31144"/>
              <a:ext cx="274266" cy="33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437" name="组合 95"/>
          <p:cNvGrpSpPr/>
          <p:nvPr/>
        </p:nvGrpSpPr>
        <p:grpSpPr bwMode="auto">
          <a:xfrm>
            <a:off x="311944" y="3162883"/>
            <a:ext cx="604838" cy="521494"/>
            <a:chOff x="0" y="0"/>
            <a:chExt cx="806292" cy="695970"/>
          </a:xfrm>
        </p:grpSpPr>
        <p:grpSp>
          <p:nvGrpSpPr>
            <p:cNvPr id="17438" name="组合 32"/>
            <p:cNvGrpSpPr/>
            <p:nvPr/>
          </p:nvGrpSpPr>
          <p:grpSpPr bwMode="auto">
            <a:xfrm>
              <a:off x="0" y="0"/>
              <a:ext cx="806292" cy="695970"/>
              <a:chOff x="0" y="0"/>
              <a:chExt cx="806292" cy="695970"/>
            </a:xfrm>
          </p:grpSpPr>
          <p:sp>
            <p:nvSpPr>
              <p:cNvPr id="17439" name="矩形 27"/>
              <p:cNvSpPr>
                <a:spLocks noChangeArrowheads="1"/>
              </p:cNvSpPr>
              <p:nvPr/>
            </p:nvSpPr>
            <p:spPr bwMode="auto">
              <a:xfrm>
                <a:off x="0" y="0"/>
                <a:ext cx="806292" cy="390887"/>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pic>
            <p:nvPicPr>
              <p:cNvPr id="17440" name="组合 31"/>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397" y="392540"/>
                <a:ext cx="810609" cy="30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441" name="Freeform 11"/>
            <p:cNvSpPr>
              <a:spLocks noEditPoints="1"/>
            </p:cNvSpPr>
            <p:nvPr/>
          </p:nvSpPr>
          <p:spPr bwMode="auto">
            <a:xfrm>
              <a:off x="223073" y="34006"/>
              <a:ext cx="359817" cy="334186"/>
            </a:xfrm>
            <a:custGeom>
              <a:avLst/>
              <a:gdLst>
                <a:gd name="T0" fmla="*/ 1078 w 1233"/>
                <a:gd name="T1" fmla="*/ 162 h 1145"/>
                <a:gd name="T2" fmla="*/ 648 w 1233"/>
                <a:gd name="T3" fmla="*/ 160 h 1145"/>
                <a:gd name="T4" fmla="*/ 617 w 1233"/>
                <a:gd name="T5" fmla="*/ 0 h 1145"/>
                <a:gd name="T6" fmla="*/ 586 w 1233"/>
                <a:gd name="T7" fmla="*/ 75 h 1145"/>
                <a:gd name="T8" fmla="*/ 335 w 1233"/>
                <a:gd name="T9" fmla="*/ 80 h 1145"/>
                <a:gd name="T10" fmla="*/ 257 w 1233"/>
                <a:gd name="T11" fmla="*/ 186 h 1145"/>
                <a:gd name="T12" fmla="*/ 346 w 1233"/>
                <a:gd name="T13" fmla="*/ 275 h 1145"/>
                <a:gd name="T14" fmla="*/ 586 w 1233"/>
                <a:gd name="T15" fmla="*/ 396 h 1145"/>
                <a:gd name="T16" fmla="*/ 156 w 1233"/>
                <a:gd name="T17" fmla="*/ 398 h 1145"/>
                <a:gd name="T18" fmla="*/ 0 w 1233"/>
                <a:gd name="T19" fmla="*/ 496 h 1145"/>
                <a:gd name="T20" fmla="*/ 156 w 1233"/>
                <a:gd name="T21" fmla="*/ 594 h 1145"/>
                <a:gd name="T22" fmla="*/ 586 w 1233"/>
                <a:gd name="T23" fmla="*/ 596 h 1145"/>
                <a:gd name="T24" fmla="*/ 586 w 1233"/>
                <a:gd name="T25" fmla="*/ 1114 h 1145"/>
                <a:gd name="T26" fmla="*/ 227 w 1233"/>
                <a:gd name="T27" fmla="*/ 1130 h 1145"/>
                <a:gd name="T28" fmla="*/ 991 w 1233"/>
                <a:gd name="T29" fmla="*/ 1145 h 1145"/>
                <a:gd name="T30" fmla="*/ 991 w 1233"/>
                <a:gd name="T31" fmla="*/ 1114 h 1145"/>
                <a:gd name="T32" fmla="*/ 648 w 1233"/>
                <a:gd name="T33" fmla="*/ 1112 h 1145"/>
                <a:gd name="T34" fmla="*/ 926 w 1233"/>
                <a:gd name="T35" fmla="*/ 702 h 1145"/>
                <a:gd name="T36" fmla="*/ 1028 w 1233"/>
                <a:gd name="T37" fmla="*/ 614 h 1145"/>
                <a:gd name="T38" fmla="*/ 1028 w 1233"/>
                <a:gd name="T39" fmla="*/ 591 h 1145"/>
                <a:gd name="T40" fmla="*/ 926 w 1233"/>
                <a:gd name="T41" fmla="*/ 503 h 1145"/>
                <a:gd name="T42" fmla="*/ 648 w 1233"/>
                <a:gd name="T43" fmla="*/ 359 h 1145"/>
                <a:gd name="T44" fmla="*/ 1078 w 1233"/>
                <a:gd name="T45" fmla="*/ 357 h 1145"/>
                <a:gd name="T46" fmla="*/ 1233 w 1233"/>
                <a:gd name="T47" fmla="*/ 259 h 1145"/>
                <a:gd name="T48" fmla="*/ 353 w 1233"/>
                <a:gd name="T49" fmla="*/ 244 h 1145"/>
                <a:gd name="T50" fmla="*/ 353 w 1233"/>
                <a:gd name="T51" fmla="*/ 106 h 1145"/>
                <a:gd name="T52" fmla="*/ 586 w 1233"/>
                <a:gd name="T53" fmla="*/ 244 h 1145"/>
                <a:gd name="T54" fmla="*/ 168 w 1233"/>
                <a:gd name="T55" fmla="*/ 565 h 1145"/>
                <a:gd name="T56" fmla="*/ 168 w 1233"/>
                <a:gd name="T57" fmla="*/ 427 h 1145"/>
                <a:gd name="T58" fmla="*/ 586 w 1233"/>
                <a:gd name="T59" fmla="*/ 565 h 1145"/>
                <a:gd name="T60" fmla="*/ 920 w 1233"/>
                <a:gd name="T61" fmla="*/ 533 h 1145"/>
                <a:gd name="T62" fmla="*/ 920 w 1233"/>
                <a:gd name="T63" fmla="*/ 671 h 1145"/>
                <a:gd name="T64" fmla="*/ 648 w 1233"/>
                <a:gd name="T65" fmla="*/ 533 h 1145"/>
                <a:gd name="T66" fmla="*/ 1066 w 1233"/>
                <a:gd name="T67" fmla="*/ 328 h 1145"/>
                <a:gd name="T68" fmla="*/ 648 w 1233"/>
                <a:gd name="T69" fmla="*/ 191 h 1145"/>
                <a:gd name="T70" fmla="*/ 1187 w 1233"/>
                <a:gd name="T71" fmla="*/ 259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33" h="1145">
                  <a:moveTo>
                    <a:pt x="1225" y="246"/>
                  </a:moveTo>
                  <a:cubicBezTo>
                    <a:pt x="1078" y="162"/>
                    <a:pt x="1078" y="162"/>
                    <a:pt x="1078" y="162"/>
                  </a:cubicBezTo>
                  <a:cubicBezTo>
                    <a:pt x="1075" y="160"/>
                    <a:pt x="1073" y="160"/>
                    <a:pt x="1070" y="160"/>
                  </a:cubicBezTo>
                  <a:cubicBezTo>
                    <a:pt x="648" y="160"/>
                    <a:pt x="648" y="160"/>
                    <a:pt x="648" y="160"/>
                  </a:cubicBezTo>
                  <a:cubicBezTo>
                    <a:pt x="648" y="30"/>
                    <a:pt x="648" y="30"/>
                    <a:pt x="648" y="30"/>
                  </a:cubicBezTo>
                  <a:cubicBezTo>
                    <a:pt x="648" y="13"/>
                    <a:pt x="634" y="0"/>
                    <a:pt x="617" y="0"/>
                  </a:cubicBezTo>
                  <a:cubicBezTo>
                    <a:pt x="600" y="0"/>
                    <a:pt x="586" y="13"/>
                    <a:pt x="586" y="30"/>
                  </a:cubicBezTo>
                  <a:cubicBezTo>
                    <a:pt x="586" y="75"/>
                    <a:pt x="586" y="75"/>
                    <a:pt x="586" y="75"/>
                  </a:cubicBezTo>
                  <a:cubicBezTo>
                    <a:pt x="346" y="75"/>
                    <a:pt x="346" y="75"/>
                    <a:pt x="346" y="75"/>
                  </a:cubicBezTo>
                  <a:cubicBezTo>
                    <a:pt x="342" y="75"/>
                    <a:pt x="338" y="77"/>
                    <a:pt x="335" y="80"/>
                  </a:cubicBezTo>
                  <a:cubicBezTo>
                    <a:pt x="257" y="165"/>
                    <a:pt x="257" y="165"/>
                    <a:pt x="257" y="165"/>
                  </a:cubicBezTo>
                  <a:cubicBezTo>
                    <a:pt x="252" y="171"/>
                    <a:pt x="252" y="180"/>
                    <a:pt x="257" y="186"/>
                  </a:cubicBezTo>
                  <a:cubicBezTo>
                    <a:pt x="335" y="270"/>
                    <a:pt x="335" y="270"/>
                    <a:pt x="335" y="270"/>
                  </a:cubicBezTo>
                  <a:cubicBezTo>
                    <a:pt x="338" y="273"/>
                    <a:pt x="342" y="275"/>
                    <a:pt x="346" y="275"/>
                  </a:cubicBezTo>
                  <a:cubicBezTo>
                    <a:pt x="586" y="275"/>
                    <a:pt x="586" y="275"/>
                    <a:pt x="586" y="275"/>
                  </a:cubicBezTo>
                  <a:cubicBezTo>
                    <a:pt x="586" y="396"/>
                    <a:pt x="586" y="396"/>
                    <a:pt x="586" y="396"/>
                  </a:cubicBezTo>
                  <a:cubicBezTo>
                    <a:pt x="163" y="396"/>
                    <a:pt x="163" y="396"/>
                    <a:pt x="163" y="396"/>
                  </a:cubicBezTo>
                  <a:cubicBezTo>
                    <a:pt x="161" y="396"/>
                    <a:pt x="158" y="397"/>
                    <a:pt x="156" y="398"/>
                  </a:cubicBezTo>
                  <a:cubicBezTo>
                    <a:pt x="8" y="482"/>
                    <a:pt x="8" y="482"/>
                    <a:pt x="8" y="482"/>
                  </a:cubicBezTo>
                  <a:cubicBezTo>
                    <a:pt x="3" y="485"/>
                    <a:pt x="0" y="490"/>
                    <a:pt x="0" y="496"/>
                  </a:cubicBezTo>
                  <a:cubicBezTo>
                    <a:pt x="0" y="501"/>
                    <a:pt x="3" y="507"/>
                    <a:pt x="8" y="509"/>
                  </a:cubicBezTo>
                  <a:cubicBezTo>
                    <a:pt x="156" y="594"/>
                    <a:pt x="156" y="594"/>
                    <a:pt x="156" y="594"/>
                  </a:cubicBezTo>
                  <a:cubicBezTo>
                    <a:pt x="158" y="595"/>
                    <a:pt x="161" y="596"/>
                    <a:pt x="163" y="596"/>
                  </a:cubicBezTo>
                  <a:cubicBezTo>
                    <a:pt x="586" y="596"/>
                    <a:pt x="586" y="596"/>
                    <a:pt x="586" y="596"/>
                  </a:cubicBezTo>
                  <a:cubicBezTo>
                    <a:pt x="586" y="1112"/>
                    <a:pt x="586" y="1112"/>
                    <a:pt x="586" y="1112"/>
                  </a:cubicBezTo>
                  <a:cubicBezTo>
                    <a:pt x="586" y="1113"/>
                    <a:pt x="586" y="1113"/>
                    <a:pt x="586" y="1114"/>
                  </a:cubicBezTo>
                  <a:cubicBezTo>
                    <a:pt x="243" y="1114"/>
                    <a:pt x="243" y="1114"/>
                    <a:pt x="243" y="1114"/>
                  </a:cubicBezTo>
                  <a:cubicBezTo>
                    <a:pt x="234" y="1114"/>
                    <a:pt x="227" y="1121"/>
                    <a:pt x="227" y="1130"/>
                  </a:cubicBezTo>
                  <a:cubicBezTo>
                    <a:pt x="227" y="1138"/>
                    <a:pt x="234" y="1145"/>
                    <a:pt x="243" y="1145"/>
                  </a:cubicBezTo>
                  <a:cubicBezTo>
                    <a:pt x="991" y="1145"/>
                    <a:pt x="991" y="1145"/>
                    <a:pt x="991" y="1145"/>
                  </a:cubicBezTo>
                  <a:cubicBezTo>
                    <a:pt x="1000" y="1145"/>
                    <a:pt x="1006" y="1138"/>
                    <a:pt x="1006" y="1130"/>
                  </a:cubicBezTo>
                  <a:cubicBezTo>
                    <a:pt x="1006" y="1121"/>
                    <a:pt x="1000" y="1114"/>
                    <a:pt x="991" y="1114"/>
                  </a:cubicBezTo>
                  <a:cubicBezTo>
                    <a:pt x="647" y="1114"/>
                    <a:pt x="647" y="1114"/>
                    <a:pt x="647" y="1114"/>
                  </a:cubicBezTo>
                  <a:cubicBezTo>
                    <a:pt x="647" y="1113"/>
                    <a:pt x="648" y="1113"/>
                    <a:pt x="648" y="1112"/>
                  </a:cubicBezTo>
                  <a:cubicBezTo>
                    <a:pt x="648" y="702"/>
                    <a:pt x="648" y="702"/>
                    <a:pt x="648" y="702"/>
                  </a:cubicBezTo>
                  <a:cubicBezTo>
                    <a:pt x="926" y="702"/>
                    <a:pt x="926" y="702"/>
                    <a:pt x="926" y="702"/>
                  </a:cubicBezTo>
                  <a:cubicBezTo>
                    <a:pt x="930" y="702"/>
                    <a:pt x="933" y="701"/>
                    <a:pt x="936" y="698"/>
                  </a:cubicBezTo>
                  <a:cubicBezTo>
                    <a:pt x="1028" y="614"/>
                    <a:pt x="1028" y="614"/>
                    <a:pt x="1028" y="614"/>
                  </a:cubicBezTo>
                  <a:cubicBezTo>
                    <a:pt x="1031" y="611"/>
                    <a:pt x="1033" y="607"/>
                    <a:pt x="1033" y="602"/>
                  </a:cubicBezTo>
                  <a:cubicBezTo>
                    <a:pt x="1033" y="598"/>
                    <a:pt x="1031" y="594"/>
                    <a:pt x="1028" y="591"/>
                  </a:cubicBezTo>
                  <a:cubicBezTo>
                    <a:pt x="936" y="507"/>
                    <a:pt x="936" y="507"/>
                    <a:pt x="936" y="507"/>
                  </a:cubicBezTo>
                  <a:cubicBezTo>
                    <a:pt x="933" y="504"/>
                    <a:pt x="930" y="503"/>
                    <a:pt x="926" y="503"/>
                  </a:cubicBezTo>
                  <a:cubicBezTo>
                    <a:pt x="648" y="503"/>
                    <a:pt x="648" y="503"/>
                    <a:pt x="648" y="503"/>
                  </a:cubicBezTo>
                  <a:cubicBezTo>
                    <a:pt x="648" y="359"/>
                    <a:pt x="648" y="359"/>
                    <a:pt x="648" y="359"/>
                  </a:cubicBezTo>
                  <a:cubicBezTo>
                    <a:pt x="1070" y="359"/>
                    <a:pt x="1070" y="359"/>
                    <a:pt x="1070" y="359"/>
                  </a:cubicBezTo>
                  <a:cubicBezTo>
                    <a:pt x="1073" y="359"/>
                    <a:pt x="1075" y="359"/>
                    <a:pt x="1078" y="357"/>
                  </a:cubicBezTo>
                  <a:cubicBezTo>
                    <a:pt x="1225" y="273"/>
                    <a:pt x="1225" y="273"/>
                    <a:pt x="1225" y="273"/>
                  </a:cubicBezTo>
                  <a:cubicBezTo>
                    <a:pt x="1230" y="270"/>
                    <a:pt x="1233" y="265"/>
                    <a:pt x="1233" y="259"/>
                  </a:cubicBezTo>
                  <a:cubicBezTo>
                    <a:pt x="1233" y="254"/>
                    <a:pt x="1230" y="249"/>
                    <a:pt x="1225" y="246"/>
                  </a:cubicBezTo>
                  <a:close/>
                  <a:moveTo>
                    <a:pt x="353" y="244"/>
                  </a:moveTo>
                  <a:cubicBezTo>
                    <a:pt x="289" y="175"/>
                    <a:pt x="289" y="175"/>
                    <a:pt x="289" y="175"/>
                  </a:cubicBezTo>
                  <a:cubicBezTo>
                    <a:pt x="353" y="106"/>
                    <a:pt x="353" y="106"/>
                    <a:pt x="353" y="106"/>
                  </a:cubicBezTo>
                  <a:cubicBezTo>
                    <a:pt x="586" y="106"/>
                    <a:pt x="586" y="106"/>
                    <a:pt x="586" y="106"/>
                  </a:cubicBezTo>
                  <a:cubicBezTo>
                    <a:pt x="586" y="244"/>
                    <a:pt x="586" y="244"/>
                    <a:pt x="586" y="244"/>
                  </a:cubicBezTo>
                  <a:lnTo>
                    <a:pt x="353" y="244"/>
                  </a:lnTo>
                  <a:close/>
                  <a:moveTo>
                    <a:pt x="168" y="565"/>
                  </a:moveTo>
                  <a:cubicBezTo>
                    <a:pt x="47" y="496"/>
                    <a:pt x="47" y="496"/>
                    <a:pt x="47" y="496"/>
                  </a:cubicBezTo>
                  <a:cubicBezTo>
                    <a:pt x="168" y="427"/>
                    <a:pt x="168" y="427"/>
                    <a:pt x="168" y="427"/>
                  </a:cubicBezTo>
                  <a:cubicBezTo>
                    <a:pt x="586" y="427"/>
                    <a:pt x="586" y="427"/>
                    <a:pt x="586" y="427"/>
                  </a:cubicBezTo>
                  <a:cubicBezTo>
                    <a:pt x="586" y="565"/>
                    <a:pt x="586" y="565"/>
                    <a:pt x="586" y="565"/>
                  </a:cubicBezTo>
                  <a:lnTo>
                    <a:pt x="168" y="565"/>
                  </a:lnTo>
                  <a:close/>
                  <a:moveTo>
                    <a:pt x="920" y="533"/>
                  </a:moveTo>
                  <a:cubicBezTo>
                    <a:pt x="995" y="602"/>
                    <a:pt x="995" y="602"/>
                    <a:pt x="995" y="602"/>
                  </a:cubicBezTo>
                  <a:cubicBezTo>
                    <a:pt x="920" y="671"/>
                    <a:pt x="920" y="671"/>
                    <a:pt x="920" y="671"/>
                  </a:cubicBezTo>
                  <a:cubicBezTo>
                    <a:pt x="648" y="671"/>
                    <a:pt x="648" y="671"/>
                    <a:pt x="648" y="671"/>
                  </a:cubicBezTo>
                  <a:cubicBezTo>
                    <a:pt x="648" y="533"/>
                    <a:pt x="648" y="533"/>
                    <a:pt x="648" y="533"/>
                  </a:cubicBezTo>
                  <a:lnTo>
                    <a:pt x="920" y="533"/>
                  </a:lnTo>
                  <a:close/>
                  <a:moveTo>
                    <a:pt x="1066" y="328"/>
                  </a:moveTo>
                  <a:cubicBezTo>
                    <a:pt x="648" y="328"/>
                    <a:pt x="648" y="328"/>
                    <a:pt x="648" y="328"/>
                  </a:cubicBezTo>
                  <a:cubicBezTo>
                    <a:pt x="648" y="191"/>
                    <a:pt x="648" y="191"/>
                    <a:pt x="648" y="191"/>
                  </a:cubicBezTo>
                  <a:cubicBezTo>
                    <a:pt x="1066" y="191"/>
                    <a:pt x="1066" y="191"/>
                    <a:pt x="1066" y="191"/>
                  </a:cubicBezTo>
                  <a:cubicBezTo>
                    <a:pt x="1187" y="259"/>
                    <a:pt x="1187" y="259"/>
                    <a:pt x="1187" y="259"/>
                  </a:cubicBezTo>
                  <a:lnTo>
                    <a:pt x="1066" y="328"/>
                  </a:lnTo>
                  <a:close/>
                </a:path>
              </a:pathLst>
            </a:custGeom>
            <a:solidFill>
              <a:srgbClr val="183D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grpSp>
      <p:grpSp>
        <p:nvGrpSpPr>
          <p:cNvPr id="17442" name="组合 96"/>
          <p:cNvGrpSpPr/>
          <p:nvPr/>
        </p:nvGrpSpPr>
        <p:grpSpPr bwMode="auto">
          <a:xfrm>
            <a:off x="2338388" y="2609243"/>
            <a:ext cx="604838" cy="522684"/>
            <a:chOff x="0" y="0"/>
            <a:chExt cx="806292" cy="695970"/>
          </a:xfrm>
        </p:grpSpPr>
        <p:grpSp>
          <p:nvGrpSpPr>
            <p:cNvPr id="17443" name="组合 33"/>
            <p:cNvGrpSpPr/>
            <p:nvPr/>
          </p:nvGrpSpPr>
          <p:grpSpPr bwMode="auto">
            <a:xfrm>
              <a:off x="0" y="0"/>
              <a:ext cx="806292" cy="695970"/>
              <a:chOff x="0" y="0"/>
              <a:chExt cx="806292" cy="695970"/>
            </a:xfrm>
          </p:grpSpPr>
          <p:sp>
            <p:nvSpPr>
              <p:cNvPr id="17444" name="矩形 34"/>
              <p:cNvSpPr>
                <a:spLocks noChangeArrowheads="1"/>
              </p:cNvSpPr>
              <p:nvPr/>
            </p:nvSpPr>
            <p:spPr bwMode="auto">
              <a:xfrm>
                <a:off x="0" y="0"/>
                <a:ext cx="806292" cy="391582"/>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pic>
            <p:nvPicPr>
              <p:cNvPr id="17445" name="组合 35"/>
              <p:cNvPicPr>
                <a:picLocks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793" y="392216"/>
                <a:ext cx="810609" cy="30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446" name="Freeform 12"/>
            <p:cNvSpPr>
              <a:spLocks noEditPoints="1"/>
            </p:cNvSpPr>
            <p:nvPr/>
          </p:nvSpPr>
          <p:spPr bwMode="auto">
            <a:xfrm>
              <a:off x="217407" y="40332"/>
              <a:ext cx="371475" cy="330200"/>
            </a:xfrm>
            <a:custGeom>
              <a:avLst/>
              <a:gdLst>
                <a:gd name="T0" fmla="*/ 1054 w 1215"/>
                <a:gd name="T1" fmla="*/ 176 h 1080"/>
                <a:gd name="T2" fmla="*/ 826 w 1215"/>
                <a:gd name="T3" fmla="*/ 176 h 1080"/>
                <a:gd name="T4" fmla="*/ 826 w 1215"/>
                <a:gd name="T5" fmla="*/ 33 h 1080"/>
                <a:gd name="T6" fmla="*/ 793 w 1215"/>
                <a:gd name="T7" fmla="*/ 0 h 1080"/>
                <a:gd name="T8" fmla="*/ 421 w 1215"/>
                <a:gd name="T9" fmla="*/ 0 h 1080"/>
                <a:gd name="T10" fmla="*/ 389 w 1215"/>
                <a:gd name="T11" fmla="*/ 33 h 1080"/>
                <a:gd name="T12" fmla="*/ 389 w 1215"/>
                <a:gd name="T13" fmla="*/ 176 h 1080"/>
                <a:gd name="T14" fmla="*/ 161 w 1215"/>
                <a:gd name="T15" fmla="*/ 176 h 1080"/>
                <a:gd name="T16" fmla="*/ 0 w 1215"/>
                <a:gd name="T17" fmla="*/ 338 h 1080"/>
                <a:gd name="T18" fmla="*/ 0 w 1215"/>
                <a:gd name="T19" fmla="*/ 919 h 1080"/>
                <a:gd name="T20" fmla="*/ 161 w 1215"/>
                <a:gd name="T21" fmla="*/ 1080 h 1080"/>
                <a:gd name="T22" fmla="*/ 1054 w 1215"/>
                <a:gd name="T23" fmla="*/ 1080 h 1080"/>
                <a:gd name="T24" fmla="*/ 1215 w 1215"/>
                <a:gd name="T25" fmla="*/ 919 h 1080"/>
                <a:gd name="T26" fmla="*/ 1215 w 1215"/>
                <a:gd name="T27" fmla="*/ 338 h 1080"/>
                <a:gd name="T28" fmla="*/ 1054 w 1215"/>
                <a:gd name="T29" fmla="*/ 176 h 1080"/>
                <a:gd name="T30" fmla="*/ 662 w 1215"/>
                <a:gd name="T31" fmla="*/ 557 h 1080"/>
                <a:gd name="T32" fmla="*/ 553 w 1215"/>
                <a:gd name="T33" fmla="*/ 557 h 1080"/>
                <a:gd name="T34" fmla="*/ 537 w 1215"/>
                <a:gd name="T35" fmla="*/ 574 h 1080"/>
                <a:gd name="T36" fmla="*/ 537 w 1215"/>
                <a:gd name="T37" fmla="*/ 612 h 1080"/>
                <a:gd name="T38" fmla="*/ 161 w 1215"/>
                <a:gd name="T39" fmla="*/ 612 h 1080"/>
                <a:gd name="T40" fmla="*/ 48 w 1215"/>
                <a:gd name="T41" fmla="*/ 499 h 1080"/>
                <a:gd name="T42" fmla="*/ 48 w 1215"/>
                <a:gd name="T43" fmla="*/ 338 h 1080"/>
                <a:gd name="T44" fmla="*/ 161 w 1215"/>
                <a:gd name="T45" fmla="*/ 225 h 1080"/>
                <a:gd name="T46" fmla="*/ 1054 w 1215"/>
                <a:gd name="T47" fmla="*/ 225 h 1080"/>
                <a:gd name="T48" fmla="*/ 1167 w 1215"/>
                <a:gd name="T49" fmla="*/ 338 h 1080"/>
                <a:gd name="T50" fmla="*/ 1167 w 1215"/>
                <a:gd name="T51" fmla="*/ 499 h 1080"/>
                <a:gd name="T52" fmla="*/ 1054 w 1215"/>
                <a:gd name="T53" fmla="*/ 612 h 1080"/>
                <a:gd name="T54" fmla="*/ 678 w 1215"/>
                <a:gd name="T55" fmla="*/ 612 h 1080"/>
                <a:gd name="T56" fmla="*/ 678 w 1215"/>
                <a:gd name="T57" fmla="*/ 574 h 1080"/>
                <a:gd name="T58" fmla="*/ 662 w 1215"/>
                <a:gd name="T59" fmla="*/ 557 h 1080"/>
                <a:gd name="T60" fmla="*/ 646 w 1215"/>
                <a:gd name="T61" fmla="*/ 590 h 1080"/>
                <a:gd name="T62" fmla="*/ 646 w 1215"/>
                <a:gd name="T63" fmla="*/ 666 h 1080"/>
                <a:gd name="T64" fmla="*/ 569 w 1215"/>
                <a:gd name="T65" fmla="*/ 666 h 1080"/>
                <a:gd name="T66" fmla="*/ 569 w 1215"/>
                <a:gd name="T67" fmla="*/ 590 h 1080"/>
                <a:gd name="T68" fmla="*/ 646 w 1215"/>
                <a:gd name="T69" fmla="*/ 590 h 1080"/>
                <a:gd name="T70" fmla="*/ 454 w 1215"/>
                <a:gd name="T71" fmla="*/ 65 h 1080"/>
                <a:gd name="T72" fmla="*/ 761 w 1215"/>
                <a:gd name="T73" fmla="*/ 65 h 1080"/>
                <a:gd name="T74" fmla="*/ 761 w 1215"/>
                <a:gd name="T75" fmla="*/ 176 h 1080"/>
                <a:gd name="T76" fmla="*/ 454 w 1215"/>
                <a:gd name="T77" fmla="*/ 176 h 1080"/>
                <a:gd name="T78" fmla="*/ 454 w 1215"/>
                <a:gd name="T79" fmla="*/ 65 h 1080"/>
                <a:gd name="T80" fmla="*/ 1054 w 1215"/>
                <a:gd name="T81" fmla="*/ 1016 h 1080"/>
                <a:gd name="T82" fmla="*/ 161 w 1215"/>
                <a:gd name="T83" fmla="*/ 1016 h 1080"/>
                <a:gd name="T84" fmla="*/ 64 w 1215"/>
                <a:gd name="T85" fmla="*/ 919 h 1080"/>
                <a:gd name="T86" fmla="*/ 64 w 1215"/>
                <a:gd name="T87" fmla="*/ 606 h 1080"/>
                <a:gd name="T88" fmla="*/ 161 w 1215"/>
                <a:gd name="T89" fmla="*/ 644 h 1080"/>
                <a:gd name="T90" fmla="*/ 537 w 1215"/>
                <a:gd name="T91" fmla="*/ 644 h 1080"/>
                <a:gd name="T92" fmla="*/ 537 w 1215"/>
                <a:gd name="T93" fmla="*/ 683 h 1080"/>
                <a:gd name="T94" fmla="*/ 553 w 1215"/>
                <a:gd name="T95" fmla="*/ 699 h 1080"/>
                <a:gd name="T96" fmla="*/ 662 w 1215"/>
                <a:gd name="T97" fmla="*/ 699 h 1080"/>
                <a:gd name="T98" fmla="*/ 678 w 1215"/>
                <a:gd name="T99" fmla="*/ 683 h 1080"/>
                <a:gd name="T100" fmla="*/ 678 w 1215"/>
                <a:gd name="T101" fmla="*/ 644 h 1080"/>
                <a:gd name="T102" fmla="*/ 1054 w 1215"/>
                <a:gd name="T103" fmla="*/ 644 h 1080"/>
                <a:gd name="T104" fmla="*/ 1151 w 1215"/>
                <a:gd name="T105" fmla="*/ 606 h 1080"/>
                <a:gd name="T106" fmla="*/ 1151 w 1215"/>
                <a:gd name="T107" fmla="*/ 919 h 1080"/>
                <a:gd name="T108" fmla="*/ 1054 w 1215"/>
                <a:gd name="T109" fmla="*/ 1016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15" h="1080">
                  <a:moveTo>
                    <a:pt x="1054" y="176"/>
                  </a:moveTo>
                  <a:cubicBezTo>
                    <a:pt x="826" y="176"/>
                    <a:pt x="826" y="176"/>
                    <a:pt x="826" y="176"/>
                  </a:cubicBezTo>
                  <a:cubicBezTo>
                    <a:pt x="826" y="33"/>
                    <a:pt x="826" y="33"/>
                    <a:pt x="826" y="33"/>
                  </a:cubicBezTo>
                  <a:cubicBezTo>
                    <a:pt x="826" y="15"/>
                    <a:pt x="811" y="0"/>
                    <a:pt x="793" y="0"/>
                  </a:cubicBezTo>
                  <a:cubicBezTo>
                    <a:pt x="421" y="0"/>
                    <a:pt x="421" y="0"/>
                    <a:pt x="421" y="0"/>
                  </a:cubicBezTo>
                  <a:cubicBezTo>
                    <a:pt x="404" y="0"/>
                    <a:pt x="389" y="15"/>
                    <a:pt x="389" y="33"/>
                  </a:cubicBezTo>
                  <a:cubicBezTo>
                    <a:pt x="389" y="176"/>
                    <a:pt x="389" y="176"/>
                    <a:pt x="389" y="176"/>
                  </a:cubicBezTo>
                  <a:cubicBezTo>
                    <a:pt x="161" y="176"/>
                    <a:pt x="161" y="176"/>
                    <a:pt x="161" y="176"/>
                  </a:cubicBezTo>
                  <a:cubicBezTo>
                    <a:pt x="72" y="176"/>
                    <a:pt x="0" y="248"/>
                    <a:pt x="0" y="338"/>
                  </a:cubicBezTo>
                  <a:cubicBezTo>
                    <a:pt x="0" y="919"/>
                    <a:pt x="0" y="919"/>
                    <a:pt x="0" y="919"/>
                  </a:cubicBezTo>
                  <a:cubicBezTo>
                    <a:pt x="0" y="1008"/>
                    <a:pt x="72" y="1080"/>
                    <a:pt x="161" y="1080"/>
                  </a:cubicBezTo>
                  <a:cubicBezTo>
                    <a:pt x="1054" y="1080"/>
                    <a:pt x="1054" y="1080"/>
                    <a:pt x="1054" y="1080"/>
                  </a:cubicBezTo>
                  <a:cubicBezTo>
                    <a:pt x="1143" y="1080"/>
                    <a:pt x="1215" y="1008"/>
                    <a:pt x="1215" y="919"/>
                  </a:cubicBezTo>
                  <a:cubicBezTo>
                    <a:pt x="1215" y="338"/>
                    <a:pt x="1215" y="338"/>
                    <a:pt x="1215" y="338"/>
                  </a:cubicBezTo>
                  <a:cubicBezTo>
                    <a:pt x="1215" y="248"/>
                    <a:pt x="1143" y="176"/>
                    <a:pt x="1054" y="176"/>
                  </a:cubicBezTo>
                  <a:close/>
                  <a:moveTo>
                    <a:pt x="662" y="557"/>
                  </a:moveTo>
                  <a:cubicBezTo>
                    <a:pt x="553" y="557"/>
                    <a:pt x="553" y="557"/>
                    <a:pt x="553" y="557"/>
                  </a:cubicBezTo>
                  <a:cubicBezTo>
                    <a:pt x="544" y="557"/>
                    <a:pt x="537" y="565"/>
                    <a:pt x="537" y="574"/>
                  </a:cubicBezTo>
                  <a:cubicBezTo>
                    <a:pt x="537" y="612"/>
                    <a:pt x="537" y="612"/>
                    <a:pt x="537" y="612"/>
                  </a:cubicBezTo>
                  <a:cubicBezTo>
                    <a:pt x="161" y="612"/>
                    <a:pt x="161" y="612"/>
                    <a:pt x="161" y="612"/>
                  </a:cubicBezTo>
                  <a:cubicBezTo>
                    <a:pt x="99" y="612"/>
                    <a:pt x="48" y="561"/>
                    <a:pt x="48" y="499"/>
                  </a:cubicBezTo>
                  <a:cubicBezTo>
                    <a:pt x="48" y="338"/>
                    <a:pt x="48" y="338"/>
                    <a:pt x="48" y="338"/>
                  </a:cubicBezTo>
                  <a:cubicBezTo>
                    <a:pt x="48" y="275"/>
                    <a:pt x="99" y="225"/>
                    <a:pt x="161" y="225"/>
                  </a:cubicBezTo>
                  <a:cubicBezTo>
                    <a:pt x="1054" y="225"/>
                    <a:pt x="1054" y="225"/>
                    <a:pt x="1054" y="225"/>
                  </a:cubicBezTo>
                  <a:cubicBezTo>
                    <a:pt x="1116" y="225"/>
                    <a:pt x="1167" y="275"/>
                    <a:pt x="1167" y="338"/>
                  </a:cubicBezTo>
                  <a:cubicBezTo>
                    <a:pt x="1167" y="499"/>
                    <a:pt x="1167" y="499"/>
                    <a:pt x="1167" y="499"/>
                  </a:cubicBezTo>
                  <a:cubicBezTo>
                    <a:pt x="1167" y="561"/>
                    <a:pt x="1116" y="612"/>
                    <a:pt x="1054" y="612"/>
                  </a:cubicBezTo>
                  <a:cubicBezTo>
                    <a:pt x="678" y="612"/>
                    <a:pt x="678" y="612"/>
                    <a:pt x="678" y="612"/>
                  </a:cubicBezTo>
                  <a:cubicBezTo>
                    <a:pt x="678" y="574"/>
                    <a:pt x="678" y="574"/>
                    <a:pt x="678" y="574"/>
                  </a:cubicBezTo>
                  <a:cubicBezTo>
                    <a:pt x="678" y="565"/>
                    <a:pt x="671" y="557"/>
                    <a:pt x="662" y="557"/>
                  </a:cubicBezTo>
                  <a:close/>
                  <a:moveTo>
                    <a:pt x="646" y="590"/>
                  </a:moveTo>
                  <a:cubicBezTo>
                    <a:pt x="646" y="666"/>
                    <a:pt x="646" y="666"/>
                    <a:pt x="646" y="666"/>
                  </a:cubicBezTo>
                  <a:cubicBezTo>
                    <a:pt x="569" y="666"/>
                    <a:pt x="569" y="666"/>
                    <a:pt x="569" y="666"/>
                  </a:cubicBezTo>
                  <a:cubicBezTo>
                    <a:pt x="569" y="590"/>
                    <a:pt x="569" y="590"/>
                    <a:pt x="569" y="590"/>
                  </a:cubicBezTo>
                  <a:lnTo>
                    <a:pt x="646" y="590"/>
                  </a:lnTo>
                  <a:close/>
                  <a:moveTo>
                    <a:pt x="454" y="65"/>
                  </a:moveTo>
                  <a:cubicBezTo>
                    <a:pt x="761" y="65"/>
                    <a:pt x="761" y="65"/>
                    <a:pt x="761" y="65"/>
                  </a:cubicBezTo>
                  <a:cubicBezTo>
                    <a:pt x="761" y="176"/>
                    <a:pt x="761" y="176"/>
                    <a:pt x="761" y="176"/>
                  </a:cubicBezTo>
                  <a:cubicBezTo>
                    <a:pt x="454" y="176"/>
                    <a:pt x="454" y="176"/>
                    <a:pt x="454" y="176"/>
                  </a:cubicBezTo>
                  <a:lnTo>
                    <a:pt x="454" y="65"/>
                  </a:lnTo>
                  <a:close/>
                  <a:moveTo>
                    <a:pt x="1054" y="1016"/>
                  </a:moveTo>
                  <a:cubicBezTo>
                    <a:pt x="161" y="1016"/>
                    <a:pt x="161" y="1016"/>
                    <a:pt x="161" y="1016"/>
                  </a:cubicBezTo>
                  <a:cubicBezTo>
                    <a:pt x="108" y="1016"/>
                    <a:pt x="64" y="972"/>
                    <a:pt x="64" y="919"/>
                  </a:cubicBezTo>
                  <a:cubicBezTo>
                    <a:pt x="64" y="606"/>
                    <a:pt x="64" y="606"/>
                    <a:pt x="64" y="606"/>
                  </a:cubicBezTo>
                  <a:cubicBezTo>
                    <a:pt x="90" y="630"/>
                    <a:pt x="124" y="644"/>
                    <a:pt x="161" y="644"/>
                  </a:cubicBezTo>
                  <a:cubicBezTo>
                    <a:pt x="537" y="644"/>
                    <a:pt x="537" y="644"/>
                    <a:pt x="537" y="644"/>
                  </a:cubicBezTo>
                  <a:cubicBezTo>
                    <a:pt x="537" y="683"/>
                    <a:pt x="537" y="683"/>
                    <a:pt x="537" y="683"/>
                  </a:cubicBezTo>
                  <a:cubicBezTo>
                    <a:pt x="537" y="692"/>
                    <a:pt x="544" y="699"/>
                    <a:pt x="553" y="699"/>
                  </a:cubicBezTo>
                  <a:cubicBezTo>
                    <a:pt x="662" y="699"/>
                    <a:pt x="662" y="699"/>
                    <a:pt x="662" y="699"/>
                  </a:cubicBezTo>
                  <a:cubicBezTo>
                    <a:pt x="671" y="699"/>
                    <a:pt x="678" y="692"/>
                    <a:pt x="678" y="683"/>
                  </a:cubicBezTo>
                  <a:cubicBezTo>
                    <a:pt x="678" y="644"/>
                    <a:pt x="678" y="644"/>
                    <a:pt x="678" y="644"/>
                  </a:cubicBezTo>
                  <a:cubicBezTo>
                    <a:pt x="1054" y="644"/>
                    <a:pt x="1054" y="644"/>
                    <a:pt x="1054" y="644"/>
                  </a:cubicBezTo>
                  <a:cubicBezTo>
                    <a:pt x="1091" y="644"/>
                    <a:pt x="1125" y="630"/>
                    <a:pt x="1151" y="606"/>
                  </a:cubicBezTo>
                  <a:cubicBezTo>
                    <a:pt x="1151" y="919"/>
                    <a:pt x="1151" y="919"/>
                    <a:pt x="1151" y="919"/>
                  </a:cubicBezTo>
                  <a:cubicBezTo>
                    <a:pt x="1151" y="972"/>
                    <a:pt x="1107" y="1016"/>
                    <a:pt x="1054" y="1016"/>
                  </a:cubicBezTo>
                  <a:close/>
                </a:path>
              </a:pathLst>
            </a:custGeom>
            <a:solidFill>
              <a:srgbClr val="183D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grpSp>
      <p:grpSp>
        <p:nvGrpSpPr>
          <p:cNvPr id="17447" name="组合 70"/>
          <p:cNvGrpSpPr/>
          <p:nvPr/>
        </p:nvGrpSpPr>
        <p:grpSpPr bwMode="auto">
          <a:xfrm>
            <a:off x="1189435" y="3864161"/>
            <a:ext cx="1245394" cy="372658"/>
            <a:chOff x="0" y="0"/>
            <a:chExt cx="1660395" cy="496884"/>
          </a:xfrm>
        </p:grpSpPr>
        <p:grpSp>
          <p:nvGrpSpPr>
            <p:cNvPr id="17448" name="组合 68"/>
            <p:cNvGrpSpPr/>
            <p:nvPr/>
          </p:nvGrpSpPr>
          <p:grpSpPr bwMode="auto">
            <a:xfrm>
              <a:off x="0" y="0"/>
              <a:ext cx="560449" cy="410638"/>
              <a:chOff x="0" y="0"/>
              <a:chExt cx="560449" cy="410638"/>
            </a:xfrm>
          </p:grpSpPr>
          <p:sp>
            <p:nvSpPr>
              <p:cNvPr id="17449" name="矩形 65"/>
              <p:cNvSpPr>
                <a:spLocks noChangeArrowheads="1"/>
              </p:cNvSpPr>
              <p:nvPr/>
            </p:nvSpPr>
            <p:spPr bwMode="auto">
              <a:xfrm>
                <a:off x="28573" y="0"/>
                <a:ext cx="376207"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7450" name="文本框 67"/>
              <p:cNvSpPr txBox="1">
                <a:spLocks noChangeArrowheads="1"/>
              </p:cNvSpPr>
              <p:nvPr/>
            </p:nvSpPr>
            <p:spPr bwMode="auto">
              <a:xfrm>
                <a:off x="0" y="25400"/>
                <a:ext cx="560449" cy="38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algn="ctr" eaLnBrk="1" hangingPunct="1"/>
                <a:r>
                  <a:rPr lang="en-US" sz="1200">
                    <a:solidFill>
                      <a:srgbClr val="1E6991"/>
                    </a:solidFill>
                    <a:latin typeface="华文细黑" pitchFamily="2" charset="-122"/>
                    <a:ea typeface="华文细黑" pitchFamily="2" charset="-122"/>
                  </a:rPr>
                  <a:t>01</a:t>
                </a:r>
                <a:endParaRPr lang="zh-CN" altLang="en-US" sz="1200">
                  <a:solidFill>
                    <a:srgbClr val="1E6991"/>
                  </a:solidFill>
                  <a:latin typeface="华文细黑" pitchFamily="2" charset="-122"/>
                  <a:ea typeface="华文细黑" pitchFamily="2" charset="-122"/>
                </a:endParaRPr>
              </a:p>
            </p:txBody>
          </p:sp>
        </p:grpSp>
        <p:sp>
          <p:nvSpPr>
            <p:cNvPr id="17451" name="文本框 69"/>
            <p:cNvSpPr txBox="1">
              <a:spLocks noChangeArrowheads="1"/>
            </p:cNvSpPr>
            <p:nvPr/>
          </p:nvSpPr>
          <p:spPr bwMode="auto">
            <a:xfrm>
              <a:off x="343563" y="144666"/>
              <a:ext cx="1316832" cy="352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050" b="1">
                  <a:solidFill>
                    <a:schemeClr val="bg1"/>
                  </a:solidFill>
                  <a:latin typeface="Arial" panose="020B0604020202020204" pitchFamily="34" charset="0"/>
                  <a:ea typeface="华文细黑" pitchFamily="2" charset="-122"/>
                </a:rPr>
                <a:t>添加标题</a:t>
              </a:r>
            </a:p>
          </p:txBody>
        </p:sp>
      </p:grpSp>
      <p:sp>
        <p:nvSpPr>
          <p:cNvPr id="17452" name="矩形 71"/>
          <p:cNvSpPr>
            <a:spLocks noChangeArrowheads="1"/>
          </p:cNvSpPr>
          <p:nvPr/>
        </p:nvSpPr>
        <p:spPr bwMode="auto">
          <a:xfrm>
            <a:off x="953691" y="4241589"/>
            <a:ext cx="1431131" cy="434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750">
                <a:solidFill>
                  <a:srgbClr val="FFFFFF"/>
                </a:solidFill>
                <a:latin typeface="Arial" panose="020B0604020202020204" pitchFamily="34" charset="0"/>
              </a:rPr>
              <a:t>请在此粘贴或者输入您的文字内容请在此粘贴或者输入您的文字内容</a:t>
            </a:r>
          </a:p>
        </p:txBody>
      </p:sp>
      <p:grpSp>
        <p:nvGrpSpPr>
          <p:cNvPr id="17453" name="组合 74"/>
          <p:cNvGrpSpPr/>
          <p:nvPr/>
        </p:nvGrpSpPr>
        <p:grpSpPr bwMode="auto">
          <a:xfrm>
            <a:off x="3389710" y="3345049"/>
            <a:ext cx="1245394" cy="372658"/>
            <a:chOff x="0" y="0"/>
            <a:chExt cx="1660395" cy="496884"/>
          </a:xfrm>
        </p:grpSpPr>
        <p:grpSp>
          <p:nvGrpSpPr>
            <p:cNvPr id="17454" name="组合 76"/>
            <p:cNvGrpSpPr/>
            <p:nvPr/>
          </p:nvGrpSpPr>
          <p:grpSpPr bwMode="auto">
            <a:xfrm>
              <a:off x="0" y="0"/>
              <a:ext cx="546904" cy="410638"/>
              <a:chOff x="0" y="0"/>
              <a:chExt cx="546904" cy="410638"/>
            </a:xfrm>
          </p:grpSpPr>
          <p:sp>
            <p:nvSpPr>
              <p:cNvPr id="17455" name="矩形 78"/>
              <p:cNvSpPr>
                <a:spLocks noChangeArrowheads="1"/>
              </p:cNvSpPr>
              <p:nvPr/>
            </p:nvSpPr>
            <p:spPr bwMode="auto">
              <a:xfrm>
                <a:off x="28573" y="0"/>
                <a:ext cx="376207"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7456" name="文本框 79"/>
              <p:cNvSpPr txBox="1">
                <a:spLocks noChangeArrowheads="1"/>
              </p:cNvSpPr>
              <p:nvPr/>
            </p:nvSpPr>
            <p:spPr bwMode="auto">
              <a:xfrm>
                <a:off x="0" y="25400"/>
                <a:ext cx="546904" cy="38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algn="ctr" eaLnBrk="1" hangingPunct="1"/>
                <a:r>
                  <a:rPr lang="en-US" sz="1200">
                    <a:solidFill>
                      <a:srgbClr val="1E6991"/>
                    </a:solidFill>
                    <a:latin typeface="华文细黑" pitchFamily="2" charset="-122"/>
                    <a:ea typeface="华文细黑" pitchFamily="2" charset="-122"/>
                  </a:rPr>
                  <a:t>02</a:t>
                </a:r>
                <a:endParaRPr lang="zh-CN" altLang="en-US" sz="1200">
                  <a:solidFill>
                    <a:srgbClr val="1E6991"/>
                  </a:solidFill>
                  <a:latin typeface="华文细黑" pitchFamily="2" charset="-122"/>
                  <a:ea typeface="华文细黑" pitchFamily="2" charset="-122"/>
                </a:endParaRPr>
              </a:p>
            </p:txBody>
          </p:sp>
        </p:grpSp>
        <p:sp>
          <p:nvSpPr>
            <p:cNvPr id="17457" name="文本框 77"/>
            <p:cNvSpPr txBox="1">
              <a:spLocks noChangeArrowheads="1"/>
            </p:cNvSpPr>
            <p:nvPr/>
          </p:nvSpPr>
          <p:spPr bwMode="auto">
            <a:xfrm>
              <a:off x="343563" y="144666"/>
              <a:ext cx="1316832" cy="352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050" b="1">
                  <a:solidFill>
                    <a:schemeClr val="bg1"/>
                  </a:solidFill>
                  <a:latin typeface="Arial" panose="020B0604020202020204" pitchFamily="34" charset="0"/>
                  <a:ea typeface="华文细黑" pitchFamily="2" charset="-122"/>
                </a:rPr>
                <a:t>添加标题</a:t>
              </a:r>
            </a:p>
          </p:txBody>
        </p:sp>
      </p:grpSp>
      <p:sp>
        <p:nvSpPr>
          <p:cNvPr id="17458" name="矩形 75"/>
          <p:cNvSpPr>
            <a:spLocks noChangeArrowheads="1"/>
          </p:cNvSpPr>
          <p:nvPr/>
        </p:nvSpPr>
        <p:spPr bwMode="auto">
          <a:xfrm>
            <a:off x="3153966" y="3722477"/>
            <a:ext cx="1432322" cy="434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750">
                <a:solidFill>
                  <a:srgbClr val="FFFFFF"/>
                </a:solidFill>
                <a:latin typeface="Arial" panose="020B0604020202020204" pitchFamily="34" charset="0"/>
              </a:rPr>
              <a:t>请在此粘贴或者输入您的文字内容请在此粘贴或者输入您的文字内容</a:t>
            </a:r>
          </a:p>
        </p:txBody>
      </p:sp>
      <p:grpSp>
        <p:nvGrpSpPr>
          <p:cNvPr id="17459" name="组合 81"/>
          <p:cNvGrpSpPr/>
          <p:nvPr/>
        </p:nvGrpSpPr>
        <p:grpSpPr bwMode="auto">
          <a:xfrm>
            <a:off x="5554266" y="2165139"/>
            <a:ext cx="1245394" cy="372658"/>
            <a:chOff x="0" y="0"/>
            <a:chExt cx="1660395" cy="496883"/>
          </a:xfrm>
        </p:grpSpPr>
        <p:grpSp>
          <p:nvGrpSpPr>
            <p:cNvPr id="17460" name="组合 83"/>
            <p:cNvGrpSpPr/>
            <p:nvPr/>
          </p:nvGrpSpPr>
          <p:grpSpPr bwMode="auto">
            <a:xfrm>
              <a:off x="0" y="0"/>
              <a:ext cx="561296" cy="410638"/>
              <a:chOff x="0" y="0"/>
              <a:chExt cx="561296" cy="410638"/>
            </a:xfrm>
          </p:grpSpPr>
          <p:sp>
            <p:nvSpPr>
              <p:cNvPr id="17461" name="矩形 85"/>
              <p:cNvSpPr>
                <a:spLocks noChangeArrowheads="1"/>
              </p:cNvSpPr>
              <p:nvPr/>
            </p:nvSpPr>
            <p:spPr bwMode="auto">
              <a:xfrm>
                <a:off x="28573" y="0"/>
                <a:ext cx="376207"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7462" name="文本框 86"/>
              <p:cNvSpPr txBox="1">
                <a:spLocks noChangeArrowheads="1"/>
              </p:cNvSpPr>
              <p:nvPr/>
            </p:nvSpPr>
            <p:spPr bwMode="auto">
              <a:xfrm>
                <a:off x="0" y="25400"/>
                <a:ext cx="561296" cy="38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algn="ctr" eaLnBrk="1" hangingPunct="1"/>
                <a:r>
                  <a:rPr lang="en-US" sz="1200">
                    <a:solidFill>
                      <a:srgbClr val="1E6991"/>
                    </a:solidFill>
                    <a:latin typeface="华文细黑" pitchFamily="2" charset="-122"/>
                    <a:ea typeface="华文细黑" pitchFamily="2" charset="-122"/>
                  </a:rPr>
                  <a:t>03</a:t>
                </a:r>
                <a:endParaRPr lang="zh-CN" altLang="en-US" sz="1200">
                  <a:solidFill>
                    <a:srgbClr val="1E6991"/>
                  </a:solidFill>
                  <a:latin typeface="华文细黑" pitchFamily="2" charset="-122"/>
                  <a:ea typeface="华文细黑" pitchFamily="2" charset="-122"/>
                </a:endParaRPr>
              </a:p>
            </p:txBody>
          </p:sp>
        </p:grpSp>
        <p:sp>
          <p:nvSpPr>
            <p:cNvPr id="17463" name="文本框 84"/>
            <p:cNvSpPr txBox="1">
              <a:spLocks noChangeArrowheads="1"/>
            </p:cNvSpPr>
            <p:nvPr/>
          </p:nvSpPr>
          <p:spPr bwMode="auto">
            <a:xfrm>
              <a:off x="343563" y="144666"/>
              <a:ext cx="1316832" cy="352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050" b="1">
                  <a:solidFill>
                    <a:schemeClr val="bg1"/>
                  </a:solidFill>
                  <a:latin typeface="Arial" panose="020B0604020202020204" pitchFamily="34" charset="0"/>
                  <a:ea typeface="华文细黑" pitchFamily="2" charset="-122"/>
                </a:rPr>
                <a:t>添加标题</a:t>
              </a:r>
            </a:p>
          </p:txBody>
        </p:sp>
      </p:grpSp>
      <p:sp>
        <p:nvSpPr>
          <p:cNvPr id="17464" name="矩形 82"/>
          <p:cNvSpPr>
            <a:spLocks noChangeArrowheads="1"/>
          </p:cNvSpPr>
          <p:nvPr/>
        </p:nvSpPr>
        <p:spPr bwMode="auto">
          <a:xfrm>
            <a:off x="5318522" y="2542568"/>
            <a:ext cx="1431131"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750">
                <a:solidFill>
                  <a:srgbClr val="FFFFFF"/>
                </a:solidFill>
                <a:latin typeface="Arial" panose="020B0604020202020204" pitchFamily="34" charset="0"/>
              </a:rPr>
              <a:t>请在此粘贴或者输入您的文字内容请在此粘贴或者输入您的文字内容请在此粘贴或者输入您的文字内容</a:t>
            </a:r>
          </a:p>
        </p:txBody>
      </p:sp>
      <p:grpSp>
        <p:nvGrpSpPr>
          <p:cNvPr id="17465" name="组合 88"/>
          <p:cNvGrpSpPr/>
          <p:nvPr/>
        </p:nvGrpSpPr>
        <p:grpSpPr bwMode="auto">
          <a:xfrm>
            <a:off x="7677150" y="1776995"/>
            <a:ext cx="1245394" cy="372658"/>
            <a:chOff x="0" y="0"/>
            <a:chExt cx="1660395" cy="496883"/>
          </a:xfrm>
        </p:grpSpPr>
        <p:grpSp>
          <p:nvGrpSpPr>
            <p:cNvPr id="17466" name="组合 90"/>
            <p:cNvGrpSpPr/>
            <p:nvPr/>
          </p:nvGrpSpPr>
          <p:grpSpPr bwMode="auto">
            <a:xfrm>
              <a:off x="0" y="0"/>
              <a:ext cx="504574" cy="410638"/>
              <a:chOff x="0" y="0"/>
              <a:chExt cx="504574" cy="410638"/>
            </a:xfrm>
          </p:grpSpPr>
          <p:sp>
            <p:nvSpPr>
              <p:cNvPr id="17467" name="矩形 92"/>
              <p:cNvSpPr>
                <a:spLocks noChangeArrowheads="1"/>
              </p:cNvSpPr>
              <p:nvPr/>
            </p:nvSpPr>
            <p:spPr bwMode="auto">
              <a:xfrm>
                <a:off x="28573" y="0"/>
                <a:ext cx="376208"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7468" name="文本框 93"/>
              <p:cNvSpPr txBox="1">
                <a:spLocks noChangeArrowheads="1"/>
              </p:cNvSpPr>
              <p:nvPr/>
            </p:nvSpPr>
            <p:spPr bwMode="auto">
              <a:xfrm>
                <a:off x="0" y="25400"/>
                <a:ext cx="504574" cy="38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algn="ctr" eaLnBrk="1" hangingPunct="1"/>
                <a:r>
                  <a:rPr lang="en-US" sz="1200">
                    <a:solidFill>
                      <a:srgbClr val="1E6991"/>
                    </a:solidFill>
                    <a:latin typeface="华文细黑" pitchFamily="2" charset="-122"/>
                    <a:ea typeface="华文细黑" pitchFamily="2" charset="-122"/>
                  </a:rPr>
                  <a:t>04</a:t>
                </a:r>
                <a:endParaRPr lang="zh-CN" altLang="en-US" sz="1200">
                  <a:solidFill>
                    <a:srgbClr val="1E6991"/>
                  </a:solidFill>
                  <a:latin typeface="华文细黑" pitchFamily="2" charset="-122"/>
                  <a:ea typeface="华文细黑" pitchFamily="2" charset="-122"/>
                </a:endParaRPr>
              </a:p>
            </p:txBody>
          </p:sp>
        </p:grpSp>
        <p:sp>
          <p:nvSpPr>
            <p:cNvPr id="17469" name="文本框 91"/>
            <p:cNvSpPr txBox="1">
              <a:spLocks noChangeArrowheads="1"/>
            </p:cNvSpPr>
            <p:nvPr/>
          </p:nvSpPr>
          <p:spPr bwMode="auto">
            <a:xfrm>
              <a:off x="343563" y="144666"/>
              <a:ext cx="1316832" cy="352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050" b="1">
                  <a:solidFill>
                    <a:schemeClr val="bg1"/>
                  </a:solidFill>
                  <a:latin typeface="Arial" panose="020B0604020202020204" pitchFamily="34" charset="0"/>
                  <a:ea typeface="华文细黑" pitchFamily="2" charset="-122"/>
                </a:rPr>
                <a:t>添加标题</a:t>
              </a:r>
            </a:p>
          </p:txBody>
        </p:sp>
      </p:grpSp>
      <p:sp>
        <p:nvSpPr>
          <p:cNvPr id="17470" name="矩形 89"/>
          <p:cNvSpPr>
            <a:spLocks noChangeArrowheads="1"/>
          </p:cNvSpPr>
          <p:nvPr/>
        </p:nvSpPr>
        <p:spPr bwMode="auto">
          <a:xfrm>
            <a:off x="7441406" y="2154424"/>
            <a:ext cx="1432322"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750">
                <a:solidFill>
                  <a:srgbClr val="FFFFFF"/>
                </a:solidFill>
                <a:latin typeface="Arial" panose="020B0604020202020204" pitchFamily="34" charset="0"/>
              </a:rPr>
              <a:t>请在此粘贴或者输入您的文字内容请在此粘贴或者输入您的文字内容请在此粘贴或者输入您的文字内容</a:t>
            </a:r>
          </a:p>
        </p:txBody>
      </p:sp>
      <p:sp>
        <p:nvSpPr>
          <p:cNvPr id="2" name="文本框 22"/>
          <p:cNvSpPr txBox="1">
            <a:spLocks noChangeArrowheads="1"/>
          </p:cNvSpPr>
          <p:nvPr/>
        </p:nvSpPr>
        <p:spPr bwMode="auto">
          <a:xfrm>
            <a:off x="847725" y="234950"/>
            <a:ext cx="209042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单击此处添加标题</a:t>
            </a:r>
          </a:p>
        </p:txBody>
      </p:sp>
      <p:sp>
        <p:nvSpPr>
          <p:cNvPr id="3" name="文本框 22"/>
          <p:cNvSpPr txBox="1">
            <a:spLocks noChangeArrowheads="1"/>
          </p:cNvSpPr>
          <p:nvPr/>
        </p:nvSpPr>
        <p:spPr bwMode="auto">
          <a:xfrm>
            <a:off x="8267065" y="299720"/>
            <a:ext cx="725805"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LOGO</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7419"/>
                                        </p:tgtEl>
                                        <p:attrNameLst>
                                          <p:attrName>style.visibility</p:attrName>
                                        </p:attrNameLst>
                                      </p:cBhvr>
                                      <p:to>
                                        <p:strVal val="visible"/>
                                      </p:to>
                                    </p:set>
                                    <p:anim calcmode="lin" valueType="num">
                                      <p:cBhvr>
                                        <p:cTn id="7" dur="500" fill="hold"/>
                                        <p:tgtEl>
                                          <p:spTgt spid="17419"/>
                                        </p:tgtEl>
                                        <p:attrNameLst>
                                          <p:attrName>ppt_w</p:attrName>
                                        </p:attrNameLst>
                                      </p:cBhvr>
                                      <p:tavLst>
                                        <p:tav tm="0">
                                          <p:val>
                                            <p:fltVal val="0"/>
                                          </p:val>
                                        </p:tav>
                                        <p:tav tm="100000">
                                          <p:val>
                                            <p:strVal val="#ppt_w"/>
                                          </p:val>
                                        </p:tav>
                                      </p:tavLst>
                                    </p:anim>
                                    <p:anim calcmode="lin" valueType="num">
                                      <p:cBhvr>
                                        <p:cTn id="8" dur="500" fill="hold"/>
                                        <p:tgtEl>
                                          <p:spTgt spid="1741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7437"/>
                                        </p:tgtEl>
                                        <p:attrNameLst>
                                          <p:attrName>style.visibility</p:attrName>
                                        </p:attrNameLst>
                                      </p:cBhvr>
                                      <p:to>
                                        <p:strVal val="visible"/>
                                      </p:to>
                                    </p:set>
                                    <p:animEffect transition="in" filter="fade">
                                      <p:cBhvr>
                                        <p:cTn id="12" dur="500"/>
                                        <p:tgtEl>
                                          <p:spTgt spid="17437"/>
                                        </p:tgtEl>
                                      </p:cBhvr>
                                    </p:animEffect>
                                    <p:anim calcmode="lin" valueType="num">
                                      <p:cBhvr>
                                        <p:cTn id="13" dur="500" fill="hold"/>
                                        <p:tgtEl>
                                          <p:spTgt spid="17437"/>
                                        </p:tgtEl>
                                        <p:attrNameLst>
                                          <p:attrName>ppt_x</p:attrName>
                                        </p:attrNameLst>
                                      </p:cBhvr>
                                      <p:tavLst>
                                        <p:tav tm="0">
                                          <p:val>
                                            <p:strVal val="#ppt_x"/>
                                          </p:val>
                                        </p:tav>
                                        <p:tav tm="100000">
                                          <p:val>
                                            <p:strVal val="#ppt_x"/>
                                          </p:val>
                                        </p:tav>
                                      </p:tavLst>
                                    </p:anim>
                                    <p:anim calcmode="lin" valueType="num">
                                      <p:cBhvr>
                                        <p:cTn id="14" dur="500" fill="hold"/>
                                        <p:tgtEl>
                                          <p:spTgt spid="1743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7423"/>
                                        </p:tgtEl>
                                        <p:attrNameLst>
                                          <p:attrName>style.visibility</p:attrName>
                                        </p:attrNameLst>
                                      </p:cBhvr>
                                      <p:to>
                                        <p:strVal val="visible"/>
                                      </p:to>
                                    </p:set>
                                    <p:animEffect transition="in" filter="wipe(left)">
                                      <p:cBhvr>
                                        <p:cTn id="18" dur="500"/>
                                        <p:tgtEl>
                                          <p:spTgt spid="17423"/>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17447"/>
                                        </p:tgtEl>
                                        <p:attrNameLst>
                                          <p:attrName>style.visibility</p:attrName>
                                        </p:attrNameLst>
                                      </p:cBhvr>
                                      <p:to>
                                        <p:strVal val="visible"/>
                                      </p:to>
                                    </p:set>
                                    <p:animEffect transition="in" filter="wipe(down)">
                                      <p:cBhvr>
                                        <p:cTn id="22" dur="500"/>
                                        <p:tgtEl>
                                          <p:spTgt spid="17447"/>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7452"/>
                                        </p:tgtEl>
                                        <p:attrNameLst>
                                          <p:attrName>style.visibility</p:attrName>
                                        </p:attrNameLst>
                                      </p:cBhvr>
                                      <p:to>
                                        <p:strVal val="visible"/>
                                      </p:to>
                                    </p:set>
                                    <p:animEffect transition="in" filter="fade">
                                      <p:cBhvr>
                                        <p:cTn id="26" dur="500"/>
                                        <p:tgtEl>
                                          <p:spTgt spid="17452"/>
                                        </p:tgtEl>
                                      </p:cBhvr>
                                    </p:animEffect>
                                  </p:childTnLst>
                                </p:cTn>
                              </p:par>
                            </p:childTnLst>
                          </p:cTn>
                        </p:par>
                        <p:par>
                          <p:cTn id="27" fill="hold">
                            <p:stCondLst>
                              <p:cond delay="2500"/>
                            </p:stCondLst>
                            <p:childTnLst>
                              <p:par>
                                <p:cTn id="28" presetID="22" presetClass="entr" presetSubtype="4" fill="hold" nodeType="afterEffect">
                                  <p:stCondLst>
                                    <p:cond delay="0"/>
                                  </p:stCondLst>
                                  <p:childTnLst>
                                    <p:set>
                                      <p:cBhvr>
                                        <p:cTn id="29" dur="1" fill="hold">
                                          <p:stCondLst>
                                            <p:cond delay="0"/>
                                          </p:stCondLst>
                                        </p:cTn>
                                        <p:tgtEl>
                                          <p:spTgt spid="17416"/>
                                        </p:tgtEl>
                                        <p:attrNameLst>
                                          <p:attrName>style.visibility</p:attrName>
                                        </p:attrNameLst>
                                      </p:cBhvr>
                                      <p:to>
                                        <p:strVal val="visible"/>
                                      </p:to>
                                    </p:set>
                                    <p:animEffect transition="in" filter="wipe(down)">
                                      <p:cBhvr>
                                        <p:cTn id="30" dur="500"/>
                                        <p:tgtEl>
                                          <p:spTgt spid="17416"/>
                                        </p:tgtEl>
                                      </p:cBhvr>
                                    </p:animEffect>
                                  </p:childTnLst>
                                </p:cTn>
                              </p:par>
                            </p:childTnLst>
                          </p:cTn>
                        </p:par>
                        <p:par>
                          <p:cTn id="31" fill="hold">
                            <p:stCondLst>
                              <p:cond delay="3000"/>
                            </p:stCondLst>
                            <p:childTnLst>
                              <p:par>
                                <p:cTn id="32" presetID="23" presetClass="entr" presetSubtype="16" fill="hold" grpId="0" nodeType="afterEffect">
                                  <p:stCondLst>
                                    <p:cond delay="0"/>
                                  </p:stCondLst>
                                  <p:childTnLst>
                                    <p:set>
                                      <p:cBhvr>
                                        <p:cTn id="33" dur="1" fill="hold">
                                          <p:stCondLst>
                                            <p:cond delay="0"/>
                                          </p:stCondLst>
                                        </p:cTn>
                                        <p:tgtEl>
                                          <p:spTgt spid="17420"/>
                                        </p:tgtEl>
                                        <p:attrNameLst>
                                          <p:attrName>style.visibility</p:attrName>
                                        </p:attrNameLst>
                                      </p:cBhvr>
                                      <p:to>
                                        <p:strVal val="visible"/>
                                      </p:to>
                                    </p:set>
                                    <p:anim calcmode="lin" valueType="num">
                                      <p:cBhvr>
                                        <p:cTn id="34" dur="500" fill="hold"/>
                                        <p:tgtEl>
                                          <p:spTgt spid="17420"/>
                                        </p:tgtEl>
                                        <p:attrNameLst>
                                          <p:attrName>ppt_w</p:attrName>
                                        </p:attrNameLst>
                                      </p:cBhvr>
                                      <p:tavLst>
                                        <p:tav tm="0">
                                          <p:val>
                                            <p:fltVal val="0"/>
                                          </p:val>
                                        </p:tav>
                                        <p:tav tm="100000">
                                          <p:val>
                                            <p:strVal val="#ppt_w"/>
                                          </p:val>
                                        </p:tav>
                                      </p:tavLst>
                                    </p:anim>
                                    <p:anim calcmode="lin" valueType="num">
                                      <p:cBhvr>
                                        <p:cTn id="35" dur="500" fill="hold"/>
                                        <p:tgtEl>
                                          <p:spTgt spid="17420"/>
                                        </p:tgtEl>
                                        <p:attrNameLst>
                                          <p:attrName>ppt_h</p:attrName>
                                        </p:attrNameLst>
                                      </p:cBhvr>
                                      <p:tavLst>
                                        <p:tav tm="0">
                                          <p:val>
                                            <p:fltVal val="0"/>
                                          </p:val>
                                        </p:tav>
                                        <p:tav tm="100000">
                                          <p:val>
                                            <p:strVal val="#ppt_h"/>
                                          </p:val>
                                        </p:tav>
                                      </p:tavLst>
                                    </p:anim>
                                  </p:childTnLst>
                                </p:cTn>
                              </p:par>
                            </p:childTnLst>
                          </p:cTn>
                        </p:par>
                        <p:par>
                          <p:cTn id="36" fill="hold">
                            <p:stCondLst>
                              <p:cond delay="3500"/>
                            </p:stCondLst>
                            <p:childTnLst>
                              <p:par>
                                <p:cTn id="37" presetID="42" presetClass="entr" presetSubtype="0" fill="hold" nodeType="afterEffect">
                                  <p:stCondLst>
                                    <p:cond delay="0"/>
                                  </p:stCondLst>
                                  <p:childTnLst>
                                    <p:set>
                                      <p:cBhvr>
                                        <p:cTn id="38" dur="1" fill="hold">
                                          <p:stCondLst>
                                            <p:cond delay="0"/>
                                          </p:stCondLst>
                                        </p:cTn>
                                        <p:tgtEl>
                                          <p:spTgt spid="17442"/>
                                        </p:tgtEl>
                                        <p:attrNameLst>
                                          <p:attrName>style.visibility</p:attrName>
                                        </p:attrNameLst>
                                      </p:cBhvr>
                                      <p:to>
                                        <p:strVal val="visible"/>
                                      </p:to>
                                    </p:set>
                                    <p:animEffect transition="in" filter="fade">
                                      <p:cBhvr>
                                        <p:cTn id="39" dur="500"/>
                                        <p:tgtEl>
                                          <p:spTgt spid="17442"/>
                                        </p:tgtEl>
                                      </p:cBhvr>
                                    </p:animEffect>
                                    <p:anim calcmode="lin" valueType="num">
                                      <p:cBhvr>
                                        <p:cTn id="40" dur="500" fill="hold"/>
                                        <p:tgtEl>
                                          <p:spTgt spid="17442"/>
                                        </p:tgtEl>
                                        <p:attrNameLst>
                                          <p:attrName>ppt_x</p:attrName>
                                        </p:attrNameLst>
                                      </p:cBhvr>
                                      <p:tavLst>
                                        <p:tav tm="0">
                                          <p:val>
                                            <p:strVal val="#ppt_x"/>
                                          </p:val>
                                        </p:tav>
                                        <p:tav tm="100000">
                                          <p:val>
                                            <p:strVal val="#ppt_x"/>
                                          </p:val>
                                        </p:tav>
                                      </p:tavLst>
                                    </p:anim>
                                    <p:anim calcmode="lin" valueType="num">
                                      <p:cBhvr>
                                        <p:cTn id="41" dur="500" fill="hold"/>
                                        <p:tgtEl>
                                          <p:spTgt spid="17442"/>
                                        </p:tgtEl>
                                        <p:attrNameLst>
                                          <p:attrName>ppt_y</p:attrName>
                                        </p:attrNameLst>
                                      </p:cBhvr>
                                      <p:tavLst>
                                        <p:tav tm="0">
                                          <p:val>
                                            <p:strVal val="#ppt_y+.1"/>
                                          </p:val>
                                        </p:tav>
                                        <p:tav tm="100000">
                                          <p:val>
                                            <p:strVal val="#ppt_y"/>
                                          </p:val>
                                        </p:tav>
                                      </p:tavLst>
                                    </p:anim>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17424"/>
                                        </p:tgtEl>
                                        <p:attrNameLst>
                                          <p:attrName>style.visibility</p:attrName>
                                        </p:attrNameLst>
                                      </p:cBhvr>
                                      <p:to>
                                        <p:strVal val="visible"/>
                                      </p:to>
                                    </p:set>
                                    <p:animEffect transition="in" filter="wipe(left)">
                                      <p:cBhvr>
                                        <p:cTn id="45" dur="500"/>
                                        <p:tgtEl>
                                          <p:spTgt spid="17424"/>
                                        </p:tgtEl>
                                      </p:cBhvr>
                                    </p:animEffect>
                                  </p:childTnLst>
                                </p:cTn>
                              </p:par>
                            </p:childTnLst>
                          </p:cTn>
                        </p:par>
                        <p:par>
                          <p:cTn id="46" fill="hold">
                            <p:stCondLst>
                              <p:cond delay="4500"/>
                            </p:stCondLst>
                            <p:childTnLst>
                              <p:par>
                                <p:cTn id="47" presetID="22" presetClass="entr" presetSubtype="4" fill="hold" nodeType="afterEffect">
                                  <p:stCondLst>
                                    <p:cond delay="0"/>
                                  </p:stCondLst>
                                  <p:childTnLst>
                                    <p:set>
                                      <p:cBhvr>
                                        <p:cTn id="48" dur="1" fill="hold">
                                          <p:stCondLst>
                                            <p:cond delay="0"/>
                                          </p:stCondLst>
                                        </p:cTn>
                                        <p:tgtEl>
                                          <p:spTgt spid="17453"/>
                                        </p:tgtEl>
                                        <p:attrNameLst>
                                          <p:attrName>style.visibility</p:attrName>
                                        </p:attrNameLst>
                                      </p:cBhvr>
                                      <p:to>
                                        <p:strVal val="visible"/>
                                      </p:to>
                                    </p:set>
                                    <p:animEffect transition="in" filter="wipe(down)">
                                      <p:cBhvr>
                                        <p:cTn id="49" dur="500"/>
                                        <p:tgtEl>
                                          <p:spTgt spid="17453"/>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17458"/>
                                        </p:tgtEl>
                                        <p:attrNameLst>
                                          <p:attrName>style.visibility</p:attrName>
                                        </p:attrNameLst>
                                      </p:cBhvr>
                                      <p:to>
                                        <p:strVal val="visible"/>
                                      </p:to>
                                    </p:set>
                                    <p:animEffect transition="in" filter="fade">
                                      <p:cBhvr>
                                        <p:cTn id="53" dur="500"/>
                                        <p:tgtEl>
                                          <p:spTgt spid="17458"/>
                                        </p:tgtEl>
                                      </p:cBhvr>
                                    </p:animEffect>
                                  </p:childTnLst>
                                </p:cTn>
                              </p:par>
                            </p:childTnLst>
                          </p:cTn>
                        </p:par>
                        <p:par>
                          <p:cTn id="54" fill="hold">
                            <p:stCondLst>
                              <p:cond delay="5500"/>
                            </p:stCondLst>
                            <p:childTnLst>
                              <p:par>
                                <p:cTn id="55" presetID="22" presetClass="entr" presetSubtype="4" fill="hold" nodeType="afterEffect">
                                  <p:stCondLst>
                                    <p:cond delay="0"/>
                                  </p:stCondLst>
                                  <p:childTnLst>
                                    <p:set>
                                      <p:cBhvr>
                                        <p:cTn id="56" dur="1" fill="hold">
                                          <p:stCondLst>
                                            <p:cond delay="0"/>
                                          </p:stCondLst>
                                        </p:cTn>
                                        <p:tgtEl>
                                          <p:spTgt spid="17417"/>
                                        </p:tgtEl>
                                        <p:attrNameLst>
                                          <p:attrName>style.visibility</p:attrName>
                                        </p:attrNameLst>
                                      </p:cBhvr>
                                      <p:to>
                                        <p:strVal val="visible"/>
                                      </p:to>
                                    </p:set>
                                    <p:animEffect transition="in" filter="wipe(down)">
                                      <p:cBhvr>
                                        <p:cTn id="57" dur="500"/>
                                        <p:tgtEl>
                                          <p:spTgt spid="17417"/>
                                        </p:tgtEl>
                                      </p:cBhvr>
                                    </p:animEffect>
                                  </p:childTnLst>
                                </p:cTn>
                              </p:par>
                            </p:childTnLst>
                          </p:cTn>
                        </p:par>
                        <p:par>
                          <p:cTn id="58" fill="hold">
                            <p:stCondLst>
                              <p:cond delay="6000"/>
                            </p:stCondLst>
                            <p:childTnLst>
                              <p:par>
                                <p:cTn id="59" presetID="23" presetClass="entr" presetSubtype="16" fill="hold" grpId="0" nodeType="afterEffect">
                                  <p:stCondLst>
                                    <p:cond delay="0"/>
                                  </p:stCondLst>
                                  <p:childTnLst>
                                    <p:set>
                                      <p:cBhvr>
                                        <p:cTn id="60" dur="1" fill="hold">
                                          <p:stCondLst>
                                            <p:cond delay="0"/>
                                          </p:stCondLst>
                                        </p:cTn>
                                        <p:tgtEl>
                                          <p:spTgt spid="17421"/>
                                        </p:tgtEl>
                                        <p:attrNameLst>
                                          <p:attrName>style.visibility</p:attrName>
                                        </p:attrNameLst>
                                      </p:cBhvr>
                                      <p:to>
                                        <p:strVal val="visible"/>
                                      </p:to>
                                    </p:set>
                                    <p:anim calcmode="lin" valueType="num">
                                      <p:cBhvr>
                                        <p:cTn id="61" dur="500" fill="hold"/>
                                        <p:tgtEl>
                                          <p:spTgt spid="17421"/>
                                        </p:tgtEl>
                                        <p:attrNameLst>
                                          <p:attrName>ppt_w</p:attrName>
                                        </p:attrNameLst>
                                      </p:cBhvr>
                                      <p:tavLst>
                                        <p:tav tm="0">
                                          <p:val>
                                            <p:fltVal val="0"/>
                                          </p:val>
                                        </p:tav>
                                        <p:tav tm="100000">
                                          <p:val>
                                            <p:strVal val="#ppt_w"/>
                                          </p:val>
                                        </p:tav>
                                      </p:tavLst>
                                    </p:anim>
                                    <p:anim calcmode="lin" valueType="num">
                                      <p:cBhvr>
                                        <p:cTn id="62" dur="500" fill="hold"/>
                                        <p:tgtEl>
                                          <p:spTgt spid="17421"/>
                                        </p:tgtEl>
                                        <p:attrNameLst>
                                          <p:attrName>ppt_h</p:attrName>
                                        </p:attrNameLst>
                                      </p:cBhvr>
                                      <p:tavLst>
                                        <p:tav tm="0">
                                          <p:val>
                                            <p:fltVal val="0"/>
                                          </p:val>
                                        </p:tav>
                                        <p:tav tm="100000">
                                          <p:val>
                                            <p:strVal val="#ppt_h"/>
                                          </p:val>
                                        </p:tav>
                                      </p:tavLst>
                                    </p:anim>
                                  </p:childTnLst>
                                </p:cTn>
                              </p:par>
                            </p:childTnLst>
                          </p:cTn>
                        </p:par>
                        <p:par>
                          <p:cTn id="63" fill="hold">
                            <p:stCondLst>
                              <p:cond delay="6500"/>
                            </p:stCondLst>
                            <p:childTnLst>
                              <p:par>
                                <p:cTn id="64" presetID="42" presetClass="entr" presetSubtype="0" fill="hold" nodeType="afterEffect">
                                  <p:stCondLst>
                                    <p:cond delay="0"/>
                                  </p:stCondLst>
                                  <p:childTnLst>
                                    <p:set>
                                      <p:cBhvr>
                                        <p:cTn id="65" dur="1" fill="hold">
                                          <p:stCondLst>
                                            <p:cond delay="0"/>
                                          </p:stCondLst>
                                        </p:cTn>
                                        <p:tgtEl>
                                          <p:spTgt spid="17427"/>
                                        </p:tgtEl>
                                        <p:attrNameLst>
                                          <p:attrName>style.visibility</p:attrName>
                                        </p:attrNameLst>
                                      </p:cBhvr>
                                      <p:to>
                                        <p:strVal val="visible"/>
                                      </p:to>
                                    </p:set>
                                    <p:animEffect transition="in" filter="fade">
                                      <p:cBhvr>
                                        <p:cTn id="66" dur="500"/>
                                        <p:tgtEl>
                                          <p:spTgt spid="17427"/>
                                        </p:tgtEl>
                                      </p:cBhvr>
                                    </p:animEffect>
                                    <p:anim calcmode="lin" valueType="num">
                                      <p:cBhvr>
                                        <p:cTn id="67" dur="500" fill="hold"/>
                                        <p:tgtEl>
                                          <p:spTgt spid="17427"/>
                                        </p:tgtEl>
                                        <p:attrNameLst>
                                          <p:attrName>ppt_x</p:attrName>
                                        </p:attrNameLst>
                                      </p:cBhvr>
                                      <p:tavLst>
                                        <p:tav tm="0">
                                          <p:val>
                                            <p:strVal val="#ppt_x"/>
                                          </p:val>
                                        </p:tav>
                                        <p:tav tm="100000">
                                          <p:val>
                                            <p:strVal val="#ppt_x"/>
                                          </p:val>
                                        </p:tav>
                                      </p:tavLst>
                                    </p:anim>
                                    <p:anim calcmode="lin" valueType="num">
                                      <p:cBhvr>
                                        <p:cTn id="68" dur="500" fill="hold"/>
                                        <p:tgtEl>
                                          <p:spTgt spid="17427"/>
                                        </p:tgtEl>
                                        <p:attrNameLst>
                                          <p:attrName>ppt_y</p:attrName>
                                        </p:attrNameLst>
                                      </p:cBhvr>
                                      <p:tavLst>
                                        <p:tav tm="0">
                                          <p:val>
                                            <p:strVal val="#ppt_y+.1"/>
                                          </p:val>
                                        </p:tav>
                                        <p:tav tm="100000">
                                          <p:val>
                                            <p:strVal val="#ppt_y"/>
                                          </p:val>
                                        </p:tav>
                                      </p:tavLst>
                                    </p:anim>
                                  </p:childTnLst>
                                </p:cTn>
                              </p:par>
                            </p:childTnLst>
                          </p:cTn>
                        </p:par>
                        <p:par>
                          <p:cTn id="69" fill="hold">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17425"/>
                                        </p:tgtEl>
                                        <p:attrNameLst>
                                          <p:attrName>style.visibility</p:attrName>
                                        </p:attrNameLst>
                                      </p:cBhvr>
                                      <p:to>
                                        <p:strVal val="visible"/>
                                      </p:to>
                                    </p:set>
                                    <p:animEffect transition="in" filter="wipe(left)">
                                      <p:cBhvr>
                                        <p:cTn id="72" dur="500"/>
                                        <p:tgtEl>
                                          <p:spTgt spid="17425"/>
                                        </p:tgtEl>
                                      </p:cBhvr>
                                    </p:animEffect>
                                  </p:childTnLst>
                                </p:cTn>
                              </p:par>
                            </p:childTnLst>
                          </p:cTn>
                        </p:par>
                        <p:par>
                          <p:cTn id="73" fill="hold">
                            <p:stCondLst>
                              <p:cond delay="7500"/>
                            </p:stCondLst>
                            <p:childTnLst>
                              <p:par>
                                <p:cTn id="74" presetID="22" presetClass="entr" presetSubtype="4" fill="hold" nodeType="afterEffect">
                                  <p:stCondLst>
                                    <p:cond delay="0"/>
                                  </p:stCondLst>
                                  <p:childTnLst>
                                    <p:set>
                                      <p:cBhvr>
                                        <p:cTn id="75" dur="1" fill="hold">
                                          <p:stCondLst>
                                            <p:cond delay="0"/>
                                          </p:stCondLst>
                                        </p:cTn>
                                        <p:tgtEl>
                                          <p:spTgt spid="17459"/>
                                        </p:tgtEl>
                                        <p:attrNameLst>
                                          <p:attrName>style.visibility</p:attrName>
                                        </p:attrNameLst>
                                      </p:cBhvr>
                                      <p:to>
                                        <p:strVal val="visible"/>
                                      </p:to>
                                    </p:set>
                                    <p:animEffect transition="in" filter="wipe(down)">
                                      <p:cBhvr>
                                        <p:cTn id="76" dur="500"/>
                                        <p:tgtEl>
                                          <p:spTgt spid="17459"/>
                                        </p:tgtEl>
                                      </p:cBhvr>
                                    </p:animEffect>
                                  </p:childTnLst>
                                </p:cTn>
                              </p:par>
                            </p:childTnLst>
                          </p:cTn>
                        </p:par>
                        <p:par>
                          <p:cTn id="77" fill="hold">
                            <p:stCondLst>
                              <p:cond delay="8000"/>
                            </p:stCondLst>
                            <p:childTnLst>
                              <p:par>
                                <p:cTn id="78" presetID="10" presetClass="entr" presetSubtype="0" fill="hold" grpId="0" nodeType="afterEffect">
                                  <p:stCondLst>
                                    <p:cond delay="0"/>
                                  </p:stCondLst>
                                  <p:childTnLst>
                                    <p:set>
                                      <p:cBhvr>
                                        <p:cTn id="79" dur="1" fill="hold">
                                          <p:stCondLst>
                                            <p:cond delay="0"/>
                                          </p:stCondLst>
                                        </p:cTn>
                                        <p:tgtEl>
                                          <p:spTgt spid="17464"/>
                                        </p:tgtEl>
                                        <p:attrNameLst>
                                          <p:attrName>style.visibility</p:attrName>
                                        </p:attrNameLst>
                                      </p:cBhvr>
                                      <p:to>
                                        <p:strVal val="visible"/>
                                      </p:to>
                                    </p:set>
                                    <p:animEffect transition="in" filter="fade">
                                      <p:cBhvr>
                                        <p:cTn id="80" dur="500"/>
                                        <p:tgtEl>
                                          <p:spTgt spid="17464"/>
                                        </p:tgtEl>
                                      </p:cBhvr>
                                    </p:animEffect>
                                  </p:childTnLst>
                                </p:cTn>
                              </p:par>
                            </p:childTnLst>
                          </p:cTn>
                        </p:par>
                        <p:par>
                          <p:cTn id="81" fill="hold">
                            <p:stCondLst>
                              <p:cond delay="8500"/>
                            </p:stCondLst>
                            <p:childTnLst>
                              <p:par>
                                <p:cTn id="82" presetID="22" presetClass="entr" presetSubtype="4" fill="hold" nodeType="afterEffect">
                                  <p:stCondLst>
                                    <p:cond delay="0"/>
                                  </p:stCondLst>
                                  <p:childTnLst>
                                    <p:set>
                                      <p:cBhvr>
                                        <p:cTn id="83" dur="1" fill="hold">
                                          <p:stCondLst>
                                            <p:cond delay="0"/>
                                          </p:stCondLst>
                                        </p:cTn>
                                        <p:tgtEl>
                                          <p:spTgt spid="17418"/>
                                        </p:tgtEl>
                                        <p:attrNameLst>
                                          <p:attrName>style.visibility</p:attrName>
                                        </p:attrNameLst>
                                      </p:cBhvr>
                                      <p:to>
                                        <p:strVal val="visible"/>
                                      </p:to>
                                    </p:set>
                                    <p:animEffect transition="in" filter="wipe(down)">
                                      <p:cBhvr>
                                        <p:cTn id="84" dur="500"/>
                                        <p:tgtEl>
                                          <p:spTgt spid="17418"/>
                                        </p:tgtEl>
                                      </p:cBhvr>
                                    </p:animEffect>
                                  </p:childTnLst>
                                </p:cTn>
                              </p:par>
                            </p:childTnLst>
                          </p:cTn>
                        </p:par>
                        <p:par>
                          <p:cTn id="85" fill="hold">
                            <p:stCondLst>
                              <p:cond delay="9000"/>
                            </p:stCondLst>
                            <p:childTnLst>
                              <p:par>
                                <p:cTn id="86" presetID="23" presetClass="entr" presetSubtype="16" fill="hold" grpId="0" nodeType="afterEffect">
                                  <p:stCondLst>
                                    <p:cond delay="0"/>
                                  </p:stCondLst>
                                  <p:childTnLst>
                                    <p:set>
                                      <p:cBhvr>
                                        <p:cTn id="87" dur="1" fill="hold">
                                          <p:stCondLst>
                                            <p:cond delay="0"/>
                                          </p:stCondLst>
                                        </p:cTn>
                                        <p:tgtEl>
                                          <p:spTgt spid="17422"/>
                                        </p:tgtEl>
                                        <p:attrNameLst>
                                          <p:attrName>style.visibility</p:attrName>
                                        </p:attrNameLst>
                                      </p:cBhvr>
                                      <p:to>
                                        <p:strVal val="visible"/>
                                      </p:to>
                                    </p:set>
                                    <p:anim calcmode="lin" valueType="num">
                                      <p:cBhvr>
                                        <p:cTn id="88" dur="500" fill="hold"/>
                                        <p:tgtEl>
                                          <p:spTgt spid="17422"/>
                                        </p:tgtEl>
                                        <p:attrNameLst>
                                          <p:attrName>ppt_w</p:attrName>
                                        </p:attrNameLst>
                                      </p:cBhvr>
                                      <p:tavLst>
                                        <p:tav tm="0">
                                          <p:val>
                                            <p:fltVal val="0"/>
                                          </p:val>
                                        </p:tav>
                                        <p:tav tm="100000">
                                          <p:val>
                                            <p:strVal val="#ppt_w"/>
                                          </p:val>
                                        </p:tav>
                                      </p:tavLst>
                                    </p:anim>
                                    <p:anim calcmode="lin" valueType="num">
                                      <p:cBhvr>
                                        <p:cTn id="89" dur="500" fill="hold"/>
                                        <p:tgtEl>
                                          <p:spTgt spid="17422"/>
                                        </p:tgtEl>
                                        <p:attrNameLst>
                                          <p:attrName>ppt_h</p:attrName>
                                        </p:attrNameLst>
                                      </p:cBhvr>
                                      <p:tavLst>
                                        <p:tav tm="0">
                                          <p:val>
                                            <p:fltVal val="0"/>
                                          </p:val>
                                        </p:tav>
                                        <p:tav tm="100000">
                                          <p:val>
                                            <p:strVal val="#ppt_h"/>
                                          </p:val>
                                        </p:tav>
                                      </p:tavLst>
                                    </p:anim>
                                  </p:childTnLst>
                                </p:cTn>
                              </p:par>
                            </p:childTnLst>
                          </p:cTn>
                        </p:par>
                        <p:par>
                          <p:cTn id="90" fill="hold">
                            <p:stCondLst>
                              <p:cond delay="9500"/>
                            </p:stCondLst>
                            <p:childTnLst>
                              <p:par>
                                <p:cTn id="91" presetID="42" presetClass="entr" presetSubtype="0" fill="hold" nodeType="afterEffect">
                                  <p:stCondLst>
                                    <p:cond delay="0"/>
                                  </p:stCondLst>
                                  <p:childTnLst>
                                    <p:set>
                                      <p:cBhvr>
                                        <p:cTn id="92" dur="1" fill="hold">
                                          <p:stCondLst>
                                            <p:cond delay="0"/>
                                          </p:stCondLst>
                                        </p:cTn>
                                        <p:tgtEl>
                                          <p:spTgt spid="17432"/>
                                        </p:tgtEl>
                                        <p:attrNameLst>
                                          <p:attrName>style.visibility</p:attrName>
                                        </p:attrNameLst>
                                      </p:cBhvr>
                                      <p:to>
                                        <p:strVal val="visible"/>
                                      </p:to>
                                    </p:set>
                                    <p:animEffect transition="in" filter="fade">
                                      <p:cBhvr>
                                        <p:cTn id="93" dur="500"/>
                                        <p:tgtEl>
                                          <p:spTgt spid="17432"/>
                                        </p:tgtEl>
                                      </p:cBhvr>
                                    </p:animEffect>
                                    <p:anim calcmode="lin" valueType="num">
                                      <p:cBhvr>
                                        <p:cTn id="94" dur="500" fill="hold"/>
                                        <p:tgtEl>
                                          <p:spTgt spid="17432"/>
                                        </p:tgtEl>
                                        <p:attrNameLst>
                                          <p:attrName>ppt_x</p:attrName>
                                        </p:attrNameLst>
                                      </p:cBhvr>
                                      <p:tavLst>
                                        <p:tav tm="0">
                                          <p:val>
                                            <p:strVal val="#ppt_x"/>
                                          </p:val>
                                        </p:tav>
                                        <p:tav tm="100000">
                                          <p:val>
                                            <p:strVal val="#ppt_x"/>
                                          </p:val>
                                        </p:tav>
                                      </p:tavLst>
                                    </p:anim>
                                    <p:anim calcmode="lin" valueType="num">
                                      <p:cBhvr>
                                        <p:cTn id="95" dur="500" fill="hold"/>
                                        <p:tgtEl>
                                          <p:spTgt spid="17432"/>
                                        </p:tgtEl>
                                        <p:attrNameLst>
                                          <p:attrName>ppt_y</p:attrName>
                                        </p:attrNameLst>
                                      </p:cBhvr>
                                      <p:tavLst>
                                        <p:tav tm="0">
                                          <p:val>
                                            <p:strVal val="#ppt_y+.1"/>
                                          </p:val>
                                        </p:tav>
                                        <p:tav tm="100000">
                                          <p:val>
                                            <p:strVal val="#ppt_y"/>
                                          </p:val>
                                        </p:tav>
                                      </p:tavLst>
                                    </p:anim>
                                  </p:childTnLst>
                                </p:cTn>
                              </p:par>
                            </p:childTnLst>
                          </p:cTn>
                        </p:par>
                        <p:par>
                          <p:cTn id="96" fill="hold">
                            <p:stCondLst>
                              <p:cond delay="10000"/>
                            </p:stCondLst>
                            <p:childTnLst>
                              <p:par>
                                <p:cTn id="97" presetID="22" presetClass="entr" presetSubtype="8" fill="hold" grpId="0" nodeType="afterEffect">
                                  <p:stCondLst>
                                    <p:cond delay="0"/>
                                  </p:stCondLst>
                                  <p:childTnLst>
                                    <p:set>
                                      <p:cBhvr>
                                        <p:cTn id="98" dur="1" fill="hold">
                                          <p:stCondLst>
                                            <p:cond delay="0"/>
                                          </p:stCondLst>
                                        </p:cTn>
                                        <p:tgtEl>
                                          <p:spTgt spid="17426"/>
                                        </p:tgtEl>
                                        <p:attrNameLst>
                                          <p:attrName>style.visibility</p:attrName>
                                        </p:attrNameLst>
                                      </p:cBhvr>
                                      <p:to>
                                        <p:strVal val="visible"/>
                                      </p:to>
                                    </p:set>
                                    <p:animEffect transition="in" filter="wipe(left)">
                                      <p:cBhvr>
                                        <p:cTn id="99" dur="500"/>
                                        <p:tgtEl>
                                          <p:spTgt spid="17426"/>
                                        </p:tgtEl>
                                      </p:cBhvr>
                                    </p:animEffect>
                                  </p:childTnLst>
                                </p:cTn>
                              </p:par>
                            </p:childTnLst>
                          </p:cTn>
                        </p:par>
                        <p:par>
                          <p:cTn id="100" fill="hold">
                            <p:stCondLst>
                              <p:cond delay="10500"/>
                            </p:stCondLst>
                            <p:childTnLst>
                              <p:par>
                                <p:cTn id="101" presetID="22" presetClass="entr" presetSubtype="4" fill="hold" nodeType="afterEffect">
                                  <p:stCondLst>
                                    <p:cond delay="0"/>
                                  </p:stCondLst>
                                  <p:childTnLst>
                                    <p:set>
                                      <p:cBhvr>
                                        <p:cTn id="102" dur="1" fill="hold">
                                          <p:stCondLst>
                                            <p:cond delay="0"/>
                                          </p:stCondLst>
                                        </p:cTn>
                                        <p:tgtEl>
                                          <p:spTgt spid="17465"/>
                                        </p:tgtEl>
                                        <p:attrNameLst>
                                          <p:attrName>style.visibility</p:attrName>
                                        </p:attrNameLst>
                                      </p:cBhvr>
                                      <p:to>
                                        <p:strVal val="visible"/>
                                      </p:to>
                                    </p:set>
                                    <p:animEffect transition="in" filter="wipe(down)">
                                      <p:cBhvr>
                                        <p:cTn id="103" dur="500"/>
                                        <p:tgtEl>
                                          <p:spTgt spid="17465"/>
                                        </p:tgtEl>
                                      </p:cBhvr>
                                    </p:animEffect>
                                  </p:childTnLst>
                                </p:cTn>
                              </p:par>
                            </p:childTnLst>
                          </p:cTn>
                        </p:par>
                        <p:par>
                          <p:cTn id="104" fill="hold">
                            <p:stCondLst>
                              <p:cond delay="11000"/>
                            </p:stCondLst>
                            <p:childTnLst>
                              <p:par>
                                <p:cTn id="105" presetID="10" presetClass="entr" presetSubtype="0" fill="hold" grpId="0" nodeType="afterEffect">
                                  <p:stCondLst>
                                    <p:cond delay="0"/>
                                  </p:stCondLst>
                                  <p:childTnLst>
                                    <p:set>
                                      <p:cBhvr>
                                        <p:cTn id="106" dur="1" fill="hold">
                                          <p:stCondLst>
                                            <p:cond delay="0"/>
                                          </p:stCondLst>
                                        </p:cTn>
                                        <p:tgtEl>
                                          <p:spTgt spid="17470"/>
                                        </p:tgtEl>
                                        <p:attrNameLst>
                                          <p:attrName>style.visibility</p:attrName>
                                        </p:attrNameLst>
                                      </p:cBhvr>
                                      <p:to>
                                        <p:strVal val="visible"/>
                                      </p:to>
                                    </p:set>
                                    <p:animEffect transition="in" filter="fade">
                                      <p:cBhvr>
                                        <p:cTn id="107" dur="500"/>
                                        <p:tgtEl>
                                          <p:spTgt spid="174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9" grpId="0" bldLvl="0" animBg="1" autoUpdateAnimBg="0"/>
      <p:bldP spid="17420" grpId="0" bldLvl="0" animBg="1" autoUpdateAnimBg="0"/>
      <p:bldP spid="17421" grpId="0" bldLvl="0" animBg="1" autoUpdateAnimBg="0"/>
      <p:bldP spid="17422" grpId="0" bldLvl="0" animBg="1" autoUpdateAnimBg="0"/>
      <p:bldP spid="17423" grpId="0" bldLvl="0" animBg="1"/>
      <p:bldP spid="17424" grpId="0" bldLvl="0" animBg="1"/>
      <p:bldP spid="17425" grpId="0" bldLvl="0" animBg="1"/>
      <p:bldP spid="17426" grpId="0" bldLvl="0" animBg="1"/>
      <p:bldP spid="17452" grpId="0" autoUpdateAnimBg="0"/>
      <p:bldP spid="17458" grpId="0" autoUpdateAnimBg="0"/>
      <p:bldP spid="17464" grpId="0" autoUpdateAnimBg="0"/>
      <p:bldP spid="17470"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任意多边形 9"/>
          <p:cNvSpPr/>
          <p:nvPr/>
        </p:nvSpPr>
        <p:spPr bwMode="auto">
          <a:xfrm>
            <a:off x="305991" y="123218"/>
            <a:ext cx="464344" cy="472678"/>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cxnSp>
        <p:nvCxnSpPr>
          <p:cNvPr id="18436" name="直接连接符 11"/>
          <p:cNvCxnSpPr>
            <a:cxnSpLocks noChangeShapeType="1"/>
          </p:cNvCxnSpPr>
          <p:nvPr/>
        </p:nvCxnSpPr>
        <p:spPr bwMode="auto">
          <a:xfrm flipH="1">
            <a:off x="614363" y="304193"/>
            <a:ext cx="253604" cy="296465"/>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18437" name="文本框 12"/>
          <p:cNvSpPr txBox="1">
            <a:spLocks noChangeArrowheads="1"/>
          </p:cNvSpPr>
          <p:nvPr/>
        </p:nvSpPr>
        <p:spPr bwMode="auto">
          <a:xfrm>
            <a:off x="276225" y="186320"/>
            <a:ext cx="441722" cy="38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800" b="1">
                <a:solidFill>
                  <a:srgbClr val="132F55"/>
                </a:solidFill>
                <a:latin typeface="华文细黑" pitchFamily="2" charset="-122"/>
                <a:ea typeface="华文细黑" pitchFamily="2" charset="-122"/>
              </a:rPr>
              <a:t>03</a:t>
            </a:r>
            <a:endParaRPr lang="zh-CN" altLang="en-US" sz="1800" b="1">
              <a:solidFill>
                <a:srgbClr val="132F55"/>
              </a:solidFill>
              <a:latin typeface="华文细黑" pitchFamily="2" charset="-122"/>
              <a:ea typeface="华文细黑" pitchFamily="2" charset="-122"/>
            </a:endParaRPr>
          </a:p>
        </p:txBody>
      </p:sp>
      <p:cxnSp>
        <p:nvCxnSpPr>
          <p:cNvPr id="18438" name="直接连接符 14"/>
          <p:cNvCxnSpPr>
            <a:cxnSpLocks noChangeShapeType="1"/>
          </p:cNvCxnSpPr>
          <p:nvPr/>
        </p:nvCxnSpPr>
        <p:spPr bwMode="auto">
          <a:xfrm>
            <a:off x="298847" y="655427"/>
            <a:ext cx="8539163"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pic>
        <p:nvPicPr>
          <p:cNvPr id="18440" name="Group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21494" y="1555539"/>
            <a:ext cx="2751535" cy="2751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弧形 8"/>
          <p:cNvSpPr/>
          <p:nvPr/>
        </p:nvSpPr>
        <p:spPr bwMode="auto">
          <a:xfrm>
            <a:off x="226219" y="1262645"/>
            <a:ext cx="3338513" cy="3337322"/>
          </a:xfrm>
          <a:custGeom>
            <a:avLst/>
            <a:gdLst>
              <a:gd name="T0" fmla="*/ 585303 w 4451350"/>
              <a:gd name="T1" fmla="*/ 721155 h 4449763"/>
              <a:gd name="T2" fmla="*/ 3028648 w 4451350"/>
              <a:gd name="T3" fmla="*/ 149841 h 4449763"/>
              <a:gd name="T4" fmla="*/ 4451337 w 4451350"/>
              <a:gd name="T5" fmla="*/ 2217040 h 4449763"/>
              <a:gd name="T6" fmla="*/ 3043250 w 4451350"/>
              <a:gd name="T7" fmla="*/ 4294216 h 4449763"/>
              <a:gd name="T8" fmla="*/ 595943 w 4451350"/>
              <a:gd name="T9" fmla="*/ 3740125 h 4449763"/>
              <a:gd name="T10" fmla="*/ 2225675 w 4451350"/>
              <a:gd name="T11" fmla="*/ 2224882 h 4449763"/>
              <a:gd name="T12" fmla="*/ 585303 w 4451350"/>
              <a:gd name="T13" fmla="*/ 721155 h 4449763"/>
              <a:gd name="T14" fmla="*/ 585303 w 4451350"/>
              <a:gd name="T15" fmla="*/ 721155 h 4449763"/>
              <a:gd name="T16" fmla="*/ 3028648 w 4451350"/>
              <a:gd name="T17" fmla="*/ 149841 h 4449763"/>
              <a:gd name="T18" fmla="*/ 4451337 w 4451350"/>
              <a:gd name="T19" fmla="*/ 2217040 h 4449763"/>
              <a:gd name="T20" fmla="*/ 3043250 w 4451350"/>
              <a:gd name="T21" fmla="*/ 4294216 h 4449763"/>
              <a:gd name="T22" fmla="*/ 595943 w 4451350"/>
              <a:gd name="T23" fmla="*/ 3740125 h 4449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51350" h="4449763" stroke="0">
                <a:moveTo>
                  <a:pt x="585303" y="721155"/>
                </a:moveTo>
                <a:cubicBezTo>
                  <a:pt x="1204501" y="46171"/>
                  <a:pt x="2174197" y="-180568"/>
                  <a:pt x="3028648" y="149841"/>
                </a:cubicBezTo>
                <a:cubicBezTo>
                  <a:pt x="3883414" y="480371"/>
                  <a:pt x="4448107" y="1300883"/>
                  <a:pt x="4451337" y="2217040"/>
                </a:cubicBezTo>
                <a:cubicBezTo>
                  <a:pt x="4454567" y="3133201"/>
                  <a:pt x="3895669" y="3957674"/>
                  <a:pt x="3043250" y="4294216"/>
                </a:cubicBezTo>
                <a:cubicBezTo>
                  <a:pt x="2191151" y="4630632"/>
                  <a:pt x="1219882" y="4410729"/>
                  <a:pt x="595943" y="3740125"/>
                </a:cubicBezTo>
                <a:lnTo>
                  <a:pt x="2225675" y="2224882"/>
                </a:lnTo>
                <a:lnTo>
                  <a:pt x="585303" y="721155"/>
                </a:lnTo>
                <a:close/>
              </a:path>
              <a:path w="4451350" h="4449763" fill="none">
                <a:moveTo>
                  <a:pt x="585303" y="721155"/>
                </a:moveTo>
                <a:cubicBezTo>
                  <a:pt x="1204501" y="46171"/>
                  <a:pt x="2174197" y="-180568"/>
                  <a:pt x="3028648" y="149841"/>
                </a:cubicBezTo>
                <a:cubicBezTo>
                  <a:pt x="3883414" y="480371"/>
                  <a:pt x="4448107" y="1300883"/>
                  <a:pt x="4451337" y="2217040"/>
                </a:cubicBezTo>
                <a:cubicBezTo>
                  <a:pt x="4454567" y="3133201"/>
                  <a:pt x="3895669" y="3957674"/>
                  <a:pt x="3043250" y="4294216"/>
                </a:cubicBezTo>
                <a:cubicBezTo>
                  <a:pt x="2191151" y="4630632"/>
                  <a:pt x="1219882" y="4410729"/>
                  <a:pt x="595943" y="3740125"/>
                </a:cubicBezTo>
              </a:path>
            </a:pathLst>
          </a:custGeom>
          <a:noFill/>
          <a:ln w="146050" cap="rnd" cmpd="sng">
            <a:solidFill>
              <a:schemeClr val="bg1">
                <a:alpha val="70000"/>
              </a:schemeClr>
            </a:solidFill>
            <a:bevel/>
          </a:ln>
          <a:extLst>
            <a:ext uri="{909E8E84-426E-40DD-AFC4-6F175D3DCCD1}">
              <a14:hiddenFill xmlns:a14="http://schemas.microsoft.com/office/drawing/2010/main">
                <a:solidFill>
                  <a:srgbClr val="FFFFFF"/>
                </a:solidFill>
              </a14:hiddenFill>
            </a:ext>
          </a:extLst>
        </p:spPr>
        <p:txBody>
          <a:bodyPr anchor="ctr"/>
          <a:lstStyle/>
          <a:p>
            <a:endParaRPr lang="zh-CN" altLang="en-US" sz="100"/>
          </a:p>
        </p:txBody>
      </p:sp>
      <p:sp>
        <p:nvSpPr>
          <p:cNvPr id="18442" name="椭圆 10"/>
          <p:cNvSpPr>
            <a:spLocks noChangeArrowheads="1"/>
          </p:cNvSpPr>
          <p:nvPr/>
        </p:nvSpPr>
        <p:spPr bwMode="auto">
          <a:xfrm>
            <a:off x="614363" y="1756755"/>
            <a:ext cx="101204" cy="101203"/>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8443" name="椭圆 16"/>
          <p:cNvSpPr>
            <a:spLocks noChangeArrowheads="1"/>
          </p:cNvSpPr>
          <p:nvPr/>
        </p:nvSpPr>
        <p:spPr bwMode="auto">
          <a:xfrm>
            <a:off x="1844279" y="1211449"/>
            <a:ext cx="102394" cy="102394"/>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8444" name="椭圆 17"/>
          <p:cNvSpPr>
            <a:spLocks noChangeArrowheads="1"/>
          </p:cNvSpPr>
          <p:nvPr/>
        </p:nvSpPr>
        <p:spPr bwMode="auto">
          <a:xfrm>
            <a:off x="3125391" y="1809143"/>
            <a:ext cx="101203" cy="101203"/>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8445" name="椭圆 18"/>
          <p:cNvSpPr>
            <a:spLocks noChangeArrowheads="1"/>
          </p:cNvSpPr>
          <p:nvPr/>
        </p:nvSpPr>
        <p:spPr bwMode="auto">
          <a:xfrm>
            <a:off x="3515916" y="2880705"/>
            <a:ext cx="101203" cy="101203"/>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8446" name="椭圆 19"/>
          <p:cNvSpPr>
            <a:spLocks noChangeArrowheads="1"/>
          </p:cNvSpPr>
          <p:nvPr/>
        </p:nvSpPr>
        <p:spPr bwMode="auto">
          <a:xfrm>
            <a:off x="3168254" y="3898689"/>
            <a:ext cx="102394" cy="101204"/>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8447" name="椭圆 20"/>
          <p:cNvSpPr>
            <a:spLocks noChangeArrowheads="1"/>
          </p:cNvSpPr>
          <p:nvPr/>
        </p:nvSpPr>
        <p:spPr bwMode="auto">
          <a:xfrm>
            <a:off x="1844279" y="4549961"/>
            <a:ext cx="102394" cy="101203"/>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8448" name="椭圆 21"/>
          <p:cNvSpPr>
            <a:spLocks noChangeArrowheads="1"/>
          </p:cNvSpPr>
          <p:nvPr/>
        </p:nvSpPr>
        <p:spPr bwMode="auto">
          <a:xfrm>
            <a:off x="622697" y="4015370"/>
            <a:ext cx="101203" cy="101204"/>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8449" name="Freeform 10"/>
          <p:cNvSpPr>
            <a:spLocks noEditPoints="1"/>
          </p:cNvSpPr>
          <p:nvPr/>
        </p:nvSpPr>
        <p:spPr bwMode="auto">
          <a:xfrm>
            <a:off x="2052638" y="898314"/>
            <a:ext cx="294085" cy="247650"/>
          </a:xfrm>
          <a:custGeom>
            <a:avLst/>
            <a:gdLst>
              <a:gd name="T0" fmla="*/ 1050 w 1051"/>
              <a:gd name="T1" fmla="*/ 533 h 884"/>
              <a:gd name="T2" fmla="*/ 1048 w 1051"/>
              <a:gd name="T3" fmla="*/ 520 h 884"/>
              <a:gd name="T4" fmla="*/ 1046 w 1051"/>
              <a:gd name="T5" fmla="*/ 505 h 884"/>
              <a:gd name="T6" fmla="*/ 1042 w 1051"/>
              <a:gd name="T7" fmla="*/ 489 h 884"/>
              <a:gd name="T8" fmla="*/ 1040 w 1051"/>
              <a:gd name="T9" fmla="*/ 479 h 884"/>
              <a:gd name="T10" fmla="*/ 1034 w 1051"/>
              <a:gd name="T11" fmla="*/ 460 h 884"/>
              <a:gd name="T12" fmla="*/ 1034 w 1051"/>
              <a:gd name="T13" fmla="*/ 459 h 884"/>
              <a:gd name="T14" fmla="*/ 894 w 1051"/>
              <a:gd name="T15" fmla="*/ 287 h 884"/>
              <a:gd name="T16" fmla="*/ 889 w 1051"/>
              <a:gd name="T17" fmla="*/ 284 h 884"/>
              <a:gd name="T18" fmla="*/ 873 w 1051"/>
              <a:gd name="T19" fmla="*/ 275 h 884"/>
              <a:gd name="T20" fmla="*/ 863 w 1051"/>
              <a:gd name="T21" fmla="*/ 271 h 884"/>
              <a:gd name="T22" fmla="*/ 848 w 1051"/>
              <a:gd name="T23" fmla="*/ 264 h 884"/>
              <a:gd name="T24" fmla="*/ 837 w 1051"/>
              <a:gd name="T25" fmla="*/ 260 h 884"/>
              <a:gd name="T26" fmla="*/ 821 w 1051"/>
              <a:gd name="T27" fmla="*/ 255 h 884"/>
              <a:gd name="T28" fmla="*/ 819 w 1051"/>
              <a:gd name="T29" fmla="*/ 254 h 884"/>
              <a:gd name="T30" fmla="*/ 511 w 1051"/>
              <a:gd name="T31" fmla="*/ 0 h 884"/>
              <a:gd name="T32" fmla="*/ 196 w 1051"/>
              <a:gd name="T33" fmla="*/ 315 h 884"/>
              <a:gd name="T34" fmla="*/ 197 w 1051"/>
              <a:gd name="T35" fmla="*/ 330 h 884"/>
              <a:gd name="T36" fmla="*/ 0 w 1051"/>
              <a:gd name="T37" fmla="*/ 600 h 884"/>
              <a:gd name="T38" fmla="*/ 283 w 1051"/>
              <a:gd name="T39" fmla="*/ 884 h 884"/>
              <a:gd name="T40" fmla="*/ 730 w 1051"/>
              <a:gd name="T41" fmla="*/ 884 h 884"/>
              <a:gd name="T42" fmla="*/ 1051 w 1051"/>
              <a:gd name="T43" fmla="*/ 562 h 884"/>
              <a:gd name="T44" fmla="*/ 1050 w 1051"/>
              <a:gd name="T45" fmla="*/ 533 h 884"/>
              <a:gd name="T46" fmla="*/ 730 w 1051"/>
              <a:gd name="T47" fmla="*/ 825 h 884"/>
              <a:gd name="T48" fmla="*/ 283 w 1051"/>
              <a:gd name="T49" fmla="*/ 825 h 884"/>
              <a:gd name="T50" fmla="*/ 59 w 1051"/>
              <a:gd name="T51" fmla="*/ 600 h 884"/>
              <a:gd name="T52" fmla="*/ 205 w 1051"/>
              <a:gd name="T53" fmla="*/ 389 h 884"/>
              <a:gd name="T54" fmla="*/ 265 w 1051"/>
              <a:gd name="T55" fmla="*/ 512 h 884"/>
              <a:gd name="T56" fmla="*/ 288 w 1051"/>
              <a:gd name="T57" fmla="*/ 523 h 884"/>
              <a:gd name="T58" fmla="*/ 307 w 1051"/>
              <a:gd name="T59" fmla="*/ 516 h 884"/>
              <a:gd name="T60" fmla="*/ 311 w 1051"/>
              <a:gd name="T61" fmla="*/ 475 h 884"/>
              <a:gd name="T62" fmla="*/ 257 w 1051"/>
              <a:gd name="T63" fmla="*/ 348 h 884"/>
              <a:gd name="T64" fmla="*/ 257 w 1051"/>
              <a:gd name="T65" fmla="*/ 348 h 884"/>
              <a:gd name="T66" fmla="*/ 255 w 1051"/>
              <a:gd name="T67" fmla="*/ 331 h 884"/>
              <a:gd name="T68" fmla="*/ 255 w 1051"/>
              <a:gd name="T69" fmla="*/ 315 h 884"/>
              <a:gd name="T70" fmla="*/ 511 w 1051"/>
              <a:gd name="T71" fmla="*/ 59 h 884"/>
              <a:gd name="T72" fmla="*/ 756 w 1051"/>
              <a:gd name="T73" fmla="*/ 243 h 884"/>
              <a:gd name="T74" fmla="*/ 730 w 1051"/>
              <a:gd name="T75" fmla="*/ 241 h 884"/>
              <a:gd name="T76" fmla="*/ 532 w 1051"/>
              <a:gd name="T77" fmla="*/ 310 h 884"/>
              <a:gd name="T78" fmla="*/ 527 w 1051"/>
              <a:gd name="T79" fmla="*/ 351 h 884"/>
              <a:gd name="T80" fmla="*/ 568 w 1051"/>
              <a:gd name="T81" fmla="*/ 356 h 884"/>
              <a:gd name="T82" fmla="*/ 730 w 1051"/>
              <a:gd name="T83" fmla="*/ 300 h 884"/>
              <a:gd name="T84" fmla="*/ 792 w 1051"/>
              <a:gd name="T85" fmla="*/ 307 h 884"/>
              <a:gd name="T86" fmla="*/ 846 w 1051"/>
              <a:gd name="T87" fmla="*/ 327 h 884"/>
              <a:gd name="T88" fmla="*/ 851 w 1051"/>
              <a:gd name="T89" fmla="*/ 330 h 884"/>
              <a:gd name="T90" fmla="*/ 866 w 1051"/>
              <a:gd name="T91" fmla="*/ 338 h 884"/>
              <a:gd name="T92" fmla="*/ 871 w 1051"/>
              <a:gd name="T93" fmla="*/ 341 h 884"/>
              <a:gd name="T94" fmla="*/ 886 w 1051"/>
              <a:gd name="T95" fmla="*/ 352 h 884"/>
              <a:gd name="T96" fmla="*/ 888 w 1051"/>
              <a:gd name="T97" fmla="*/ 353 h 884"/>
              <a:gd name="T98" fmla="*/ 977 w 1051"/>
              <a:gd name="T99" fmla="*/ 473 h 884"/>
              <a:gd name="T100" fmla="*/ 978 w 1051"/>
              <a:gd name="T101" fmla="*/ 476 h 884"/>
              <a:gd name="T102" fmla="*/ 983 w 1051"/>
              <a:gd name="T103" fmla="*/ 493 h 884"/>
              <a:gd name="T104" fmla="*/ 985 w 1051"/>
              <a:gd name="T105" fmla="*/ 500 h 884"/>
              <a:gd name="T106" fmla="*/ 988 w 1051"/>
              <a:gd name="T107" fmla="*/ 515 h 884"/>
              <a:gd name="T108" fmla="*/ 990 w 1051"/>
              <a:gd name="T109" fmla="*/ 527 h 884"/>
              <a:gd name="T110" fmla="*/ 991 w 1051"/>
              <a:gd name="T111" fmla="*/ 538 h 884"/>
              <a:gd name="T112" fmla="*/ 993 w 1051"/>
              <a:gd name="T113" fmla="*/ 562 h 884"/>
              <a:gd name="T114" fmla="*/ 730 w 1051"/>
              <a:gd name="T115" fmla="*/ 825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18450" name="Freeform 11"/>
          <p:cNvSpPr>
            <a:spLocks noEditPoints="1"/>
          </p:cNvSpPr>
          <p:nvPr/>
        </p:nvSpPr>
        <p:spPr bwMode="auto">
          <a:xfrm>
            <a:off x="3734991" y="2775930"/>
            <a:ext cx="289322" cy="310753"/>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pic>
        <p:nvPicPr>
          <p:cNvPr id="18451" name="组合 37"/>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364706" y="1563874"/>
            <a:ext cx="302419" cy="292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2" name="组合 38"/>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364706" y="3854636"/>
            <a:ext cx="260747" cy="260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3" name="组合 39"/>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984772" y="4719030"/>
            <a:ext cx="296465"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8454" name="直接连接符 41"/>
          <p:cNvCxnSpPr>
            <a:cxnSpLocks noChangeShapeType="1"/>
          </p:cNvCxnSpPr>
          <p:nvPr/>
        </p:nvCxnSpPr>
        <p:spPr bwMode="auto">
          <a:xfrm>
            <a:off x="4330304" y="898314"/>
            <a:ext cx="0" cy="3936206"/>
          </a:xfrm>
          <a:prstGeom prst="line">
            <a:avLst/>
          </a:prstGeom>
          <a:noFill/>
          <a:ln w="9525" cmpd="sng">
            <a:solidFill>
              <a:schemeClr val="bg1">
                <a:alpha val="29999"/>
              </a:schemeClr>
            </a:solidFill>
            <a:round/>
          </a:ln>
          <a:extLst>
            <a:ext uri="{909E8E84-426E-40DD-AFC4-6F175D3DCCD1}">
              <a14:hiddenFill xmlns:a14="http://schemas.microsoft.com/office/drawing/2010/main">
                <a:noFill/>
              </a14:hiddenFill>
            </a:ext>
          </a:extLst>
        </p:spPr>
      </p:cxnSp>
      <p:sp>
        <p:nvSpPr>
          <p:cNvPr id="18455" name="圆角矩形 43"/>
          <p:cNvSpPr>
            <a:spLocks noChangeArrowheads="1"/>
          </p:cNvSpPr>
          <p:nvPr/>
        </p:nvSpPr>
        <p:spPr bwMode="auto">
          <a:xfrm>
            <a:off x="4568429" y="898314"/>
            <a:ext cx="1552575" cy="24765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r>
              <a:rPr lang="en-US" sz="1200">
                <a:solidFill>
                  <a:srgbClr val="1E6991"/>
                </a:solidFill>
                <a:latin typeface="Arial" panose="020B0604020202020204" pitchFamily="34" charset="0"/>
                <a:cs typeface="Arial" panose="020B0604020202020204" pitchFamily="34" charset="0"/>
              </a:rPr>
              <a:t>单击此处添加标题</a:t>
            </a:r>
          </a:p>
        </p:txBody>
      </p:sp>
      <p:sp>
        <p:nvSpPr>
          <p:cNvPr id="18456" name="圆角矩形 44"/>
          <p:cNvSpPr>
            <a:spLocks noChangeArrowheads="1"/>
          </p:cNvSpPr>
          <p:nvPr/>
        </p:nvSpPr>
        <p:spPr bwMode="auto">
          <a:xfrm>
            <a:off x="4568429" y="1722227"/>
            <a:ext cx="1552575" cy="24765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r>
              <a:rPr lang="en-US" sz="1200">
                <a:solidFill>
                  <a:srgbClr val="1E6991"/>
                </a:solidFill>
                <a:latin typeface="Arial" panose="020B0604020202020204" pitchFamily="34" charset="0"/>
                <a:cs typeface="Arial" panose="020B0604020202020204" pitchFamily="34" charset="0"/>
              </a:rPr>
              <a:t>单击此处添加标题</a:t>
            </a:r>
          </a:p>
        </p:txBody>
      </p:sp>
      <p:sp>
        <p:nvSpPr>
          <p:cNvPr id="18457" name="圆角矩形 45"/>
          <p:cNvSpPr>
            <a:spLocks noChangeArrowheads="1"/>
          </p:cNvSpPr>
          <p:nvPr/>
        </p:nvSpPr>
        <p:spPr bwMode="auto">
          <a:xfrm>
            <a:off x="4568429" y="2546139"/>
            <a:ext cx="1552575" cy="24765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r>
              <a:rPr lang="en-US" sz="1200">
                <a:solidFill>
                  <a:srgbClr val="1E6991"/>
                </a:solidFill>
                <a:latin typeface="Arial" panose="020B0604020202020204" pitchFamily="34" charset="0"/>
                <a:cs typeface="Arial" panose="020B0604020202020204" pitchFamily="34" charset="0"/>
              </a:rPr>
              <a:t>单击此处添加标题</a:t>
            </a:r>
          </a:p>
        </p:txBody>
      </p:sp>
      <p:sp>
        <p:nvSpPr>
          <p:cNvPr id="18458" name="圆角矩形 46"/>
          <p:cNvSpPr>
            <a:spLocks noChangeArrowheads="1"/>
          </p:cNvSpPr>
          <p:nvPr/>
        </p:nvSpPr>
        <p:spPr bwMode="auto">
          <a:xfrm>
            <a:off x="4568429" y="3371243"/>
            <a:ext cx="1552575" cy="24765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r>
              <a:rPr lang="en-US" sz="1200">
                <a:solidFill>
                  <a:srgbClr val="1E6991"/>
                </a:solidFill>
                <a:latin typeface="Arial" panose="020B0604020202020204" pitchFamily="34" charset="0"/>
                <a:cs typeface="Arial" panose="020B0604020202020204" pitchFamily="34" charset="0"/>
              </a:rPr>
              <a:t>单击此处添加标题</a:t>
            </a:r>
          </a:p>
        </p:txBody>
      </p:sp>
      <p:sp>
        <p:nvSpPr>
          <p:cNvPr id="18459" name="圆角矩形 47"/>
          <p:cNvSpPr>
            <a:spLocks noChangeArrowheads="1"/>
          </p:cNvSpPr>
          <p:nvPr/>
        </p:nvSpPr>
        <p:spPr bwMode="auto">
          <a:xfrm>
            <a:off x="4568429" y="4195155"/>
            <a:ext cx="1552575" cy="24765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r>
              <a:rPr lang="en-US" sz="1200">
                <a:solidFill>
                  <a:srgbClr val="1E6991"/>
                </a:solidFill>
                <a:latin typeface="Arial" panose="020B0604020202020204" pitchFamily="34" charset="0"/>
                <a:cs typeface="Arial" panose="020B0604020202020204" pitchFamily="34" charset="0"/>
              </a:rPr>
              <a:t>单击此处添加标题</a:t>
            </a:r>
          </a:p>
        </p:txBody>
      </p:sp>
      <p:sp>
        <p:nvSpPr>
          <p:cNvPr id="18460" name="矩形 48"/>
          <p:cNvSpPr>
            <a:spLocks noChangeArrowheads="1"/>
          </p:cNvSpPr>
          <p:nvPr/>
        </p:nvSpPr>
        <p:spPr bwMode="auto">
          <a:xfrm>
            <a:off x="4568429" y="1192399"/>
            <a:ext cx="4269581" cy="34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825">
                <a:solidFill>
                  <a:schemeClr val="bg1"/>
                </a:solidFill>
                <a:latin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18461" name="矩形 49"/>
          <p:cNvSpPr>
            <a:spLocks noChangeArrowheads="1"/>
          </p:cNvSpPr>
          <p:nvPr/>
        </p:nvSpPr>
        <p:spPr bwMode="auto">
          <a:xfrm>
            <a:off x="4568429" y="2015120"/>
            <a:ext cx="4269581" cy="34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825">
                <a:solidFill>
                  <a:schemeClr val="bg1"/>
                </a:solidFill>
                <a:latin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18462" name="矩形 50"/>
          <p:cNvSpPr>
            <a:spLocks noChangeArrowheads="1"/>
          </p:cNvSpPr>
          <p:nvPr/>
        </p:nvSpPr>
        <p:spPr bwMode="auto">
          <a:xfrm>
            <a:off x="4568429" y="2836652"/>
            <a:ext cx="4269581" cy="34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825">
                <a:solidFill>
                  <a:schemeClr val="bg1"/>
                </a:solidFill>
                <a:latin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18463" name="矩形 51"/>
          <p:cNvSpPr>
            <a:spLocks noChangeArrowheads="1"/>
          </p:cNvSpPr>
          <p:nvPr/>
        </p:nvSpPr>
        <p:spPr bwMode="auto">
          <a:xfrm>
            <a:off x="4568429" y="3658183"/>
            <a:ext cx="4269581" cy="34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825">
                <a:solidFill>
                  <a:schemeClr val="bg1"/>
                </a:solidFill>
                <a:latin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18464" name="矩形 52"/>
          <p:cNvSpPr>
            <a:spLocks noChangeArrowheads="1"/>
          </p:cNvSpPr>
          <p:nvPr/>
        </p:nvSpPr>
        <p:spPr bwMode="auto">
          <a:xfrm>
            <a:off x="4568429" y="4479714"/>
            <a:ext cx="4269581" cy="34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825">
                <a:solidFill>
                  <a:schemeClr val="bg1"/>
                </a:solidFill>
                <a:latin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2" name="文本框 22"/>
          <p:cNvSpPr txBox="1">
            <a:spLocks noChangeArrowheads="1"/>
          </p:cNvSpPr>
          <p:nvPr/>
        </p:nvSpPr>
        <p:spPr bwMode="auto">
          <a:xfrm>
            <a:off x="847725" y="234950"/>
            <a:ext cx="209042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单击此处添加标题</a:t>
            </a:r>
          </a:p>
        </p:txBody>
      </p:sp>
      <p:sp>
        <p:nvSpPr>
          <p:cNvPr id="3" name="文本框 22"/>
          <p:cNvSpPr txBox="1">
            <a:spLocks noChangeArrowheads="1"/>
          </p:cNvSpPr>
          <p:nvPr/>
        </p:nvSpPr>
        <p:spPr bwMode="auto">
          <a:xfrm>
            <a:off x="8267065" y="299720"/>
            <a:ext cx="725805"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LOGO</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8440"/>
                                        </p:tgtEl>
                                        <p:attrNameLst>
                                          <p:attrName>style.visibility</p:attrName>
                                        </p:attrNameLst>
                                      </p:cBhvr>
                                      <p:to>
                                        <p:strVal val="visible"/>
                                      </p:to>
                                    </p:set>
                                    <p:anim calcmode="lin" valueType="num">
                                      <p:cBhvr>
                                        <p:cTn id="7" dur="500" fill="hold"/>
                                        <p:tgtEl>
                                          <p:spTgt spid="18440"/>
                                        </p:tgtEl>
                                        <p:attrNameLst>
                                          <p:attrName>ppt_w</p:attrName>
                                        </p:attrNameLst>
                                      </p:cBhvr>
                                      <p:tavLst>
                                        <p:tav tm="0">
                                          <p:val>
                                            <p:fltVal val="0"/>
                                          </p:val>
                                        </p:tav>
                                        <p:tav tm="100000">
                                          <p:val>
                                            <p:strVal val="#ppt_w"/>
                                          </p:val>
                                        </p:tav>
                                      </p:tavLst>
                                    </p:anim>
                                    <p:anim calcmode="lin" valueType="num">
                                      <p:cBhvr>
                                        <p:cTn id="8" dur="500" fill="hold"/>
                                        <p:tgtEl>
                                          <p:spTgt spid="1844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1" presetClass="entr" presetSubtype="4" fill="hold" grpId="0" nodeType="afterEffect">
                                  <p:stCondLst>
                                    <p:cond delay="0"/>
                                  </p:stCondLst>
                                  <p:childTnLst>
                                    <p:set>
                                      <p:cBhvr>
                                        <p:cTn id="11" dur="1" fill="hold">
                                          <p:stCondLst>
                                            <p:cond delay="0"/>
                                          </p:stCondLst>
                                        </p:cTn>
                                        <p:tgtEl>
                                          <p:spTgt spid="18441"/>
                                        </p:tgtEl>
                                        <p:attrNameLst>
                                          <p:attrName>style.visibility</p:attrName>
                                        </p:attrNameLst>
                                      </p:cBhvr>
                                      <p:to>
                                        <p:strVal val="visible"/>
                                      </p:to>
                                    </p:set>
                                    <p:animEffect transition="in" filter="wheel(4)">
                                      <p:cBhvr>
                                        <p:cTn id="12" dur="500"/>
                                        <p:tgtEl>
                                          <p:spTgt spid="18441"/>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8442"/>
                                        </p:tgtEl>
                                        <p:attrNameLst>
                                          <p:attrName>style.visibility</p:attrName>
                                        </p:attrNameLst>
                                      </p:cBhvr>
                                      <p:to>
                                        <p:strVal val="visible"/>
                                      </p:to>
                                    </p:set>
                                    <p:animEffect transition="in" filter="fade">
                                      <p:cBhvr>
                                        <p:cTn id="16" dur="500"/>
                                        <p:tgtEl>
                                          <p:spTgt spid="1844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443"/>
                                        </p:tgtEl>
                                        <p:attrNameLst>
                                          <p:attrName>style.visibility</p:attrName>
                                        </p:attrNameLst>
                                      </p:cBhvr>
                                      <p:to>
                                        <p:strVal val="visible"/>
                                      </p:to>
                                    </p:set>
                                    <p:animEffect transition="in" filter="fade">
                                      <p:cBhvr>
                                        <p:cTn id="19" dur="500"/>
                                        <p:tgtEl>
                                          <p:spTgt spid="1844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444"/>
                                        </p:tgtEl>
                                        <p:attrNameLst>
                                          <p:attrName>style.visibility</p:attrName>
                                        </p:attrNameLst>
                                      </p:cBhvr>
                                      <p:to>
                                        <p:strVal val="visible"/>
                                      </p:to>
                                    </p:set>
                                    <p:animEffect transition="in" filter="fade">
                                      <p:cBhvr>
                                        <p:cTn id="22" dur="500"/>
                                        <p:tgtEl>
                                          <p:spTgt spid="1844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445"/>
                                        </p:tgtEl>
                                        <p:attrNameLst>
                                          <p:attrName>style.visibility</p:attrName>
                                        </p:attrNameLst>
                                      </p:cBhvr>
                                      <p:to>
                                        <p:strVal val="visible"/>
                                      </p:to>
                                    </p:set>
                                    <p:animEffect transition="in" filter="fade">
                                      <p:cBhvr>
                                        <p:cTn id="25" dur="500"/>
                                        <p:tgtEl>
                                          <p:spTgt spid="1844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446"/>
                                        </p:tgtEl>
                                        <p:attrNameLst>
                                          <p:attrName>style.visibility</p:attrName>
                                        </p:attrNameLst>
                                      </p:cBhvr>
                                      <p:to>
                                        <p:strVal val="visible"/>
                                      </p:to>
                                    </p:set>
                                    <p:animEffect transition="in" filter="fade">
                                      <p:cBhvr>
                                        <p:cTn id="28" dur="500"/>
                                        <p:tgtEl>
                                          <p:spTgt spid="1844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447"/>
                                        </p:tgtEl>
                                        <p:attrNameLst>
                                          <p:attrName>style.visibility</p:attrName>
                                        </p:attrNameLst>
                                      </p:cBhvr>
                                      <p:to>
                                        <p:strVal val="visible"/>
                                      </p:to>
                                    </p:set>
                                    <p:animEffect transition="in" filter="fade">
                                      <p:cBhvr>
                                        <p:cTn id="31" dur="500"/>
                                        <p:tgtEl>
                                          <p:spTgt spid="1844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448"/>
                                        </p:tgtEl>
                                        <p:attrNameLst>
                                          <p:attrName>style.visibility</p:attrName>
                                        </p:attrNameLst>
                                      </p:cBhvr>
                                      <p:to>
                                        <p:strVal val="visible"/>
                                      </p:to>
                                    </p:set>
                                    <p:animEffect transition="in" filter="fade">
                                      <p:cBhvr>
                                        <p:cTn id="34" dur="500"/>
                                        <p:tgtEl>
                                          <p:spTgt spid="18448"/>
                                        </p:tgtEl>
                                      </p:cBhvr>
                                    </p:animEffect>
                                  </p:childTnLst>
                                </p:cTn>
                              </p:par>
                            </p:childTnLst>
                          </p:cTn>
                        </p:par>
                        <p:par>
                          <p:cTn id="35" fill="hold">
                            <p:stCondLst>
                              <p:cond delay="1500"/>
                            </p:stCondLst>
                            <p:childTnLst>
                              <p:par>
                                <p:cTn id="36" presetID="23" presetClass="entr" presetSubtype="16" fill="hold" nodeType="afterEffect">
                                  <p:stCondLst>
                                    <p:cond delay="0"/>
                                  </p:stCondLst>
                                  <p:childTnLst>
                                    <p:set>
                                      <p:cBhvr>
                                        <p:cTn id="37" dur="1" fill="hold">
                                          <p:stCondLst>
                                            <p:cond delay="0"/>
                                          </p:stCondLst>
                                        </p:cTn>
                                        <p:tgtEl>
                                          <p:spTgt spid="18452"/>
                                        </p:tgtEl>
                                        <p:attrNameLst>
                                          <p:attrName>style.visibility</p:attrName>
                                        </p:attrNameLst>
                                      </p:cBhvr>
                                      <p:to>
                                        <p:strVal val="visible"/>
                                      </p:to>
                                    </p:set>
                                    <p:anim calcmode="lin" valueType="num">
                                      <p:cBhvr>
                                        <p:cTn id="38" dur="500" fill="hold"/>
                                        <p:tgtEl>
                                          <p:spTgt spid="18452"/>
                                        </p:tgtEl>
                                        <p:attrNameLst>
                                          <p:attrName>ppt_w</p:attrName>
                                        </p:attrNameLst>
                                      </p:cBhvr>
                                      <p:tavLst>
                                        <p:tav tm="0">
                                          <p:val>
                                            <p:fltVal val="0"/>
                                          </p:val>
                                        </p:tav>
                                        <p:tav tm="100000">
                                          <p:val>
                                            <p:strVal val="#ppt_w"/>
                                          </p:val>
                                        </p:tav>
                                      </p:tavLst>
                                    </p:anim>
                                    <p:anim calcmode="lin" valueType="num">
                                      <p:cBhvr>
                                        <p:cTn id="39" dur="500" fill="hold"/>
                                        <p:tgtEl>
                                          <p:spTgt spid="18452"/>
                                        </p:tgtEl>
                                        <p:attrNameLst>
                                          <p:attrName>ppt_h</p:attrName>
                                        </p:attrNameLst>
                                      </p:cBhvr>
                                      <p:tavLst>
                                        <p:tav tm="0">
                                          <p:val>
                                            <p:fltVal val="0"/>
                                          </p:val>
                                        </p:tav>
                                        <p:tav tm="100000">
                                          <p:val>
                                            <p:strVal val="#ppt_h"/>
                                          </p:val>
                                        </p:tav>
                                      </p:tavLst>
                                    </p:anim>
                                  </p:childTnLst>
                                </p:cTn>
                              </p:par>
                              <p:par>
                                <p:cTn id="40" presetID="23" presetClass="entr" presetSubtype="16" fill="hold" grpId="0" nodeType="withEffect">
                                  <p:stCondLst>
                                    <p:cond delay="250"/>
                                  </p:stCondLst>
                                  <p:childTnLst>
                                    <p:set>
                                      <p:cBhvr>
                                        <p:cTn id="41" dur="1" fill="hold">
                                          <p:stCondLst>
                                            <p:cond delay="0"/>
                                          </p:stCondLst>
                                        </p:cTn>
                                        <p:tgtEl>
                                          <p:spTgt spid="18449"/>
                                        </p:tgtEl>
                                        <p:attrNameLst>
                                          <p:attrName>style.visibility</p:attrName>
                                        </p:attrNameLst>
                                      </p:cBhvr>
                                      <p:to>
                                        <p:strVal val="visible"/>
                                      </p:to>
                                    </p:set>
                                    <p:anim calcmode="lin" valueType="num">
                                      <p:cBhvr>
                                        <p:cTn id="42" dur="500" fill="hold"/>
                                        <p:tgtEl>
                                          <p:spTgt spid="18449"/>
                                        </p:tgtEl>
                                        <p:attrNameLst>
                                          <p:attrName>ppt_w</p:attrName>
                                        </p:attrNameLst>
                                      </p:cBhvr>
                                      <p:tavLst>
                                        <p:tav tm="0">
                                          <p:val>
                                            <p:fltVal val="0"/>
                                          </p:val>
                                        </p:tav>
                                        <p:tav tm="100000">
                                          <p:val>
                                            <p:strVal val="#ppt_w"/>
                                          </p:val>
                                        </p:tav>
                                      </p:tavLst>
                                    </p:anim>
                                    <p:anim calcmode="lin" valueType="num">
                                      <p:cBhvr>
                                        <p:cTn id="43" dur="500" fill="hold"/>
                                        <p:tgtEl>
                                          <p:spTgt spid="18449"/>
                                        </p:tgtEl>
                                        <p:attrNameLst>
                                          <p:attrName>ppt_h</p:attrName>
                                        </p:attrNameLst>
                                      </p:cBhvr>
                                      <p:tavLst>
                                        <p:tav tm="0">
                                          <p:val>
                                            <p:fltVal val="0"/>
                                          </p:val>
                                        </p:tav>
                                        <p:tav tm="100000">
                                          <p:val>
                                            <p:strVal val="#ppt_h"/>
                                          </p:val>
                                        </p:tav>
                                      </p:tavLst>
                                    </p:anim>
                                  </p:childTnLst>
                                </p:cTn>
                              </p:par>
                              <p:par>
                                <p:cTn id="44" presetID="23" presetClass="entr" presetSubtype="16" fill="hold" nodeType="withEffect">
                                  <p:stCondLst>
                                    <p:cond delay="500"/>
                                  </p:stCondLst>
                                  <p:childTnLst>
                                    <p:set>
                                      <p:cBhvr>
                                        <p:cTn id="45" dur="1" fill="hold">
                                          <p:stCondLst>
                                            <p:cond delay="0"/>
                                          </p:stCondLst>
                                        </p:cTn>
                                        <p:tgtEl>
                                          <p:spTgt spid="18451"/>
                                        </p:tgtEl>
                                        <p:attrNameLst>
                                          <p:attrName>style.visibility</p:attrName>
                                        </p:attrNameLst>
                                      </p:cBhvr>
                                      <p:to>
                                        <p:strVal val="visible"/>
                                      </p:to>
                                    </p:set>
                                    <p:anim calcmode="lin" valueType="num">
                                      <p:cBhvr>
                                        <p:cTn id="46" dur="500" fill="hold"/>
                                        <p:tgtEl>
                                          <p:spTgt spid="18451"/>
                                        </p:tgtEl>
                                        <p:attrNameLst>
                                          <p:attrName>ppt_w</p:attrName>
                                        </p:attrNameLst>
                                      </p:cBhvr>
                                      <p:tavLst>
                                        <p:tav tm="0">
                                          <p:val>
                                            <p:fltVal val="0"/>
                                          </p:val>
                                        </p:tav>
                                        <p:tav tm="100000">
                                          <p:val>
                                            <p:strVal val="#ppt_w"/>
                                          </p:val>
                                        </p:tav>
                                      </p:tavLst>
                                    </p:anim>
                                    <p:anim calcmode="lin" valueType="num">
                                      <p:cBhvr>
                                        <p:cTn id="47" dur="500" fill="hold"/>
                                        <p:tgtEl>
                                          <p:spTgt spid="18451"/>
                                        </p:tgtEl>
                                        <p:attrNameLst>
                                          <p:attrName>ppt_h</p:attrName>
                                        </p:attrNameLst>
                                      </p:cBhvr>
                                      <p:tavLst>
                                        <p:tav tm="0">
                                          <p:val>
                                            <p:fltVal val="0"/>
                                          </p:val>
                                        </p:tav>
                                        <p:tav tm="100000">
                                          <p:val>
                                            <p:strVal val="#ppt_h"/>
                                          </p:val>
                                        </p:tav>
                                      </p:tavLst>
                                    </p:anim>
                                  </p:childTnLst>
                                </p:cTn>
                              </p:par>
                              <p:par>
                                <p:cTn id="48" presetID="23" presetClass="entr" presetSubtype="16" fill="hold" grpId="0" nodeType="withEffect">
                                  <p:stCondLst>
                                    <p:cond delay="750"/>
                                  </p:stCondLst>
                                  <p:childTnLst>
                                    <p:set>
                                      <p:cBhvr>
                                        <p:cTn id="49" dur="1" fill="hold">
                                          <p:stCondLst>
                                            <p:cond delay="0"/>
                                          </p:stCondLst>
                                        </p:cTn>
                                        <p:tgtEl>
                                          <p:spTgt spid="18450"/>
                                        </p:tgtEl>
                                        <p:attrNameLst>
                                          <p:attrName>style.visibility</p:attrName>
                                        </p:attrNameLst>
                                      </p:cBhvr>
                                      <p:to>
                                        <p:strVal val="visible"/>
                                      </p:to>
                                    </p:set>
                                    <p:anim calcmode="lin" valueType="num">
                                      <p:cBhvr>
                                        <p:cTn id="50" dur="500" fill="hold"/>
                                        <p:tgtEl>
                                          <p:spTgt spid="18450"/>
                                        </p:tgtEl>
                                        <p:attrNameLst>
                                          <p:attrName>ppt_w</p:attrName>
                                        </p:attrNameLst>
                                      </p:cBhvr>
                                      <p:tavLst>
                                        <p:tav tm="0">
                                          <p:val>
                                            <p:fltVal val="0"/>
                                          </p:val>
                                        </p:tav>
                                        <p:tav tm="100000">
                                          <p:val>
                                            <p:strVal val="#ppt_w"/>
                                          </p:val>
                                        </p:tav>
                                      </p:tavLst>
                                    </p:anim>
                                    <p:anim calcmode="lin" valueType="num">
                                      <p:cBhvr>
                                        <p:cTn id="51" dur="500" fill="hold"/>
                                        <p:tgtEl>
                                          <p:spTgt spid="18450"/>
                                        </p:tgtEl>
                                        <p:attrNameLst>
                                          <p:attrName>ppt_h</p:attrName>
                                        </p:attrNameLst>
                                      </p:cBhvr>
                                      <p:tavLst>
                                        <p:tav tm="0">
                                          <p:val>
                                            <p:fltVal val="0"/>
                                          </p:val>
                                        </p:tav>
                                        <p:tav tm="100000">
                                          <p:val>
                                            <p:strVal val="#ppt_h"/>
                                          </p:val>
                                        </p:tav>
                                      </p:tavLst>
                                    </p:anim>
                                  </p:childTnLst>
                                </p:cTn>
                              </p:par>
                              <p:par>
                                <p:cTn id="52" presetID="23" presetClass="entr" presetSubtype="16" fill="hold" nodeType="withEffect">
                                  <p:stCondLst>
                                    <p:cond delay="1000"/>
                                  </p:stCondLst>
                                  <p:childTnLst>
                                    <p:set>
                                      <p:cBhvr>
                                        <p:cTn id="53" dur="1" fill="hold">
                                          <p:stCondLst>
                                            <p:cond delay="0"/>
                                          </p:stCondLst>
                                        </p:cTn>
                                        <p:tgtEl>
                                          <p:spTgt spid="18453"/>
                                        </p:tgtEl>
                                        <p:attrNameLst>
                                          <p:attrName>style.visibility</p:attrName>
                                        </p:attrNameLst>
                                      </p:cBhvr>
                                      <p:to>
                                        <p:strVal val="visible"/>
                                      </p:to>
                                    </p:set>
                                    <p:anim calcmode="lin" valueType="num">
                                      <p:cBhvr>
                                        <p:cTn id="54" dur="500" fill="hold"/>
                                        <p:tgtEl>
                                          <p:spTgt spid="18453"/>
                                        </p:tgtEl>
                                        <p:attrNameLst>
                                          <p:attrName>ppt_w</p:attrName>
                                        </p:attrNameLst>
                                      </p:cBhvr>
                                      <p:tavLst>
                                        <p:tav tm="0">
                                          <p:val>
                                            <p:fltVal val="0"/>
                                          </p:val>
                                        </p:tav>
                                        <p:tav tm="100000">
                                          <p:val>
                                            <p:strVal val="#ppt_w"/>
                                          </p:val>
                                        </p:tav>
                                      </p:tavLst>
                                    </p:anim>
                                    <p:anim calcmode="lin" valueType="num">
                                      <p:cBhvr>
                                        <p:cTn id="55" dur="500" fill="hold"/>
                                        <p:tgtEl>
                                          <p:spTgt spid="18453"/>
                                        </p:tgtEl>
                                        <p:attrNameLst>
                                          <p:attrName>ppt_h</p:attrName>
                                        </p:attrNameLst>
                                      </p:cBhvr>
                                      <p:tavLst>
                                        <p:tav tm="0">
                                          <p:val>
                                            <p:fltVal val="0"/>
                                          </p:val>
                                        </p:tav>
                                        <p:tav tm="100000">
                                          <p:val>
                                            <p:strVal val="#ppt_h"/>
                                          </p:val>
                                        </p:tav>
                                      </p:tavLst>
                                    </p:anim>
                                  </p:childTnLst>
                                </p:cTn>
                              </p:par>
                            </p:childTnLst>
                          </p:cTn>
                        </p:par>
                        <p:par>
                          <p:cTn id="56" fill="hold">
                            <p:stCondLst>
                              <p:cond delay="2000"/>
                            </p:stCondLst>
                            <p:childTnLst>
                              <p:par>
                                <p:cTn id="57" presetID="22" presetClass="entr" presetSubtype="1" fill="hold" nodeType="afterEffect">
                                  <p:stCondLst>
                                    <p:cond delay="0"/>
                                  </p:stCondLst>
                                  <p:childTnLst>
                                    <p:set>
                                      <p:cBhvr>
                                        <p:cTn id="58" dur="1" fill="hold">
                                          <p:stCondLst>
                                            <p:cond delay="0"/>
                                          </p:stCondLst>
                                        </p:cTn>
                                        <p:tgtEl>
                                          <p:spTgt spid="18454"/>
                                        </p:tgtEl>
                                        <p:attrNameLst>
                                          <p:attrName>style.visibility</p:attrName>
                                        </p:attrNameLst>
                                      </p:cBhvr>
                                      <p:to>
                                        <p:strVal val="visible"/>
                                      </p:to>
                                    </p:set>
                                    <p:animEffect transition="in" filter="wipe(up)">
                                      <p:cBhvr>
                                        <p:cTn id="59" dur="500"/>
                                        <p:tgtEl>
                                          <p:spTgt spid="18454"/>
                                        </p:tgtEl>
                                      </p:cBhvr>
                                    </p:animEffect>
                                  </p:childTnLst>
                                </p:cTn>
                              </p:par>
                            </p:childTnLst>
                          </p:cTn>
                        </p:par>
                        <p:par>
                          <p:cTn id="60" fill="hold">
                            <p:stCondLst>
                              <p:cond delay="2500"/>
                            </p:stCondLst>
                            <p:childTnLst>
                              <p:par>
                                <p:cTn id="61" presetID="12" presetClass="entr" presetSubtype="4" fill="hold" grpId="0" nodeType="afterEffect">
                                  <p:stCondLst>
                                    <p:cond delay="0"/>
                                  </p:stCondLst>
                                  <p:childTnLst>
                                    <p:set>
                                      <p:cBhvr>
                                        <p:cTn id="62" dur="1" fill="hold">
                                          <p:stCondLst>
                                            <p:cond delay="0"/>
                                          </p:stCondLst>
                                        </p:cTn>
                                        <p:tgtEl>
                                          <p:spTgt spid="18455"/>
                                        </p:tgtEl>
                                        <p:attrNameLst>
                                          <p:attrName>style.visibility</p:attrName>
                                        </p:attrNameLst>
                                      </p:cBhvr>
                                      <p:to>
                                        <p:strVal val="visible"/>
                                      </p:to>
                                    </p:set>
                                    <p:anim calcmode="lin" valueType="num">
                                      <p:cBhvr additive="base">
                                        <p:cTn id="63" dur="500"/>
                                        <p:tgtEl>
                                          <p:spTgt spid="18455"/>
                                        </p:tgtEl>
                                        <p:attrNameLst>
                                          <p:attrName>ppt_y</p:attrName>
                                        </p:attrNameLst>
                                      </p:cBhvr>
                                      <p:tavLst>
                                        <p:tav tm="0">
                                          <p:val>
                                            <p:strVal val="#ppt_y+#ppt_h*1.125000"/>
                                          </p:val>
                                        </p:tav>
                                        <p:tav tm="100000">
                                          <p:val>
                                            <p:strVal val="#ppt_y"/>
                                          </p:val>
                                        </p:tav>
                                      </p:tavLst>
                                    </p:anim>
                                    <p:animEffect transition="in" filter="wipe(up)">
                                      <p:cBhvr>
                                        <p:cTn id="64" dur="500"/>
                                        <p:tgtEl>
                                          <p:spTgt spid="18455"/>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18456"/>
                                        </p:tgtEl>
                                        <p:attrNameLst>
                                          <p:attrName>style.visibility</p:attrName>
                                        </p:attrNameLst>
                                      </p:cBhvr>
                                      <p:to>
                                        <p:strVal val="visible"/>
                                      </p:to>
                                    </p:set>
                                    <p:anim calcmode="lin" valueType="num">
                                      <p:cBhvr additive="base">
                                        <p:cTn id="67" dur="500"/>
                                        <p:tgtEl>
                                          <p:spTgt spid="18456"/>
                                        </p:tgtEl>
                                        <p:attrNameLst>
                                          <p:attrName>ppt_y</p:attrName>
                                        </p:attrNameLst>
                                      </p:cBhvr>
                                      <p:tavLst>
                                        <p:tav tm="0">
                                          <p:val>
                                            <p:strVal val="#ppt_y+#ppt_h*1.125000"/>
                                          </p:val>
                                        </p:tav>
                                        <p:tav tm="100000">
                                          <p:val>
                                            <p:strVal val="#ppt_y"/>
                                          </p:val>
                                        </p:tav>
                                      </p:tavLst>
                                    </p:anim>
                                    <p:animEffect transition="in" filter="wipe(up)">
                                      <p:cBhvr>
                                        <p:cTn id="68" dur="500"/>
                                        <p:tgtEl>
                                          <p:spTgt spid="18456"/>
                                        </p:tgtEl>
                                      </p:cBhvr>
                                    </p:animEffect>
                                  </p:childTnLst>
                                </p:cTn>
                              </p:par>
                              <p:par>
                                <p:cTn id="69" presetID="12" presetClass="entr" presetSubtype="4" fill="hold" grpId="0" nodeType="withEffect">
                                  <p:stCondLst>
                                    <p:cond delay="0"/>
                                  </p:stCondLst>
                                  <p:childTnLst>
                                    <p:set>
                                      <p:cBhvr>
                                        <p:cTn id="70" dur="1" fill="hold">
                                          <p:stCondLst>
                                            <p:cond delay="0"/>
                                          </p:stCondLst>
                                        </p:cTn>
                                        <p:tgtEl>
                                          <p:spTgt spid="18457"/>
                                        </p:tgtEl>
                                        <p:attrNameLst>
                                          <p:attrName>style.visibility</p:attrName>
                                        </p:attrNameLst>
                                      </p:cBhvr>
                                      <p:to>
                                        <p:strVal val="visible"/>
                                      </p:to>
                                    </p:set>
                                    <p:anim calcmode="lin" valueType="num">
                                      <p:cBhvr additive="base">
                                        <p:cTn id="71" dur="500"/>
                                        <p:tgtEl>
                                          <p:spTgt spid="18457"/>
                                        </p:tgtEl>
                                        <p:attrNameLst>
                                          <p:attrName>ppt_y</p:attrName>
                                        </p:attrNameLst>
                                      </p:cBhvr>
                                      <p:tavLst>
                                        <p:tav tm="0">
                                          <p:val>
                                            <p:strVal val="#ppt_y+#ppt_h*1.125000"/>
                                          </p:val>
                                        </p:tav>
                                        <p:tav tm="100000">
                                          <p:val>
                                            <p:strVal val="#ppt_y"/>
                                          </p:val>
                                        </p:tav>
                                      </p:tavLst>
                                    </p:anim>
                                    <p:animEffect transition="in" filter="wipe(up)">
                                      <p:cBhvr>
                                        <p:cTn id="72" dur="500"/>
                                        <p:tgtEl>
                                          <p:spTgt spid="18457"/>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18458"/>
                                        </p:tgtEl>
                                        <p:attrNameLst>
                                          <p:attrName>style.visibility</p:attrName>
                                        </p:attrNameLst>
                                      </p:cBhvr>
                                      <p:to>
                                        <p:strVal val="visible"/>
                                      </p:to>
                                    </p:set>
                                    <p:anim calcmode="lin" valueType="num">
                                      <p:cBhvr additive="base">
                                        <p:cTn id="75" dur="500"/>
                                        <p:tgtEl>
                                          <p:spTgt spid="18458"/>
                                        </p:tgtEl>
                                        <p:attrNameLst>
                                          <p:attrName>ppt_y</p:attrName>
                                        </p:attrNameLst>
                                      </p:cBhvr>
                                      <p:tavLst>
                                        <p:tav tm="0">
                                          <p:val>
                                            <p:strVal val="#ppt_y+#ppt_h*1.125000"/>
                                          </p:val>
                                        </p:tav>
                                        <p:tav tm="100000">
                                          <p:val>
                                            <p:strVal val="#ppt_y"/>
                                          </p:val>
                                        </p:tav>
                                      </p:tavLst>
                                    </p:anim>
                                    <p:animEffect transition="in" filter="wipe(up)">
                                      <p:cBhvr>
                                        <p:cTn id="76" dur="500"/>
                                        <p:tgtEl>
                                          <p:spTgt spid="18458"/>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18459"/>
                                        </p:tgtEl>
                                        <p:attrNameLst>
                                          <p:attrName>style.visibility</p:attrName>
                                        </p:attrNameLst>
                                      </p:cBhvr>
                                      <p:to>
                                        <p:strVal val="visible"/>
                                      </p:to>
                                    </p:set>
                                    <p:anim calcmode="lin" valueType="num">
                                      <p:cBhvr additive="base">
                                        <p:cTn id="79" dur="500"/>
                                        <p:tgtEl>
                                          <p:spTgt spid="18459"/>
                                        </p:tgtEl>
                                        <p:attrNameLst>
                                          <p:attrName>ppt_y</p:attrName>
                                        </p:attrNameLst>
                                      </p:cBhvr>
                                      <p:tavLst>
                                        <p:tav tm="0">
                                          <p:val>
                                            <p:strVal val="#ppt_y+#ppt_h*1.125000"/>
                                          </p:val>
                                        </p:tav>
                                        <p:tav tm="100000">
                                          <p:val>
                                            <p:strVal val="#ppt_y"/>
                                          </p:val>
                                        </p:tav>
                                      </p:tavLst>
                                    </p:anim>
                                    <p:animEffect transition="in" filter="wipe(up)">
                                      <p:cBhvr>
                                        <p:cTn id="80" dur="500"/>
                                        <p:tgtEl>
                                          <p:spTgt spid="18459"/>
                                        </p:tgtEl>
                                      </p:cBhvr>
                                    </p:animEffect>
                                  </p:childTnLst>
                                </p:cTn>
                              </p:par>
                            </p:childTnLst>
                          </p:cTn>
                        </p:par>
                        <p:par>
                          <p:cTn id="81" fill="hold">
                            <p:stCondLst>
                              <p:cond delay="3000"/>
                            </p:stCondLst>
                            <p:childTnLst>
                              <p:par>
                                <p:cTn id="82" presetID="22" presetClass="entr" presetSubtype="8" fill="hold" grpId="0" nodeType="afterEffect">
                                  <p:stCondLst>
                                    <p:cond delay="0"/>
                                  </p:stCondLst>
                                  <p:childTnLst>
                                    <p:set>
                                      <p:cBhvr>
                                        <p:cTn id="83" dur="1" fill="hold">
                                          <p:stCondLst>
                                            <p:cond delay="0"/>
                                          </p:stCondLst>
                                        </p:cTn>
                                        <p:tgtEl>
                                          <p:spTgt spid="18460"/>
                                        </p:tgtEl>
                                        <p:attrNameLst>
                                          <p:attrName>style.visibility</p:attrName>
                                        </p:attrNameLst>
                                      </p:cBhvr>
                                      <p:to>
                                        <p:strVal val="visible"/>
                                      </p:to>
                                    </p:set>
                                    <p:animEffect transition="in" filter="wipe(left)">
                                      <p:cBhvr>
                                        <p:cTn id="84" dur="750"/>
                                        <p:tgtEl>
                                          <p:spTgt spid="18460"/>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8461"/>
                                        </p:tgtEl>
                                        <p:attrNameLst>
                                          <p:attrName>style.visibility</p:attrName>
                                        </p:attrNameLst>
                                      </p:cBhvr>
                                      <p:to>
                                        <p:strVal val="visible"/>
                                      </p:to>
                                    </p:set>
                                    <p:animEffect transition="in" filter="wipe(left)">
                                      <p:cBhvr>
                                        <p:cTn id="87" dur="750"/>
                                        <p:tgtEl>
                                          <p:spTgt spid="1846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8462"/>
                                        </p:tgtEl>
                                        <p:attrNameLst>
                                          <p:attrName>style.visibility</p:attrName>
                                        </p:attrNameLst>
                                      </p:cBhvr>
                                      <p:to>
                                        <p:strVal val="visible"/>
                                      </p:to>
                                    </p:set>
                                    <p:animEffect transition="in" filter="wipe(left)">
                                      <p:cBhvr>
                                        <p:cTn id="90" dur="750"/>
                                        <p:tgtEl>
                                          <p:spTgt spid="1846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18463"/>
                                        </p:tgtEl>
                                        <p:attrNameLst>
                                          <p:attrName>style.visibility</p:attrName>
                                        </p:attrNameLst>
                                      </p:cBhvr>
                                      <p:to>
                                        <p:strVal val="visible"/>
                                      </p:to>
                                    </p:set>
                                    <p:animEffect transition="in" filter="wipe(left)">
                                      <p:cBhvr>
                                        <p:cTn id="93" dur="750"/>
                                        <p:tgtEl>
                                          <p:spTgt spid="1846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8464"/>
                                        </p:tgtEl>
                                        <p:attrNameLst>
                                          <p:attrName>style.visibility</p:attrName>
                                        </p:attrNameLst>
                                      </p:cBhvr>
                                      <p:to>
                                        <p:strVal val="visible"/>
                                      </p:to>
                                    </p:set>
                                    <p:animEffect transition="in" filter="wipe(left)">
                                      <p:cBhvr>
                                        <p:cTn id="96" dur="750"/>
                                        <p:tgtEl>
                                          <p:spTgt spid="18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1" grpId="0" bldLvl="0" animBg="1"/>
      <p:bldP spid="18442" grpId="0" bldLvl="0" animBg="1" autoUpdateAnimBg="0"/>
      <p:bldP spid="18443" grpId="0" bldLvl="0" animBg="1" autoUpdateAnimBg="0"/>
      <p:bldP spid="18444" grpId="0" bldLvl="0" animBg="1" autoUpdateAnimBg="0"/>
      <p:bldP spid="18445" grpId="0" bldLvl="0" animBg="1" autoUpdateAnimBg="0"/>
      <p:bldP spid="18446" grpId="0" bldLvl="0" animBg="1" autoUpdateAnimBg="0"/>
      <p:bldP spid="18447" grpId="0" bldLvl="0" animBg="1" autoUpdateAnimBg="0"/>
      <p:bldP spid="18448" grpId="0" bldLvl="0" animBg="1" autoUpdateAnimBg="0"/>
      <p:bldP spid="18449" grpId="0" bldLvl="0" animBg="1"/>
      <p:bldP spid="18450" grpId="0" bldLvl="0" animBg="1"/>
      <p:bldP spid="18455" grpId="0" bldLvl="0" animBg="1" autoUpdateAnimBg="0"/>
      <p:bldP spid="18456" grpId="0" bldLvl="0" animBg="1" autoUpdateAnimBg="0"/>
      <p:bldP spid="18457" grpId="0" bldLvl="0" animBg="1" autoUpdateAnimBg="0"/>
      <p:bldP spid="18458" grpId="0" bldLvl="0" animBg="1" autoUpdateAnimBg="0"/>
      <p:bldP spid="18459" grpId="0" bldLvl="0" animBg="1" autoUpdateAnimBg="0"/>
      <p:bldP spid="18460" grpId="0" autoUpdateAnimBg="0"/>
      <p:bldP spid="18461" grpId="0" autoUpdateAnimBg="0"/>
      <p:bldP spid="18462" grpId="0" autoUpdateAnimBg="0"/>
      <p:bldP spid="18463" grpId="0" autoUpdateAnimBg="0"/>
      <p:bldP spid="18464"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任意多边形 9"/>
          <p:cNvSpPr/>
          <p:nvPr/>
        </p:nvSpPr>
        <p:spPr bwMode="auto">
          <a:xfrm>
            <a:off x="305991" y="123218"/>
            <a:ext cx="464344" cy="472678"/>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cxnSp>
        <p:nvCxnSpPr>
          <p:cNvPr id="19460" name="直接连接符 11"/>
          <p:cNvCxnSpPr>
            <a:cxnSpLocks noChangeShapeType="1"/>
          </p:cNvCxnSpPr>
          <p:nvPr/>
        </p:nvCxnSpPr>
        <p:spPr bwMode="auto">
          <a:xfrm flipH="1">
            <a:off x="614363" y="304193"/>
            <a:ext cx="253604" cy="296465"/>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19461" name="文本框 12"/>
          <p:cNvSpPr txBox="1">
            <a:spLocks noChangeArrowheads="1"/>
          </p:cNvSpPr>
          <p:nvPr/>
        </p:nvSpPr>
        <p:spPr bwMode="auto">
          <a:xfrm>
            <a:off x="276225" y="186320"/>
            <a:ext cx="441722" cy="38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800" b="1">
                <a:solidFill>
                  <a:srgbClr val="132F55"/>
                </a:solidFill>
                <a:latin typeface="华文细黑" pitchFamily="2" charset="-122"/>
                <a:ea typeface="华文细黑" pitchFamily="2" charset="-122"/>
              </a:rPr>
              <a:t>03</a:t>
            </a:r>
            <a:endParaRPr lang="zh-CN" altLang="en-US" sz="1800" b="1">
              <a:solidFill>
                <a:srgbClr val="132F55"/>
              </a:solidFill>
              <a:latin typeface="华文细黑" pitchFamily="2" charset="-122"/>
              <a:ea typeface="华文细黑" pitchFamily="2" charset="-122"/>
            </a:endParaRPr>
          </a:p>
        </p:txBody>
      </p:sp>
      <p:cxnSp>
        <p:nvCxnSpPr>
          <p:cNvPr id="19462" name="直接连接符 14"/>
          <p:cNvCxnSpPr>
            <a:cxnSpLocks noChangeShapeType="1"/>
          </p:cNvCxnSpPr>
          <p:nvPr/>
        </p:nvCxnSpPr>
        <p:spPr bwMode="auto">
          <a:xfrm>
            <a:off x="298847" y="655427"/>
            <a:ext cx="8539163"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grpSp>
        <p:nvGrpSpPr>
          <p:cNvPr id="19464" name="组合 89"/>
          <p:cNvGrpSpPr/>
          <p:nvPr/>
        </p:nvGrpSpPr>
        <p:grpSpPr bwMode="auto">
          <a:xfrm>
            <a:off x="4810125" y="3086683"/>
            <a:ext cx="1807369" cy="1807369"/>
            <a:chOff x="0" y="0"/>
            <a:chExt cx="2409371" cy="2409371"/>
          </a:xfrm>
        </p:grpSpPr>
        <p:sp>
          <p:nvSpPr>
            <p:cNvPr id="19465" name="椭圆 16"/>
            <p:cNvSpPr>
              <a:spLocks noChangeArrowheads="1"/>
            </p:cNvSpPr>
            <p:nvPr/>
          </p:nvSpPr>
          <p:spPr bwMode="auto">
            <a:xfrm>
              <a:off x="0" y="0"/>
              <a:ext cx="2409371" cy="2409371"/>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grpSp>
          <p:nvGrpSpPr>
            <p:cNvPr id="19466" name="组合 29"/>
            <p:cNvGrpSpPr/>
            <p:nvPr/>
          </p:nvGrpSpPr>
          <p:grpSpPr bwMode="auto">
            <a:xfrm>
              <a:off x="753933" y="1096448"/>
              <a:ext cx="1384885" cy="1063113"/>
              <a:chOff x="0" y="0"/>
              <a:chExt cx="1384885" cy="1063113"/>
            </a:xfrm>
          </p:grpSpPr>
          <p:sp>
            <p:nvSpPr>
              <p:cNvPr id="19467" name="文本框 30"/>
              <p:cNvSpPr txBox="1">
                <a:spLocks noChangeArrowheads="1"/>
              </p:cNvSpPr>
              <p:nvPr/>
            </p:nvSpPr>
            <p:spPr bwMode="auto">
              <a:xfrm>
                <a:off x="57562" y="0"/>
                <a:ext cx="1327323" cy="1009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algn="ctr" eaLnBrk="1" hangingPunct="1"/>
                <a:r>
                  <a:rPr lang="en-US" sz="4050" b="1">
                    <a:solidFill>
                      <a:srgbClr val="1E6991"/>
                    </a:solidFill>
                    <a:latin typeface="华文细黑" pitchFamily="2" charset="-122"/>
                    <a:ea typeface="华文细黑" pitchFamily="2" charset="-122"/>
                  </a:rPr>
                  <a:t>04</a:t>
                </a:r>
                <a:endParaRPr lang="zh-CN" altLang="en-US" sz="4050" b="1">
                  <a:solidFill>
                    <a:srgbClr val="1E6991"/>
                  </a:solidFill>
                  <a:latin typeface="华文细黑" pitchFamily="2" charset="-122"/>
                  <a:ea typeface="华文细黑" pitchFamily="2" charset="-122"/>
                </a:endParaRPr>
              </a:p>
            </p:txBody>
          </p:sp>
          <p:sp>
            <p:nvSpPr>
              <p:cNvPr id="19468" name="文本框 31"/>
              <p:cNvSpPr txBox="1">
                <a:spLocks noChangeArrowheads="1"/>
              </p:cNvSpPr>
              <p:nvPr/>
            </p:nvSpPr>
            <p:spPr bwMode="auto">
              <a:xfrm>
                <a:off x="0" y="758370"/>
                <a:ext cx="1134989" cy="304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900">
                    <a:solidFill>
                      <a:srgbClr val="1E6991"/>
                    </a:solidFill>
                    <a:latin typeface="Arial" panose="020B0604020202020204" pitchFamily="34" charset="0"/>
                    <a:ea typeface="华文细黑" pitchFamily="2" charset="-122"/>
                  </a:rPr>
                  <a:t>PART FOUR</a:t>
                </a:r>
                <a:endParaRPr lang="zh-CN" altLang="en-US" sz="900">
                  <a:solidFill>
                    <a:srgbClr val="1E6991"/>
                  </a:solidFill>
                  <a:latin typeface="Arial" panose="020B0604020202020204" pitchFamily="34" charset="0"/>
                  <a:ea typeface="华文细黑" pitchFamily="2" charset="-122"/>
                </a:endParaRPr>
              </a:p>
            </p:txBody>
          </p:sp>
        </p:grpSp>
        <p:pic>
          <p:nvPicPr>
            <p:cNvPr id="19469" name="组合 54"/>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57514" y="755762"/>
              <a:ext cx="341312" cy="45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470" name="组合 90"/>
          <p:cNvGrpSpPr/>
          <p:nvPr/>
        </p:nvGrpSpPr>
        <p:grpSpPr bwMode="auto">
          <a:xfrm>
            <a:off x="4810125" y="982849"/>
            <a:ext cx="1807369" cy="1807369"/>
            <a:chOff x="0" y="0"/>
            <a:chExt cx="2409371" cy="2409371"/>
          </a:xfrm>
        </p:grpSpPr>
        <p:sp>
          <p:nvSpPr>
            <p:cNvPr id="19471" name="椭圆 13"/>
            <p:cNvSpPr>
              <a:spLocks noChangeArrowheads="1"/>
            </p:cNvSpPr>
            <p:nvPr/>
          </p:nvSpPr>
          <p:spPr bwMode="auto">
            <a:xfrm>
              <a:off x="0" y="0"/>
              <a:ext cx="2409371" cy="2409371"/>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grpSp>
          <p:nvGrpSpPr>
            <p:cNvPr id="19472" name="组合 23"/>
            <p:cNvGrpSpPr/>
            <p:nvPr/>
          </p:nvGrpSpPr>
          <p:grpSpPr bwMode="auto">
            <a:xfrm>
              <a:off x="677149" y="278105"/>
              <a:ext cx="1229128" cy="1938235"/>
              <a:chOff x="-105813" y="0"/>
              <a:chExt cx="1229128" cy="1938235"/>
            </a:xfrm>
          </p:grpSpPr>
          <p:sp>
            <p:nvSpPr>
              <p:cNvPr id="19473" name="文本框 24"/>
              <p:cNvSpPr txBox="1">
                <a:spLocks noChangeArrowheads="1"/>
              </p:cNvSpPr>
              <p:nvPr/>
            </p:nvSpPr>
            <p:spPr bwMode="auto">
              <a:xfrm>
                <a:off x="-105813" y="104967"/>
                <a:ext cx="1229128" cy="1833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algn="ctr" eaLnBrk="1" hangingPunct="1"/>
                <a:r>
                  <a:rPr lang="en-US" sz="4050" b="1">
                    <a:solidFill>
                      <a:srgbClr val="1E6991"/>
                    </a:solidFill>
                    <a:latin typeface="华文细黑" pitchFamily="2" charset="-122"/>
                    <a:ea typeface="华文细黑" pitchFamily="2" charset="-122"/>
                  </a:rPr>
                  <a:t>02</a:t>
                </a:r>
                <a:endParaRPr lang="zh-CN" altLang="en-US" sz="4050" b="1">
                  <a:solidFill>
                    <a:srgbClr val="1E6991"/>
                  </a:solidFill>
                  <a:latin typeface="华文细黑" pitchFamily="2" charset="-122"/>
                  <a:ea typeface="华文细黑" pitchFamily="2" charset="-122"/>
                </a:endParaRPr>
              </a:p>
            </p:txBody>
          </p:sp>
          <p:sp>
            <p:nvSpPr>
              <p:cNvPr id="19474" name="文本框 25"/>
              <p:cNvSpPr txBox="1">
                <a:spLocks noChangeArrowheads="1"/>
              </p:cNvSpPr>
              <p:nvPr/>
            </p:nvSpPr>
            <p:spPr bwMode="auto">
              <a:xfrm>
                <a:off x="-67720" y="0"/>
                <a:ext cx="1186803" cy="304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algn="ctr" eaLnBrk="1" hangingPunct="1"/>
                <a:r>
                  <a:rPr lang="en-US" sz="900">
                    <a:solidFill>
                      <a:srgbClr val="1E6991"/>
                    </a:solidFill>
                    <a:latin typeface="Arial" panose="020B0604020202020204" pitchFamily="34" charset="0"/>
                    <a:ea typeface="华文细黑" pitchFamily="2" charset="-122"/>
                  </a:rPr>
                  <a:t>PART TWO</a:t>
                </a:r>
                <a:endParaRPr lang="zh-CN" altLang="en-US" sz="900">
                  <a:solidFill>
                    <a:srgbClr val="1E6991"/>
                  </a:solidFill>
                  <a:latin typeface="Arial" panose="020B0604020202020204" pitchFamily="34" charset="0"/>
                  <a:ea typeface="华文细黑" pitchFamily="2" charset="-122"/>
                </a:endParaRPr>
              </a:p>
            </p:txBody>
          </p:sp>
        </p:grpSp>
        <p:pic>
          <p:nvPicPr>
            <p:cNvPr id="19475" name="组合 52"/>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90471" y="1274776"/>
              <a:ext cx="475398" cy="45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476" name="组合 87"/>
          <p:cNvGrpSpPr/>
          <p:nvPr/>
        </p:nvGrpSpPr>
        <p:grpSpPr bwMode="auto">
          <a:xfrm>
            <a:off x="2691051" y="978404"/>
            <a:ext cx="1807369" cy="1807369"/>
            <a:chOff x="0" y="0"/>
            <a:chExt cx="2409371" cy="2409371"/>
          </a:xfrm>
        </p:grpSpPr>
        <p:sp>
          <p:nvSpPr>
            <p:cNvPr id="19477" name="椭圆 2"/>
            <p:cNvSpPr>
              <a:spLocks noChangeArrowheads="1"/>
            </p:cNvSpPr>
            <p:nvPr/>
          </p:nvSpPr>
          <p:spPr bwMode="auto">
            <a:xfrm>
              <a:off x="0" y="0"/>
              <a:ext cx="2409371" cy="2409371"/>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grpSp>
          <p:nvGrpSpPr>
            <p:cNvPr id="19478" name="组合 7"/>
            <p:cNvGrpSpPr/>
            <p:nvPr/>
          </p:nvGrpSpPr>
          <p:grpSpPr bwMode="auto">
            <a:xfrm>
              <a:off x="415667" y="308579"/>
              <a:ext cx="1460225" cy="643621"/>
              <a:chOff x="-178613" y="30474"/>
              <a:chExt cx="1460225" cy="643621"/>
            </a:xfrm>
          </p:grpSpPr>
          <p:sp>
            <p:nvSpPr>
              <p:cNvPr id="19479" name="文本框 5"/>
              <p:cNvSpPr txBox="1">
                <a:spLocks noChangeArrowheads="1"/>
              </p:cNvSpPr>
              <p:nvPr/>
            </p:nvSpPr>
            <p:spPr bwMode="auto">
              <a:xfrm>
                <a:off x="-178613" y="83805"/>
                <a:ext cx="1397583" cy="590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algn="ctr" eaLnBrk="1" hangingPunct="1"/>
                <a:r>
                  <a:rPr lang="en-US" sz="4050" b="1">
                    <a:solidFill>
                      <a:srgbClr val="1E6991"/>
                    </a:solidFill>
                    <a:latin typeface="华文细黑" pitchFamily="2" charset="-122"/>
                    <a:ea typeface="华文细黑" pitchFamily="2" charset="-122"/>
                  </a:rPr>
                  <a:t>01</a:t>
                </a:r>
                <a:endParaRPr lang="zh-CN" altLang="en-US" sz="4050" b="1">
                  <a:solidFill>
                    <a:srgbClr val="1E6991"/>
                  </a:solidFill>
                  <a:latin typeface="华文细黑" pitchFamily="2" charset="-122"/>
                  <a:ea typeface="华文细黑" pitchFamily="2" charset="-122"/>
                </a:endParaRPr>
              </a:p>
            </p:txBody>
          </p:sp>
          <p:sp>
            <p:nvSpPr>
              <p:cNvPr id="19480" name="文本框 22"/>
              <p:cNvSpPr txBox="1">
                <a:spLocks noChangeArrowheads="1"/>
              </p:cNvSpPr>
              <p:nvPr/>
            </p:nvSpPr>
            <p:spPr bwMode="auto">
              <a:xfrm>
                <a:off x="-173534" y="30474"/>
                <a:ext cx="1455146" cy="304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algn="ctr" eaLnBrk="1" hangingPunct="1"/>
                <a:r>
                  <a:rPr lang="en-US" sz="900">
                    <a:solidFill>
                      <a:srgbClr val="1E6991"/>
                    </a:solidFill>
                    <a:latin typeface="Arial" panose="020B0604020202020204" pitchFamily="34" charset="0"/>
                    <a:ea typeface="华文细黑" pitchFamily="2" charset="-122"/>
                  </a:rPr>
                  <a:t>PART ONE</a:t>
                </a:r>
                <a:endParaRPr lang="zh-CN" altLang="en-US" sz="900">
                  <a:solidFill>
                    <a:srgbClr val="1E6991"/>
                  </a:solidFill>
                  <a:latin typeface="Arial" panose="020B0604020202020204" pitchFamily="34" charset="0"/>
                  <a:ea typeface="华文细黑" pitchFamily="2" charset="-122"/>
                </a:endParaRPr>
              </a:p>
            </p:txBody>
          </p:sp>
        </p:grpSp>
        <p:pic>
          <p:nvPicPr>
            <p:cNvPr id="19481" name="组合 51"/>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04006" y="1280871"/>
              <a:ext cx="298648" cy="432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482" name="组合 88"/>
          <p:cNvGrpSpPr/>
          <p:nvPr/>
        </p:nvGrpSpPr>
        <p:grpSpPr bwMode="auto">
          <a:xfrm>
            <a:off x="2677716" y="3086683"/>
            <a:ext cx="1807369" cy="1807369"/>
            <a:chOff x="0" y="0"/>
            <a:chExt cx="2409371" cy="2409371"/>
          </a:xfrm>
        </p:grpSpPr>
        <p:sp>
          <p:nvSpPr>
            <p:cNvPr id="19483" name="椭圆 10"/>
            <p:cNvSpPr>
              <a:spLocks noChangeArrowheads="1"/>
            </p:cNvSpPr>
            <p:nvPr/>
          </p:nvSpPr>
          <p:spPr bwMode="auto">
            <a:xfrm>
              <a:off x="0" y="0"/>
              <a:ext cx="2409371" cy="2409371"/>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grpSp>
          <p:nvGrpSpPr>
            <p:cNvPr id="19484" name="组合 26"/>
            <p:cNvGrpSpPr/>
            <p:nvPr/>
          </p:nvGrpSpPr>
          <p:grpSpPr bwMode="auto">
            <a:xfrm>
              <a:off x="492681" y="1096448"/>
              <a:ext cx="1338328" cy="1018522"/>
              <a:chOff x="0" y="0"/>
              <a:chExt cx="1338328" cy="1018522"/>
            </a:xfrm>
          </p:grpSpPr>
          <p:sp>
            <p:nvSpPr>
              <p:cNvPr id="19485" name="文本框 27"/>
              <p:cNvSpPr txBox="1">
                <a:spLocks noChangeArrowheads="1"/>
              </p:cNvSpPr>
              <p:nvPr/>
            </p:nvSpPr>
            <p:spPr bwMode="auto">
              <a:xfrm>
                <a:off x="22009" y="0"/>
                <a:ext cx="1234207" cy="1009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algn="ctr" eaLnBrk="1" hangingPunct="1"/>
                <a:r>
                  <a:rPr lang="en-US" sz="4050" b="1">
                    <a:solidFill>
                      <a:srgbClr val="1E6991"/>
                    </a:solidFill>
                    <a:latin typeface="华文细黑" pitchFamily="2" charset="-122"/>
                    <a:ea typeface="华文细黑" pitchFamily="2" charset="-122"/>
                  </a:rPr>
                  <a:t>03</a:t>
                </a:r>
                <a:endParaRPr lang="zh-CN" altLang="en-US" sz="4050" b="1">
                  <a:solidFill>
                    <a:srgbClr val="1E6991"/>
                  </a:solidFill>
                  <a:latin typeface="华文细黑" pitchFamily="2" charset="-122"/>
                  <a:ea typeface="华文细黑" pitchFamily="2" charset="-122"/>
                </a:endParaRPr>
              </a:p>
            </p:txBody>
          </p:sp>
          <p:sp>
            <p:nvSpPr>
              <p:cNvPr id="19486" name="文本框 28"/>
              <p:cNvSpPr txBox="1">
                <a:spLocks noChangeArrowheads="1"/>
              </p:cNvSpPr>
              <p:nvPr/>
            </p:nvSpPr>
            <p:spPr bwMode="auto">
              <a:xfrm>
                <a:off x="0" y="758470"/>
                <a:ext cx="1338328" cy="260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algn="ctr" eaLnBrk="1" hangingPunct="1"/>
                <a:r>
                  <a:rPr lang="en-US" sz="900">
                    <a:solidFill>
                      <a:srgbClr val="1E6991"/>
                    </a:solidFill>
                    <a:latin typeface="Arial" panose="020B0604020202020204" pitchFamily="34" charset="0"/>
                    <a:ea typeface="华文细黑" pitchFamily="2" charset="-122"/>
                  </a:rPr>
                  <a:t>PART THREE</a:t>
                </a:r>
                <a:endParaRPr lang="zh-CN" altLang="en-US" sz="900">
                  <a:solidFill>
                    <a:srgbClr val="1E6991"/>
                  </a:solidFill>
                  <a:latin typeface="Arial" panose="020B0604020202020204" pitchFamily="34" charset="0"/>
                  <a:ea typeface="华文细黑" pitchFamily="2" charset="-122"/>
                </a:endParaRPr>
              </a:p>
            </p:txBody>
          </p:sp>
        </p:grpSp>
        <p:pic>
          <p:nvPicPr>
            <p:cNvPr id="19487" name="组合 53"/>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22290" y="682623"/>
              <a:ext cx="420545" cy="48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488" name="组合 86"/>
          <p:cNvGrpSpPr/>
          <p:nvPr/>
        </p:nvGrpSpPr>
        <p:grpSpPr bwMode="auto">
          <a:xfrm>
            <a:off x="3605213" y="1896058"/>
            <a:ext cx="2084785" cy="2084785"/>
            <a:chOff x="0" y="0"/>
            <a:chExt cx="2780214" cy="2780214"/>
          </a:xfrm>
        </p:grpSpPr>
        <p:sp>
          <p:nvSpPr>
            <p:cNvPr id="19489" name="任意多边形 21"/>
            <p:cNvSpPr/>
            <p:nvPr/>
          </p:nvSpPr>
          <p:spPr bwMode="auto">
            <a:xfrm rot="16200000" flipH="1">
              <a:off x="0" y="0"/>
              <a:ext cx="2780214" cy="2780214"/>
            </a:xfrm>
            <a:custGeom>
              <a:avLst/>
              <a:gdLst>
                <a:gd name="T0" fmla="*/ 0 w 2780214"/>
                <a:gd name="T1" fmla="*/ 1390107 h 2780214"/>
                <a:gd name="T2" fmla="*/ 167778 w 2780214"/>
                <a:gd name="T3" fmla="*/ 2052714 h 2780214"/>
                <a:gd name="T4" fmla="*/ 195461 w 2780214"/>
                <a:gd name="T5" fmla="*/ 2098282 h 2780214"/>
                <a:gd name="T6" fmla="*/ 195461 w 2780214"/>
                <a:gd name="T7" fmla="*/ 2518412 h 2780214"/>
                <a:gd name="T8" fmla="*/ 580264 w 2780214"/>
                <a:gd name="T9" fmla="*/ 2518412 h 2780214"/>
                <a:gd name="T10" fmla="*/ 612885 w 2780214"/>
                <a:gd name="T11" fmla="*/ 2542806 h 2780214"/>
                <a:gd name="T12" fmla="*/ 1390107 w 2780214"/>
                <a:gd name="T13" fmla="*/ 2780214 h 2780214"/>
                <a:gd name="T14" fmla="*/ 2167329 w 2780214"/>
                <a:gd name="T15" fmla="*/ 2542806 h 2780214"/>
                <a:gd name="T16" fmla="*/ 2199950 w 2780214"/>
                <a:gd name="T17" fmla="*/ 2518412 h 2780214"/>
                <a:gd name="T18" fmla="*/ 2558000 w 2780214"/>
                <a:gd name="T19" fmla="*/ 2518412 h 2780214"/>
                <a:gd name="T20" fmla="*/ 2558000 w 2780214"/>
                <a:gd name="T21" fmla="*/ 2142319 h 2780214"/>
                <a:gd name="T22" fmla="*/ 2612436 w 2780214"/>
                <a:gd name="T23" fmla="*/ 2052714 h 2780214"/>
                <a:gd name="T24" fmla="*/ 2780214 w 2780214"/>
                <a:gd name="T25" fmla="*/ 1390107 h 2780214"/>
                <a:gd name="T26" fmla="*/ 2612436 w 2780214"/>
                <a:gd name="T27" fmla="*/ 727499 h 2780214"/>
                <a:gd name="T28" fmla="*/ 2558000 w 2780214"/>
                <a:gd name="T29" fmla="*/ 637895 h 2780214"/>
                <a:gd name="T30" fmla="*/ 2558000 w 2780214"/>
                <a:gd name="T31" fmla="*/ 270725 h 2780214"/>
                <a:gd name="T32" fmla="*/ 2211883 w 2780214"/>
                <a:gd name="T33" fmla="*/ 270725 h 2780214"/>
                <a:gd name="T34" fmla="*/ 2167329 w 2780214"/>
                <a:gd name="T35" fmla="*/ 237408 h 2780214"/>
                <a:gd name="T36" fmla="*/ 1390107 w 2780214"/>
                <a:gd name="T37" fmla="*/ 0 h 2780214"/>
                <a:gd name="T38" fmla="*/ 612885 w 2780214"/>
                <a:gd name="T39" fmla="*/ 237408 h 2780214"/>
                <a:gd name="T40" fmla="*/ 568331 w 2780214"/>
                <a:gd name="T41" fmla="*/ 270725 h 2780214"/>
                <a:gd name="T42" fmla="*/ 195461 w 2780214"/>
                <a:gd name="T43" fmla="*/ 270725 h 2780214"/>
                <a:gd name="T44" fmla="*/ 195461 w 2780214"/>
                <a:gd name="T45" fmla="*/ 681932 h 2780214"/>
                <a:gd name="T46" fmla="*/ 167778 w 2780214"/>
                <a:gd name="T47" fmla="*/ 727499 h 2780214"/>
                <a:gd name="T48" fmla="*/ 0 w 2780214"/>
                <a:gd name="T49" fmla="*/ 1390107 h 278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80214" h="2780214">
                  <a:moveTo>
                    <a:pt x="0" y="1390107"/>
                  </a:moveTo>
                  <a:cubicBezTo>
                    <a:pt x="0" y="1630024"/>
                    <a:pt x="60778" y="1855746"/>
                    <a:pt x="167778" y="2052714"/>
                  </a:cubicBezTo>
                  <a:lnTo>
                    <a:pt x="195461" y="2098282"/>
                  </a:lnTo>
                  <a:lnTo>
                    <a:pt x="195461" y="2518412"/>
                  </a:lnTo>
                  <a:lnTo>
                    <a:pt x="580264" y="2518412"/>
                  </a:lnTo>
                  <a:lnTo>
                    <a:pt x="612885" y="2542806"/>
                  </a:lnTo>
                  <a:cubicBezTo>
                    <a:pt x="834748" y="2692693"/>
                    <a:pt x="1102207" y="2780214"/>
                    <a:pt x="1390107" y="2780214"/>
                  </a:cubicBezTo>
                  <a:cubicBezTo>
                    <a:pt x="1678008" y="2780214"/>
                    <a:pt x="1945467" y="2692693"/>
                    <a:pt x="2167329" y="2542806"/>
                  </a:cubicBezTo>
                  <a:lnTo>
                    <a:pt x="2199950" y="2518412"/>
                  </a:lnTo>
                  <a:lnTo>
                    <a:pt x="2558000" y="2518412"/>
                  </a:lnTo>
                  <a:lnTo>
                    <a:pt x="2558000" y="2142319"/>
                  </a:lnTo>
                  <a:lnTo>
                    <a:pt x="2612436" y="2052714"/>
                  </a:lnTo>
                  <a:cubicBezTo>
                    <a:pt x="2719436" y="1855746"/>
                    <a:pt x="2780214" y="1630024"/>
                    <a:pt x="2780214" y="1390107"/>
                  </a:cubicBezTo>
                  <a:cubicBezTo>
                    <a:pt x="2780214" y="1150190"/>
                    <a:pt x="2719436" y="924468"/>
                    <a:pt x="2612436" y="727499"/>
                  </a:cubicBezTo>
                  <a:lnTo>
                    <a:pt x="2558000" y="637895"/>
                  </a:lnTo>
                  <a:lnTo>
                    <a:pt x="2558000" y="270725"/>
                  </a:lnTo>
                  <a:lnTo>
                    <a:pt x="2211883" y="270725"/>
                  </a:lnTo>
                  <a:lnTo>
                    <a:pt x="2167329" y="237408"/>
                  </a:lnTo>
                  <a:cubicBezTo>
                    <a:pt x="1945467" y="87521"/>
                    <a:pt x="1678008" y="0"/>
                    <a:pt x="1390107" y="0"/>
                  </a:cubicBezTo>
                  <a:cubicBezTo>
                    <a:pt x="1102207" y="0"/>
                    <a:pt x="834748" y="87521"/>
                    <a:pt x="612885" y="237408"/>
                  </a:cubicBezTo>
                  <a:lnTo>
                    <a:pt x="568331" y="270725"/>
                  </a:lnTo>
                  <a:lnTo>
                    <a:pt x="195461" y="270725"/>
                  </a:lnTo>
                  <a:lnTo>
                    <a:pt x="195461" y="681932"/>
                  </a:lnTo>
                  <a:lnTo>
                    <a:pt x="167778" y="727499"/>
                  </a:lnTo>
                  <a:cubicBezTo>
                    <a:pt x="60778" y="924468"/>
                    <a:pt x="0" y="1150190"/>
                    <a:pt x="0" y="1390107"/>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grpSp>
          <p:nvGrpSpPr>
            <p:cNvPr id="19490" name="组合 57"/>
            <p:cNvGrpSpPr/>
            <p:nvPr/>
          </p:nvGrpSpPr>
          <p:grpSpPr bwMode="auto">
            <a:xfrm>
              <a:off x="320591" y="668371"/>
              <a:ext cx="2170649" cy="1407411"/>
              <a:chOff x="0" y="0"/>
              <a:chExt cx="2170649" cy="1407411"/>
            </a:xfrm>
          </p:grpSpPr>
          <p:sp>
            <p:nvSpPr>
              <p:cNvPr id="19491" name="Freeform 11"/>
              <p:cNvSpPr>
                <a:spLocks noEditPoints="1"/>
              </p:cNvSpPr>
              <p:nvPr/>
            </p:nvSpPr>
            <p:spPr bwMode="auto">
              <a:xfrm>
                <a:off x="679102" y="0"/>
                <a:ext cx="767194" cy="827367"/>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19492" name="文本框 56"/>
              <p:cNvSpPr txBox="1">
                <a:spLocks noChangeArrowheads="1"/>
              </p:cNvSpPr>
              <p:nvPr/>
            </p:nvSpPr>
            <p:spPr bwMode="auto">
              <a:xfrm>
                <a:off x="0" y="919643"/>
                <a:ext cx="2170649" cy="487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800" b="1">
                    <a:solidFill>
                      <a:srgbClr val="1E6991"/>
                    </a:solidFill>
                    <a:latin typeface="Arial" panose="020B0604020202020204" pitchFamily="34" charset="0"/>
                    <a:ea typeface="华文细黑" pitchFamily="2" charset="-122"/>
                  </a:rPr>
                  <a:t>KEY WORDS</a:t>
                </a:r>
                <a:endParaRPr lang="zh-CN" altLang="en-US" sz="1800" b="1">
                  <a:solidFill>
                    <a:srgbClr val="1E6991"/>
                  </a:solidFill>
                  <a:latin typeface="Arial" panose="020B0604020202020204" pitchFamily="34" charset="0"/>
                  <a:ea typeface="华文细黑" pitchFamily="2" charset="-122"/>
                </a:endParaRPr>
              </a:p>
            </p:txBody>
          </p:sp>
        </p:grpSp>
      </p:grpSp>
      <p:cxnSp>
        <p:nvCxnSpPr>
          <p:cNvPr id="19493" name="直接连接符 62"/>
          <p:cNvCxnSpPr>
            <a:cxnSpLocks noChangeShapeType="1"/>
          </p:cNvCxnSpPr>
          <p:nvPr/>
        </p:nvCxnSpPr>
        <p:spPr bwMode="auto">
          <a:xfrm>
            <a:off x="6771085" y="1399568"/>
            <a:ext cx="2066925"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19494" name="直接连接符 63"/>
          <p:cNvCxnSpPr>
            <a:cxnSpLocks noChangeShapeType="1"/>
          </p:cNvCxnSpPr>
          <p:nvPr/>
        </p:nvCxnSpPr>
        <p:spPr bwMode="auto">
          <a:xfrm>
            <a:off x="305991" y="1399568"/>
            <a:ext cx="2066925"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19495" name="直接连接符 64"/>
          <p:cNvCxnSpPr>
            <a:cxnSpLocks noChangeShapeType="1"/>
          </p:cNvCxnSpPr>
          <p:nvPr/>
        </p:nvCxnSpPr>
        <p:spPr bwMode="auto">
          <a:xfrm>
            <a:off x="6771085" y="3624845"/>
            <a:ext cx="2066925"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19496" name="直接连接符 65"/>
          <p:cNvCxnSpPr>
            <a:cxnSpLocks noChangeShapeType="1"/>
          </p:cNvCxnSpPr>
          <p:nvPr/>
        </p:nvCxnSpPr>
        <p:spPr bwMode="auto">
          <a:xfrm>
            <a:off x="305991" y="3624845"/>
            <a:ext cx="2066925"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grpSp>
        <p:nvGrpSpPr>
          <p:cNvPr id="19497" name="组合 70"/>
          <p:cNvGrpSpPr/>
          <p:nvPr/>
        </p:nvGrpSpPr>
        <p:grpSpPr bwMode="auto">
          <a:xfrm>
            <a:off x="305991" y="1081671"/>
            <a:ext cx="2099072" cy="996669"/>
            <a:chOff x="0" y="9533"/>
            <a:chExt cx="2798942" cy="1329965"/>
          </a:xfrm>
        </p:grpSpPr>
        <p:sp>
          <p:nvSpPr>
            <p:cNvPr id="19499" name="任意多边形 66"/>
            <p:cNvSpPr/>
            <p:nvPr/>
          </p:nvSpPr>
          <p:spPr bwMode="auto">
            <a:xfrm>
              <a:off x="63504" y="9533"/>
              <a:ext cx="320696" cy="319346"/>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sp>
          <p:nvSpPr>
            <p:cNvPr id="19501" name="矩形 68"/>
            <p:cNvSpPr>
              <a:spLocks noChangeArrowheads="1"/>
            </p:cNvSpPr>
            <p:nvPr/>
          </p:nvSpPr>
          <p:spPr bwMode="auto">
            <a:xfrm>
              <a:off x="0" y="485369"/>
              <a:ext cx="2798942" cy="85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900">
                  <a:solidFill>
                    <a:schemeClr val="bg1"/>
                  </a:solidFill>
                  <a:latin typeface="Arial" panose="020B0604020202020204" pitchFamily="34" charset="0"/>
                </a:rPr>
                <a:t>您的内容打在这里，或者通过复制您的文本后，在此框中选择粘贴，并选择只保留文字。您的内容打在这里，或者通过复制您的文本后，在此框中</a:t>
              </a:r>
            </a:p>
          </p:txBody>
        </p:sp>
      </p:grpSp>
      <p:grpSp>
        <p:nvGrpSpPr>
          <p:cNvPr id="19502" name="组合 71"/>
          <p:cNvGrpSpPr/>
          <p:nvPr/>
        </p:nvGrpSpPr>
        <p:grpSpPr bwMode="auto">
          <a:xfrm>
            <a:off x="305991" y="3306949"/>
            <a:ext cx="2099072" cy="996669"/>
            <a:chOff x="0" y="9533"/>
            <a:chExt cx="2798942" cy="1329966"/>
          </a:xfrm>
        </p:grpSpPr>
        <p:sp>
          <p:nvSpPr>
            <p:cNvPr id="19504" name="任意多边形 74"/>
            <p:cNvSpPr/>
            <p:nvPr/>
          </p:nvSpPr>
          <p:spPr bwMode="auto">
            <a:xfrm>
              <a:off x="63504" y="9533"/>
              <a:ext cx="320696" cy="31934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sp>
          <p:nvSpPr>
            <p:cNvPr id="19506" name="矩形 73"/>
            <p:cNvSpPr>
              <a:spLocks noChangeArrowheads="1"/>
            </p:cNvSpPr>
            <p:nvPr/>
          </p:nvSpPr>
          <p:spPr bwMode="auto">
            <a:xfrm>
              <a:off x="0" y="485369"/>
              <a:ext cx="2798942" cy="854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900">
                  <a:solidFill>
                    <a:schemeClr val="bg1"/>
                  </a:solidFill>
                  <a:latin typeface="Arial" panose="020B0604020202020204" pitchFamily="34" charset="0"/>
                </a:rPr>
                <a:t>您的内容打在这里，或者通过复制您的文本后，在此框中选择粘贴，并选择只保留文字。您的内容打在这里，或者通过复制您的文本后，在此框中</a:t>
              </a:r>
            </a:p>
          </p:txBody>
        </p:sp>
      </p:grpSp>
      <p:grpSp>
        <p:nvGrpSpPr>
          <p:cNvPr id="19507" name="组合 76"/>
          <p:cNvGrpSpPr/>
          <p:nvPr/>
        </p:nvGrpSpPr>
        <p:grpSpPr bwMode="auto">
          <a:xfrm>
            <a:off x="6781800" y="1081671"/>
            <a:ext cx="2099072" cy="996669"/>
            <a:chOff x="0" y="9533"/>
            <a:chExt cx="2798942" cy="1329965"/>
          </a:xfrm>
        </p:grpSpPr>
        <p:sp>
          <p:nvSpPr>
            <p:cNvPr id="19509" name="任意多边形 79"/>
            <p:cNvSpPr/>
            <p:nvPr/>
          </p:nvSpPr>
          <p:spPr bwMode="auto">
            <a:xfrm>
              <a:off x="63504" y="9533"/>
              <a:ext cx="320695" cy="319346"/>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sp>
          <p:nvSpPr>
            <p:cNvPr id="19511" name="矩形 78"/>
            <p:cNvSpPr>
              <a:spLocks noChangeArrowheads="1"/>
            </p:cNvSpPr>
            <p:nvPr/>
          </p:nvSpPr>
          <p:spPr bwMode="auto">
            <a:xfrm>
              <a:off x="0" y="485369"/>
              <a:ext cx="2798942" cy="85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900">
                  <a:solidFill>
                    <a:schemeClr val="bg1"/>
                  </a:solidFill>
                  <a:latin typeface="Arial" panose="020B0604020202020204" pitchFamily="34" charset="0"/>
                </a:rPr>
                <a:t>您的内容打在这里，或者通过复制您的文本后，在此框中选择粘贴，并选择只保留文字。您的内容打在这里，或者通过复制您的文本后，在此框中</a:t>
              </a:r>
            </a:p>
          </p:txBody>
        </p:sp>
      </p:grpSp>
      <p:grpSp>
        <p:nvGrpSpPr>
          <p:cNvPr id="19512" name="组合 81"/>
          <p:cNvGrpSpPr/>
          <p:nvPr/>
        </p:nvGrpSpPr>
        <p:grpSpPr bwMode="auto">
          <a:xfrm>
            <a:off x="6781800" y="3306949"/>
            <a:ext cx="2099072" cy="996669"/>
            <a:chOff x="0" y="9533"/>
            <a:chExt cx="2798942" cy="1329966"/>
          </a:xfrm>
        </p:grpSpPr>
        <p:sp>
          <p:nvSpPr>
            <p:cNvPr id="19514" name="任意多边形 84"/>
            <p:cNvSpPr/>
            <p:nvPr/>
          </p:nvSpPr>
          <p:spPr bwMode="auto">
            <a:xfrm>
              <a:off x="63504" y="9533"/>
              <a:ext cx="320695" cy="31934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sp>
          <p:nvSpPr>
            <p:cNvPr id="19516" name="矩形 83"/>
            <p:cNvSpPr>
              <a:spLocks noChangeArrowheads="1"/>
            </p:cNvSpPr>
            <p:nvPr/>
          </p:nvSpPr>
          <p:spPr bwMode="auto">
            <a:xfrm>
              <a:off x="0" y="485369"/>
              <a:ext cx="2798942" cy="854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900">
                  <a:solidFill>
                    <a:schemeClr val="bg1"/>
                  </a:solidFill>
                  <a:latin typeface="Arial" panose="020B0604020202020204" pitchFamily="34" charset="0"/>
                </a:rPr>
                <a:t>您的内容打在这里，或者通过复制您的文本后，在此框中选择粘贴，并选择只保留文字。您的内容打在这里，或者通过复制您的文本后，在此框中</a:t>
              </a:r>
            </a:p>
          </p:txBody>
        </p:sp>
      </p:grpSp>
      <p:sp>
        <p:nvSpPr>
          <p:cNvPr id="21530" name="文本框 66"/>
          <p:cNvSpPr txBox="1">
            <a:spLocks noChangeArrowheads="1"/>
          </p:cNvSpPr>
          <p:nvPr/>
        </p:nvSpPr>
        <p:spPr bwMode="auto">
          <a:xfrm>
            <a:off x="614760" y="1064367"/>
            <a:ext cx="1695450" cy="27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b="1">
                <a:solidFill>
                  <a:schemeClr val="bg1"/>
                </a:solidFill>
                <a:latin typeface="Arial" panose="020B0604020202020204" pitchFamily="34" charset="0"/>
                <a:cs typeface="Arial" panose="020B0604020202020204" pitchFamily="34" charset="0"/>
              </a:rPr>
              <a:t>单击此处添加标题</a:t>
            </a:r>
          </a:p>
        </p:txBody>
      </p:sp>
      <p:sp>
        <p:nvSpPr>
          <p:cNvPr id="2" name="文本框 66"/>
          <p:cNvSpPr txBox="1">
            <a:spLocks noChangeArrowheads="1"/>
          </p:cNvSpPr>
          <p:nvPr/>
        </p:nvSpPr>
        <p:spPr bwMode="auto">
          <a:xfrm>
            <a:off x="614760" y="3307187"/>
            <a:ext cx="1695450" cy="27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b="1">
                <a:solidFill>
                  <a:schemeClr val="bg1"/>
                </a:solidFill>
                <a:latin typeface="Arial" panose="020B0604020202020204" pitchFamily="34" charset="0"/>
                <a:cs typeface="Arial" panose="020B0604020202020204" pitchFamily="34" charset="0"/>
              </a:rPr>
              <a:t>单击此处添加标题</a:t>
            </a:r>
          </a:p>
        </p:txBody>
      </p:sp>
      <p:sp>
        <p:nvSpPr>
          <p:cNvPr id="3" name="文本框 66"/>
          <p:cNvSpPr txBox="1">
            <a:spLocks noChangeArrowheads="1"/>
          </p:cNvSpPr>
          <p:nvPr/>
        </p:nvSpPr>
        <p:spPr bwMode="auto">
          <a:xfrm>
            <a:off x="7070170" y="1046587"/>
            <a:ext cx="1695450" cy="27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b="1">
                <a:solidFill>
                  <a:schemeClr val="bg1"/>
                </a:solidFill>
                <a:latin typeface="Arial" panose="020B0604020202020204" pitchFamily="34" charset="0"/>
                <a:cs typeface="Arial" panose="020B0604020202020204" pitchFamily="34" charset="0"/>
              </a:rPr>
              <a:t>单击此处添加标题</a:t>
            </a:r>
          </a:p>
        </p:txBody>
      </p:sp>
      <p:sp>
        <p:nvSpPr>
          <p:cNvPr id="4" name="文本框 66"/>
          <p:cNvSpPr txBox="1">
            <a:spLocks noChangeArrowheads="1"/>
          </p:cNvSpPr>
          <p:nvPr/>
        </p:nvSpPr>
        <p:spPr bwMode="auto">
          <a:xfrm>
            <a:off x="7070170" y="3289407"/>
            <a:ext cx="1695450" cy="27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b="1">
                <a:solidFill>
                  <a:schemeClr val="bg1"/>
                </a:solidFill>
                <a:latin typeface="Arial" panose="020B0604020202020204" pitchFamily="34" charset="0"/>
                <a:cs typeface="Arial" panose="020B0604020202020204" pitchFamily="34" charset="0"/>
              </a:rPr>
              <a:t>单击此处添加标题</a:t>
            </a:r>
          </a:p>
        </p:txBody>
      </p:sp>
      <p:sp>
        <p:nvSpPr>
          <p:cNvPr id="5" name="文本框 22"/>
          <p:cNvSpPr txBox="1">
            <a:spLocks noChangeArrowheads="1"/>
          </p:cNvSpPr>
          <p:nvPr/>
        </p:nvSpPr>
        <p:spPr bwMode="auto">
          <a:xfrm>
            <a:off x="847725" y="234950"/>
            <a:ext cx="209042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单击此处添加标题</a:t>
            </a:r>
          </a:p>
        </p:txBody>
      </p:sp>
      <p:sp>
        <p:nvSpPr>
          <p:cNvPr id="6" name="文本框 22"/>
          <p:cNvSpPr txBox="1">
            <a:spLocks noChangeArrowheads="1"/>
          </p:cNvSpPr>
          <p:nvPr/>
        </p:nvSpPr>
        <p:spPr bwMode="auto">
          <a:xfrm>
            <a:off x="8267065" y="299720"/>
            <a:ext cx="725805"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LOGO</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9488"/>
                                        </p:tgtEl>
                                        <p:attrNameLst>
                                          <p:attrName>style.visibility</p:attrName>
                                        </p:attrNameLst>
                                      </p:cBhvr>
                                      <p:to>
                                        <p:strVal val="visible"/>
                                      </p:to>
                                    </p:set>
                                    <p:anim calcmode="lin" valueType="num">
                                      <p:cBhvr>
                                        <p:cTn id="7" dur="500" fill="hold"/>
                                        <p:tgtEl>
                                          <p:spTgt spid="19488"/>
                                        </p:tgtEl>
                                        <p:attrNameLst>
                                          <p:attrName>ppt_w</p:attrName>
                                        </p:attrNameLst>
                                      </p:cBhvr>
                                      <p:tavLst>
                                        <p:tav tm="0">
                                          <p:val>
                                            <p:fltVal val="0"/>
                                          </p:val>
                                        </p:tav>
                                        <p:tav tm="100000">
                                          <p:val>
                                            <p:strVal val="#ppt_w"/>
                                          </p:val>
                                        </p:tav>
                                      </p:tavLst>
                                    </p:anim>
                                    <p:anim calcmode="lin" valueType="num">
                                      <p:cBhvr>
                                        <p:cTn id="8" dur="500" fill="hold"/>
                                        <p:tgtEl>
                                          <p:spTgt spid="1948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528" fill="hold" nodeType="afterEffect">
                                  <p:stCondLst>
                                    <p:cond delay="0"/>
                                  </p:stCondLst>
                                  <p:childTnLst>
                                    <p:set>
                                      <p:cBhvr>
                                        <p:cTn id="11" dur="1" fill="hold">
                                          <p:stCondLst>
                                            <p:cond delay="0"/>
                                          </p:stCondLst>
                                        </p:cTn>
                                        <p:tgtEl>
                                          <p:spTgt spid="19476"/>
                                        </p:tgtEl>
                                        <p:attrNameLst>
                                          <p:attrName>style.visibility</p:attrName>
                                        </p:attrNameLst>
                                      </p:cBhvr>
                                      <p:to>
                                        <p:strVal val="visible"/>
                                      </p:to>
                                    </p:set>
                                    <p:anim calcmode="lin" valueType="num">
                                      <p:cBhvr>
                                        <p:cTn id="12" dur="500" fill="hold"/>
                                        <p:tgtEl>
                                          <p:spTgt spid="19476"/>
                                        </p:tgtEl>
                                        <p:attrNameLst>
                                          <p:attrName>ppt_w</p:attrName>
                                        </p:attrNameLst>
                                      </p:cBhvr>
                                      <p:tavLst>
                                        <p:tav tm="0">
                                          <p:val>
                                            <p:fltVal val="0"/>
                                          </p:val>
                                        </p:tav>
                                        <p:tav tm="100000">
                                          <p:val>
                                            <p:strVal val="#ppt_w"/>
                                          </p:val>
                                        </p:tav>
                                      </p:tavLst>
                                    </p:anim>
                                    <p:anim calcmode="lin" valueType="num">
                                      <p:cBhvr>
                                        <p:cTn id="13" dur="500" fill="hold"/>
                                        <p:tgtEl>
                                          <p:spTgt spid="19476"/>
                                        </p:tgtEl>
                                        <p:attrNameLst>
                                          <p:attrName>ppt_h</p:attrName>
                                        </p:attrNameLst>
                                      </p:cBhvr>
                                      <p:tavLst>
                                        <p:tav tm="0">
                                          <p:val>
                                            <p:fltVal val="0"/>
                                          </p:val>
                                        </p:tav>
                                        <p:tav tm="100000">
                                          <p:val>
                                            <p:strVal val="#ppt_h"/>
                                          </p:val>
                                        </p:tav>
                                      </p:tavLst>
                                    </p:anim>
                                    <p:anim calcmode="lin" valueType="num">
                                      <p:cBhvr>
                                        <p:cTn id="14" dur="500" fill="hold"/>
                                        <p:tgtEl>
                                          <p:spTgt spid="19476"/>
                                        </p:tgtEl>
                                        <p:attrNameLst>
                                          <p:attrName>ppt_x</p:attrName>
                                        </p:attrNameLst>
                                      </p:cBhvr>
                                      <p:tavLst>
                                        <p:tav tm="0">
                                          <p:val>
                                            <p:fltVal val="0.5"/>
                                          </p:val>
                                        </p:tav>
                                        <p:tav tm="100000">
                                          <p:val>
                                            <p:strVal val="#ppt_x"/>
                                          </p:val>
                                        </p:tav>
                                      </p:tavLst>
                                    </p:anim>
                                    <p:anim calcmode="lin" valueType="num">
                                      <p:cBhvr>
                                        <p:cTn id="15" dur="500" fill="hold"/>
                                        <p:tgtEl>
                                          <p:spTgt spid="19476"/>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250"/>
                                  </p:stCondLst>
                                  <p:childTnLst>
                                    <p:set>
                                      <p:cBhvr>
                                        <p:cTn id="17" dur="1" fill="hold">
                                          <p:stCondLst>
                                            <p:cond delay="0"/>
                                          </p:stCondLst>
                                        </p:cTn>
                                        <p:tgtEl>
                                          <p:spTgt spid="19470"/>
                                        </p:tgtEl>
                                        <p:attrNameLst>
                                          <p:attrName>style.visibility</p:attrName>
                                        </p:attrNameLst>
                                      </p:cBhvr>
                                      <p:to>
                                        <p:strVal val="visible"/>
                                      </p:to>
                                    </p:set>
                                    <p:anim calcmode="lin" valueType="num">
                                      <p:cBhvr>
                                        <p:cTn id="18" dur="500" fill="hold"/>
                                        <p:tgtEl>
                                          <p:spTgt spid="19470"/>
                                        </p:tgtEl>
                                        <p:attrNameLst>
                                          <p:attrName>ppt_w</p:attrName>
                                        </p:attrNameLst>
                                      </p:cBhvr>
                                      <p:tavLst>
                                        <p:tav tm="0">
                                          <p:val>
                                            <p:fltVal val="0"/>
                                          </p:val>
                                        </p:tav>
                                        <p:tav tm="100000">
                                          <p:val>
                                            <p:strVal val="#ppt_w"/>
                                          </p:val>
                                        </p:tav>
                                      </p:tavLst>
                                    </p:anim>
                                    <p:anim calcmode="lin" valueType="num">
                                      <p:cBhvr>
                                        <p:cTn id="19" dur="500" fill="hold"/>
                                        <p:tgtEl>
                                          <p:spTgt spid="19470"/>
                                        </p:tgtEl>
                                        <p:attrNameLst>
                                          <p:attrName>ppt_h</p:attrName>
                                        </p:attrNameLst>
                                      </p:cBhvr>
                                      <p:tavLst>
                                        <p:tav tm="0">
                                          <p:val>
                                            <p:fltVal val="0"/>
                                          </p:val>
                                        </p:tav>
                                        <p:tav tm="100000">
                                          <p:val>
                                            <p:strVal val="#ppt_h"/>
                                          </p:val>
                                        </p:tav>
                                      </p:tavLst>
                                    </p:anim>
                                    <p:anim calcmode="lin" valueType="num">
                                      <p:cBhvr>
                                        <p:cTn id="20" dur="500" fill="hold"/>
                                        <p:tgtEl>
                                          <p:spTgt spid="19470"/>
                                        </p:tgtEl>
                                        <p:attrNameLst>
                                          <p:attrName>ppt_x</p:attrName>
                                        </p:attrNameLst>
                                      </p:cBhvr>
                                      <p:tavLst>
                                        <p:tav tm="0">
                                          <p:val>
                                            <p:fltVal val="0.5"/>
                                          </p:val>
                                        </p:tav>
                                        <p:tav tm="100000">
                                          <p:val>
                                            <p:strVal val="#ppt_x"/>
                                          </p:val>
                                        </p:tav>
                                      </p:tavLst>
                                    </p:anim>
                                    <p:anim calcmode="lin" valueType="num">
                                      <p:cBhvr>
                                        <p:cTn id="21" dur="500" fill="hold"/>
                                        <p:tgtEl>
                                          <p:spTgt spid="19470"/>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500"/>
                                  </p:stCondLst>
                                  <p:childTnLst>
                                    <p:set>
                                      <p:cBhvr>
                                        <p:cTn id="23" dur="1" fill="hold">
                                          <p:stCondLst>
                                            <p:cond delay="0"/>
                                          </p:stCondLst>
                                        </p:cTn>
                                        <p:tgtEl>
                                          <p:spTgt spid="19482"/>
                                        </p:tgtEl>
                                        <p:attrNameLst>
                                          <p:attrName>style.visibility</p:attrName>
                                        </p:attrNameLst>
                                      </p:cBhvr>
                                      <p:to>
                                        <p:strVal val="visible"/>
                                      </p:to>
                                    </p:set>
                                    <p:anim calcmode="lin" valueType="num">
                                      <p:cBhvr>
                                        <p:cTn id="24" dur="500" fill="hold"/>
                                        <p:tgtEl>
                                          <p:spTgt spid="19482"/>
                                        </p:tgtEl>
                                        <p:attrNameLst>
                                          <p:attrName>ppt_w</p:attrName>
                                        </p:attrNameLst>
                                      </p:cBhvr>
                                      <p:tavLst>
                                        <p:tav tm="0">
                                          <p:val>
                                            <p:fltVal val="0"/>
                                          </p:val>
                                        </p:tav>
                                        <p:tav tm="100000">
                                          <p:val>
                                            <p:strVal val="#ppt_w"/>
                                          </p:val>
                                        </p:tav>
                                      </p:tavLst>
                                    </p:anim>
                                    <p:anim calcmode="lin" valueType="num">
                                      <p:cBhvr>
                                        <p:cTn id="25" dur="500" fill="hold"/>
                                        <p:tgtEl>
                                          <p:spTgt spid="19482"/>
                                        </p:tgtEl>
                                        <p:attrNameLst>
                                          <p:attrName>ppt_h</p:attrName>
                                        </p:attrNameLst>
                                      </p:cBhvr>
                                      <p:tavLst>
                                        <p:tav tm="0">
                                          <p:val>
                                            <p:fltVal val="0"/>
                                          </p:val>
                                        </p:tav>
                                        <p:tav tm="100000">
                                          <p:val>
                                            <p:strVal val="#ppt_h"/>
                                          </p:val>
                                        </p:tav>
                                      </p:tavLst>
                                    </p:anim>
                                    <p:anim calcmode="lin" valueType="num">
                                      <p:cBhvr>
                                        <p:cTn id="26" dur="500" fill="hold"/>
                                        <p:tgtEl>
                                          <p:spTgt spid="19482"/>
                                        </p:tgtEl>
                                        <p:attrNameLst>
                                          <p:attrName>ppt_x</p:attrName>
                                        </p:attrNameLst>
                                      </p:cBhvr>
                                      <p:tavLst>
                                        <p:tav tm="0">
                                          <p:val>
                                            <p:fltVal val="0.5"/>
                                          </p:val>
                                        </p:tav>
                                        <p:tav tm="100000">
                                          <p:val>
                                            <p:strVal val="#ppt_x"/>
                                          </p:val>
                                        </p:tav>
                                      </p:tavLst>
                                    </p:anim>
                                    <p:anim calcmode="lin" valueType="num">
                                      <p:cBhvr>
                                        <p:cTn id="27" dur="500" fill="hold"/>
                                        <p:tgtEl>
                                          <p:spTgt spid="19482"/>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750"/>
                                  </p:stCondLst>
                                  <p:childTnLst>
                                    <p:set>
                                      <p:cBhvr>
                                        <p:cTn id="29" dur="1" fill="hold">
                                          <p:stCondLst>
                                            <p:cond delay="0"/>
                                          </p:stCondLst>
                                        </p:cTn>
                                        <p:tgtEl>
                                          <p:spTgt spid="19464"/>
                                        </p:tgtEl>
                                        <p:attrNameLst>
                                          <p:attrName>style.visibility</p:attrName>
                                        </p:attrNameLst>
                                      </p:cBhvr>
                                      <p:to>
                                        <p:strVal val="visible"/>
                                      </p:to>
                                    </p:set>
                                    <p:anim calcmode="lin" valueType="num">
                                      <p:cBhvr>
                                        <p:cTn id="30" dur="500" fill="hold"/>
                                        <p:tgtEl>
                                          <p:spTgt spid="19464"/>
                                        </p:tgtEl>
                                        <p:attrNameLst>
                                          <p:attrName>ppt_w</p:attrName>
                                        </p:attrNameLst>
                                      </p:cBhvr>
                                      <p:tavLst>
                                        <p:tav tm="0">
                                          <p:val>
                                            <p:fltVal val="0"/>
                                          </p:val>
                                        </p:tav>
                                        <p:tav tm="100000">
                                          <p:val>
                                            <p:strVal val="#ppt_w"/>
                                          </p:val>
                                        </p:tav>
                                      </p:tavLst>
                                    </p:anim>
                                    <p:anim calcmode="lin" valueType="num">
                                      <p:cBhvr>
                                        <p:cTn id="31" dur="500" fill="hold"/>
                                        <p:tgtEl>
                                          <p:spTgt spid="19464"/>
                                        </p:tgtEl>
                                        <p:attrNameLst>
                                          <p:attrName>ppt_h</p:attrName>
                                        </p:attrNameLst>
                                      </p:cBhvr>
                                      <p:tavLst>
                                        <p:tav tm="0">
                                          <p:val>
                                            <p:fltVal val="0"/>
                                          </p:val>
                                        </p:tav>
                                        <p:tav tm="100000">
                                          <p:val>
                                            <p:strVal val="#ppt_h"/>
                                          </p:val>
                                        </p:tav>
                                      </p:tavLst>
                                    </p:anim>
                                    <p:anim calcmode="lin" valueType="num">
                                      <p:cBhvr>
                                        <p:cTn id="32" dur="500" fill="hold"/>
                                        <p:tgtEl>
                                          <p:spTgt spid="19464"/>
                                        </p:tgtEl>
                                        <p:attrNameLst>
                                          <p:attrName>ppt_x</p:attrName>
                                        </p:attrNameLst>
                                      </p:cBhvr>
                                      <p:tavLst>
                                        <p:tav tm="0">
                                          <p:val>
                                            <p:fltVal val="0.5"/>
                                          </p:val>
                                        </p:tav>
                                        <p:tav tm="100000">
                                          <p:val>
                                            <p:strVal val="#ppt_x"/>
                                          </p:val>
                                        </p:tav>
                                      </p:tavLst>
                                    </p:anim>
                                    <p:anim calcmode="lin" valueType="num">
                                      <p:cBhvr>
                                        <p:cTn id="33" dur="500" fill="hold"/>
                                        <p:tgtEl>
                                          <p:spTgt spid="19464"/>
                                        </p:tgtEl>
                                        <p:attrNameLst>
                                          <p:attrName>ppt_y</p:attrName>
                                        </p:attrNameLst>
                                      </p:cBhvr>
                                      <p:tavLst>
                                        <p:tav tm="0">
                                          <p:val>
                                            <p:fltVal val="0.5"/>
                                          </p:val>
                                        </p:tav>
                                        <p:tav tm="100000">
                                          <p:val>
                                            <p:strVal val="#ppt_y"/>
                                          </p:val>
                                        </p:tav>
                                      </p:tavLst>
                                    </p:anim>
                                  </p:childTnLst>
                                </p:cTn>
                              </p:par>
                            </p:childTnLst>
                          </p:cTn>
                        </p:par>
                        <p:par>
                          <p:cTn id="34" fill="hold">
                            <p:stCondLst>
                              <p:cond delay="1000"/>
                            </p:stCondLst>
                            <p:childTnLst>
                              <p:par>
                                <p:cTn id="35" presetID="22" presetClass="entr" presetSubtype="2" fill="hold" nodeType="afterEffect">
                                  <p:stCondLst>
                                    <p:cond delay="0"/>
                                  </p:stCondLst>
                                  <p:childTnLst>
                                    <p:set>
                                      <p:cBhvr>
                                        <p:cTn id="36" dur="1" fill="hold">
                                          <p:stCondLst>
                                            <p:cond delay="0"/>
                                          </p:stCondLst>
                                        </p:cTn>
                                        <p:tgtEl>
                                          <p:spTgt spid="19494"/>
                                        </p:tgtEl>
                                        <p:attrNameLst>
                                          <p:attrName>style.visibility</p:attrName>
                                        </p:attrNameLst>
                                      </p:cBhvr>
                                      <p:to>
                                        <p:strVal val="visible"/>
                                      </p:to>
                                    </p:set>
                                    <p:animEffect transition="in" filter="wipe(right)">
                                      <p:cBhvr>
                                        <p:cTn id="37" dur="500"/>
                                        <p:tgtEl>
                                          <p:spTgt spid="19494"/>
                                        </p:tgtEl>
                                      </p:cBhvr>
                                    </p:animEffect>
                                  </p:childTnLst>
                                </p:cTn>
                              </p:par>
                              <p:par>
                                <p:cTn id="38" presetID="22" presetClass="entr" presetSubtype="8" fill="hold" nodeType="withEffect">
                                  <p:stCondLst>
                                    <p:cond delay="0"/>
                                  </p:stCondLst>
                                  <p:childTnLst>
                                    <p:set>
                                      <p:cBhvr>
                                        <p:cTn id="39" dur="1" fill="hold">
                                          <p:stCondLst>
                                            <p:cond delay="0"/>
                                          </p:stCondLst>
                                        </p:cTn>
                                        <p:tgtEl>
                                          <p:spTgt spid="19493"/>
                                        </p:tgtEl>
                                        <p:attrNameLst>
                                          <p:attrName>style.visibility</p:attrName>
                                        </p:attrNameLst>
                                      </p:cBhvr>
                                      <p:to>
                                        <p:strVal val="visible"/>
                                      </p:to>
                                    </p:set>
                                    <p:animEffect transition="in" filter="wipe(left)">
                                      <p:cBhvr>
                                        <p:cTn id="40" dur="500"/>
                                        <p:tgtEl>
                                          <p:spTgt spid="19493"/>
                                        </p:tgtEl>
                                      </p:cBhvr>
                                    </p:animEffect>
                                  </p:childTnLst>
                                </p:cTn>
                              </p:par>
                            </p:childTnLst>
                          </p:cTn>
                        </p:par>
                        <p:par>
                          <p:cTn id="41" fill="hold">
                            <p:stCondLst>
                              <p:cond delay="1500"/>
                            </p:stCondLst>
                            <p:childTnLst>
                              <p:par>
                                <p:cTn id="42" presetID="10" presetClass="entr" presetSubtype="0" fill="hold" nodeType="afterEffect">
                                  <p:stCondLst>
                                    <p:cond delay="0"/>
                                  </p:stCondLst>
                                  <p:childTnLst>
                                    <p:set>
                                      <p:cBhvr>
                                        <p:cTn id="43" dur="1" fill="hold">
                                          <p:stCondLst>
                                            <p:cond delay="0"/>
                                          </p:stCondLst>
                                        </p:cTn>
                                        <p:tgtEl>
                                          <p:spTgt spid="19497"/>
                                        </p:tgtEl>
                                        <p:attrNameLst>
                                          <p:attrName>style.visibility</p:attrName>
                                        </p:attrNameLst>
                                      </p:cBhvr>
                                      <p:to>
                                        <p:strVal val="visible"/>
                                      </p:to>
                                    </p:set>
                                    <p:animEffect transition="in" filter="fade">
                                      <p:cBhvr>
                                        <p:cTn id="44" dur="500"/>
                                        <p:tgtEl>
                                          <p:spTgt spid="19497"/>
                                        </p:tgtEl>
                                      </p:cBhvr>
                                    </p:animEffect>
                                  </p:childTnLst>
                                </p:cTn>
                              </p:par>
                              <p:par>
                                <p:cTn id="45" presetID="10" presetClass="entr" presetSubtype="0" fill="hold" nodeType="withEffect">
                                  <p:stCondLst>
                                    <p:cond delay="0"/>
                                  </p:stCondLst>
                                  <p:childTnLst>
                                    <p:set>
                                      <p:cBhvr>
                                        <p:cTn id="46" dur="1" fill="hold">
                                          <p:stCondLst>
                                            <p:cond delay="0"/>
                                          </p:stCondLst>
                                        </p:cTn>
                                        <p:tgtEl>
                                          <p:spTgt spid="19507"/>
                                        </p:tgtEl>
                                        <p:attrNameLst>
                                          <p:attrName>style.visibility</p:attrName>
                                        </p:attrNameLst>
                                      </p:cBhvr>
                                      <p:to>
                                        <p:strVal val="visible"/>
                                      </p:to>
                                    </p:set>
                                    <p:animEffect transition="in" filter="fade">
                                      <p:cBhvr>
                                        <p:cTn id="47" dur="500"/>
                                        <p:tgtEl>
                                          <p:spTgt spid="19507"/>
                                        </p:tgtEl>
                                      </p:cBhvr>
                                    </p:animEffect>
                                  </p:childTnLst>
                                </p:cTn>
                              </p:par>
                            </p:childTnLst>
                          </p:cTn>
                        </p:par>
                        <p:par>
                          <p:cTn id="48" fill="hold">
                            <p:stCondLst>
                              <p:cond delay="2000"/>
                            </p:stCondLst>
                            <p:childTnLst>
                              <p:par>
                                <p:cTn id="49" presetID="22" presetClass="entr" presetSubtype="2" fill="hold" nodeType="afterEffect">
                                  <p:stCondLst>
                                    <p:cond delay="0"/>
                                  </p:stCondLst>
                                  <p:childTnLst>
                                    <p:set>
                                      <p:cBhvr>
                                        <p:cTn id="50" dur="1" fill="hold">
                                          <p:stCondLst>
                                            <p:cond delay="0"/>
                                          </p:stCondLst>
                                        </p:cTn>
                                        <p:tgtEl>
                                          <p:spTgt spid="19496"/>
                                        </p:tgtEl>
                                        <p:attrNameLst>
                                          <p:attrName>style.visibility</p:attrName>
                                        </p:attrNameLst>
                                      </p:cBhvr>
                                      <p:to>
                                        <p:strVal val="visible"/>
                                      </p:to>
                                    </p:set>
                                    <p:animEffect transition="in" filter="wipe(right)">
                                      <p:cBhvr>
                                        <p:cTn id="51" dur="500"/>
                                        <p:tgtEl>
                                          <p:spTgt spid="19496"/>
                                        </p:tgtEl>
                                      </p:cBhvr>
                                    </p:animEffect>
                                  </p:childTnLst>
                                </p:cTn>
                              </p:par>
                              <p:par>
                                <p:cTn id="52" presetID="22" presetClass="entr" presetSubtype="8" fill="hold" nodeType="withEffect">
                                  <p:stCondLst>
                                    <p:cond delay="0"/>
                                  </p:stCondLst>
                                  <p:childTnLst>
                                    <p:set>
                                      <p:cBhvr>
                                        <p:cTn id="53" dur="1" fill="hold">
                                          <p:stCondLst>
                                            <p:cond delay="0"/>
                                          </p:stCondLst>
                                        </p:cTn>
                                        <p:tgtEl>
                                          <p:spTgt spid="19495"/>
                                        </p:tgtEl>
                                        <p:attrNameLst>
                                          <p:attrName>style.visibility</p:attrName>
                                        </p:attrNameLst>
                                      </p:cBhvr>
                                      <p:to>
                                        <p:strVal val="visible"/>
                                      </p:to>
                                    </p:set>
                                    <p:animEffect transition="in" filter="wipe(left)">
                                      <p:cBhvr>
                                        <p:cTn id="54" dur="500"/>
                                        <p:tgtEl>
                                          <p:spTgt spid="19495"/>
                                        </p:tgtEl>
                                      </p:cBhvr>
                                    </p:animEffect>
                                  </p:childTnLst>
                                </p:cTn>
                              </p:par>
                            </p:childTnLst>
                          </p:cTn>
                        </p:par>
                        <p:par>
                          <p:cTn id="55" fill="hold">
                            <p:stCondLst>
                              <p:cond delay="2500"/>
                            </p:stCondLst>
                            <p:childTnLst>
                              <p:par>
                                <p:cTn id="56" presetID="10" presetClass="entr" presetSubtype="0" fill="hold" nodeType="afterEffect">
                                  <p:stCondLst>
                                    <p:cond delay="0"/>
                                  </p:stCondLst>
                                  <p:childTnLst>
                                    <p:set>
                                      <p:cBhvr>
                                        <p:cTn id="57" dur="1" fill="hold">
                                          <p:stCondLst>
                                            <p:cond delay="0"/>
                                          </p:stCondLst>
                                        </p:cTn>
                                        <p:tgtEl>
                                          <p:spTgt spid="19502"/>
                                        </p:tgtEl>
                                        <p:attrNameLst>
                                          <p:attrName>style.visibility</p:attrName>
                                        </p:attrNameLst>
                                      </p:cBhvr>
                                      <p:to>
                                        <p:strVal val="visible"/>
                                      </p:to>
                                    </p:set>
                                    <p:animEffect transition="in" filter="fade">
                                      <p:cBhvr>
                                        <p:cTn id="58" dur="500"/>
                                        <p:tgtEl>
                                          <p:spTgt spid="19502"/>
                                        </p:tgtEl>
                                      </p:cBhvr>
                                    </p:animEffect>
                                  </p:childTnLst>
                                </p:cTn>
                              </p:par>
                              <p:par>
                                <p:cTn id="59" presetID="10" presetClass="entr" presetSubtype="0" fill="hold" nodeType="withEffect">
                                  <p:stCondLst>
                                    <p:cond delay="0"/>
                                  </p:stCondLst>
                                  <p:childTnLst>
                                    <p:set>
                                      <p:cBhvr>
                                        <p:cTn id="60" dur="1" fill="hold">
                                          <p:stCondLst>
                                            <p:cond delay="0"/>
                                          </p:stCondLst>
                                        </p:cTn>
                                        <p:tgtEl>
                                          <p:spTgt spid="19512"/>
                                        </p:tgtEl>
                                        <p:attrNameLst>
                                          <p:attrName>style.visibility</p:attrName>
                                        </p:attrNameLst>
                                      </p:cBhvr>
                                      <p:to>
                                        <p:strVal val="visible"/>
                                      </p:to>
                                    </p:set>
                                    <p:animEffect transition="in" filter="fade">
                                      <p:cBhvr>
                                        <p:cTn id="61" dur="500"/>
                                        <p:tgtEl>
                                          <p:spTgt spid="195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任意多边形 9"/>
          <p:cNvSpPr/>
          <p:nvPr/>
        </p:nvSpPr>
        <p:spPr bwMode="auto">
          <a:xfrm>
            <a:off x="305991" y="123218"/>
            <a:ext cx="464344" cy="472678"/>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cxnSp>
        <p:nvCxnSpPr>
          <p:cNvPr id="20484" name="直接连接符 11"/>
          <p:cNvCxnSpPr>
            <a:cxnSpLocks noChangeShapeType="1"/>
          </p:cNvCxnSpPr>
          <p:nvPr/>
        </p:nvCxnSpPr>
        <p:spPr bwMode="auto">
          <a:xfrm flipH="1">
            <a:off x="614363" y="304193"/>
            <a:ext cx="253604" cy="296465"/>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20485" name="文本框 12"/>
          <p:cNvSpPr txBox="1">
            <a:spLocks noChangeArrowheads="1"/>
          </p:cNvSpPr>
          <p:nvPr/>
        </p:nvSpPr>
        <p:spPr bwMode="auto">
          <a:xfrm>
            <a:off x="276225" y="186320"/>
            <a:ext cx="441722" cy="38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800" b="1">
                <a:solidFill>
                  <a:srgbClr val="132F55"/>
                </a:solidFill>
                <a:latin typeface="华文细黑" pitchFamily="2" charset="-122"/>
                <a:ea typeface="华文细黑" pitchFamily="2" charset="-122"/>
              </a:rPr>
              <a:t>03</a:t>
            </a:r>
          </a:p>
        </p:txBody>
      </p:sp>
      <p:cxnSp>
        <p:nvCxnSpPr>
          <p:cNvPr id="20486" name="直接连接符 14"/>
          <p:cNvCxnSpPr>
            <a:cxnSpLocks noChangeShapeType="1"/>
          </p:cNvCxnSpPr>
          <p:nvPr/>
        </p:nvCxnSpPr>
        <p:spPr bwMode="auto">
          <a:xfrm>
            <a:off x="298847" y="655427"/>
            <a:ext cx="8539163"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grpSp>
        <p:nvGrpSpPr>
          <p:cNvPr id="20488" name="组合 74"/>
          <p:cNvGrpSpPr/>
          <p:nvPr/>
        </p:nvGrpSpPr>
        <p:grpSpPr bwMode="auto">
          <a:xfrm>
            <a:off x="305991" y="1342418"/>
            <a:ext cx="2051447" cy="3095625"/>
            <a:chOff x="0" y="0"/>
            <a:chExt cx="2735895" cy="4127500"/>
          </a:xfrm>
        </p:grpSpPr>
        <p:grpSp>
          <p:nvGrpSpPr>
            <p:cNvPr id="20489" name="组合 4"/>
            <p:cNvGrpSpPr/>
            <p:nvPr/>
          </p:nvGrpSpPr>
          <p:grpSpPr bwMode="auto">
            <a:xfrm>
              <a:off x="0" y="0"/>
              <a:ext cx="2735895" cy="4127500"/>
              <a:chOff x="0" y="0"/>
              <a:chExt cx="2735895" cy="4127500"/>
            </a:xfrm>
          </p:grpSpPr>
          <p:sp>
            <p:nvSpPr>
              <p:cNvPr id="20490" name="任意多边形 17"/>
              <p:cNvSpPr/>
              <p:nvPr/>
            </p:nvSpPr>
            <p:spPr bwMode="auto">
              <a:xfrm>
                <a:off x="0" y="1074737"/>
                <a:ext cx="2735895"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sp>
            <p:nvSpPr>
              <p:cNvPr id="20491" name="任意多边形 16"/>
              <p:cNvSpPr/>
              <p:nvPr/>
            </p:nvSpPr>
            <p:spPr bwMode="auto">
              <a:xfrm>
                <a:off x="0" y="0"/>
                <a:ext cx="2735895"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grpSp>
        <p:grpSp>
          <p:nvGrpSpPr>
            <p:cNvPr id="20492" name="组合 70"/>
            <p:cNvGrpSpPr/>
            <p:nvPr/>
          </p:nvGrpSpPr>
          <p:grpSpPr bwMode="auto">
            <a:xfrm>
              <a:off x="1" y="106402"/>
              <a:ext cx="2735893" cy="3834166"/>
              <a:chOff x="0" y="0"/>
              <a:chExt cx="2735893" cy="3834166"/>
            </a:xfrm>
          </p:grpSpPr>
          <p:grpSp>
            <p:nvGrpSpPr>
              <p:cNvPr id="20493" name="组合 7"/>
              <p:cNvGrpSpPr/>
              <p:nvPr/>
            </p:nvGrpSpPr>
            <p:grpSpPr bwMode="auto">
              <a:xfrm>
                <a:off x="738882" y="0"/>
                <a:ext cx="1311791" cy="1926728"/>
                <a:chOff x="-120257" y="0"/>
                <a:chExt cx="1311791" cy="1926728"/>
              </a:xfrm>
            </p:grpSpPr>
            <p:sp>
              <p:nvSpPr>
                <p:cNvPr id="20494" name="文本框 34"/>
                <p:cNvSpPr txBox="1">
                  <a:spLocks noChangeArrowheads="1"/>
                </p:cNvSpPr>
                <p:nvPr/>
              </p:nvSpPr>
              <p:spPr bwMode="auto">
                <a:xfrm>
                  <a:off x="-120257" y="93133"/>
                  <a:ext cx="1271141" cy="183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algn="ctr" eaLnBrk="1" hangingPunct="1"/>
                  <a:r>
                    <a:rPr lang="en-US" sz="4050" b="1">
                      <a:solidFill>
                        <a:srgbClr val="1E6991"/>
                      </a:solidFill>
                      <a:latin typeface="华文细黑" pitchFamily="2" charset="-122"/>
                      <a:ea typeface="华文细黑" pitchFamily="2" charset="-122"/>
                    </a:rPr>
                    <a:t>01</a:t>
                  </a:r>
                  <a:endParaRPr lang="zh-CN" altLang="en-US" sz="4050" b="1">
                    <a:solidFill>
                      <a:srgbClr val="1E6991"/>
                    </a:solidFill>
                    <a:latin typeface="华文细黑" pitchFamily="2" charset="-122"/>
                    <a:ea typeface="华文细黑" pitchFamily="2" charset="-122"/>
                  </a:endParaRPr>
                </a:p>
              </p:txBody>
            </p:sp>
            <p:sp>
              <p:nvSpPr>
                <p:cNvPr id="20495" name="文本框 35"/>
                <p:cNvSpPr txBox="1">
                  <a:spLocks noChangeArrowheads="1"/>
                </p:cNvSpPr>
                <p:nvPr/>
              </p:nvSpPr>
              <p:spPr bwMode="auto">
                <a:xfrm>
                  <a:off x="-108400" y="0"/>
                  <a:ext cx="1299934" cy="319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algn="ctr" eaLnBrk="1" hangingPunct="1"/>
                  <a:r>
                    <a:rPr lang="en-US" sz="900">
                      <a:solidFill>
                        <a:srgbClr val="1E6991"/>
                      </a:solidFill>
                      <a:latin typeface="Arial" panose="020B0604020202020204" pitchFamily="34" charset="0"/>
                      <a:ea typeface="华文细黑" pitchFamily="2" charset="-122"/>
                    </a:rPr>
                    <a:t>添加标题</a:t>
                  </a:r>
                </a:p>
              </p:txBody>
            </p:sp>
          </p:grpSp>
          <p:sp>
            <p:nvSpPr>
              <p:cNvPr id="20497" name="矩形 42"/>
              <p:cNvSpPr>
                <a:spLocks noChangeArrowheads="1"/>
              </p:cNvSpPr>
              <p:nvPr/>
            </p:nvSpPr>
            <p:spPr bwMode="auto">
              <a:xfrm>
                <a:off x="0" y="1684905"/>
                <a:ext cx="2735893" cy="85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900">
                    <a:solidFill>
                      <a:srgbClr val="1E6991"/>
                    </a:solidFill>
                    <a:latin typeface="Arial" panose="020B0604020202020204" pitchFamily="34" charset="0"/>
                  </a:rPr>
                  <a:t>您的内容打在这里，或者通过复制您的文本后，在此框中选择粘贴，并选择只保留文字。您的内容打在这里，或者通过复制您的文本后，在此框中</a:t>
                </a:r>
              </a:p>
            </p:txBody>
          </p:sp>
          <p:grpSp>
            <p:nvGrpSpPr>
              <p:cNvPr id="20498" name="组合 65"/>
              <p:cNvGrpSpPr/>
              <p:nvPr/>
            </p:nvGrpSpPr>
            <p:grpSpPr bwMode="auto">
              <a:xfrm>
                <a:off x="956466" y="3011206"/>
                <a:ext cx="822960" cy="822960"/>
                <a:chOff x="0" y="0"/>
                <a:chExt cx="822960" cy="822960"/>
              </a:xfrm>
            </p:grpSpPr>
            <p:sp>
              <p:nvSpPr>
                <p:cNvPr id="20499" name="Freeform 10"/>
                <p:cNvSpPr>
                  <a:spLocks noEditPoints="1"/>
                </p:cNvSpPr>
                <p:nvPr/>
              </p:nvSpPr>
              <p:spPr bwMode="auto">
                <a:xfrm>
                  <a:off x="118867" y="136387"/>
                  <a:ext cx="574680" cy="483505"/>
                </a:xfrm>
                <a:custGeom>
                  <a:avLst/>
                  <a:gdLst>
                    <a:gd name="T0" fmla="*/ 1050 w 1051"/>
                    <a:gd name="T1" fmla="*/ 533 h 884"/>
                    <a:gd name="T2" fmla="*/ 1048 w 1051"/>
                    <a:gd name="T3" fmla="*/ 520 h 884"/>
                    <a:gd name="T4" fmla="*/ 1046 w 1051"/>
                    <a:gd name="T5" fmla="*/ 505 h 884"/>
                    <a:gd name="T6" fmla="*/ 1042 w 1051"/>
                    <a:gd name="T7" fmla="*/ 489 h 884"/>
                    <a:gd name="T8" fmla="*/ 1040 w 1051"/>
                    <a:gd name="T9" fmla="*/ 479 h 884"/>
                    <a:gd name="T10" fmla="*/ 1034 w 1051"/>
                    <a:gd name="T11" fmla="*/ 460 h 884"/>
                    <a:gd name="T12" fmla="*/ 1034 w 1051"/>
                    <a:gd name="T13" fmla="*/ 459 h 884"/>
                    <a:gd name="T14" fmla="*/ 894 w 1051"/>
                    <a:gd name="T15" fmla="*/ 287 h 884"/>
                    <a:gd name="T16" fmla="*/ 889 w 1051"/>
                    <a:gd name="T17" fmla="*/ 284 h 884"/>
                    <a:gd name="T18" fmla="*/ 873 w 1051"/>
                    <a:gd name="T19" fmla="*/ 275 h 884"/>
                    <a:gd name="T20" fmla="*/ 863 w 1051"/>
                    <a:gd name="T21" fmla="*/ 271 h 884"/>
                    <a:gd name="T22" fmla="*/ 848 w 1051"/>
                    <a:gd name="T23" fmla="*/ 264 h 884"/>
                    <a:gd name="T24" fmla="*/ 837 w 1051"/>
                    <a:gd name="T25" fmla="*/ 260 h 884"/>
                    <a:gd name="T26" fmla="*/ 821 w 1051"/>
                    <a:gd name="T27" fmla="*/ 255 h 884"/>
                    <a:gd name="T28" fmla="*/ 819 w 1051"/>
                    <a:gd name="T29" fmla="*/ 254 h 884"/>
                    <a:gd name="T30" fmla="*/ 511 w 1051"/>
                    <a:gd name="T31" fmla="*/ 0 h 884"/>
                    <a:gd name="T32" fmla="*/ 196 w 1051"/>
                    <a:gd name="T33" fmla="*/ 315 h 884"/>
                    <a:gd name="T34" fmla="*/ 197 w 1051"/>
                    <a:gd name="T35" fmla="*/ 330 h 884"/>
                    <a:gd name="T36" fmla="*/ 0 w 1051"/>
                    <a:gd name="T37" fmla="*/ 600 h 884"/>
                    <a:gd name="T38" fmla="*/ 283 w 1051"/>
                    <a:gd name="T39" fmla="*/ 884 h 884"/>
                    <a:gd name="T40" fmla="*/ 730 w 1051"/>
                    <a:gd name="T41" fmla="*/ 884 h 884"/>
                    <a:gd name="T42" fmla="*/ 1051 w 1051"/>
                    <a:gd name="T43" fmla="*/ 562 h 884"/>
                    <a:gd name="T44" fmla="*/ 1050 w 1051"/>
                    <a:gd name="T45" fmla="*/ 533 h 884"/>
                    <a:gd name="T46" fmla="*/ 730 w 1051"/>
                    <a:gd name="T47" fmla="*/ 825 h 884"/>
                    <a:gd name="T48" fmla="*/ 283 w 1051"/>
                    <a:gd name="T49" fmla="*/ 825 h 884"/>
                    <a:gd name="T50" fmla="*/ 59 w 1051"/>
                    <a:gd name="T51" fmla="*/ 600 h 884"/>
                    <a:gd name="T52" fmla="*/ 205 w 1051"/>
                    <a:gd name="T53" fmla="*/ 389 h 884"/>
                    <a:gd name="T54" fmla="*/ 265 w 1051"/>
                    <a:gd name="T55" fmla="*/ 512 h 884"/>
                    <a:gd name="T56" fmla="*/ 288 w 1051"/>
                    <a:gd name="T57" fmla="*/ 523 h 884"/>
                    <a:gd name="T58" fmla="*/ 307 w 1051"/>
                    <a:gd name="T59" fmla="*/ 516 h 884"/>
                    <a:gd name="T60" fmla="*/ 311 w 1051"/>
                    <a:gd name="T61" fmla="*/ 475 h 884"/>
                    <a:gd name="T62" fmla="*/ 257 w 1051"/>
                    <a:gd name="T63" fmla="*/ 348 h 884"/>
                    <a:gd name="T64" fmla="*/ 257 w 1051"/>
                    <a:gd name="T65" fmla="*/ 348 h 884"/>
                    <a:gd name="T66" fmla="*/ 255 w 1051"/>
                    <a:gd name="T67" fmla="*/ 331 h 884"/>
                    <a:gd name="T68" fmla="*/ 255 w 1051"/>
                    <a:gd name="T69" fmla="*/ 315 h 884"/>
                    <a:gd name="T70" fmla="*/ 511 w 1051"/>
                    <a:gd name="T71" fmla="*/ 59 h 884"/>
                    <a:gd name="T72" fmla="*/ 756 w 1051"/>
                    <a:gd name="T73" fmla="*/ 243 h 884"/>
                    <a:gd name="T74" fmla="*/ 730 w 1051"/>
                    <a:gd name="T75" fmla="*/ 241 h 884"/>
                    <a:gd name="T76" fmla="*/ 532 w 1051"/>
                    <a:gd name="T77" fmla="*/ 310 h 884"/>
                    <a:gd name="T78" fmla="*/ 527 w 1051"/>
                    <a:gd name="T79" fmla="*/ 351 h 884"/>
                    <a:gd name="T80" fmla="*/ 568 w 1051"/>
                    <a:gd name="T81" fmla="*/ 356 h 884"/>
                    <a:gd name="T82" fmla="*/ 730 w 1051"/>
                    <a:gd name="T83" fmla="*/ 300 h 884"/>
                    <a:gd name="T84" fmla="*/ 792 w 1051"/>
                    <a:gd name="T85" fmla="*/ 307 h 884"/>
                    <a:gd name="T86" fmla="*/ 846 w 1051"/>
                    <a:gd name="T87" fmla="*/ 327 h 884"/>
                    <a:gd name="T88" fmla="*/ 851 w 1051"/>
                    <a:gd name="T89" fmla="*/ 330 h 884"/>
                    <a:gd name="T90" fmla="*/ 866 w 1051"/>
                    <a:gd name="T91" fmla="*/ 338 h 884"/>
                    <a:gd name="T92" fmla="*/ 871 w 1051"/>
                    <a:gd name="T93" fmla="*/ 341 h 884"/>
                    <a:gd name="T94" fmla="*/ 886 w 1051"/>
                    <a:gd name="T95" fmla="*/ 352 h 884"/>
                    <a:gd name="T96" fmla="*/ 888 w 1051"/>
                    <a:gd name="T97" fmla="*/ 353 h 884"/>
                    <a:gd name="T98" fmla="*/ 977 w 1051"/>
                    <a:gd name="T99" fmla="*/ 473 h 884"/>
                    <a:gd name="T100" fmla="*/ 978 w 1051"/>
                    <a:gd name="T101" fmla="*/ 476 h 884"/>
                    <a:gd name="T102" fmla="*/ 983 w 1051"/>
                    <a:gd name="T103" fmla="*/ 493 h 884"/>
                    <a:gd name="T104" fmla="*/ 985 w 1051"/>
                    <a:gd name="T105" fmla="*/ 500 h 884"/>
                    <a:gd name="T106" fmla="*/ 988 w 1051"/>
                    <a:gd name="T107" fmla="*/ 515 h 884"/>
                    <a:gd name="T108" fmla="*/ 990 w 1051"/>
                    <a:gd name="T109" fmla="*/ 527 h 884"/>
                    <a:gd name="T110" fmla="*/ 991 w 1051"/>
                    <a:gd name="T111" fmla="*/ 538 h 884"/>
                    <a:gd name="T112" fmla="*/ 993 w 1051"/>
                    <a:gd name="T113" fmla="*/ 562 h 884"/>
                    <a:gd name="T114" fmla="*/ 730 w 1051"/>
                    <a:gd name="T115" fmla="*/ 825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rgbClr val="1E69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20500" name="椭圆 61"/>
                <p:cNvSpPr>
                  <a:spLocks noChangeArrowheads="1"/>
                </p:cNvSpPr>
                <p:nvPr/>
              </p:nvSpPr>
              <p:spPr bwMode="auto">
                <a:xfrm>
                  <a:off x="-571" y="242"/>
                  <a:ext cx="824102" cy="822325"/>
                </a:xfrm>
                <a:prstGeom prst="ellipse">
                  <a:avLst/>
                </a:prstGeom>
                <a:noFill/>
                <a:ln w="15875" cmpd="sng">
                  <a:solidFill>
                    <a:srgbClr val="1E6991"/>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sz="100">
                    <a:solidFill>
                      <a:srgbClr val="FFFFFF"/>
                    </a:solidFill>
                  </a:endParaRPr>
                </a:p>
              </p:txBody>
            </p:sp>
          </p:grpSp>
        </p:grpSp>
      </p:grpSp>
      <p:grpSp>
        <p:nvGrpSpPr>
          <p:cNvPr id="20501" name="组合 75"/>
          <p:cNvGrpSpPr/>
          <p:nvPr/>
        </p:nvGrpSpPr>
        <p:grpSpPr bwMode="auto">
          <a:xfrm>
            <a:off x="2465785" y="1342418"/>
            <a:ext cx="2052638" cy="3095625"/>
            <a:chOff x="0" y="0"/>
            <a:chExt cx="2735895" cy="4127500"/>
          </a:xfrm>
        </p:grpSpPr>
        <p:grpSp>
          <p:nvGrpSpPr>
            <p:cNvPr id="20502" name="组合 18"/>
            <p:cNvGrpSpPr/>
            <p:nvPr/>
          </p:nvGrpSpPr>
          <p:grpSpPr bwMode="auto">
            <a:xfrm>
              <a:off x="0" y="0"/>
              <a:ext cx="2735895" cy="4127500"/>
              <a:chOff x="0" y="0"/>
              <a:chExt cx="2735895" cy="4127500"/>
            </a:xfrm>
          </p:grpSpPr>
          <p:sp>
            <p:nvSpPr>
              <p:cNvPr id="20503" name="任意多边形 19"/>
              <p:cNvSpPr/>
              <p:nvPr/>
            </p:nvSpPr>
            <p:spPr bwMode="auto">
              <a:xfrm>
                <a:off x="0" y="1074737"/>
                <a:ext cx="2735895"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sp>
            <p:nvSpPr>
              <p:cNvPr id="20504" name="任意多边形 20"/>
              <p:cNvSpPr/>
              <p:nvPr/>
            </p:nvSpPr>
            <p:spPr bwMode="auto">
              <a:xfrm>
                <a:off x="0" y="0"/>
                <a:ext cx="2735895"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grpSp>
        <p:grpSp>
          <p:nvGrpSpPr>
            <p:cNvPr id="20505" name="组合 71"/>
            <p:cNvGrpSpPr/>
            <p:nvPr/>
          </p:nvGrpSpPr>
          <p:grpSpPr bwMode="auto">
            <a:xfrm>
              <a:off x="1" y="106402"/>
              <a:ext cx="2735893" cy="3834166"/>
              <a:chOff x="0" y="0"/>
              <a:chExt cx="2735893" cy="3834166"/>
            </a:xfrm>
          </p:grpSpPr>
          <p:grpSp>
            <p:nvGrpSpPr>
              <p:cNvPr id="20506" name="组合 8"/>
              <p:cNvGrpSpPr/>
              <p:nvPr/>
            </p:nvGrpSpPr>
            <p:grpSpPr bwMode="auto">
              <a:xfrm>
                <a:off x="634519" y="0"/>
                <a:ext cx="1601334" cy="1926728"/>
                <a:chOff x="-147269" y="0"/>
                <a:chExt cx="1601334" cy="1926728"/>
              </a:xfrm>
            </p:grpSpPr>
            <p:sp>
              <p:nvSpPr>
                <p:cNvPr id="20507" name="文本框 28"/>
                <p:cNvSpPr txBox="1">
                  <a:spLocks noChangeArrowheads="1"/>
                </p:cNvSpPr>
                <p:nvPr/>
              </p:nvSpPr>
              <p:spPr bwMode="auto">
                <a:xfrm>
                  <a:off x="-147269" y="93133"/>
                  <a:ext cx="1601334" cy="183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algn="ctr" eaLnBrk="1" hangingPunct="1"/>
                  <a:r>
                    <a:rPr lang="en-US" sz="4050" b="1">
                      <a:solidFill>
                        <a:srgbClr val="1E6991"/>
                      </a:solidFill>
                      <a:latin typeface="华文细黑" pitchFamily="2" charset="-122"/>
                      <a:ea typeface="华文细黑" pitchFamily="2" charset="-122"/>
                    </a:rPr>
                    <a:t>02</a:t>
                  </a:r>
                  <a:endParaRPr lang="zh-CN" altLang="en-US" sz="4050" b="1">
                    <a:solidFill>
                      <a:srgbClr val="1E6991"/>
                    </a:solidFill>
                    <a:latin typeface="华文细黑" pitchFamily="2" charset="-122"/>
                    <a:ea typeface="华文细黑" pitchFamily="2" charset="-122"/>
                  </a:endParaRPr>
                </a:p>
              </p:txBody>
            </p:sp>
            <p:sp>
              <p:nvSpPr>
                <p:cNvPr id="20508" name="文本框 29"/>
                <p:cNvSpPr txBox="1">
                  <a:spLocks noChangeArrowheads="1"/>
                </p:cNvSpPr>
                <p:nvPr/>
              </p:nvSpPr>
              <p:spPr bwMode="auto">
                <a:xfrm>
                  <a:off x="0" y="0"/>
                  <a:ext cx="1297487" cy="319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algn="ctr" eaLnBrk="1" hangingPunct="1"/>
                  <a:r>
                    <a:rPr lang="en-US" sz="900">
                      <a:solidFill>
                        <a:srgbClr val="1E6991"/>
                      </a:solidFill>
                      <a:latin typeface="Arial" panose="020B0604020202020204" pitchFamily="34" charset="0"/>
                      <a:ea typeface="华文细黑" pitchFamily="2" charset="-122"/>
                    </a:rPr>
                    <a:t>添加标题</a:t>
                  </a:r>
                </a:p>
              </p:txBody>
            </p:sp>
          </p:grpSp>
          <p:sp>
            <p:nvSpPr>
              <p:cNvPr id="20510" name="矩形 44"/>
              <p:cNvSpPr>
                <a:spLocks noChangeArrowheads="1"/>
              </p:cNvSpPr>
              <p:nvPr/>
            </p:nvSpPr>
            <p:spPr bwMode="auto">
              <a:xfrm>
                <a:off x="0" y="1684905"/>
                <a:ext cx="2735893" cy="85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900">
                    <a:solidFill>
                      <a:srgbClr val="1E6991"/>
                    </a:solidFill>
                    <a:latin typeface="Arial" panose="020B0604020202020204" pitchFamily="34" charset="0"/>
                  </a:rPr>
                  <a:t>您的内容打在这里，或者通过复制您的文本后，在此框中选择粘贴，并选择只保留文字。您的内容打在这里，或者通过复制您的文本后，在此框中</a:t>
                </a:r>
              </a:p>
            </p:txBody>
          </p:sp>
          <p:grpSp>
            <p:nvGrpSpPr>
              <p:cNvPr id="20511" name="组合 66"/>
              <p:cNvGrpSpPr/>
              <p:nvPr/>
            </p:nvGrpSpPr>
            <p:grpSpPr bwMode="auto">
              <a:xfrm>
                <a:off x="956465" y="3011206"/>
                <a:ext cx="822960" cy="822960"/>
                <a:chOff x="0" y="0"/>
                <a:chExt cx="822960" cy="822960"/>
              </a:xfrm>
            </p:grpSpPr>
            <p:pic>
              <p:nvPicPr>
                <p:cNvPr id="20512" name="组合 51"/>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0181" y="91999"/>
                  <a:ext cx="591106" cy="573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3" name="椭圆 62"/>
                <p:cNvSpPr>
                  <a:spLocks noChangeArrowheads="1"/>
                </p:cNvSpPr>
                <p:nvPr/>
              </p:nvSpPr>
              <p:spPr bwMode="auto">
                <a:xfrm>
                  <a:off x="462" y="242"/>
                  <a:ext cx="822038" cy="822325"/>
                </a:xfrm>
                <a:prstGeom prst="ellipse">
                  <a:avLst/>
                </a:prstGeom>
                <a:noFill/>
                <a:ln w="15875" cmpd="sng">
                  <a:solidFill>
                    <a:srgbClr val="1E6991"/>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sz="100">
                    <a:solidFill>
                      <a:srgbClr val="FFFFFF"/>
                    </a:solidFill>
                  </a:endParaRPr>
                </a:p>
              </p:txBody>
            </p:sp>
          </p:grpSp>
        </p:grpSp>
      </p:grpSp>
      <p:grpSp>
        <p:nvGrpSpPr>
          <p:cNvPr id="20514" name="组合 76"/>
          <p:cNvGrpSpPr/>
          <p:nvPr/>
        </p:nvGrpSpPr>
        <p:grpSpPr bwMode="auto">
          <a:xfrm>
            <a:off x="4625579" y="1342418"/>
            <a:ext cx="2052638" cy="3095625"/>
            <a:chOff x="0" y="0"/>
            <a:chExt cx="2735896" cy="4127500"/>
          </a:xfrm>
        </p:grpSpPr>
        <p:grpSp>
          <p:nvGrpSpPr>
            <p:cNvPr id="20515" name="组合 21"/>
            <p:cNvGrpSpPr/>
            <p:nvPr/>
          </p:nvGrpSpPr>
          <p:grpSpPr bwMode="auto">
            <a:xfrm>
              <a:off x="1" y="0"/>
              <a:ext cx="2735895" cy="4127500"/>
              <a:chOff x="0" y="0"/>
              <a:chExt cx="2735895" cy="4127500"/>
            </a:xfrm>
          </p:grpSpPr>
          <p:sp>
            <p:nvSpPr>
              <p:cNvPr id="20516" name="任意多边形 22"/>
              <p:cNvSpPr/>
              <p:nvPr/>
            </p:nvSpPr>
            <p:spPr bwMode="auto">
              <a:xfrm>
                <a:off x="-1" y="1074737"/>
                <a:ext cx="2735896"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sp>
            <p:nvSpPr>
              <p:cNvPr id="20517" name="任意多边形 23"/>
              <p:cNvSpPr/>
              <p:nvPr/>
            </p:nvSpPr>
            <p:spPr bwMode="auto">
              <a:xfrm>
                <a:off x="-1" y="0"/>
                <a:ext cx="2735896"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grpSp>
        <p:grpSp>
          <p:nvGrpSpPr>
            <p:cNvPr id="20518" name="组合 72"/>
            <p:cNvGrpSpPr/>
            <p:nvPr/>
          </p:nvGrpSpPr>
          <p:grpSpPr bwMode="auto">
            <a:xfrm>
              <a:off x="0" y="106402"/>
              <a:ext cx="2735893" cy="3834166"/>
              <a:chOff x="0" y="0"/>
              <a:chExt cx="2735893" cy="3834166"/>
            </a:xfrm>
          </p:grpSpPr>
          <p:grpSp>
            <p:nvGrpSpPr>
              <p:cNvPr id="20519" name="组合 39"/>
              <p:cNvGrpSpPr/>
              <p:nvPr/>
            </p:nvGrpSpPr>
            <p:grpSpPr bwMode="auto">
              <a:xfrm>
                <a:off x="704439" y="0"/>
                <a:ext cx="1430368" cy="671824"/>
                <a:chOff x="0" y="0"/>
                <a:chExt cx="1430368" cy="671824"/>
              </a:xfrm>
            </p:grpSpPr>
            <p:sp>
              <p:nvSpPr>
                <p:cNvPr id="20520" name="文本框 37"/>
                <p:cNvSpPr txBox="1">
                  <a:spLocks noChangeArrowheads="1"/>
                </p:cNvSpPr>
                <p:nvPr/>
              </p:nvSpPr>
              <p:spPr bwMode="auto">
                <a:xfrm>
                  <a:off x="130341" y="93133"/>
                  <a:ext cx="1132445" cy="578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algn="ctr" eaLnBrk="1" hangingPunct="1"/>
                  <a:r>
                    <a:rPr lang="en-US" sz="4050" b="1">
                      <a:solidFill>
                        <a:srgbClr val="1E6991"/>
                      </a:solidFill>
                      <a:latin typeface="华文细黑" pitchFamily="2" charset="-122"/>
                      <a:ea typeface="华文细黑" pitchFamily="2" charset="-122"/>
                    </a:rPr>
                    <a:t>03</a:t>
                  </a:r>
                  <a:endParaRPr lang="zh-CN" altLang="en-US" sz="4050" b="1">
                    <a:solidFill>
                      <a:srgbClr val="1E6991"/>
                    </a:solidFill>
                    <a:latin typeface="华文细黑" pitchFamily="2" charset="-122"/>
                    <a:ea typeface="华文细黑" pitchFamily="2" charset="-122"/>
                  </a:endParaRPr>
                </a:p>
              </p:txBody>
            </p:sp>
            <p:sp>
              <p:nvSpPr>
                <p:cNvPr id="20521" name="文本框 38"/>
                <p:cNvSpPr txBox="1">
                  <a:spLocks noChangeArrowheads="1"/>
                </p:cNvSpPr>
                <p:nvPr/>
              </p:nvSpPr>
              <p:spPr bwMode="auto">
                <a:xfrm>
                  <a:off x="0" y="0"/>
                  <a:ext cx="1430368" cy="319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algn="ctr" eaLnBrk="1" hangingPunct="1"/>
                  <a:r>
                    <a:rPr lang="en-US" sz="900">
                      <a:solidFill>
                        <a:srgbClr val="1E6991"/>
                      </a:solidFill>
                      <a:latin typeface="Arial" panose="020B0604020202020204" pitchFamily="34" charset="0"/>
                      <a:ea typeface="华文细黑" pitchFamily="2" charset="-122"/>
                    </a:rPr>
                    <a:t>添加标题</a:t>
                  </a:r>
                </a:p>
              </p:txBody>
            </p:sp>
          </p:grpSp>
          <p:sp>
            <p:nvSpPr>
              <p:cNvPr id="20523" name="矩形 46"/>
              <p:cNvSpPr>
                <a:spLocks noChangeArrowheads="1"/>
              </p:cNvSpPr>
              <p:nvPr/>
            </p:nvSpPr>
            <p:spPr bwMode="auto">
              <a:xfrm>
                <a:off x="0" y="1684905"/>
                <a:ext cx="2735893" cy="85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900">
                    <a:solidFill>
                      <a:srgbClr val="1E6991"/>
                    </a:solidFill>
                    <a:latin typeface="Arial" panose="020B0604020202020204" pitchFamily="34" charset="0"/>
                  </a:rPr>
                  <a:t>您的内容打在这里，或者通过复制您的文本后，在此框中选择粘贴，并选择只保留文字。您的内容打在这里，或者通过复制您的文本后，在此框中</a:t>
                </a:r>
              </a:p>
            </p:txBody>
          </p:sp>
          <p:grpSp>
            <p:nvGrpSpPr>
              <p:cNvPr id="20524" name="组合 67"/>
              <p:cNvGrpSpPr/>
              <p:nvPr/>
            </p:nvGrpSpPr>
            <p:grpSpPr bwMode="auto">
              <a:xfrm>
                <a:off x="956466" y="3011206"/>
                <a:ext cx="822960" cy="822960"/>
                <a:chOff x="0" y="0"/>
                <a:chExt cx="822960" cy="822960"/>
              </a:xfrm>
            </p:grpSpPr>
            <p:sp>
              <p:nvSpPr>
                <p:cNvPr id="20525" name="Freeform 11"/>
                <p:cNvSpPr>
                  <a:spLocks noEditPoints="1"/>
                </p:cNvSpPr>
                <p:nvPr/>
              </p:nvSpPr>
              <p:spPr bwMode="auto">
                <a:xfrm>
                  <a:off x="144375" y="130206"/>
                  <a:ext cx="563627" cy="607834"/>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20526" name="椭圆 63"/>
                <p:cNvSpPr>
                  <a:spLocks noChangeArrowheads="1"/>
                </p:cNvSpPr>
                <p:nvPr/>
              </p:nvSpPr>
              <p:spPr bwMode="auto">
                <a:xfrm>
                  <a:off x="462" y="242"/>
                  <a:ext cx="822038" cy="822325"/>
                </a:xfrm>
                <a:prstGeom prst="ellipse">
                  <a:avLst/>
                </a:prstGeom>
                <a:noFill/>
                <a:ln w="15875" cmpd="sng">
                  <a:solidFill>
                    <a:srgbClr val="1E6991"/>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sz="100">
                    <a:solidFill>
                      <a:srgbClr val="FFFFFF"/>
                    </a:solidFill>
                  </a:endParaRPr>
                </a:p>
              </p:txBody>
            </p:sp>
          </p:grpSp>
        </p:grpSp>
      </p:grpSp>
      <p:grpSp>
        <p:nvGrpSpPr>
          <p:cNvPr id="20527" name="组合 77"/>
          <p:cNvGrpSpPr/>
          <p:nvPr/>
        </p:nvGrpSpPr>
        <p:grpSpPr bwMode="auto">
          <a:xfrm>
            <a:off x="6786563" y="1342418"/>
            <a:ext cx="2051447" cy="3095625"/>
            <a:chOff x="0" y="0"/>
            <a:chExt cx="2735899" cy="4127500"/>
          </a:xfrm>
        </p:grpSpPr>
        <p:grpSp>
          <p:nvGrpSpPr>
            <p:cNvPr id="20528" name="组合 24"/>
            <p:cNvGrpSpPr/>
            <p:nvPr/>
          </p:nvGrpSpPr>
          <p:grpSpPr bwMode="auto">
            <a:xfrm>
              <a:off x="4" y="0"/>
              <a:ext cx="2735895" cy="4127500"/>
              <a:chOff x="0" y="0"/>
              <a:chExt cx="2735895" cy="4127500"/>
            </a:xfrm>
          </p:grpSpPr>
          <p:sp>
            <p:nvSpPr>
              <p:cNvPr id="20529" name="任意多边形 25"/>
              <p:cNvSpPr/>
              <p:nvPr/>
            </p:nvSpPr>
            <p:spPr bwMode="auto">
              <a:xfrm>
                <a:off x="-4" y="1074737"/>
                <a:ext cx="2735899"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sp>
            <p:nvSpPr>
              <p:cNvPr id="20530" name="任意多边形 26"/>
              <p:cNvSpPr/>
              <p:nvPr/>
            </p:nvSpPr>
            <p:spPr bwMode="auto">
              <a:xfrm>
                <a:off x="-4" y="0"/>
                <a:ext cx="2735899"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grpSp>
        <p:grpSp>
          <p:nvGrpSpPr>
            <p:cNvPr id="20531" name="组合 73"/>
            <p:cNvGrpSpPr/>
            <p:nvPr/>
          </p:nvGrpSpPr>
          <p:grpSpPr bwMode="auto">
            <a:xfrm>
              <a:off x="0" y="106402"/>
              <a:ext cx="2735893" cy="3834166"/>
              <a:chOff x="0" y="0"/>
              <a:chExt cx="2735893" cy="3834166"/>
            </a:xfrm>
          </p:grpSpPr>
          <p:grpSp>
            <p:nvGrpSpPr>
              <p:cNvPr id="20532" name="组合 40"/>
              <p:cNvGrpSpPr/>
              <p:nvPr/>
            </p:nvGrpSpPr>
            <p:grpSpPr bwMode="auto">
              <a:xfrm>
                <a:off x="725932" y="0"/>
                <a:ext cx="1314332" cy="720084"/>
                <a:chOff x="-74524" y="0"/>
                <a:chExt cx="1314332" cy="720084"/>
              </a:xfrm>
            </p:grpSpPr>
            <p:sp>
              <p:nvSpPr>
                <p:cNvPr id="20533" name="文本框 31"/>
                <p:cNvSpPr txBox="1">
                  <a:spLocks noChangeArrowheads="1"/>
                </p:cNvSpPr>
                <p:nvPr/>
              </p:nvSpPr>
              <p:spPr bwMode="auto">
                <a:xfrm>
                  <a:off x="-74524" y="141393"/>
                  <a:ext cx="1314332" cy="578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algn="ctr" eaLnBrk="1" hangingPunct="1"/>
                  <a:r>
                    <a:rPr lang="en-US" sz="4050" b="1">
                      <a:solidFill>
                        <a:srgbClr val="1E6991"/>
                      </a:solidFill>
                      <a:latin typeface="华文细黑" pitchFamily="2" charset="-122"/>
                      <a:ea typeface="华文细黑" pitchFamily="2" charset="-122"/>
                    </a:rPr>
                    <a:t>04</a:t>
                  </a:r>
                  <a:endParaRPr lang="zh-CN" altLang="en-US" sz="4050" b="1">
                    <a:solidFill>
                      <a:srgbClr val="1E6991"/>
                    </a:solidFill>
                    <a:latin typeface="华文细黑" pitchFamily="2" charset="-122"/>
                    <a:ea typeface="华文细黑" pitchFamily="2" charset="-122"/>
                  </a:endParaRPr>
                </a:p>
              </p:txBody>
            </p:sp>
            <p:sp>
              <p:nvSpPr>
                <p:cNvPr id="20534" name="文本框 32"/>
                <p:cNvSpPr txBox="1">
                  <a:spLocks noChangeArrowheads="1"/>
                </p:cNvSpPr>
                <p:nvPr/>
              </p:nvSpPr>
              <p:spPr bwMode="auto">
                <a:xfrm>
                  <a:off x="0" y="0"/>
                  <a:ext cx="1134989" cy="319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900">
                      <a:solidFill>
                        <a:srgbClr val="1E6991"/>
                      </a:solidFill>
                      <a:latin typeface="Arial" panose="020B0604020202020204" pitchFamily="34" charset="0"/>
                      <a:ea typeface="华文细黑" pitchFamily="2" charset="-122"/>
                    </a:rPr>
                    <a:t>添加标题</a:t>
                  </a:r>
                </a:p>
              </p:txBody>
            </p:sp>
          </p:grpSp>
          <p:sp>
            <p:nvSpPr>
              <p:cNvPr id="20536" name="矩形 48"/>
              <p:cNvSpPr>
                <a:spLocks noChangeArrowheads="1"/>
              </p:cNvSpPr>
              <p:nvPr/>
            </p:nvSpPr>
            <p:spPr bwMode="auto">
              <a:xfrm>
                <a:off x="0" y="1684905"/>
                <a:ext cx="2735893" cy="85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900">
                    <a:solidFill>
                      <a:srgbClr val="1E6991"/>
                    </a:solidFill>
                    <a:latin typeface="Arial" panose="020B0604020202020204" pitchFamily="34" charset="0"/>
                  </a:rPr>
                  <a:t>您的内容打在这里，或者通过复制您的文本后，在此框中选择粘贴，并选择只保留文字。您的内容打在这里，或者通过复制您的文本后，在此框中</a:t>
                </a:r>
              </a:p>
            </p:txBody>
          </p:sp>
          <p:grpSp>
            <p:nvGrpSpPr>
              <p:cNvPr id="20537" name="组合 68"/>
              <p:cNvGrpSpPr/>
              <p:nvPr/>
            </p:nvGrpSpPr>
            <p:grpSpPr bwMode="auto">
              <a:xfrm>
                <a:off x="956466" y="3011206"/>
                <a:ext cx="822960" cy="822960"/>
                <a:chOff x="0" y="0"/>
                <a:chExt cx="822960" cy="822960"/>
              </a:xfrm>
            </p:grpSpPr>
            <p:pic>
              <p:nvPicPr>
                <p:cNvPr id="20538" name="组合 56"/>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38782" y="122479"/>
                  <a:ext cx="573157" cy="573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9" name="椭圆 64"/>
                <p:cNvSpPr>
                  <a:spLocks noChangeArrowheads="1"/>
                </p:cNvSpPr>
                <p:nvPr/>
              </p:nvSpPr>
              <p:spPr bwMode="auto">
                <a:xfrm>
                  <a:off x="-569" y="242"/>
                  <a:ext cx="824104" cy="822325"/>
                </a:xfrm>
                <a:prstGeom prst="ellipse">
                  <a:avLst/>
                </a:prstGeom>
                <a:noFill/>
                <a:ln w="15875" cmpd="sng">
                  <a:solidFill>
                    <a:srgbClr val="1E6991"/>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sz="100">
                    <a:solidFill>
                      <a:srgbClr val="FFFFFF"/>
                    </a:solidFill>
                  </a:endParaRPr>
                </a:p>
              </p:txBody>
            </p:sp>
          </p:grpSp>
        </p:grpSp>
      </p:grpSp>
      <p:sp>
        <p:nvSpPr>
          <p:cNvPr id="21530" name="文本框 66"/>
          <p:cNvSpPr txBox="1">
            <a:spLocks noChangeArrowheads="1"/>
          </p:cNvSpPr>
          <p:nvPr/>
        </p:nvSpPr>
        <p:spPr bwMode="auto">
          <a:xfrm>
            <a:off x="484585" y="2411837"/>
            <a:ext cx="1695450" cy="27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b="1">
                <a:solidFill>
                  <a:srgbClr val="1E6991"/>
                </a:solidFill>
                <a:latin typeface="Arial" panose="020B0604020202020204" pitchFamily="34" charset="0"/>
                <a:cs typeface="Arial" panose="020B0604020202020204" pitchFamily="34" charset="0"/>
              </a:rPr>
              <a:t>单击此处添加标题</a:t>
            </a:r>
          </a:p>
        </p:txBody>
      </p:sp>
      <p:sp>
        <p:nvSpPr>
          <p:cNvPr id="2" name="文本框 66"/>
          <p:cNvSpPr txBox="1">
            <a:spLocks noChangeArrowheads="1"/>
          </p:cNvSpPr>
          <p:nvPr/>
        </p:nvSpPr>
        <p:spPr bwMode="auto">
          <a:xfrm>
            <a:off x="2644220" y="2411837"/>
            <a:ext cx="1695450" cy="27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b="1">
                <a:solidFill>
                  <a:srgbClr val="1E6991"/>
                </a:solidFill>
                <a:latin typeface="Arial" panose="020B0604020202020204" pitchFamily="34" charset="0"/>
                <a:cs typeface="Arial" panose="020B0604020202020204" pitchFamily="34" charset="0"/>
              </a:rPr>
              <a:t>单击此处添加标题</a:t>
            </a:r>
          </a:p>
        </p:txBody>
      </p:sp>
      <p:sp>
        <p:nvSpPr>
          <p:cNvPr id="3" name="文本框 66"/>
          <p:cNvSpPr txBox="1">
            <a:spLocks noChangeArrowheads="1"/>
          </p:cNvSpPr>
          <p:nvPr/>
        </p:nvSpPr>
        <p:spPr bwMode="auto">
          <a:xfrm>
            <a:off x="4804490" y="2348337"/>
            <a:ext cx="1695450" cy="27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b="1">
                <a:solidFill>
                  <a:srgbClr val="1E6991"/>
                </a:solidFill>
                <a:latin typeface="Arial" panose="020B0604020202020204" pitchFamily="34" charset="0"/>
                <a:cs typeface="Arial" panose="020B0604020202020204" pitchFamily="34" charset="0"/>
              </a:rPr>
              <a:t>单击此处添加标题</a:t>
            </a:r>
          </a:p>
        </p:txBody>
      </p:sp>
      <p:sp>
        <p:nvSpPr>
          <p:cNvPr id="4" name="文本框 66"/>
          <p:cNvSpPr txBox="1">
            <a:spLocks noChangeArrowheads="1"/>
          </p:cNvSpPr>
          <p:nvPr/>
        </p:nvSpPr>
        <p:spPr bwMode="auto">
          <a:xfrm>
            <a:off x="6964125" y="2348337"/>
            <a:ext cx="1695450" cy="27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b="1">
                <a:solidFill>
                  <a:srgbClr val="1E6991"/>
                </a:solidFill>
                <a:latin typeface="Arial" panose="020B0604020202020204" pitchFamily="34" charset="0"/>
                <a:cs typeface="Arial" panose="020B0604020202020204" pitchFamily="34" charset="0"/>
              </a:rPr>
              <a:t>单击此处添加标题</a:t>
            </a:r>
          </a:p>
        </p:txBody>
      </p:sp>
      <p:sp>
        <p:nvSpPr>
          <p:cNvPr id="5" name="文本框 22"/>
          <p:cNvSpPr txBox="1">
            <a:spLocks noChangeArrowheads="1"/>
          </p:cNvSpPr>
          <p:nvPr/>
        </p:nvSpPr>
        <p:spPr bwMode="auto">
          <a:xfrm>
            <a:off x="847725" y="234950"/>
            <a:ext cx="209042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单击此处添加标题</a:t>
            </a:r>
          </a:p>
        </p:txBody>
      </p:sp>
      <p:sp>
        <p:nvSpPr>
          <p:cNvPr id="6" name="文本框 22"/>
          <p:cNvSpPr txBox="1">
            <a:spLocks noChangeArrowheads="1"/>
          </p:cNvSpPr>
          <p:nvPr/>
        </p:nvSpPr>
        <p:spPr bwMode="auto">
          <a:xfrm>
            <a:off x="8267065" y="299720"/>
            <a:ext cx="725805"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LOGO</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488"/>
                                        </p:tgtEl>
                                        <p:attrNameLst>
                                          <p:attrName>style.visibility</p:attrName>
                                        </p:attrNameLst>
                                      </p:cBhvr>
                                      <p:to>
                                        <p:strVal val="visible"/>
                                      </p:to>
                                    </p:set>
                                    <p:animEffect transition="in" filter="fade">
                                      <p:cBhvr>
                                        <p:cTn id="7" dur="750"/>
                                        <p:tgtEl>
                                          <p:spTgt spid="20488"/>
                                        </p:tgtEl>
                                      </p:cBhvr>
                                    </p:animEffect>
                                    <p:anim calcmode="lin" valueType="num">
                                      <p:cBhvr>
                                        <p:cTn id="8" dur="750" fill="hold"/>
                                        <p:tgtEl>
                                          <p:spTgt spid="20488"/>
                                        </p:tgtEl>
                                        <p:attrNameLst>
                                          <p:attrName>ppt_x</p:attrName>
                                        </p:attrNameLst>
                                      </p:cBhvr>
                                      <p:tavLst>
                                        <p:tav tm="0">
                                          <p:val>
                                            <p:strVal val="#ppt_x"/>
                                          </p:val>
                                        </p:tav>
                                        <p:tav tm="100000">
                                          <p:val>
                                            <p:strVal val="#ppt_x"/>
                                          </p:val>
                                        </p:tav>
                                      </p:tavLst>
                                    </p:anim>
                                    <p:anim calcmode="lin" valueType="num">
                                      <p:cBhvr>
                                        <p:cTn id="9" dur="750" fill="hold"/>
                                        <p:tgtEl>
                                          <p:spTgt spid="2048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500"/>
                                  </p:stCondLst>
                                  <p:childTnLst>
                                    <p:set>
                                      <p:cBhvr>
                                        <p:cTn id="11" dur="1" fill="hold">
                                          <p:stCondLst>
                                            <p:cond delay="0"/>
                                          </p:stCondLst>
                                        </p:cTn>
                                        <p:tgtEl>
                                          <p:spTgt spid="20501"/>
                                        </p:tgtEl>
                                        <p:attrNameLst>
                                          <p:attrName>style.visibility</p:attrName>
                                        </p:attrNameLst>
                                      </p:cBhvr>
                                      <p:to>
                                        <p:strVal val="visible"/>
                                      </p:to>
                                    </p:set>
                                    <p:animEffect transition="in" filter="fade">
                                      <p:cBhvr>
                                        <p:cTn id="12" dur="750"/>
                                        <p:tgtEl>
                                          <p:spTgt spid="20501"/>
                                        </p:tgtEl>
                                      </p:cBhvr>
                                    </p:animEffect>
                                    <p:anim calcmode="lin" valueType="num">
                                      <p:cBhvr>
                                        <p:cTn id="13" dur="750" fill="hold"/>
                                        <p:tgtEl>
                                          <p:spTgt spid="20501"/>
                                        </p:tgtEl>
                                        <p:attrNameLst>
                                          <p:attrName>ppt_x</p:attrName>
                                        </p:attrNameLst>
                                      </p:cBhvr>
                                      <p:tavLst>
                                        <p:tav tm="0">
                                          <p:val>
                                            <p:strVal val="#ppt_x"/>
                                          </p:val>
                                        </p:tav>
                                        <p:tav tm="100000">
                                          <p:val>
                                            <p:strVal val="#ppt_x"/>
                                          </p:val>
                                        </p:tav>
                                      </p:tavLst>
                                    </p:anim>
                                    <p:anim calcmode="lin" valueType="num">
                                      <p:cBhvr>
                                        <p:cTn id="14" dur="750" fill="hold"/>
                                        <p:tgtEl>
                                          <p:spTgt spid="2050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20514"/>
                                        </p:tgtEl>
                                        <p:attrNameLst>
                                          <p:attrName>style.visibility</p:attrName>
                                        </p:attrNameLst>
                                      </p:cBhvr>
                                      <p:to>
                                        <p:strVal val="visible"/>
                                      </p:to>
                                    </p:set>
                                    <p:animEffect transition="in" filter="fade">
                                      <p:cBhvr>
                                        <p:cTn id="17" dur="750"/>
                                        <p:tgtEl>
                                          <p:spTgt spid="20514"/>
                                        </p:tgtEl>
                                      </p:cBhvr>
                                    </p:animEffect>
                                    <p:anim calcmode="lin" valueType="num">
                                      <p:cBhvr>
                                        <p:cTn id="18" dur="750" fill="hold"/>
                                        <p:tgtEl>
                                          <p:spTgt spid="20514"/>
                                        </p:tgtEl>
                                        <p:attrNameLst>
                                          <p:attrName>ppt_x</p:attrName>
                                        </p:attrNameLst>
                                      </p:cBhvr>
                                      <p:tavLst>
                                        <p:tav tm="0">
                                          <p:val>
                                            <p:strVal val="#ppt_x"/>
                                          </p:val>
                                        </p:tav>
                                        <p:tav tm="100000">
                                          <p:val>
                                            <p:strVal val="#ppt_x"/>
                                          </p:val>
                                        </p:tav>
                                      </p:tavLst>
                                    </p:anim>
                                    <p:anim calcmode="lin" valueType="num">
                                      <p:cBhvr>
                                        <p:cTn id="19" dur="750" fill="hold"/>
                                        <p:tgtEl>
                                          <p:spTgt spid="2051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1500"/>
                                  </p:stCondLst>
                                  <p:childTnLst>
                                    <p:set>
                                      <p:cBhvr>
                                        <p:cTn id="21" dur="1" fill="hold">
                                          <p:stCondLst>
                                            <p:cond delay="0"/>
                                          </p:stCondLst>
                                        </p:cTn>
                                        <p:tgtEl>
                                          <p:spTgt spid="20527"/>
                                        </p:tgtEl>
                                        <p:attrNameLst>
                                          <p:attrName>style.visibility</p:attrName>
                                        </p:attrNameLst>
                                      </p:cBhvr>
                                      <p:to>
                                        <p:strVal val="visible"/>
                                      </p:to>
                                    </p:set>
                                    <p:animEffect transition="in" filter="fade">
                                      <p:cBhvr>
                                        <p:cTn id="22" dur="750"/>
                                        <p:tgtEl>
                                          <p:spTgt spid="20527"/>
                                        </p:tgtEl>
                                      </p:cBhvr>
                                    </p:animEffect>
                                    <p:anim calcmode="lin" valueType="num">
                                      <p:cBhvr>
                                        <p:cTn id="23" dur="750" fill="hold"/>
                                        <p:tgtEl>
                                          <p:spTgt spid="20527"/>
                                        </p:tgtEl>
                                        <p:attrNameLst>
                                          <p:attrName>ppt_x</p:attrName>
                                        </p:attrNameLst>
                                      </p:cBhvr>
                                      <p:tavLst>
                                        <p:tav tm="0">
                                          <p:val>
                                            <p:strVal val="#ppt_x"/>
                                          </p:val>
                                        </p:tav>
                                        <p:tav tm="100000">
                                          <p:val>
                                            <p:strVal val="#ppt_x"/>
                                          </p:val>
                                        </p:tav>
                                      </p:tavLst>
                                    </p:anim>
                                    <p:anim calcmode="lin" valueType="num">
                                      <p:cBhvr>
                                        <p:cTn id="24" dur="750" fill="hold"/>
                                        <p:tgtEl>
                                          <p:spTgt spid="205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79"/>
          <p:cNvGrpSpPr/>
          <p:nvPr/>
        </p:nvGrpSpPr>
        <p:grpSpPr bwMode="auto">
          <a:xfrm>
            <a:off x="0" y="1550777"/>
            <a:ext cx="9144000" cy="2212181"/>
            <a:chOff x="0" y="0"/>
            <a:chExt cx="12192001" cy="2949678"/>
          </a:xfrm>
        </p:grpSpPr>
        <p:sp>
          <p:nvSpPr>
            <p:cNvPr id="5123" name="矩形 19"/>
            <p:cNvSpPr>
              <a:spLocks noChangeArrowheads="1"/>
            </p:cNvSpPr>
            <p:nvPr/>
          </p:nvSpPr>
          <p:spPr bwMode="auto">
            <a:xfrm>
              <a:off x="0" y="0"/>
              <a:ext cx="12192001" cy="2949678"/>
            </a:xfrm>
            <a:prstGeom prst="rect">
              <a:avLst/>
            </a:prstGeom>
            <a:blipFill dpi="0" rotWithShape="1">
              <a:blip r:embed="rId2" cstate="email"/>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nvGrpSpPr>
            <p:cNvPr id="5124" name="组合 78"/>
            <p:cNvGrpSpPr/>
            <p:nvPr/>
          </p:nvGrpSpPr>
          <p:grpSpPr bwMode="auto">
            <a:xfrm>
              <a:off x="0" y="0"/>
              <a:ext cx="12192000" cy="2949678"/>
              <a:chOff x="0" y="0"/>
              <a:chExt cx="12192000" cy="2949678"/>
            </a:xfrm>
          </p:grpSpPr>
          <p:sp>
            <p:nvSpPr>
              <p:cNvPr id="5125" name="矩形 21"/>
              <p:cNvSpPr>
                <a:spLocks noChangeArrowheads="1"/>
              </p:cNvSpPr>
              <p:nvPr/>
            </p:nvSpPr>
            <p:spPr bwMode="auto">
              <a:xfrm>
                <a:off x="0" y="0"/>
                <a:ext cx="12192001" cy="2949678"/>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cxnSp>
            <p:nvCxnSpPr>
              <p:cNvPr id="5126" name="直接连接符 30"/>
              <p:cNvCxnSpPr>
                <a:cxnSpLocks noChangeShapeType="1"/>
              </p:cNvCxnSpPr>
              <p:nvPr/>
            </p:nvCxnSpPr>
            <p:spPr bwMode="auto">
              <a:xfrm>
                <a:off x="0" y="0"/>
                <a:ext cx="12192001"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cxnSp>
            <p:nvCxnSpPr>
              <p:cNvPr id="5127" name="直接连接符 31"/>
              <p:cNvCxnSpPr>
                <a:cxnSpLocks noChangeShapeType="1"/>
              </p:cNvCxnSpPr>
              <p:nvPr/>
            </p:nvCxnSpPr>
            <p:spPr bwMode="auto">
              <a:xfrm>
                <a:off x="0" y="2949678"/>
                <a:ext cx="12192001"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grpSp>
      </p:grpSp>
      <p:grpSp>
        <p:nvGrpSpPr>
          <p:cNvPr id="5128" name="组合 40"/>
          <p:cNvGrpSpPr/>
          <p:nvPr/>
        </p:nvGrpSpPr>
        <p:grpSpPr bwMode="auto">
          <a:xfrm>
            <a:off x="-102394" y="356580"/>
            <a:ext cx="9308306" cy="4338638"/>
            <a:chOff x="0" y="0"/>
            <a:chExt cx="12410868" cy="5784745"/>
          </a:xfrm>
        </p:grpSpPr>
        <p:sp>
          <p:nvSpPr>
            <p:cNvPr id="5129"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5130"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5131"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pic>
          <p:nvPicPr>
            <p:cNvPr id="5132" name="图片 3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3"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5134"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5135"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pic>
        <p:nvPicPr>
          <p:cNvPr id="5136" name="文本框 22"/>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2622" y="467308"/>
            <a:ext cx="1334690" cy="8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7" name="文本框 23"/>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91691" y="1111436"/>
            <a:ext cx="1344215" cy="40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38" name="直接连接符 25"/>
          <p:cNvCxnSpPr>
            <a:cxnSpLocks noChangeShapeType="1"/>
          </p:cNvCxnSpPr>
          <p:nvPr/>
        </p:nvCxnSpPr>
        <p:spPr bwMode="auto">
          <a:xfrm>
            <a:off x="305991" y="1115008"/>
            <a:ext cx="1104900"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5139" name="矩形 26"/>
          <p:cNvSpPr>
            <a:spLocks noChangeArrowheads="1"/>
          </p:cNvSpPr>
          <p:nvPr/>
        </p:nvSpPr>
        <p:spPr bwMode="auto">
          <a:xfrm>
            <a:off x="5520929" y="3911786"/>
            <a:ext cx="3382565"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900">
                <a:solidFill>
                  <a:schemeClr val="bg1"/>
                </a:solidFill>
                <a:latin typeface="Arial" panose="020B0604020202020204" pitchFamily="34" charset="0"/>
                <a:cs typeface="Arial" panose="020B0604020202020204" pitchFamily="34" charset="0"/>
              </a:rPr>
              <a:t>Your life can be enhanced, and your happiness enriched, when you choose to change your perspective. </a:t>
            </a:r>
            <a:endParaRPr lang="zh-CN" altLang="en-US" sz="900">
              <a:solidFill>
                <a:schemeClr val="bg1"/>
              </a:solidFill>
            </a:endParaRPr>
          </a:p>
        </p:txBody>
      </p:sp>
      <p:cxnSp>
        <p:nvCxnSpPr>
          <p:cNvPr id="5140" name="直接连接符 42"/>
          <p:cNvCxnSpPr>
            <a:cxnSpLocks noChangeShapeType="1"/>
          </p:cNvCxnSpPr>
          <p:nvPr/>
        </p:nvCxnSpPr>
        <p:spPr bwMode="auto">
          <a:xfrm>
            <a:off x="-63103" y="2361593"/>
            <a:ext cx="1188245" cy="0"/>
          </a:xfrm>
          <a:prstGeom prst="line">
            <a:avLst/>
          </a:prstGeom>
          <a:noFill/>
          <a:ln w="12700" cmpd="sng">
            <a:solidFill>
              <a:schemeClr val="bg1">
                <a:alpha val="70000"/>
              </a:schemeClr>
            </a:solidFill>
            <a:round/>
          </a:ln>
          <a:extLst>
            <a:ext uri="{909E8E84-426E-40DD-AFC4-6F175D3DCCD1}">
              <a14:hiddenFill xmlns:a14="http://schemas.microsoft.com/office/drawing/2010/main">
                <a:noFill/>
              </a14:hiddenFill>
            </a:ext>
          </a:extLst>
        </p:spPr>
      </p:cxnSp>
      <p:sp>
        <p:nvSpPr>
          <p:cNvPr id="5141" name="弧形 43"/>
          <p:cNvSpPr/>
          <p:nvPr/>
        </p:nvSpPr>
        <p:spPr bwMode="auto">
          <a:xfrm>
            <a:off x="1123950" y="1811524"/>
            <a:ext cx="1110854" cy="1109663"/>
          </a:xfrm>
          <a:custGeom>
            <a:avLst/>
            <a:gdLst>
              <a:gd name="T0" fmla="*/ 0 w 1481138"/>
              <a:gd name="T1" fmla="*/ 739774 h 1479550"/>
              <a:gd name="T2" fmla="*/ 740569 w 1481138"/>
              <a:gd name="T3" fmla="*/ 0 h 1479550"/>
              <a:gd name="T4" fmla="*/ 1481138 w 1481138"/>
              <a:gd name="T5" fmla="*/ 739775 h 1479550"/>
              <a:gd name="T6" fmla="*/ 740569 w 1481138"/>
              <a:gd name="T7" fmla="*/ 739775 h 1479550"/>
              <a:gd name="T8" fmla="*/ 0 w 1481138"/>
              <a:gd name="T9" fmla="*/ 739774 h 1479550"/>
              <a:gd name="T10" fmla="*/ 0 w 1481138"/>
              <a:gd name="T11" fmla="*/ 739774 h 1479550"/>
              <a:gd name="T12" fmla="*/ 740569 w 1481138"/>
              <a:gd name="T13" fmla="*/ 0 h 1479550"/>
              <a:gd name="T14" fmla="*/ 1481138 w 1481138"/>
              <a:gd name="T15" fmla="*/ 739775 h 1479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138" h="1479550" stroke="0">
                <a:moveTo>
                  <a:pt x="0" y="739774"/>
                </a:moveTo>
                <a:cubicBezTo>
                  <a:pt x="0" y="331208"/>
                  <a:pt x="331565" y="0"/>
                  <a:pt x="740569" y="0"/>
                </a:cubicBezTo>
                <a:cubicBezTo>
                  <a:pt x="1149574" y="0"/>
                  <a:pt x="1481138" y="331209"/>
                  <a:pt x="1481138" y="739775"/>
                </a:cubicBezTo>
                <a:lnTo>
                  <a:pt x="740569" y="739775"/>
                </a:lnTo>
                <a:lnTo>
                  <a:pt x="0" y="739774"/>
                </a:lnTo>
                <a:close/>
              </a:path>
              <a:path w="1481138" h="1479550" fill="none">
                <a:moveTo>
                  <a:pt x="0" y="739774"/>
                </a:moveTo>
                <a:cubicBezTo>
                  <a:pt x="0" y="331208"/>
                  <a:pt x="331565" y="0"/>
                  <a:pt x="740569" y="0"/>
                </a:cubicBezTo>
                <a:cubicBezTo>
                  <a:pt x="1149574" y="0"/>
                  <a:pt x="1481138" y="331209"/>
                  <a:pt x="1481138" y="739775"/>
                </a:cubicBezTo>
              </a:path>
            </a:pathLst>
          </a:custGeom>
          <a:noFill/>
          <a:ln w="12700" cap="flat" cmpd="sng">
            <a:solidFill>
              <a:schemeClr val="bg1">
                <a:alpha val="70000"/>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00"/>
          </a:p>
        </p:txBody>
      </p:sp>
      <p:sp>
        <p:nvSpPr>
          <p:cNvPr id="5142" name="弧形 44"/>
          <p:cNvSpPr/>
          <p:nvPr/>
        </p:nvSpPr>
        <p:spPr bwMode="auto">
          <a:xfrm>
            <a:off x="3049191" y="1811524"/>
            <a:ext cx="1110853" cy="1109663"/>
          </a:xfrm>
          <a:custGeom>
            <a:avLst/>
            <a:gdLst>
              <a:gd name="T0" fmla="*/ 0 w 1481137"/>
              <a:gd name="T1" fmla="*/ 739774 h 1479550"/>
              <a:gd name="T2" fmla="*/ 740569 w 1481137"/>
              <a:gd name="T3" fmla="*/ 0 h 1479550"/>
              <a:gd name="T4" fmla="*/ 1481138 w 1481137"/>
              <a:gd name="T5" fmla="*/ 739775 h 1479550"/>
              <a:gd name="T6" fmla="*/ 740569 w 1481137"/>
              <a:gd name="T7" fmla="*/ 739775 h 1479550"/>
              <a:gd name="T8" fmla="*/ 0 w 1481137"/>
              <a:gd name="T9" fmla="*/ 739774 h 1479550"/>
              <a:gd name="T10" fmla="*/ 0 w 1481137"/>
              <a:gd name="T11" fmla="*/ 739774 h 1479550"/>
              <a:gd name="T12" fmla="*/ 740569 w 1481137"/>
              <a:gd name="T13" fmla="*/ 0 h 1479550"/>
              <a:gd name="T14" fmla="*/ 1481138 w 1481137"/>
              <a:gd name="T15" fmla="*/ 739775 h 1479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137" h="1479550" stroke="0">
                <a:moveTo>
                  <a:pt x="0" y="739774"/>
                </a:moveTo>
                <a:cubicBezTo>
                  <a:pt x="0" y="331208"/>
                  <a:pt x="331565" y="0"/>
                  <a:pt x="740569" y="0"/>
                </a:cubicBezTo>
                <a:cubicBezTo>
                  <a:pt x="1149574" y="0"/>
                  <a:pt x="1481138" y="331209"/>
                  <a:pt x="1481138" y="739775"/>
                </a:cubicBezTo>
                <a:lnTo>
                  <a:pt x="740569" y="739775"/>
                </a:lnTo>
                <a:lnTo>
                  <a:pt x="0" y="739774"/>
                </a:lnTo>
                <a:close/>
              </a:path>
              <a:path w="1481137" h="1479550" fill="none">
                <a:moveTo>
                  <a:pt x="0" y="739774"/>
                </a:moveTo>
                <a:cubicBezTo>
                  <a:pt x="0" y="331208"/>
                  <a:pt x="331565" y="0"/>
                  <a:pt x="740569" y="0"/>
                </a:cubicBezTo>
                <a:cubicBezTo>
                  <a:pt x="1149574" y="0"/>
                  <a:pt x="1481138" y="331209"/>
                  <a:pt x="1481138" y="739775"/>
                </a:cubicBezTo>
              </a:path>
            </a:pathLst>
          </a:custGeom>
          <a:noFill/>
          <a:ln w="12700" cap="flat" cmpd="sng">
            <a:solidFill>
              <a:schemeClr val="bg1">
                <a:alpha val="70000"/>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00"/>
          </a:p>
        </p:txBody>
      </p:sp>
      <p:sp>
        <p:nvSpPr>
          <p:cNvPr id="5143" name="弧形 45"/>
          <p:cNvSpPr/>
          <p:nvPr/>
        </p:nvSpPr>
        <p:spPr bwMode="auto">
          <a:xfrm>
            <a:off x="4975622" y="1811524"/>
            <a:ext cx="1110853" cy="1109663"/>
          </a:xfrm>
          <a:custGeom>
            <a:avLst/>
            <a:gdLst>
              <a:gd name="T0" fmla="*/ 0 w 1481137"/>
              <a:gd name="T1" fmla="*/ 739774 h 1479550"/>
              <a:gd name="T2" fmla="*/ 740569 w 1481137"/>
              <a:gd name="T3" fmla="*/ 0 h 1479550"/>
              <a:gd name="T4" fmla="*/ 1481138 w 1481137"/>
              <a:gd name="T5" fmla="*/ 739775 h 1479550"/>
              <a:gd name="T6" fmla="*/ 740569 w 1481137"/>
              <a:gd name="T7" fmla="*/ 739775 h 1479550"/>
              <a:gd name="T8" fmla="*/ 0 w 1481137"/>
              <a:gd name="T9" fmla="*/ 739774 h 1479550"/>
              <a:gd name="T10" fmla="*/ 0 w 1481137"/>
              <a:gd name="T11" fmla="*/ 739774 h 1479550"/>
              <a:gd name="T12" fmla="*/ 740569 w 1481137"/>
              <a:gd name="T13" fmla="*/ 0 h 1479550"/>
              <a:gd name="T14" fmla="*/ 1481138 w 1481137"/>
              <a:gd name="T15" fmla="*/ 739775 h 1479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137" h="1479550" stroke="0">
                <a:moveTo>
                  <a:pt x="0" y="739774"/>
                </a:moveTo>
                <a:cubicBezTo>
                  <a:pt x="0" y="331208"/>
                  <a:pt x="331565" y="0"/>
                  <a:pt x="740569" y="0"/>
                </a:cubicBezTo>
                <a:cubicBezTo>
                  <a:pt x="1149574" y="0"/>
                  <a:pt x="1481138" y="331209"/>
                  <a:pt x="1481138" y="739775"/>
                </a:cubicBezTo>
                <a:lnTo>
                  <a:pt x="740569" y="739775"/>
                </a:lnTo>
                <a:lnTo>
                  <a:pt x="0" y="739774"/>
                </a:lnTo>
                <a:close/>
              </a:path>
              <a:path w="1481137" h="1479550" fill="none">
                <a:moveTo>
                  <a:pt x="0" y="739774"/>
                </a:moveTo>
                <a:cubicBezTo>
                  <a:pt x="0" y="331208"/>
                  <a:pt x="331565" y="0"/>
                  <a:pt x="740569" y="0"/>
                </a:cubicBezTo>
                <a:cubicBezTo>
                  <a:pt x="1149574" y="0"/>
                  <a:pt x="1481138" y="331209"/>
                  <a:pt x="1481138" y="739775"/>
                </a:cubicBezTo>
              </a:path>
            </a:pathLst>
          </a:custGeom>
          <a:noFill/>
          <a:ln w="12700" cap="flat" cmpd="sng">
            <a:solidFill>
              <a:schemeClr val="bg1">
                <a:alpha val="70000"/>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00"/>
          </a:p>
        </p:txBody>
      </p:sp>
      <p:sp>
        <p:nvSpPr>
          <p:cNvPr id="5144" name="弧形 46"/>
          <p:cNvSpPr/>
          <p:nvPr/>
        </p:nvSpPr>
        <p:spPr bwMode="auto">
          <a:xfrm>
            <a:off x="6902054" y="1811524"/>
            <a:ext cx="1109663" cy="1109663"/>
          </a:xfrm>
          <a:custGeom>
            <a:avLst/>
            <a:gdLst>
              <a:gd name="T0" fmla="*/ 0 w 1479550"/>
              <a:gd name="T1" fmla="*/ 739774 h 1479550"/>
              <a:gd name="T2" fmla="*/ 739775 w 1479550"/>
              <a:gd name="T3" fmla="*/ 0 h 1479550"/>
              <a:gd name="T4" fmla="*/ 1479550 w 1479550"/>
              <a:gd name="T5" fmla="*/ 739775 h 1479550"/>
              <a:gd name="T6" fmla="*/ 739775 w 1479550"/>
              <a:gd name="T7" fmla="*/ 739775 h 1479550"/>
              <a:gd name="T8" fmla="*/ 0 w 1479550"/>
              <a:gd name="T9" fmla="*/ 739774 h 1479550"/>
              <a:gd name="T10" fmla="*/ 0 w 1479550"/>
              <a:gd name="T11" fmla="*/ 739774 h 1479550"/>
              <a:gd name="T12" fmla="*/ 739775 w 1479550"/>
              <a:gd name="T13" fmla="*/ 0 h 1479550"/>
              <a:gd name="T14" fmla="*/ 1479550 w 1479550"/>
              <a:gd name="T15" fmla="*/ 739775 h 1479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550" h="1479550" stroke="0">
                <a:moveTo>
                  <a:pt x="0" y="739774"/>
                </a:moveTo>
                <a:cubicBezTo>
                  <a:pt x="0" y="331208"/>
                  <a:pt x="331209" y="0"/>
                  <a:pt x="739775" y="0"/>
                </a:cubicBezTo>
                <a:cubicBezTo>
                  <a:pt x="1148341" y="0"/>
                  <a:pt x="1479550" y="331209"/>
                  <a:pt x="1479550" y="739775"/>
                </a:cubicBezTo>
                <a:lnTo>
                  <a:pt x="739775" y="739775"/>
                </a:lnTo>
                <a:lnTo>
                  <a:pt x="0" y="739774"/>
                </a:lnTo>
                <a:close/>
              </a:path>
              <a:path w="1479550" h="1479550" fill="none">
                <a:moveTo>
                  <a:pt x="0" y="739774"/>
                </a:moveTo>
                <a:cubicBezTo>
                  <a:pt x="0" y="331208"/>
                  <a:pt x="331209" y="0"/>
                  <a:pt x="739775" y="0"/>
                </a:cubicBezTo>
                <a:cubicBezTo>
                  <a:pt x="1148341" y="0"/>
                  <a:pt x="1479550" y="331209"/>
                  <a:pt x="1479550" y="739775"/>
                </a:cubicBezTo>
              </a:path>
            </a:pathLst>
          </a:custGeom>
          <a:noFill/>
          <a:ln w="12700" cap="flat" cmpd="sng">
            <a:solidFill>
              <a:schemeClr val="bg1">
                <a:alpha val="70000"/>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00"/>
          </a:p>
        </p:txBody>
      </p:sp>
      <p:cxnSp>
        <p:nvCxnSpPr>
          <p:cNvPr id="5145" name="直接连接符 47"/>
          <p:cNvCxnSpPr>
            <a:cxnSpLocks noChangeShapeType="1"/>
          </p:cNvCxnSpPr>
          <p:nvPr/>
        </p:nvCxnSpPr>
        <p:spPr bwMode="auto">
          <a:xfrm>
            <a:off x="8011716" y="2361593"/>
            <a:ext cx="1146572" cy="0"/>
          </a:xfrm>
          <a:prstGeom prst="line">
            <a:avLst/>
          </a:prstGeom>
          <a:noFill/>
          <a:ln w="12700" cmpd="sng">
            <a:solidFill>
              <a:schemeClr val="bg1">
                <a:alpha val="70000"/>
              </a:schemeClr>
            </a:solidFill>
            <a:round/>
          </a:ln>
          <a:extLst>
            <a:ext uri="{909E8E84-426E-40DD-AFC4-6F175D3DCCD1}">
              <a14:hiddenFill xmlns:a14="http://schemas.microsoft.com/office/drawing/2010/main">
                <a:noFill/>
              </a14:hiddenFill>
            </a:ext>
          </a:extLst>
        </p:spPr>
      </p:cxnSp>
      <p:cxnSp>
        <p:nvCxnSpPr>
          <p:cNvPr id="5146" name="直接连接符 48"/>
          <p:cNvCxnSpPr>
            <a:cxnSpLocks noChangeShapeType="1"/>
          </p:cNvCxnSpPr>
          <p:nvPr/>
        </p:nvCxnSpPr>
        <p:spPr bwMode="auto">
          <a:xfrm>
            <a:off x="2238375" y="2361593"/>
            <a:ext cx="809625" cy="0"/>
          </a:xfrm>
          <a:prstGeom prst="line">
            <a:avLst/>
          </a:prstGeom>
          <a:noFill/>
          <a:ln w="12700" cmpd="sng">
            <a:solidFill>
              <a:schemeClr val="bg1">
                <a:alpha val="70000"/>
              </a:schemeClr>
            </a:solidFill>
            <a:round/>
          </a:ln>
          <a:extLst>
            <a:ext uri="{909E8E84-426E-40DD-AFC4-6F175D3DCCD1}">
              <a14:hiddenFill xmlns:a14="http://schemas.microsoft.com/office/drawing/2010/main">
                <a:noFill/>
              </a14:hiddenFill>
            </a:ext>
          </a:extLst>
        </p:spPr>
      </p:cxnSp>
      <p:cxnSp>
        <p:nvCxnSpPr>
          <p:cNvPr id="5147" name="直接连接符 49"/>
          <p:cNvCxnSpPr>
            <a:cxnSpLocks noChangeShapeType="1"/>
          </p:cNvCxnSpPr>
          <p:nvPr/>
        </p:nvCxnSpPr>
        <p:spPr bwMode="auto">
          <a:xfrm>
            <a:off x="4162425" y="2361593"/>
            <a:ext cx="809625" cy="0"/>
          </a:xfrm>
          <a:prstGeom prst="line">
            <a:avLst/>
          </a:prstGeom>
          <a:noFill/>
          <a:ln w="12700" cmpd="sng">
            <a:solidFill>
              <a:schemeClr val="bg1">
                <a:alpha val="70000"/>
              </a:schemeClr>
            </a:solidFill>
            <a:round/>
          </a:ln>
          <a:extLst>
            <a:ext uri="{909E8E84-426E-40DD-AFC4-6F175D3DCCD1}">
              <a14:hiddenFill xmlns:a14="http://schemas.microsoft.com/office/drawing/2010/main">
                <a:noFill/>
              </a14:hiddenFill>
            </a:ext>
          </a:extLst>
        </p:spPr>
      </p:cxnSp>
      <p:cxnSp>
        <p:nvCxnSpPr>
          <p:cNvPr id="5148" name="直接连接符 50"/>
          <p:cNvCxnSpPr>
            <a:cxnSpLocks noChangeShapeType="1"/>
          </p:cNvCxnSpPr>
          <p:nvPr/>
        </p:nvCxnSpPr>
        <p:spPr bwMode="auto">
          <a:xfrm>
            <a:off x="6087666" y="2361593"/>
            <a:ext cx="810815" cy="0"/>
          </a:xfrm>
          <a:prstGeom prst="line">
            <a:avLst/>
          </a:prstGeom>
          <a:noFill/>
          <a:ln w="12700" cmpd="sng">
            <a:solidFill>
              <a:schemeClr val="bg1">
                <a:alpha val="70000"/>
              </a:schemeClr>
            </a:solidFill>
            <a:round/>
          </a:ln>
          <a:extLst>
            <a:ext uri="{909E8E84-426E-40DD-AFC4-6F175D3DCCD1}">
              <a14:hiddenFill xmlns:a14="http://schemas.microsoft.com/office/drawing/2010/main">
                <a:noFill/>
              </a14:hiddenFill>
            </a:ext>
          </a:extLst>
        </p:spPr>
      </p:cxnSp>
      <p:grpSp>
        <p:nvGrpSpPr>
          <p:cNvPr id="5149" name="组合 73"/>
          <p:cNvGrpSpPr/>
          <p:nvPr/>
        </p:nvGrpSpPr>
        <p:grpSpPr bwMode="auto">
          <a:xfrm>
            <a:off x="1214438" y="1893677"/>
            <a:ext cx="937022" cy="937022"/>
            <a:chOff x="0" y="0"/>
            <a:chExt cx="1248318" cy="1248318"/>
          </a:xfrm>
        </p:grpSpPr>
        <p:sp>
          <p:nvSpPr>
            <p:cNvPr id="5150" name="椭圆 55"/>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5151" name="文本框 60"/>
            <p:cNvSpPr txBox="1">
              <a:spLocks noChangeArrowheads="1"/>
            </p:cNvSpPr>
            <p:nvPr/>
          </p:nvSpPr>
          <p:spPr bwMode="auto">
            <a:xfrm>
              <a:off x="173570" y="207807"/>
              <a:ext cx="924400" cy="91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3600" dirty="0">
                  <a:solidFill>
                    <a:srgbClr val="1E6991"/>
                  </a:solidFill>
                  <a:latin typeface="华文细黑" pitchFamily="2" charset="-122"/>
                  <a:ea typeface="华文细黑" pitchFamily="2" charset="-122"/>
                </a:rPr>
                <a:t>01</a:t>
              </a:r>
              <a:endParaRPr lang="zh-CN" altLang="en-US" sz="3600" dirty="0">
                <a:solidFill>
                  <a:srgbClr val="1E6991"/>
                </a:solidFill>
                <a:latin typeface="华文细黑" pitchFamily="2" charset="-122"/>
                <a:ea typeface="华文细黑" pitchFamily="2" charset="-122"/>
              </a:endParaRPr>
            </a:p>
          </p:txBody>
        </p:sp>
      </p:grpSp>
      <p:grpSp>
        <p:nvGrpSpPr>
          <p:cNvPr id="5152" name="组合 74"/>
          <p:cNvGrpSpPr/>
          <p:nvPr/>
        </p:nvGrpSpPr>
        <p:grpSpPr bwMode="auto">
          <a:xfrm>
            <a:off x="3139679" y="1893677"/>
            <a:ext cx="935831" cy="937022"/>
            <a:chOff x="0" y="0"/>
            <a:chExt cx="1248318" cy="1248318"/>
          </a:xfrm>
        </p:grpSpPr>
        <p:sp>
          <p:nvSpPr>
            <p:cNvPr id="5153" name="椭圆 57"/>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5154" name="文本框 61"/>
            <p:cNvSpPr txBox="1">
              <a:spLocks noChangeArrowheads="1"/>
            </p:cNvSpPr>
            <p:nvPr/>
          </p:nvSpPr>
          <p:spPr bwMode="auto">
            <a:xfrm>
              <a:off x="169699" y="207807"/>
              <a:ext cx="924400" cy="91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3600" dirty="0">
                  <a:solidFill>
                    <a:srgbClr val="1E6991"/>
                  </a:solidFill>
                  <a:latin typeface="华文细黑" pitchFamily="2" charset="-122"/>
                  <a:ea typeface="华文细黑" pitchFamily="2" charset="-122"/>
                </a:rPr>
                <a:t>02</a:t>
              </a:r>
              <a:endParaRPr lang="zh-CN" altLang="en-US" sz="3600" dirty="0">
                <a:solidFill>
                  <a:srgbClr val="1E6991"/>
                </a:solidFill>
                <a:latin typeface="华文细黑" pitchFamily="2" charset="-122"/>
                <a:ea typeface="华文细黑" pitchFamily="2" charset="-122"/>
              </a:endParaRPr>
            </a:p>
          </p:txBody>
        </p:sp>
      </p:grpSp>
      <p:grpSp>
        <p:nvGrpSpPr>
          <p:cNvPr id="5155" name="组合 75"/>
          <p:cNvGrpSpPr/>
          <p:nvPr/>
        </p:nvGrpSpPr>
        <p:grpSpPr bwMode="auto">
          <a:xfrm>
            <a:off x="5063729" y="1893677"/>
            <a:ext cx="937022" cy="937022"/>
            <a:chOff x="0" y="0"/>
            <a:chExt cx="1248318" cy="1248318"/>
          </a:xfrm>
        </p:grpSpPr>
        <p:sp>
          <p:nvSpPr>
            <p:cNvPr id="5156" name="椭圆 58"/>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5157" name="文本框 62"/>
            <p:cNvSpPr txBox="1">
              <a:spLocks noChangeArrowheads="1"/>
            </p:cNvSpPr>
            <p:nvPr/>
          </p:nvSpPr>
          <p:spPr bwMode="auto">
            <a:xfrm>
              <a:off x="165828" y="207807"/>
              <a:ext cx="924400" cy="91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3600" dirty="0">
                  <a:solidFill>
                    <a:srgbClr val="1E6991"/>
                  </a:solidFill>
                  <a:latin typeface="华文细黑" pitchFamily="2" charset="-122"/>
                  <a:ea typeface="华文细黑" pitchFamily="2" charset="-122"/>
                </a:rPr>
                <a:t>03</a:t>
              </a:r>
              <a:endParaRPr lang="zh-CN" altLang="en-US" sz="3600" dirty="0">
                <a:solidFill>
                  <a:srgbClr val="1E6991"/>
                </a:solidFill>
                <a:latin typeface="华文细黑" pitchFamily="2" charset="-122"/>
                <a:ea typeface="华文细黑" pitchFamily="2" charset="-122"/>
              </a:endParaRPr>
            </a:p>
          </p:txBody>
        </p:sp>
      </p:grpSp>
      <p:grpSp>
        <p:nvGrpSpPr>
          <p:cNvPr id="5158" name="组合 76"/>
          <p:cNvGrpSpPr/>
          <p:nvPr/>
        </p:nvGrpSpPr>
        <p:grpSpPr bwMode="auto">
          <a:xfrm>
            <a:off x="6988969" y="1893677"/>
            <a:ext cx="935831" cy="937022"/>
            <a:chOff x="0" y="0"/>
            <a:chExt cx="1248318" cy="1248318"/>
          </a:xfrm>
        </p:grpSpPr>
        <p:sp>
          <p:nvSpPr>
            <p:cNvPr id="5159" name="椭圆 59"/>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5160" name="文本框 64"/>
            <p:cNvSpPr txBox="1">
              <a:spLocks noChangeArrowheads="1"/>
            </p:cNvSpPr>
            <p:nvPr/>
          </p:nvSpPr>
          <p:spPr bwMode="auto">
            <a:xfrm>
              <a:off x="161959" y="207807"/>
              <a:ext cx="924400" cy="91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3600">
                  <a:solidFill>
                    <a:srgbClr val="1E6991"/>
                  </a:solidFill>
                  <a:latin typeface="华文细黑" pitchFamily="2" charset="-122"/>
                  <a:ea typeface="华文细黑" pitchFamily="2" charset="-122"/>
                </a:rPr>
                <a:t>04</a:t>
              </a:r>
              <a:endParaRPr lang="zh-CN" altLang="en-US" sz="3600">
                <a:solidFill>
                  <a:srgbClr val="1E6991"/>
                </a:solidFill>
                <a:latin typeface="华文细黑" pitchFamily="2" charset="-122"/>
                <a:ea typeface="华文细黑" pitchFamily="2" charset="-122"/>
              </a:endParaRPr>
            </a:p>
          </p:txBody>
        </p:sp>
      </p:grpSp>
      <p:grpSp>
        <p:nvGrpSpPr>
          <p:cNvPr id="5161" name="组合 80"/>
          <p:cNvGrpSpPr/>
          <p:nvPr/>
        </p:nvGrpSpPr>
        <p:grpSpPr bwMode="auto">
          <a:xfrm>
            <a:off x="840581" y="2884277"/>
            <a:ext cx="1696641" cy="455944"/>
            <a:chOff x="0" y="0"/>
            <a:chExt cx="2261776" cy="608134"/>
          </a:xfrm>
        </p:grpSpPr>
        <p:sp>
          <p:nvSpPr>
            <p:cNvPr id="5162" name="文本框 65"/>
            <p:cNvSpPr txBox="1">
              <a:spLocks noChangeArrowheads="1"/>
            </p:cNvSpPr>
            <p:nvPr/>
          </p:nvSpPr>
          <p:spPr bwMode="auto">
            <a:xfrm>
              <a:off x="0" y="0"/>
              <a:ext cx="2261776" cy="365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b="1" dirty="0">
                  <a:solidFill>
                    <a:schemeClr val="bg1"/>
                  </a:solidFill>
                  <a:latin typeface="Arial" panose="020B0604020202020204" pitchFamily="34" charset="0"/>
                  <a:cs typeface="Arial" panose="020B0604020202020204" pitchFamily="34" charset="0"/>
                </a:rPr>
                <a:t>单击此处添加标题</a:t>
              </a:r>
            </a:p>
          </p:txBody>
        </p:sp>
        <p:sp>
          <p:nvSpPr>
            <p:cNvPr id="5163" name="矩形 69"/>
            <p:cNvSpPr>
              <a:spLocks noChangeArrowheads="1"/>
            </p:cNvSpPr>
            <p:nvPr/>
          </p:nvSpPr>
          <p:spPr bwMode="auto">
            <a:xfrm>
              <a:off x="9411" y="333720"/>
              <a:ext cx="2242954" cy="274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750">
                  <a:solidFill>
                    <a:schemeClr val="bg1"/>
                  </a:solidFill>
                  <a:latin typeface="Arial" panose="020B0604020202020204" pitchFamily="34" charset="0"/>
                </a:rPr>
                <a:t>请在此粘贴或者输入您的文字内容</a:t>
              </a:r>
            </a:p>
          </p:txBody>
        </p:sp>
      </p:grpSp>
      <p:grpSp>
        <p:nvGrpSpPr>
          <p:cNvPr id="5164" name="组合 81"/>
          <p:cNvGrpSpPr/>
          <p:nvPr/>
        </p:nvGrpSpPr>
        <p:grpSpPr bwMode="auto">
          <a:xfrm>
            <a:off x="2764631" y="2884277"/>
            <a:ext cx="1696641" cy="455944"/>
            <a:chOff x="0" y="0"/>
            <a:chExt cx="2261776" cy="608134"/>
          </a:xfrm>
        </p:grpSpPr>
        <p:sp>
          <p:nvSpPr>
            <p:cNvPr id="5165" name="文本框 66"/>
            <p:cNvSpPr txBox="1">
              <a:spLocks noChangeArrowheads="1"/>
            </p:cNvSpPr>
            <p:nvPr/>
          </p:nvSpPr>
          <p:spPr bwMode="auto">
            <a:xfrm>
              <a:off x="0" y="0"/>
              <a:ext cx="2261776" cy="365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b="1">
                  <a:solidFill>
                    <a:schemeClr val="bg1"/>
                  </a:solidFill>
                  <a:latin typeface="Arial" panose="020B0604020202020204" pitchFamily="34" charset="0"/>
                  <a:cs typeface="Arial" panose="020B0604020202020204" pitchFamily="34" charset="0"/>
                </a:rPr>
                <a:t>单击此处添加标题</a:t>
              </a:r>
            </a:p>
          </p:txBody>
        </p:sp>
        <p:sp>
          <p:nvSpPr>
            <p:cNvPr id="5166" name="矩形 70"/>
            <p:cNvSpPr>
              <a:spLocks noChangeArrowheads="1"/>
            </p:cNvSpPr>
            <p:nvPr/>
          </p:nvSpPr>
          <p:spPr bwMode="auto">
            <a:xfrm>
              <a:off x="3892" y="333720"/>
              <a:ext cx="2242954" cy="274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750">
                  <a:solidFill>
                    <a:schemeClr val="bg1"/>
                  </a:solidFill>
                  <a:latin typeface="Arial" panose="020B0604020202020204" pitchFamily="34" charset="0"/>
                </a:rPr>
                <a:t>请在此粘贴或者输入您的文字内容</a:t>
              </a:r>
            </a:p>
          </p:txBody>
        </p:sp>
      </p:grpSp>
      <p:grpSp>
        <p:nvGrpSpPr>
          <p:cNvPr id="5167" name="组合 82"/>
          <p:cNvGrpSpPr/>
          <p:nvPr/>
        </p:nvGrpSpPr>
        <p:grpSpPr bwMode="auto">
          <a:xfrm>
            <a:off x="4682728" y="2884277"/>
            <a:ext cx="1696640" cy="455944"/>
            <a:chOff x="0" y="0"/>
            <a:chExt cx="2261776" cy="608134"/>
          </a:xfrm>
        </p:grpSpPr>
        <p:sp>
          <p:nvSpPr>
            <p:cNvPr id="5168" name="文本框 67"/>
            <p:cNvSpPr txBox="1">
              <a:spLocks noChangeArrowheads="1"/>
            </p:cNvSpPr>
            <p:nvPr/>
          </p:nvSpPr>
          <p:spPr bwMode="auto">
            <a:xfrm>
              <a:off x="0" y="0"/>
              <a:ext cx="2261776" cy="365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b="1">
                  <a:solidFill>
                    <a:schemeClr val="bg1"/>
                  </a:solidFill>
                  <a:latin typeface="Arial" panose="020B0604020202020204" pitchFamily="34" charset="0"/>
                  <a:cs typeface="Arial" panose="020B0604020202020204" pitchFamily="34" charset="0"/>
                </a:rPr>
                <a:t>单击此处添加标题</a:t>
              </a:r>
            </a:p>
          </p:txBody>
        </p:sp>
        <p:sp>
          <p:nvSpPr>
            <p:cNvPr id="5169" name="矩形 71"/>
            <p:cNvSpPr>
              <a:spLocks noChangeArrowheads="1"/>
            </p:cNvSpPr>
            <p:nvPr/>
          </p:nvSpPr>
          <p:spPr bwMode="auto">
            <a:xfrm>
              <a:off x="7504" y="333720"/>
              <a:ext cx="2242954" cy="274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750">
                  <a:solidFill>
                    <a:schemeClr val="bg1"/>
                  </a:solidFill>
                  <a:latin typeface="Arial" panose="020B0604020202020204" pitchFamily="34" charset="0"/>
                </a:rPr>
                <a:t>请在此粘贴或者输入您的文字内容</a:t>
              </a:r>
            </a:p>
          </p:txBody>
        </p:sp>
      </p:grpSp>
      <p:grpSp>
        <p:nvGrpSpPr>
          <p:cNvPr id="5170" name="组合 83"/>
          <p:cNvGrpSpPr/>
          <p:nvPr/>
        </p:nvGrpSpPr>
        <p:grpSpPr bwMode="auto">
          <a:xfrm>
            <a:off x="6607969" y="2884277"/>
            <a:ext cx="1696641" cy="455944"/>
            <a:chOff x="0" y="0"/>
            <a:chExt cx="2261777" cy="608134"/>
          </a:xfrm>
        </p:grpSpPr>
        <p:sp>
          <p:nvSpPr>
            <p:cNvPr id="5171" name="文本框 68"/>
            <p:cNvSpPr txBox="1">
              <a:spLocks noChangeArrowheads="1"/>
            </p:cNvSpPr>
            <p:nvPr/>
          </p:nvSpPr>
          <p:spPr bwMode="auto">
            <a:xfrm>
              <a:off x="1" y="0"/>
              <a:ext cx="2261776" cy="365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b="1">
                  <a:solidFill>
                    <a:schemeClr val="bg1"/>
                  </a:solidFill>
                  <a:latin typeface="Arial" panose="020B0604020202020204" pitchFamily="34" charset="0"/>
                  <a:cs typeface="Arial" panose="020B0604020202020204" pitchFamily="34" charset="0"/>
                </a:rPr>
                <a:t>单击此处添加标题</a:t>
              </a:r>
            </a:p>
          </p:txBody>
        </p:sp>
        <p:sp>
          <p:nvSpPr>
            <p:cNvPr id="5172" name="矩形 72"/>
            <p:cNvSpPr>
              <a:spLocks noChangeArrowheads="1"/>
            </p:cNvSpPr>
            <p:nvPr/>
          </p:nvSpPr>
          <p:spPr bwMode="auto">
            <a:xfrm>
              <a:off x="0" y="333720"/>
              <a:ext cx="2242954" cy="274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750">
                  <a:solidFill>
                    <a:schemeClr val="bg1"/>
                  </a:solidFill>
                  <a:latin typeface="Arial" panose="020B0604020202020204" pitchFamily="34" charset="0"/>
                </a:rPr>
                <a:t>请在此粘贴或者输入您的文字内容</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136"/>
                                        </p:tgtEl>
                                        <p:attrNameLst>
                                          <p:attrName>style.visibility</p:attrName>
                                        </p:attrNameLst>
                                      </p:cBhvr>
                                      <p:to>
                                        <p:strVal val="visible"/>
                                      </p:to>
                                    </p:set>
                                    <p:animEffect transition="in" filter="wipe(left)">
                                      <p:cBhvr>
                                        <p:cTn id="7" dur="500"/>
                                        <p:tgtEl>
                                          <p:spTgt spid="5136"/>
                                        </p:tgtEl>
                                      </p:cBhvr>
                                    </p:animEffect>
                                  </p:childTnLst>
                                </p:cTn>
                              </p:par>
                              <p:par>
                                <p:cTn id="8" presetID="22" presetClass="entr" presetSubtype="8" fill="hold" nodeType="withEffect">
                                  <p:stCondLst>
                                    <p:cond delay="0"/>
                                  </p:stCondLst>
                                  <p:childTnLst>
                                    <p:set>
                                      <p:cBhvr>
                                        <p:cTn id="9" dur="1" fill="hold">
                                          <p:stCondLst>
                                            <p:cond delay="0"/>
                                          </p:stCondLst>
                                        </p:cTn>
                                        <p:tgtEl>
                                          <p:spTgt spid="5137"/>
                                        </p:tgtEl>
                                        <p:attrNameLst>
                                          <p:attrName>style.visibility</p:attrName>
                                        </p:attrNameLst>
                                      </p:cBhvr>
                                      <p:to>
                                        <p:strVal val="visible"/>
                                      </p:to>
                                    </p:set>
                                    <p:animEffect transition="in" filter="wipe(left)">
                                      <p:cBhvr>
                                        <p:cTn id="10" dur="500"/>
                                        <p:tgtEl>
                                          <p:spTgt spid="5137"/>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5138"/>
                                        </p:tgtEl>
                                        <p:attrNameLst>
                                          <p:attrName>style.visibility</p:attrName>
                                        </p:attrNameLst>
                                      </p:cBhvr>
                                      <p:to>
                                        <p:strVal val="visible"/>
                                      </p:to>
                                    </p:set>
                                    <p:animEffect transition="in" filter="wipe(left)">
                                      <p:cBhvr>
                                        <p:cTn id="14" dur="250"/>
                                        <p:tgtEl>
                                          <p:spTgt spid="5138"/>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5122"/>
                                        </p:tgtEl>
                                        <p:attrNameLst>
                                          <p:attrName>style.visibility</p:attrName>
                                        </p:attrNameLst>
                                      </p:cBhvr>
                                      <p:to>
                                        <p:strVal val="visible"/>
                                      </p:to>
                                    </p:set>
                                    <p:animEffect transition="in" filter="fade">
                                      <p:cBhvr>
                                        <p:cTn id="18" dur="500"/>
                                        <p:tgtEl>
                                          <p:spTgt spid="5122"/>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5140"/>
                                        </p:tgtEl>
                                        <p:attrNameLst>
                                          <p:attrName>style.visibility</p:attrName>
                                        </p:attrNameLst>
                                      </p:cBhvr>
                                      <p:to>
                                        <p:strVal val="visible"/>
                                      </p:to>
                                    </p:set>
                                    <p:animEffect transition="in" filter="wipe(left)">
                                      <p:cBhvr>
                                        <p:cTn id="22" dur="350"/>
                                        <p:tgtEl>
                                          <p:spTgt spid="5140"/>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5141"/>
                                        </p:tgtEl>
                                        <p:attrNameLst>
                                          <p:attrName>style.visibility</p:attrName>
                                        </p:attrNameLst>
                                      </p:cBhvr>
                                      <p:to>
                                        <p:strVal val="visible"/>
                                      </p:to>
                                    </p:set>
                                    <p:animEffect transition="in" filter="wipe(left)">
                                      <p:cBhvr>
                                        <p:cTn id="26" dur="350"/>
                                        <p:tgtEl>
                                          <p:spTgt spid="5141"/>
                                        </p:tgtEl>
                                      </p:cBhvr>
                                    </p:animEffect>
                                  </p:childTnLst>
                                </p:cTn>
                              </p:par>
                            </p:childTnLst>
                          </p:cTn>
                        </p:par>
                        <p:par>
                          <p:cTn id="27" fill="hold">
                            <p:stCondLst>
                              <p:cond delay="2500"/>
                            </p:stCondLst>
                            <p:childTnLst>
                              <p:par>
                                <p:cTn id="28" presetID="23" presetClass="entr" presetSubtype="16" fill="hold" nodeType="afterEffect">
                                  <p:stCondLst>
                                    <p:cond delay="0"/>
                                  </p:stCondLst>
                                  <p:childTnLst>
                                    <p:set>
                                      <p:cBhvr>
                                        <p:cTn id="29" dur="1" fill="hold">
                                          <p:stCondLst>
                                            <p:cond delay="0"/>
                                          </p:stCondLst>
                                        </p:cTn>
                                        <p:tgtEl>
                                          <p:spTgt spid="5149"/>
                                        </p:tgtEl>
                                        <p:attrNameLst>
                                          <p:attrName>style.visibility</p:attrName>
                                        </p:attrNameLst>
                                      </p:cBhvr>
                                      <p:to>
                                        <p:strVal val="visible"/>
                                      </p:to>
                                    </p:set>
                                    <p:anim calcmode="lin" valueType="num">
                                      <p:cBhvr>
                                        <p:cTn id="30" dur="500" fill="hold"/>
                                        <p:tgtEl>
                                          <p:spTgt spid="5149"/>
                                        </p:tgtEl>
                                        <p:attrNameLst>
                                          <p:attrName>ppt_w</p:attrName>
                                        </p:attrNameLst>
                                      </p:cBhvr>
                                      <p:tavLst>
                                        <p:tav tm="0">
                                          <p:val>
                                            <p:fltVal val="0"/>
                                          </p:val>
                                        </p:tav>
                                        <p:tav tm="100000">
                                          <p:val>
                                            <p:strVal val="#ppt_w"/>
                                          </p:val>
                                        </p:tav>
                                      </p:tavLst>
                                    </p:anim>
                                    <p:anim calcmode="lin" valueType="num">
                                      <p:cBhvr>
                                        <p:cTn id="31" dur="500" fill="hold"/>
                                        <p:tgtEl>
                                          <p:spTgt spid="5149"/>
                                        </p:tgtEl>
                                        <p:attrNameLst>
                                          <p:attrName>ppt_h</p:attrName>
                                        </p:attrNameLst>
                                      </p:cBhvr>
                                      <p:tavLst>
                                        <p:tav tm="0">
                                          <p:val>
                                            <p:fltVal val="0"/>
                                          </p:val>
                                        </p:tav>
                                        <p:tav tm="100000">
                                          <p:val>
                                            <p:strVal val="#ppt_h"/>
                                          </p:val>
                                        </p:tav>
                                      </p:tavLst>
                                    </p:anim>
                                  </p:childTnLst>
                                </p:cTn>
                              </p:par>
                              <p:par>
                                <p:cTn id="32" presetID="12" presetClass="entr" presetSubtype="1" fill="hold" nodeType="withEffect">
                                  <p:stCondLst>
                                    <p:cond delay="0"/>
                                  </p:stCondLst>
                                  <p:childTnLst>
                                    <p:set>
                                      <p:cBhvr>
                                        <p:cTn id="33" dur="1" fill="hold">
                                          <p:stCondLst>
                                            <p:cond delay="0"/>
                                          </p:stCondLst>
                                        </p:cTn>
                                        <p:tgtEl>
                                          <p:spTgt spid="5161"/>
                                        </p:tgtEl>
                                        <p:attrNameLst>
                                          <p:attrName>style.visibility</p:attrName>
                                        </p:attrNameLst>
                                      </p:cBhvr>
                                      <p:to>
                                        <p:strVal val="visible"/>
                                      </p:to>
                                    </p:set>
                                    <p:anim calcmode="lin" valueType="num">
                                      <p:cBhvr additive="base">
                                        <p:cTn id="34" dur="500"/>
                                        <p:tgtEl>
                                          <p:spTgt spid="5161"/>
                                        </p:tgtEl>
                                        <p:attrNameLst>
                                          <p:attrName>ppt_y</p:attrName>
                                        </p:attrNameLst>
                                      </p:cBhvr>
                                      <p:tavLst>
                                        <p:tav tm="0">
                                          <p:val>
                                            <p:strVal val="#ppt_y-#ppt_h*1.125000"/>
                                          </p:val>
                                        </p:tav>
                                        <p:tav tm="100000">
                                          <p:val>
                                            <p:strVal val="#ppt_y"/>
                                          </p:val>
                                        </p:tav>
                                      </p:tavLst>
                                    </p:anim>
                                    <p:animEffect transition="in" filter="wipe(down)">
                                      <p:cBhvr>
                                        <p:cTn id="35" dur="500"/>
                                        <p:tgtEl>
                                          <p:spTgt spid="5161"/>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5146"/>
                                        </p:tgtEl>
                                        <p:attrNameLst>
                                          <p:attrName>style.visibility</p:attrName>
                                        </p:attrNameLst>
                                      </p:cBhvr>
                                      <p:to>
                                        <p:strVal val="visible"/>
                                      </p:to>
                                    </p:set>
                                    <p:animEffect transition="in" filter="wipe(left)">
                                      <p:cBhvr>
                                        <p:cTn id="39" dur="350"/>
                                        <p:tgtEl>
                                          <p:spTgt spid="5146"/>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5142"/>
                                        </p:tgtEl>
                                        <p:attrNameLst>
                                          <p:attrName>style.visibility</p:attrName>
                                        </p:attrNameLst>
                                      </p:cBhvr>
                                      <p:to>
                                        <p:strVal val="visible"/>
                                      </p:to>
                                    </p:set>
                                    <p:animEffect transition="in" filter="wipe(left)">
                                      <p:cBhvr>
                                        <p:cTn id="43" dur="350"/>
                                        <p:tgtEl>
                                          <p:spTgt spid="5142"/>
                                        </p:tgtEl>
                                      </p:cBhvr>
                                    </p:animEffect>
                                  </p:childTnLst>
                                </p:cTn>
                              </p:par>
                            </p:childTnLst>
                          </p:cTn>
                        </p:par>
                        <p:par>
                          <p:cTn id="44" fill="hold">
                            <p:stCondLst>
                              <p:cond delay="4000"/>
                            </p:stCondLst>
                            <p:childTnLst>
                              <p:par>
                                <p:cTn id="45" presetID="23" presetClass="entr" presetSubtype="16" fill="hold" nodeType="afterEffect">
                                  <p:stCondLst>
                                    <p:cond delay="0"/>
                                  </p:stCondLst>
                                  <p:childTnLst>
                                    <p:set>
                                      <p:cBhvr>
                                        <p:cTn id="46" dur="1" fill="hold">
                                          <p:stCondLst>
                                            <p:cond delay="0"/>
                                          </p:stCondLst>
                                        </p:cTn>
                                        <p:tgtEl>
                                          <p:spTgt spid="5152"/>
                                        </p:tgtEl>
                                        <p:attrNameLst>
                                          <p:attrName>style.visibility</p:attrName>
                                        </p:attrNameLst>
                                      </p:cBhvr>
                                      <p:to>
                                        <p:strVal val="visible"/>
                                      </p:to>
                                    </p:set>
                                    <p:anim calcmode="lin" valueType="num">
                                      <p:cBhvr>
                                        <p:cTn id="47" dur="500" fill="hold"/>
                                        <p:tgtEl>
                                          <p:spTgt spid="5152"/>
                                        </p:tgtEl>
                                        <p:attrNameLst>
                                          <p:attrName>ppt_w</p:attrName>
                                        </p:attrNameLst>
                                      </p:cBhvr>
                                      <p:tavLst>
                                        <p:tav tm="0">
                                          <p:val>
                                            <p:fltVal val="0"/>
                                          </p:val>
                                        </p:tav>
                                        <p:tav tm="100000">
                                          <p:val>
                                            <p:strVal val="#ppt_w"/>
                                          </p:val>
                                        </p:tav>
                                      </p:tavLst>
                                    </p:anim>
                                    <p:anim calcmode="lin" valueType="num">
                                      <p:cBhvr>
                                        <p:cTn id="48" dur="500" fill="hold"/>
                                        <p:tgtEl>
                                          <p:spTgt spid="5152"/>
                                        </p:tgtEl>
                                        <p:attrNameLst>
                                          <p:attrName>ppt_h</p:attrName>
                                        </p:attrNameLst>
                                      </p:cBhvr>
                                      <p:tavLst>
                                        <p:tav tm="0">
                                          <p:val>
                                            <p:fltVal val="0"/>
                                          </p:val>
                                        </p:tav>
                                        <p:tav tm="100000">
                                          <p:val>
                                            <p:strVal val="#ppt_h"/>
                                          </p:val>
                                        </p:tav>
                                      </p:tavLst>
                                    </p:anim>
                                  </p:childTnLst>
                                </p:cTn>
                              </p:par>
                              <p:par>
                                <p:cTn id="49" presetID="12" presetClass="entr" presetSubtype="1" fill="hold" nodeType="withEffect">
                                  <p:stCondLst>
                                    <p:cond delay="0"/>
                                  </p:stCondLst>
                                  <p:childTnLst>
                                    <p:set>
                                      <p:cBhvr>
                                        <p:cTn id="50" dur="1" fill="hold">
                                          <p:stCondLst>
                                            <p:cond delay="0"/>
                                          </p:stCondLst>
                                        </p:cTn>
                                        <p:tgtEl>
                                          <p:spTgt spid="5164"/>
                                        </p:tgtEl>
                                        <p:attrNameLst>
                                          <p:attrName>style.visibility</p:attrName>
                                        </p:attrNameLst>
                                      </p:cBhvr>
                                      <p:to>
                                        <p:strVal val="visible"/>
                                      </p:to>
                                    </p:set>
                                    <p:anim calcmode="lin" valueType="num">
                                      <p:cBhvr additive="base">
                                        <p:cTn id="51" dur="500"/>
                                        <p:tgtEl>
                                          <p:spTgt spid="5164"/>
                                        </p:tgtEl>
                                        <p:attrNameLst>
                                          <p:attrName>ppt_y</p:attrName>
                                        </p:attrNameLst>
                                      </p:cBhvr>
                                      <p:tavLst>
                                        <p:tav tm="0">
                                          <p:val>
                                            <p:strVal val="#ppt_y-#ppt_h*1.125000"/>
                                          </p:val>
                                        </p:tav>
                                        <p:tav tm="100000">
                                          <p:val>
                                            <p:strVal val="#ppt_y"/>
                                          </p:val>
                                        </p:tav>
                                      </p:tavLst>
                                    </p:anim>
                                    <p:animEffect transition="in" filter="wipe(down)">
                                      <p:cBhvr>
                                        <p:cTn id="52" dur="500"/>
                                        <p:tgtEl>
                                          <p:spTgt spid="5164"/>
                                        </p:tgtEl>
                                      </p:cBhvr>
                                    </p:animEffect>
                                  </p:childTnLst>
                                </p:cTn>
                              </p:par>
                            </p:childTnLst>
                          </p:cTn>
                        </p:par>
                        <p:par>
                          <p:cTn id="53" fill="hold">
                            <p:stCondLst>
                              <p:cond delay="4500"/>
                            </p:stCondLst>
                            <p:childTnLst>
                              <p:par>
                                <p:cTn id="54" presetID="22" presetClass="entr" presetSubtype="8" fill="hold" nodeType="afterEffect">
                                  <p:stCondLst>
                                    <p:cond delay="0"/>
                                  </p:stCondLst>
                                  <p:childTnLst>
                                    <p:set>
                                      <p:cBhvr>
                                        <p:cTn id="55" dur="1" fill="hold">
                                          <p:stCondLst>
                                            <p:cond delay="0"/>
                                          </p:stCondLst>
                                        </p:cTn>
                                        <p:tgtEl>
                                          <p:spTgt spid="5147"/>
                                        </p:tgtEl>
                                        <p:attrNameLst>
                                          <p:attrName>style.visibility</p:attrName>
                                        </p:attrNameLst>
                                      </p:cBhvr>
                                      <p:to>
                                        <p:strVal val="visible"/>
                                      </p:to>
                                    </p:set>
                                    <p:animEffect transition="in" filter="wipe(left)">
                                      <p:cBhvr>
                                        <p:cTn id="56" dur="350"/>
                                        <p:tgtEl>
                                          <p:spTgt spid="5147"/>
                                        </p:tgtEl>
                                      </p:cBhvr>
                                    </p:animEffect>
                                  </p:childTnLst>
                                </p:cTn>
                              </p:par>
                            </p:childTnLst>
                          </p:cTn>
                        </p:par>
                        <p:par>
                          <p:cTn id="57" fill="hold">
                            <p:stCondLst>
                              <p:cond delay="5000"/>
                            </p:stCondLst>
                            <p:childTnLst>
                              <p:par>
                                <p:cTn id="58" presetID="22" presetClass="entr" presetSubtype="8" fill="hold" grpId="0" nodeType="afterEffect">
                                  <p:stCondLst>
                                    <p:cond delay="0"/>
                                  </p:stCondLst>
                                  <p:childTnLst>
                                    <p:set>
                                      <p:cBhvr>
                                        <p:cTn id="59" dur="1" fill="hold">
                                          <p:stCondLst>
                                            <p:cond delay="0"/>
                                          </p:stCondLst>
                                        </p:cTn>
                                        <p:tgtEl>
                                          <p:spTgt spid="5143"/>
                                        </p:tgtEl>
                                        <p:attrNameLst>
                                          <p:attrName>style.visibility</p:attrName>
                                        </p:attrNameLst>
                                      </p:cBhvr>
                                      <p:to>
                                        <p:strVal val="visible"/>
                                      </p:to>
                                    </p:set>
                                    <p:animEffect transition="in" filter="wipe(left)">
                                      <p:cBhvr>
                                        <p:cTn id="60" dur="350"/>
                                        <p:tgtEl>
                                          <p:spTgt spid="5143"/>
                                        </p:tgtEl>
                                      </p:cBhvr>
                                    </p:animEffect>
                                  </p:childTnLst>
                                </p:cTn>
                              </p:par>
                            </p:childTnLst>
                          </p:cTn>
                        </p:par>
                        <p:par>
                          <p:cTn id="61" fill="hold">
                            <p:stCondLst>
                              <p:cond delay="5500"/>
                            </p:stCondLst>
                            <p:childTnLst>
                              <p:par>
                                <p:cTn id="62" presetID="23" presetClass="entr" presetSubtype="16" fill="hold" nodeType="afterEffect">
                                  <p:stCondLst>
                                    <p:cond delay="0"/>
                                  </p:stCondLst>
                                  <p:childTnLst>
                                    <p:set>
                                      <p:cBhvr>
                                        <p:cTn id="63" dur="1" fill="hold">
                                          <p:stCondLst>
                                            <p:cond delay="0"/>
                                          </p:stCondLst>
                                        </p:cTn>
                                        <p:tgtEl>
                                          <p:spTgt spid="5155"/>
                                        </p:tgtEl>
                                        <p:attrNameLst>
                                          <p:attrName>style.visibility</p:attrName>
                                        </p:attrNameLst>
                                      </p:cBhvr>
                                      <p:to>
                                        <p:strVal val="visible"/>
                                      </p:to>
                                    </p:set>
                                    <p:anim calcmode="lin" valueType="num">
                                      <p:cBhvr>
                                        <p:cTn id="64" dur="500" fill="hold"/>
                                        <p:tgtEl>
                                          <p:spTgt spid="5155"/>
                                        </p:tgtEl>
                                        <p:attrNameLst>
                                          <p:attrName>ppt_w</p:attrName>
                                        </p:attrNameLst>
                                      </p:cBhvr>
                                      <p:tavLst>
                                        <p:tav tm="0">
                                          <p:val>
                                            <p:fltVal val="0"/>
                                          </p:val>
                                        </p:tav>
                                        <p:tav tm="100000">
                                          <p:val>
                                            <p:strVal val="#ppt_w"/>
                                          </p:val>
                                        </p:tav>
                                      </p:tavLst>
                                    </p:anim>
                                    <p:anim calcmode="lin" valueType="num">
                                      <p:cBhvr>
                                        <p:cTn id="65" dur="500" fill="hold"/>
                                        <p:tgtEl>
                                          <p:spTgt spid="5155"/>
                                        </p:tgtEl>
                                        <p:attrNameLst>
                                          <p:attrName>ppt_h</p:attrName>
                                        </p:attrNameLst>
                                      </p:cBhvr>
                                      <p:tavLst>
                                        <p:tav tm="0">
                                          <p:val>
                                            <p:fltVal val="0"/>
                                          </p:val>
                                        </p:tav>
                                        <p:tav tm="100000">
                                          <p:val>
                                            <p:strVal val="#ppt_h"/>
                                          </p:val>
                                        </p:tav>
                                      </p:tavLst>
                                    </p:anim>
                                  </p:childTnLst>
                                </p:cTn>
                              </p:par>
                              <p:par>
                                <p:cTn id="66" presetID="12" presetClass="entr" presetSubtype="1" fill="hold" nodeType="withEffect">
                                  <p:stCondLst>
                                    <p:cond delay="0"/>
                                  </p:stCondLst>
                                  <p:childTnLst>
                                    <p:set>
                                      <p:cBhvr>
                                        <p:cTn id="67" dur="1" fill="hold">
                                          <p:stCondLst>
                                            <p:cond delay="0"/>
                                          </p:stCondLst>
                                        </p:cTn>
                                        <p:tgtEl>
                                          <p:spTgt spid="5167"/>
                                        </p:tgtEl>
                                        <p:attrNameLst>
                                          <p:attrName>style.visibility</p:attrName>
                                        </p:attrNameLst>
                                      </p:cBhvr>
                                      <p:to>
                                        <p:strVal val="visible"/>
                                      </p:to>
                                    </p:set>
                                    <p:anim calcmode="lin" valueType="num">
                                      <p:cBhvr additive="base">
                                        <p:cTn id="68" dur="500"/>
                                        <p:tgtEl>
                                          <p:spTgt spid="5167"/>
                                        </p:tgtEl>
                                        <p:attrNameLst>
                                          <p:attrName>ppt_y</p:attrName>
                                        </p:attrNameLst>
                                      </p:cBhvr>
                                      <p:tavLst>
                                        <p:tav tm="0">
                                          <p:val>
                                            <p:strVal val="#ppt_y-#ppt_h*1.125000"/>
                                          </p:val>
                                        </p:tav>
                                        <p:tav tm="100000">
                                          <p:val>
                                            <p:strVal val="#ppt_y"/>
                                          </p:val>
                                        </p:tav>
                                      </p:tavLst>
                                    </p:anim>
                                    <p:animEffect transition="in" filter="wipe(down)">
                                      <p:cBhvr>
                                        <p:cTn id="69" dur="500"/>
                                        <p:tgtEl>
                                          <p:spTgt spid="5167"/>
                                        </p:tgtEl>
                                      </p:cBhvr>
                                    </p:animEffect>
                                  </p:childTnLst>
                                </p:cTn>
                              </p:par>
                            </p:childTnLst>
                          </p:cTn>
                        </p:par>
                        <p:par>
                          <p:cTn id="70" fill="hold">
                            <p:stCondLst>
                              <p:cond delay="6000"/>
                            </p:stCondLst>
                            <p:childTnLst>
                              <p:par>
                                <p:cTn id="71" presetID="22" presetClass="entr" presetSubtype="8" fill="hold" nodeType="afterEffect">
                                  <p:stCondLst>
                                    <p:cond delay="0"/>
                                  </p:stCondLst>
                                  <p:childTnLst>
                                    <p:set>
                                      <p:cBhvr>
                                        <p:cTn id="72" dur="1" fill="hold">
                                          <p:stCondLst>
                                            <p:cond delay="0"/>
                                          </p:stCondLst>
                                        </p:cTn>
                                        <p:tgtEl>
                                          <p:spTgt spid="5148"/>
                                        </p:tgtEl>
                                        <p:attrNameLst>
                                          <p:attrName>style.visibility</p:attrName>
                                        </p:attrNameLst>
                                      </p:cBhvr>
                                      <p:to>
                                        <p:strVal val="visible"/>
                                      </p:to>
                                    </p:set>
                                    <p:animEffect transition="in" filter="wipe(left)">
                                      <p:cBhvr>
                                        <p:cTn id="73" dur="350"/>
                                        <p:tgtEl>
                                          <p:spTgt spid="5148"/>
                                        </p:tgtEl>
                                      </p:cBhvr>
                                    </p:animEffect>
                                  </p:childTnLst>
                                </p:cTn>
                              </p:par>
                            </p:childTnLst>
                          </p:cTn>
                        </p:par>
                        <p:par>
                          <p:cTn id="74" fill="hold">
                            <p:stCondLst>
                              <p:cond delay="6500"/>
                            </p:stCondLst>
                            <p:childTnLst>
                              <p:par>
                                <p:cTn id="75" presetID="22" presetClass="entr" presetSubtype="8" fill="hold" grpId="0" nodeType="afterEffect">
                                  <p:stCondLst>
                                    <p:cond delay="0"/>
                                  </p:stCondLst>
                                  <p:childTnLst>
                                    <p:set>
                                      <p:cBhvr>
                                        <p:cTn id="76" dur="1" fill="hold">
                                          <p:stCondLst>
                                            <p:cond delay="0"/>
                                          </p:stCondLst>
                                        </p:cTn>
                                        <p:tgtEl>
                                          <p:spTgt spid="5144"/>
                                        </p:tgtEl>
                                        <p:attrNameLst>
                                          <p:attrName>style.visibility</p:attrName>
                                        </p:attrNameLst>
                                      </p:cBhvr>
                                      <p:to>
                                        <p:strVal val="visible"/>
                                      </p:to>
                                    </p:set>
                                    <p:animEffect transition="in" filter="wipe(left)">
                                      <p:cBhvr>
                                        <p:cTn id="77" dur="350"/>
                                        <p:tgtEl>
                                          <p:spTgt spid="5144"/>
                                        </p:tgtEl>
                                      </p:cBhvr>
                                    </p:animEffect>
                                  </p:childTnLst>
                                </p:cTn>
                              </p:par>
                            </p:childTnLst>
                          </p:cTn>
                        </p:par>
                        <p:par>
                          <p:cTn id="78" fill="hold">
                            <p:stCondLst>
                              <p:cond delay="7000"/>
                            </p:stCondLst>
                            <p:childTnLst>
                              <p:par>
                                <p:cTn id="79" presetID="23" presetClass="entr" presetSubtype="16" fill="hold" nodeType="afterEffect">
                                  <p:stCondLst>
                                    <p:cond delay="0"/>
                                  </p:stCondLst>
                                  <p:childTnLst>
                                    <p:set>
                                      <p:cBhvr>
                                        <p:cTn id="80" dur="1" fill="hold">
                                          <p:stCondLst>
                                            <p:cond delay="0"/>
                                          </p:stCondLst>
                                        </p:cTn>
                                        <p:tgtEl>
                                          <p:spTgt spid="5158"/>
                                        </p:tgtEl>
                                        <p:attrNameLst>
                                          <p:attrName>style.visibility</p:attrName>
                                        </p:attrNameLst>
                                      </p:cBhvr>
                                      <p:to>
                                        <p:strVal val="visible"/>
                                      </p:to>
                                    </p:set>
                                    <p:anim calcmode="lin" valueType="num">
                                      <p:cBhvr>
                                        <p:cTn id="81" dur="500" fill="hold"/>
                                        <p:tgtEl>
                                          <p:spTgt spid="5158"/>
                                        </p:tgtEl>
                                        <p:attrNameLst>
                                          <p:attrName>ppt_w</p:attrName>
                                        </p:attrNameLst>
                                      </p:cBhvr>
                                      <p:tavLst>
                                        <p:tav tm="0">
                                          <p:val>
                                            <p:fltVal val="0"/>
                                          </p:val>
                                        </p:tav>
                                        <p:tav tm="100000">
                                          <p:val>
                                            <p:strVal val="#ppt_w"/>
                                          </p:val>
                                        </p:tav>
                                      </p:tavLst>
                                    </p:anim>
                                    <p:anim calcmode="lin" valueType="num">
                                      <p:cBhvr>
                                        <p:cTn id="82" dur="500" fill="hold"/>
                                        <p:tgtEl>
                                          <p:spTgt spid="5158"/>
                                        </p:tgtEl>
                                        <p:attrNameLst>
                                          <p:attrName>ppt_h</p:attrName>
                                        </p:attrNameLst>
                                      </p:cBhvr>
                                      <p:tavLst>
                                        <p:tav tm="0">
                                          <p:val>
                                            <p:fltVal val="0"/>
                                          </p:val>
                                        </p:tav>
                                        <p:tav tm="100000">
                                          <p:val>
                                            <p:strVal val="#ppt_h"/>
                                          </p:val>
                                        </p:tav>
                                      </p:tavLst>
                                    </p:anim>
                                  </p:childTnLst>
                                </p:cTn>
                              </p:par>
                              <p:par>
                                <p:cTn id="83" presetID="12" presetClass="entr" presetSubtype="1" fill="hold" nodeType="withEffect">
                                  <p:stCondLst>
                                    <p:cond delay="0"/>
                                  </p:stCondLst>
                                  <p:childTnLst>
                                    <p:set>
                                      <p:cBhvr>
                                        <p:cTn id="84" dur="1" fill="hold">
                                          <p:stCondLst>
                                            <p:cond delay="0"/>
                                          </p:stCondLst>
                                        </p:cTn>
                                        <p:tgtEl>
                                          <p:spTgt spid="5170"/>
                                        </p:tgtEl>
                                        <p:attrNameLst>
                                          <p:attrName>style.visibility</p:attrName>
                                        </p:attrNameLst>
                                      </p:cBhvr>
                                      <p:to>
                                        <p:strVal val="visible"/>
                                      </p:to>
                                    </p:set>
                                    <p:anim calcmode="lin" valueType="num">
                                      <p:cBhvr additive="base">
                                        <p:cTn id="85" dur="500"/>
                                        <p:tgtEl>
                                          <p:spTgt spid="5170"/>
                                        </p:tgtEl>
                                        <p:attrNameLst>
                                          <p:attrName>ppt_y</p:attrName>
                                        </p:attrNameLst>
                                      </p:cBhvr>
                                      <p:tavLst>
                                        <p:tav tm="0">
                                          <p:val>
                                            <p:strVal val="#ppt_y-#ppt_h*1.125000"/>
                                          </p:val>
                                        </p:tav>
                                        <p:tav tm="100000">
                                          <p:val>
                                            <p:strVal val="#ppt_y"/>
                                          </p:val>
                                        </p:tav>
                                      </p:tavLst>
                                    </p:anim>
                                    <p:animEffect transition="in" filter="wipe(down)">
                                      <p:cBhvr>
                                        <p:cTn id="86" dur="500"/>
                                        <p:tgtEl>
                                          <p:spTgt spid="5170"/>
                                        </p:tgtEl>
                                      </p:cBhvr>
                                    </p:animEffect>
                                  </p:childTnLst>
                                </p:cTn>
                              </p:par>
                            </p:childTnLst>
                          </p:cTn>
                        </p:par>
                        <p:par>
                          <p:cTn id="87" fill="hold">
                            <p:stCondLst>
                              <p:cond delay="7500"/>
                            </p:stCondLst>
                            <p:childTnLst>
                              <p:par>
                                <p:cTn id="88" presetID="22" presetClass="entr" presetSubtype="8" fill="hold" nodeType="afterEffect">
                                  <p:stCondLst>
                                    <p:cond delay="0"/>
                                  </p:stCondLst>
                                  <p:childTnLst>
                                    <p:set>
                                      <p:cBhvr>
                                        <p:cTn id="89" dur="1" fill="hold">
                                          <p:stCondLst>
                                            <p:cond delay="0"/>
                                          </p:stCondLst>
                                        </p:cTn>
                                        <p:tgtEl>
                                          <p:spTgt spid="5145"/>
                                        </p:tgtEl>
                                        <p:attrNameLst>
                                          <p:attrName>style.visibility</p:attrName>
                                        </p:attrNameLst>
                                      </p:cBhvr>
                                      <p:to>
                                        <p:strVal val="visible"/>
                                      </p:to>
                                    </p:set>
                                    <p:animEffect transition="in" filter="wipe(left)">
                                      <p:cBhvr>
                                        <p:cTn id="90" dur="350"/>
                                        <p:tgtEl>
                                          <p:spTgt spid="5145"/>
                                        </p:tgtEl>
                                      </p:cBhvr>
                                    </p:animEffect>
                                  </p:childTnLst>
                                </p:cTn>
                              </p:par>
                            </p:childTnLst>
                          </p:cTn>
                        </p:par>
                        <p:par>
                          <p:cTn id="91" fill="hold">
                            <p:stCondLst>
                              <p:cond delay="8000"/>
                            </p:stCondLst>
                            <p:childTnLst>
                              <p:par>
                                <p:cTn id="92" presetID="12" presetClass="entr" presetSubtype="4" fill="hold" grpId="0" nodeType="afterEffect">
                                  <p:stCondLst>
                                    <p:cond delay="0"/>
                                  </p:stCondLst>
                                  <p:childTnLst>
                                    <p:set>
                                      <p:cBhvr>
                                        <p:cTn id="93" dur="1" fill="hold">
                                          <p:stCondLst>
                                            <p:cond delay="0"/>
                                          </p:stCondLst>
                                        </p:cTn>
                                        <p:tgtEl>
                                          <p:spTgt spid="5139"/>
                                        </p:tgtEl>
                                        <p:attrNameLst>
                                          <p:attrName>style.visibility</p:attrName>
                                        </p:attrNameLst>
                                      </p:cBhvr>
                                      <p:to>
                                        <p:strVal val="visible"/>
                                      </p:to>
                                    </p:set>
                                    <p:anim calcmode="lin" valueType="num">
                                      <p:cBhvr additive="base">
                                        <p:cTn id="94" dur="500"/>
                                        <p:tgtEl>
                                          <p:spTgt spid="5139"/>
                                        </p:tgtEl>
                                        <p:attrNameLst>
                                          <p:attrName>ppt_y</p:attrName>
                                        </p:attrNameLst>
                                      </p:cBhvr>
                                      <p:tavLst>
                                        <p:tav tm="0">
                                          <p:val>
                                            <p:strVal val="#ppt_y+#ppt_h*1.125000"/>
                                          </p:val>
                                        </p:tav>
                                        <p:tav tm="100000">
                                          <p:val>
                                            <p:strVal val="#ppt_y"/>
                                          </p:val>
                                        </p:tav>
                                      </p:tavLst>
                                    </p:anim>
                                    <p:animEffect transition="in" filter="wipe(up)">
                                      <p:cBhvr>
                                        <p:cTn id="95" dur="500"/>
                                        <p:tgtEl>
                                          <p:spTgt spid="5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9" grpId="0" autoUpdateAnimBg="0"/>
      <p:bldP spid="5141" grpId="0" bldLvl="0" animBg="1"/>
      <p:bldP spid="5142" grpId="0" bldLvl="0" animBg="1"/>
      <p:bldP spid="5143" grpId="0" bldLvl="0" animBg="1"/>
      <p:bldP spid="5144"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6" name="组合 40"/>
          <p:cNvGrpSpPr/>
          <p:nvPr/>
        </p:nvGrpSpPr>
        <p:grpSpPr bwMode="auto">
          <a:xfrm>
            <a:off x="-102394" y="356580"/>
            <a:ext cx="9308306" cy="4338638"/>
            <a:chOff x="0" y="0"/>
            <a:chExt cx="12410868" cy="5784745"/>
          </a:xfrm>
        </p:grpSpPr>
        <p:sp>
          <p:nvSpPr>
            <p:cNvPr id="21507"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21508"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21509"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pic>
          <p:nvPicPr>
            <p:cNvPr id="21510" name="图片 36"/>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1"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21512"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21513"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sp>
        <p:nvSpPr>
          <p:cNvPr id="21514" name="矩形 19"/>
          <p:cNvSpPr>
            <a:spLocks noChangeArrowheads="1"/>
          </p:cNvSpPr>
          <p:nvPr/>
        </p:nvSpPr>
        <p:spPr bwMode="auto">
          <a:xfrm>
            <a:off x="0" y="1550777"/>
            <a:ext cx="9144000" cy="2212181"/>
          </a:xfrm>
          <a:prstGeom prst="rect">
            <a:avLst/>
          </a:prstGeom>
          <a:blipFill dpi="0" rotWithShape="1">
            <a:blip r:embed="rId3" cstate="email"/>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21515" name="矩形 21"/>
          <p:cNvSpPr>
            <a:spLocks noChangeArrowheads="1"/>
          </p:cNvSpPr>
          <p:nvPr/>
        </p:nvSpPr>
        <p:spPr bwMode="auto">
          <a:xfrm>
            <a:off x="0" y="1550777"/>
            <a:ext cx="9144000" cy="2212181"/>
          </a:xfrm>
          <a:prstGeom prst="rect">
            <a:avLst/>
          </a:prstGeom>
          <a:gradFill>
            <a:gsLst>
              <a:gs pos="0">
                <a:srgbClr val="FAFAFA">
                  <a:alpha val="0"/>
                </a:srgbClr>
              </a:gs>
              <a:gs pos="32000">
                <a:srgbClr val="D7D7D7">
                  <a:alpha val="9000"/>
                </a:srgbClr>
              </a:gs>
              <a:gs pos="80000">
                <a:srgbClr val="D7D7D7">
                  <a:alpha val="23000"/>
                </a:srgbClr>
              </a:gs>
              <a:gs pos="100000">
                <a:srgbClr val="E4E4E4">
                  <a:alpha val="29000"/>
                </a:srgbClr>
              </a:gs>
            </a:gsLst>
            <a:lin ang="54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pic>
        <p:nvPicPr>
          <p:cNvPr id="21516" name="文本框 22"/>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2622" y="467308"/>
            <a:ext cx="1334690" cy="8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7" name="文本框 23"/>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91691" y="1111436"/>
            <a:ext cx="1344215" cy="40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1518" name="直接连接符 25"/>
          <p:cNvCxnSpPr>
            <a:cxnSpLocks noChangeShapeType="1"/>
          </p:cNvCxnSpPr>
          <p:nvPr/>
        </p:nvCxnSpPr>
        <p:spPr bwMode="auto">
          <a:xfrm>
            <a:off x="305991" y="1115008"/>
            <a:ext cx="1104900"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21519" name="矩形 26"/>
          <p:cNvSpPr>
            <a:spLocks noChangeArrowheads="1"/>
          </p:cNvSpPr>
          <p:nvPr/>
        </p:nvSpPr>
        <p:spPr bwMode="auto">
          <a:xfrm>
            <a:off x="5520929" y="3911786"/>
            <a:ext cx="3382565" cy="502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900">
                <a:solidFill>
                  <a:srgbClr val="FFFFFF"/>
                </a:solidFill>
                <a:latin typeface="Arial" panose="020B0604020202020204" pitchFamily="34" charset="0"/>
                <a:cs typeface="Arial" panose="020B0604020202020204" pitchFamily="34" charset="0"/>
              </a:rPr>
              <a:t>您的内容打在这里，或者通过复制您的文本后，在此框中选择粘贴，并选择只保留文字。您的内容打在这里，或者通过复制您的文本后，在此框中</a:t>
            </a:r>
          </a:p>
        </p:txBody>
      </p:sp>
      <p:cxnSp>
        <p:nvCxnSpPr>
          <p:cNvPr id="21520" name="直接连接符 30"/>
          <p:cNvCxnSpPr>
            <a:cxnSpLocks noChangeShapeType="1"/>
          </p:cNvCxnSpPr>
          <p:nvPr/>
        </p:nvCxnSpPr>
        <p:spPr bwMode="auto">
          <a:xfrm>
            <a:off x="0" y="1550777"/>
            <a:ext cx="9144000"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cxnSp>
        <p:nvCxnSpPr>
          <p:cNvPr id="21521" name="直接连接符 31"/>
          <p:cNvCxnSpPr>
            <a:cxnSpLocks noChangeShapeType="1"/>
          </p:cNvCxnSpPr>
          <p:nvPr/>
        </p:nvCxnSpPr>
        <p:spPr bwMode="auto">
          <a:xfrm>
            <a:off x="0" y="3762958"/>
            <a:ext cx="9144000"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grpSp>
        <p:nvGrpSpPr>
          <p:cNvPr id="21522" name="组合 5"/>
          <p:cNvGrpSpPr/>
          <p:nvPr/>
        </p:nvGrpSpPr>
        <p:grpSpPr bwMode="auto">
          <a:xfrm>
            <a:off x="0" y="1811524"/>
            <a:ext cx="9144000" cy="1109663"/>
            <a:chOff x="0" y="0"/>
            <a:chExt cx="12192000" cy="1480457"/>
          </a:xfrm>
        </p:grpSpPr>
        <p:sp>
          <p:nvSpPr>
            <p:cNvPr id="21523" name="弧形 44"/>
            <p:cNvSpPr/>
            <p:nvPr/>
          </p:nvSpPr>
          <p:spPr bwMode="auto">
            <a:xfrm>
              <a:off x="5356225" y="0"/>
              <a:ext cx="1479550" cy="1480457"/>
            </a:xfrm>
            <a:custGeom>
              <a:avLst/>
              <a:gdLst>
                <a:gd name="T0" fmla="*/ 0 w 1479550"/>
                <a:gd name="T1" fmla="*/ 740228 h 1480457"/>
                <a:gd name="T2" fmla="*/ 739775 w 1479550"/>
                <a:gd name="T3" fmla="*/ 0 h 1480457"/>
                <a:gd name="T4" fmla="*/ 1479550 w 1479550"/>
                <a:gd name="T5" fmla="*/ 740229 h 1480457"/>
                <a:gd name="T6" fmla="*/ 739775 w 1479550"/>
                <a:gd name="T7" fmla="*/ 740229 h 1480457"/>
                <a:gd name="T8" fmla="*/ 0 w 1479550"/>
                <a:gd name="T9" fmla="*/ 740228 h 1480457"/>
                <a:gd name="T10" fmla="*/ 0 w 1479550"/>
                <a:gd name="T11" fmla="*/ 740228 h 1480457"/>
                <a:gd name="T12" fmla="*/ 739775 w 1479550"/>
                <a:gd name="T13" fmla="*/ 0 h 1480457"/>
                <a:gd name="T14" fmla="*/ 1479550 w 1479550"/>
                <a:gd name="T15" fmla="*/ 740229 h 14804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550" h="1480457" stroke="0">
                  <a:moveTo>
                    <a:pt x="0" y="740228"/>
                  </a:moveTo>
                  <a:cubicBezTo>
                    <a:pt x="0" y="331411"/>
                    <a:pt x="331209" y="0"/>
                    <a:pt x="739775" y="0"/>
                  </a:cubicBezTo>
                  <a:cubicBezTo>
                    <a:pt x="1148341" y="0"/>
                    <a:pt x="1479550" y="331412"/>
                    <a:pt x="1479550" y="740229"/>
                  </a:cubicBezTo>
                  <a:lnTo>
                    <a:pt x="739775" y="740229"/>
                  </a:lnTo>
                  <a:lnTo>
                    <a:pt x="0" y="740228"/>
                  </a:lnTo>
                  <a:close/>
                </a:path>
                <a:path w="1479550" h="1480457" fill="none">
                  <a:moveTo>
                    <a:pt x="0" y="740228"/>
                  </a:moveTo>
                  <a:cubicBezTo>
                    <a:pt x="0" y="331411"/>
                    <a:pt x="331209" y="0"/>
                    <a:pt x="739775" y="0"/>
                  </a:cubicBezTo>
                  <a:cubicBezTo>
                    <a:pt x="1148341" y="0"/>
                    <a:pt x="1479550" y="331412"/>
                    <a:pt x="1479550" y="740229"/>
                  </a:cubicBezTo>
                </a:path>
              </a:pathLst>
            </a:custGeom>
            <a:noFill/>
            <a:ln w="12700" cap="flat" cmpd="sng">
              <a:solidFill>
                <a:schemeClr val="bg1">
                  <a:alpha val="70000"/>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00"/>
            </a:p>
          </p:txBody>
        </p:sp>
        <p:cxnSp>
          <p:nvCxnSpPr>
            <p:cNvPr id="21524" name="直接连接符 48"/>
            <p:cNvCxnSpPr>
              <a:cxnSpLocks noChangeShapeType="1"/>
            </p:cNvCxnSpPr>
            <p:nvPr/>
          </p:nvCxnSpPr>
          <p:spPr bwMode="auto">
            <a:xfrm>
              <a:off x="0" y="733875"/>
              <a:ext cx="5353050" cy="0"/>
            </a:xfrm>
            <a:prstGeom prst="line">
              <a:avLst/>
            </a:prstGeom>
            <a:noFill/>
            <a:ln w="12700" cmpd="sng">
              <a:solidFill>
                <a:schemeClr val="bg1">
                  <a:alpha val="70000"/>
                </a:schemeClr>
              </a:solidFill>
              <a:round/>
            </a:ln>
            <a:extLst>
              <a:ext uri="{909E8E84-426E-40DD-AFC4-6F175D3DCCD1}">
                <a14:hiddenFill xmlns:a14="http://schemas.microsoft.com/office/drawing/2010/main">
                  <a:noFill/>
                </a14:hiddenFill>
              </a:ext>
            </a:extLst>
          </p:spPr>
        </p:cxnSp>
        <p:cxnSp>
          <p:nvCxnSpPr>
            <p:cNvPr id="21525" name="直接连接符 49"/>
            <p:cNvCxnSpPr>
              <a:cxnSpLocks noChangeShapeType="1"/>
            </p:cNvCxnSpPr>
            <p:nvPr/>
          </p:nvCxnSpPr>
          <p:spPr bwMode="auto">
            <a:xfrm>
              <a:off x="6838950" y="733875"/>
              <a:ext cx="5353050" cy="0"/>
            </a:xfrm>
            <a:prstGeom prst="line">
              <a:avLst/>
            </a:prstGeom>
            <a:noFill/>
            <a:ln w="12700" cmpd="sng">
              <a:solidFill>
                <a:schemeClr val="bg1">
                  <a:alpha val="70000"/>
                </a:schemeClr>
              </a:solidFill>
              <a:round/>
            </a:ln>
            <a:extLst>
              <a:ext uri="{909E8E84-426E-40DD-AFC4-6F175D3DCCD1}">
                <a14:hiddenFill xmlns:a14="http://schemas.microsoft.com/office/drawing/2010/main">
                  <a:noFill/>
                </a14:hiddenFill>
              </a:ext>
            </a:extLst>
          </p:spPr>
        </p:cxnSp>
      </p:grpSp>
      <p:grpSp>
        <p:nvGrpSpPr>
          <p:cNvPr id="21526" name="组合 74"/>
          <p:cNvGrpSpPr/>
          <p:nvPr/>
        </p:nvGrpSpPr>
        <p:grpSpPr bwMode="auto">
          <a:xfrm>
            <a:off x="4106466" y="1893677"/>
            <a:ext cx="935831" cy="937022"/>
            <a:chOff x="0" y="0"/>
            <a:chExt cx="1248318" cy="1248318"/>
          </a:xfrm>
        </p:grpSpPr>
        <p:sp>
          <p:nvSpPr>
            <p:cNvPr id="21527" name="椭圆 57"/>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21528" name="文本框 61"/>
            <p:cNvSpPr txBox="1">
              <a:spLocks noChangeArrowheads="1"/>
            </p:cNvSpPr>
            <p:nvPr/>
          </p:nvSpPr>
          <p:spPr bwMode="auto">
            <a:xfrm>
              <a:off x="169699" y="207807"/>
              <a:ext cx="924400" cy="91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3600">
                  <a:solidFill>
                    <a:srgbClr val="1E6991"/>
                  </a:solidFill>
                  <a:latin typeface="华文细黑" pitchFamily="2" charset="-122"/>
                  <a:ea typeface="华文细黑" pitchFamily="2" charset="-122"/>
                </a:rPr>
                <a:t>04</a:t>
              </a:r>
              <a:endParaRPr lang="zh-CN" altLang="en-US" sz="3600">
                <a:solidFill>
                  <a:srgbClr val="1E6991"/>
                </a:solidFill>
                <a:latin typeface="华文细黑" pitchFamily="2" charset="-122"/>
                <a:ea typeface="华文细黑" pitchFamily="2" charset="-122"/>
              </a:endParaRPr>
            </a:p>
          </p:txBody>
        </p:sp>
      </p:grpSp>
      <p:grpSp>
        <p:nvGrpSpPr>
          <p:cNvPr id="21529" name="组合 4"/>
          <p:cNvGrpSpPr/>
          <p:nvPr/>
        </p:nvGrpSpPr>
        <p:grpSpPr bwMode="auto">
          <a:xfrm>
            <a:off x="3732610" y="2884277"/>
            <a:ext cx="1695450" cy="455944"/>
            <a:chOff x="0" y="0"/>
            <a:chExt cx="2261776" cy="608134"/>
          </a:xfrm>
        </p:grpSpPr>
        <p:sp>
          <p:nvSpPr>
            <p:cNvPr id="21530" name="文本框 66"/>
            <p:cNvSpPr txBox="1">
              <a:spLocks noChangeArrowheads="1"/>
            </p:cNvSpPr>
            <p:nvPr/>
          </p:nvSpPr>
          <p:spPr bwMode="auto">
            <a:xfrm>
              <a:off x="0" y="0"/>
              <a:ext cx="2261776" cy="365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b="1">
                  <a:solidFill>
                    <a:srgbClr val="FFFFFF"/>
                  </a:solidFill>
                  <a:latin typeface="Arial" panose="020B0604020202020204" pitchFamily="34" charset="0"/>
                  <a:cs typeface="Arial" panose="020B0604020202020204" pitchFamily="34" charset="0"/>
                </a:rPr>
                <a:t>单击此处添加标题</a:t>
              </a:r>
            </a:p>
          </p:txBody>
        </p:sp>
        <p:sp>
          <p:nvSpPr>
            <p:cNvPr id="21531" name="矩形 70"/>
            <p:cNvSpPr>
              <a:spLocks noChangeArrowheads="1"/>
            </p:cNvSpPr>
            <p:nvPr/>
          </p:nvSpPr>
          <p:spPr bwMode="auto">
            <a:xfrm>
              <a:off x="3892" y="333720"/>
              <a:ext cx="2242954" cy="274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750">
                  <a:solidFill>
                    <a:srgbClr val="FFFFFF"/>
                  </a:solidFill>
                  <a:latin typeface="Arial" panose="020B0604020202020204" pitchFamily="34" charset="0"/>
                </a:rPr>
                <a:t>请在此粘贴或者输入您的文字内容</a:t>
              </a: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1526"/>
                                        </p:tgtEl>
                                        <p:attrNameLst>
                                          <p:attrName>style.visibility</p:attrName>
                                        </p:attrNameLst>
                                      </p:cBhvr>
                                      <p:to>
                                        <p:strVal val="visible"/>
                                      </p:to>
                                    </p:set>
                                    <p:anim calcmode="lin" valueType="num">
                                      <p:cBhvr>
                                        <p:cTn id="7" dur="500" fill="hold"/>
                                        <p:tgtEl>
                                          <p:spTgt spid="21526"/>
                                        </p:tgtEl>
                                        <p:attrNameLst>
                                          <p:attrName>ppt_w</p:attrName>
                                        </p:attrNameLst>
                                      </p:cBhvr>
                                      <p:tavLst>
                                        <p:tav tm="0">
                                          <p:val>
                                            <p:fltVal val="0"/>
                                          </p:val>
                                        </p:tav>
                                        <p:tav tm="100000">
                                          <p:val>
                                            <p:strVal val="#ppt_w"/>
                                          </p:val>
                                        </p:tav>
                                      </p:tavLst>
                                    </p:anim>
                                    <p:anim calcmode="lin" valueType="num">
                                      <p:cBhvr>
                                        <p:cTn id="8" dur="500" fill="hold"/>
                                        <p:tgtEl>
                                          <p:spTgt spid="21526"/>
                                        </p:tgtEl>
                                        <p:attrNameLst>
                                          <p:attrName>ppt_h</p:attrName>
                                        </p:attrNameLst>
                                      </p:cBhvr>
                                      <p:tavLst>
                                        <p:tav tm="0">
                                          <p:val>
                                            <p:fltVal val="0"/>
                                          </p:val>
                                        </p:tav>
                                        <p:tav tm="100000">
                                          <p:val>
                                            <p:strVal val="#ppt_h"/>
                                          </p:val>
                                        </p:tav>
                                      </p:tavLst>
                                    </p:anim>
                                  </p:childTnLst>
                                </p:cTn>
                              </p:par>
                              <p:par>
                                <p:cTn id="9" presetID="12" presetClass="entr" presetSubtype="1" fill="hold" nodeType="withEffect">
                                  <p:stCondLst>
                                    <p:cond delay="0"/>
                                  </p:stCondLst>
                                  <p:childTnLst>
                                    <p:set>
                                      <p:cBhvr>
                                        <p:cTn id="10" dur="1" fill="hold">
                                          <p:stCondLst>
                                            <p:cond delay="0"/>
                                          </p:stCondLst>
                                        </p:cTn>
                                        <p:tgtEl>
                                          <p:spTgt spid="21529"/>
                                        </p:tgtEl>
                                        <p:attrNameLst>
                                          <p:attrName>style.visibility</p:attrName>
                                        </p:attrNameLst>
                                      </p:cBhvr>
                                      <p:to>
                                        <p:strVal val="visible"/>
                                      </p:to>
                                    </p:set>
                                    <p:anim calcmode="lin" valueType="num">
                                      <p:cBhvr additive="base">
                                        <p:cTn id="11" dur="500"/>
                                        <p:tgtEl>
                                          <p:spTgt spid="21529"/>
                                        </p:tgtEl>
                                        <p:attrNameLst>
                                          <p:attrName>ppt_y</p:attrName>
                                        </p:attrNameLst>
                                      </p:cBhvr>
                                      <p:tavLst>
                                        <p:tav tm="0">
                                          <p:val>
                                            <p:strVal val="#ppt_y-#ppt_h*1.125000"/>
                                          </p:val>
                                        </p:tav>
                                        <p:tav tm="100000">
                                          <p:val>
                                            <p:strVal val="#ppt_y"/>
                                          </p:val>
                                        </p:tav>
                                      </p:tavLst>
                                    </p:anim>
                                    <p:animEffect transition="in" filter="wipe(down)">
                                      <p:cBhvr>
                                        <p:cTn id="12" dur="500"/>
                                        <p:tgtEl>
                                          <p:spTgt spid="21529"/>
                                        </p:tgtEl>
                                      </p:cBhvr>
                                    </p:animEffect>
                                  </p:childTnLst>
                                </p:cTn>
                              </p:par>
                            </p:childTnLst>
                          </p:cTn>
                        </p:par>
                        <p:par>
                          <p:cTn id="13" fill="hold">
                            <p:stCondLst>
                              <p:cond delay="500"/>
                            </p:stCondLst>
                            <p:childTnLst>
                              <p:par>
                                <p:cTn id="14" presetID="16" presetClass="entr" presetSubtype="37" fill="hold" nodeType="afterEffect">
                                  <p:stCondLst>
                                    <p:cond delay="0"/>
                                  </p:stCondLst>
                                  <p:childTnLst>
                                    <p:set>
                                      <p:cBhvr>
                                        <p:cTn id="15" dur="1" fill="hold">
                                          <p:stCondLst>
                                            <p:cond delay="0"/>
                                          </p:stCondLst>
                                        </p:cTn>
                                        <p:tgtEl>
                                          <p:spTgt spid="21522"/>
                                        </p:tgtEl>
                                        <p:attrNameLst>
                                          <p:attrName>style.visibility</p:attrName>
                                        </p:attrNameLst>
                                      </p:cBhvr>
                                      <p:to>
                                        <p:strVal val="visible"/>
                                      </p:to>
                                    </p:set>
                                    <p:animEffect transition="in" filter="barn(outVertical)">
                                      <p:cBhvr>
                                        <p:cTn id="16" dur="500"/>
                                        <p:tgtEl>
                                          <p:spTgt spid="21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4"/>
          <p:cNvSpPr>
            <a:spLocks noChangeArrowheads="1"/>
          </p:cNvSpPr>
          <p:nvPr/>
        </p:nvSpPr>
        <p:spPr bwMode="auto">
          <a:xfrm>
            <a:off x="0" y="3829633"/>
            <a:ext cx="9144000" cy="1314450"/>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22532" name="任意多边形 9"/>
          <p:cNvSpPr/>
          <p:nvPr/>
        </p:nvSpPr>
        <p:spPr bwMode="auto">
          <a:xfrm>
            <a:off x="305991" y="123218"/>
            <a:ext cx="464344" cy="472678"/>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cxnSp>
        <p:nvCxnSpPr>
          <p:cNvPr id="22533" name="直接连接符 11"/>
          <p:cNvCxnSpPr>
            <a:cxnSpLocks noChangeShapeType="1"/>
          </p:cNvCxnSpPr>
          <p:nvPr/>
        </p:nvCxnSpPr>
        <p:spPr bwMode="auto">
          <a:xfrm flipH="1">
            <a:off x="614363" y="304193"/>
            <a:ext cx="253604" cy="296465"/>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22534" name="文本框 12"/>
          <p:cNvSpPr txBox="1">
            <a:spLocks noChangeArrowheads="1"/>
          </p:cNvSpPr>
          <p:nvPr/>
        </p:nvSpPr>
        <p:spPr bwMode="auto">
          <a:xfrm>
            <a:off x="276225" y="186320"/>
            <a:ext cx="441722" cy="38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800" b="1">
                <a:solidFill>
                  <a:srgbClr val="132F55"/>
                </a:solidFill>
                <a:latin typeface="华文细黑" pitchFamily="2" charset="-122"/>
                <a:ea typeface="华文细黑" pitchFamily="2" charset="-122"/>
              </a:rPr>
              <a:t>04</a:t>
            </a:r>
            <a:endParaRPr lang="zh-CN" altLang="en-US" sz="1800" b="1">
              <a:solidFill>
                <a:srgbClr val="132F55"/>
              </a:solidFill>
              <a:latin typeface="华文细黑" pitchFamily="2" charset="-122"/>
              <a:ea typeface="华文细黑" pitchFamily="2" charset="-122"/>
            </a:endParaRPr>
          </a:p>
        </p:txBody>
      </p:sp>
      <p:cxnSp>
        <p:nvCxnSpPr>
          <p:cNvPr id="22535" name="直接连接符 14"/>
          <p:cNvCxnSpPr>
            <a:cxnSpLocks noChangeShapeType="1"/>
          </p:cNvCxnSpPr>
          <p:nvPr/>
        </p:nvCxnSpPr>
        <p:spPr bwMode="auto">
          <a:xfrm>
            <a:off x="298847" y="655427"/>
            <a:ext cx="8539163"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pic>
        <p:nvPicPr>
          <p:cNvPr id="22537" name="组合 3"/>
          <p:cNvPicPr>
            <a:picLocks noChangeArrowheads="1"/>
          </p:cNvPicPr>
          <p:nvPr/>
        </p:nvPicPr>
        <p:blipFill>
          <a:blip r:embed="rId2" cstate="email"/>
          <a:srcRect/>
          <a:stretch>
            <a:fillRect/>
          </a:stretch>
        </p:blipFill>
        <p:spPr bwMode="auto">
          <a:xfrm>
            <a:off x="2244329" y="1546014"/>
            <a:ext cx="4655344" cy="556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38" name="组合 33"/>
          <p:cNvGrpSpPr/>
          <p:nvPr/>
        </p:nvGrpSpPr>
        <p:grpSpPr bwMode="auto">
          <a:xfrm>
            <a:off x="316706" y="2361593"/>
            <a:ext cx="464344" cy="464344"/>
            <a:chOff x="0" y="0"/>
            <a:chExt cx="619264" cy="619264"/>
          </a:xfrm>
        </p:grpSpPr>
        <p:sp>
          <p:nvSpPr>
            <p:cNvPr id="22539" name="椭圆 16"/>
            <p:cNvSpPr>
              <a:spLocks noChangeArrowheads="1"/>
            </p:cNvSpPr>
            <p:nvPr/>
          </p:nvSpPr>
          <p:spPr bwMode="auto">
            <a:xfrm>
              <a:off x="0" y="0"/>
              <a:ext cx="619264" cy="619264"/>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22540" name="Freeform 11"/>
            <p:cNvSpPr>
              <a:spLocks noEditPoints="1"/>
            </p:cNvSpPr>
            <p:nvPr/>
          </p:nvSpPr>
          <p:spPr bwMode="auto">
            <a:xfrm>
              <a:off x="117160" y="171096"/>
              <a:ext cx="384943" cy="325195"/>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grpSp>
      <p:grpSp>
        <p:nvGrpSpPr>
          <p:cNvPr id="22541" name="组合 34"/>
          <p:cNvGrpSpPr/>
          <p:nvPr/>
        </p:nvGrpSpPr>
        <p:grpSpPr bwMode="auto">
          <a:xfrm>
            <a:off x="316706" y="1326939"/>
            <a:ext cx="464344" cy="464344"/>
            <a:chOff x="0" y="0"/>
            <a:chExt cx="619264" cy="619264"/>
          </a:xfrm>
        </p:grpSpPr>
        <p:sp>
          <p:nvSpPr>
            <p:cNvPr id="22542" name="椭圆 5"/>
            <p:cNvSpPr>
              <a:spLocks noChangeArrowheads="1"/>
            </p:cNvSpPr>
            <p:nvPr/>
          </p:nvSpPr>
          <p:spPr bwMode="auto">
            <a:xfrm>
              <a:off x="0" y="0"/>
              <a:ext cx="619264" cy="619264"/>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pic>
          <p:nvPicPr>
            <p:cNvPr id="22543" name="组合 20"/>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8101" y="96923"/>
              <a:ext cx="402426" cy="384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544" name="组合 13"/>
          <p:cNvGrpSpPr/>
          <p:nvPr/>
        </p:nvGrpSpPr>
        <p:grpSpPr bwMode="auto">
          <a:xfrm>
            <a:off x="6724650" y="1326939"/>
            <a:ext cx="464344" cy="464344"/>
            <a:chOff x="0" y="0"/>
            <a:chExt cx="619264" cy="619264"/>
          </a:xfrm>
        </p:grpSpPr>
        <p:sp>
          <p:nvSpPr>
            <p:cNvPr id="22545" name="椭圆 17"/>
            <p:cNvSpPr>
              <a:spLocks noChangeArrowheads="1"/>
            </p:cNvSpPr>
            <p:nvPr/>
          </p:nvSpPr>
          <p:spPr bwMode="auto">
            <a:xfrm>
              <a:off x="0" y="0"/>
              <a:ext cx="619264" cy="619264"/>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pic>
          <p:nvPicPr>
            <p:cNvPr id="22546" name="组合 25"/>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35158" y="133507"/>
              <a:ext cx="347550" cy="34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547" name="组合 10"/>
          <p:cNvGrpSpPr/>
          <p:nvPr/>
        </p:nvGrpSpPr>
        <p:grpSpPr bwMode="auto">
          <a:xfrm>
            <a:off x="6724650" y="2361593"/>
            <a:ext cx="464344" cy="464344"/>
            <a:chOff x="0" y="0"/>
            <a:chExt cx="619264" cy="619264"/>
          </a:xfrm>
        </p:grpSpPr>
        <p:sp>
          <p:nvSpPr>
            <p:cNvPr id="22548" name="椭圆 18"/>
            <p:cNvSpPr>
              <a:spLocks noChangeArrowheads="1"/>
            </p:cNvSpPr>
            <p:nvPr/>
          </p:nvSpPr>
          <p:spPr bwMode="auto">
            <a:xfrm>
              <a:off x="0" y="0"/>
              <a:ext cx="619264" cy="619264"/>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pic>
          <p:nvPicPr>
            <p:cNvPr id="22549" name="组合 30"/>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10769" y="162151"/>
              <a:ext cx="396329" cy="31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2550" name="文本框 35"/>
          <p:cNvSpPr txBox="1">
            <a:spLocks noChangeArrowheads="1"/>
          </p:cNvSpPr>
          <p:nvPr/>
        </p:nvSpPr>
        <p:spPr bwMode="auto">
          <a:xfrm>
            <a:off x="826294" y="1312652"/>
            <a:ext cx="1679972" cy="106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00" b="1">
                <a:solidFill>
                  <a:schemeClr val="bg1"/>
                </a:solidFill>
                <a:latin typeface="Arial" panose="020B0604020202020204" pitchFamily="34" charset="0"/>
                <a:cs typeface="Arial" panose="020B0604020202020204" pitchFamily="34" charset="0"/>
              </a:rPr>
              <a:t>ADD YOUR TITLE</a:t>
            </a:r>
            <a:endParaRPr lang="zh-CN" altLang="en-US" sz="100" b="1">
              <a:solidFill>
                <a:schemeClr val="bg1"/>
              </a:solidFill>
              <a:latin typeface="Arial" panose="020B0604020202020204" pitchFamily="34" charset="0"/>
              <a:cs typeface="Arial" panose="020B0604020202020204" pitchFamily="34" charset="0"/>
            </a:endParaRPr>
          </a:p>
        </p:txBody>
      </p:sp>
      <p:sp>
        <p:nvSpPr>
          <p:cNvPr id="22551" name="矩形 36"/>
          <p:cNvSpPr>
            <a:spLocks noChangeArrowheads="1"/>
          </p:cNvSpPr>
          <p:nvPr/>
        </p:nvSpPr>
        <p:spPr bwMode="auto">
          <a:xfrm>
            <a:off x="826294" y="1571018"/>
            <a:ext cx="1633538" cy="72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825">
                <a:solidFill>
                  <a:schemeClr val="bg1"/>
                </a:solidFill>
                <a:latin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22552" name="文本框 39"/>
          <p:cNvSpPr txBox="1">
            <a:spLocks noChangeArrowheads="1"/>
          </p:cNvSpPr>
          <p:nvPr/>
        </p:nvSpPr>
        <p:spPr bwMode="auto">
          <a:xfrm>
            <a:off x="826294" y="2344924"/>
            <a:ext cx="1679972" cy="106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00" b="1">
                <a:solidFill>
                  <a:schemeClr val="bg1"/>
                </a:solidFill>
                <a:latin typeface="Arial" panose="020B0604020202020204" pitchFamily="34" charset="0"/>
                <a:cs typeface="Arial" panose="020B0604020202020204" pitchFamily="34" charset="0"/>
              </a:rPr>
              <a:t>ADD YOUR TITLE</a:t>
            </a:r>
            <a:endParaRPr lang="zh-CN" altLang="en-US" sz="100" b="1">
              <a:solidFill>
                <a:schemeClr val="bg1"/>
              </a:solidFill>
              <a:latin typeface="Arial" panose="020B0604020202020204" pitchFamily="34" charset="0"/>
              <a:cs typeface="Arial" panose="020B0604020202020204" pitchFamily="34" charset="0"/>
            </a:endParaRPr>
          </a:p>
        </p:txBody>
      </p:sp>
      <p:sp>
        <p:nvSpPr>
          <p:cNvPr id="22553" name="矩形 40"/>
          <p:cNvSpPr>
            <a:spLocks noChangeArrowheads="1"/>
          </p:cNvSpPr>
          <p:nvPr/>
        </p:nvSpPr>
        <p:spPr bwMode="auto">
          <a:xfrm>
            <a:off x="826294" y="2603289"/>
            <a:ext cx="1633538" cy="72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825">
                <a:solidFill>
                  <a:schemeClr val="bg1"/>
                </a:solidFill>
                <a:latin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22554" name="文本框 42"/>
          <p:cNvSpPr txBox="1">
            <a:spLocks noChangeArrowheads="1"/>
          </p:cNvSpPr>
          <p:nvPr/>
        </p:nvSpPr>
        <p:spPr bwMode="auto">
          <a:xfrm>
            <a:off x="7278291" y="1312652"/>
            <a:ext cx="1678781" cy="106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00" b="1">
                <a:solidFill>
                  <a:schemeClr val="bg1"/>
                </a:solidFill>
                <a:latin typeface="Arial" panose="020B0604020202020204" pitchFamily="34" charset="0"/>
                <a:cs typeface="Arial" panose="020B0604020202020204" pitchFamily="34" charset="0"/>
              </a:rPr>
              <a:t>ADD YOUR TITLE</a:t>
            </a:r>
            <a:endParaRPr lang="zh-CN" altLang="en-US" sz="100" b="1">
              <a:solidFill>
                <a:schemeClr val="bg1"/>
              </a:solidFill>
              <a:latin typeface="Arial" panose="020B0604020202020204" pitchFamily="34" charset="0"/>
              <a:cs typeface="Arial" panose="020B0604020202020204" pitchFamily="34" charset="0"/>
            </a:endParaRPr>
          </a:p>
        </p:txBody>
      </p:sp>
      <p:sp>
        <p:nvSpPr>
          <p:cNvPr id="22555" name="矩形 43"/>
          <p:cNvSpPr>
            <a:spLocks noChangeArrowheads="1"/>
          </p:cNvSpPr>
          <p:nvPr/>
        </p:nvSpPr>
        <p:spPr bwMode="auto">
          <a:xfrm>
            <a:off x="7278291" y="1571018"/>
            <a:ext cx="1633538" cy="72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825">
                <a:solidFill>
                  <a:schemeClr val="bg1"/>
                </a:solidFill>
                <a:latin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22556" name="文本框 45"/>
          <p:cNvSpPr txBox="1">
            <a:spLocks noChangeArrowheads="1"/>
          </p:cNvSpPr>
          <p:nvPr/>
        </p:nvSpPr>
        <p:spPr bwMode="auto">
          <a:xfrm>
            <a:off x="7278291" y="2344924"/>
            <a:ext cx="1678781" cy="106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00" b="1">
                <a:solidFill>
                  <a:schemeClr val="bg1"/>
                </a:solidFill>
                <a:latin typeface="Arial" panose="020B0604020202020204" pitchFamily="34" charset="0"/>
                <a:cs typeface="Arial" panose="020B0604020202020204" pitchFamily="34" charset="0"/>
              </a:rPr>
              <a:t>ADD YOUR TITLE</a:t>
            </a:r>
            <a:endParaRPr lang="zh-CN" altLang="en-US" sz="100" b="1">
              <a:solidFill>
                <a:schemeClr val="bg1"/>
              </a:solidFill>
              <a:latin typeface="Arial" panose="020B0604020202020204" pitchFamily="34" charset="0"/>
              <a:cs typeface="Arial" panose="020B0604020202020204" pitchFamily="34" charset="0"/>
            </a:endParaRPr>
          </a:p>
        </p:txBody>
      </p:sp>
      <p:sp>
        <p:nvSpPr>
          <p:cNvPr id="22557" name="矩形 46"/>
          <p:cNvSpPr>
            <a:spLocks noChangeArrowheads="1"/>
          </p:cNvSpPr>
          <p:nvPr/>
        </p:nvSpPr>
        <p:spPr bwMode="auto">
          <a:xfrm>
            <a:off x="7278291" y="2603289"/>
            <a:ext cx="1633538" cy="72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825">
                <a:solidFill>
                  <a:schemeClr val="bg1"/>
                </a:solidFill>
                <a:latin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2" name="文本框 22"/>
          <p:cNvSpPr txBox="1">
            <a:spLocks noChangeArrowheads="1"/>
          </p:cNvSpPr>
          <p:nvPr/>
        </p:nvSpPr>
        <p:spPr bwMode="auto">
          <a:xfrm>
            <a:off x="847725" y="234950"/>
            <a:ext cx="209042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单击此处添加标题</a:t>
            </a:r>
          </a:p>
        </p:txBody>
      </p:sp>
      <p:sp>
        <p:nvSpPr>
          <p:cNvPr id="3" name="文本框 22"/>
          <p:cNvSpPr txBox="1">
            <a:spLocks noChangeArrowheads="1"/>
          </p:cNvSpPr>
          <p:nvPr/>
        </p:nvSpPr>
        <p:spPr bwMode="auto">
          <a:xfrm>
            <a:off x="8267065" y="299720"/>
            <a:ext cx="725805"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LOGO</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down)">
                                      <p:cBhvr>
                                        <p:cTn id="7" dur="500"/>
                                        <p:tgtEl>
                                          <p:spTgt spid="22530"/>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22537"/>
                                        </p:tgtEl>
                                        <p:attrNameLst>
                                          <p:attrName>style.visibility</p:attrName>
                                        </p:attrNameLst>
                                      </p:cBhvr>
                                      <p:to>
                                        <p:strVal val="visible"/>
                                      </p:to>
                                    </p:set>
                                    <p:animEffect transition="in" filter="fade">
                                      <p:cBhvr>
                                        <p:cTn id="11" dur="1000"/>
                                        <p:tgtEl>
                                          <p:spTgt spid="22537"/>
                                        </p:tgtEl>
                                      </p:cBhvr>
                                    </p:animEffect>
                                    <p:anim calcmode="lin" valueType="num">
                                      <p:cBhvr>
                                        <p:cTn id="12" dur="1000" fill="hold"/>
                                        <p:tgtEl>
                                          <p:spTgt spid="22537"/>
                                        </p:tgtEl>
                                        <p:attrNameLst>
                                          <p:attrName>ppt_x</p:attrName>
                                        </p:attrNameLst>
                                      </p:cBhvr>
                                      <p:tavLst>
                                        <p:tav tm="0">
                                          <p:val>
                                            <p:strVal val="#ppt_x"/>
                                          </p:val>
                                        </p:tav>
                                        <p:tav tm="100000">
                                          <p:val>
                                            <p:strVal val="#ppt_x"/>
                                          </p:val>
                                        </p:tav>
                                      </p:tavLst>
                                    </p:anim>
                                    <p:anim calcmode="lin" valueType="num">
                                      <p:cBhvr>
                                        <p:cTn id="13" dur="1000" fill="hold"/>
                                        <p:tgtEl>
                                          <p:spTgt spid="2253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3" presetClass="entr" presetSubtype="16" fill="hold" nodeType="afterEffect">
                                  <p:stCondLst>
                                    <p:cond delay="0"/>
                                  </p:stCondLst>
                                  <p:childTnLst>
                                    <p:set>
                                      <p:cBhvr>
                                        <p:cTn id="16" dur="1" fill="hold">
                                          <p:stCondLst>
                                            <p:cond delay="0"/>
                                          </p:stCondLst>
                                        </p:cTn>
                                        <p:tgtEl>
                                          <p:spTgt spid="22541"/>
                                        </p:tgtEl>
                                        <p:attrNameLst>
                                          <p:attrName>style.visibility</p:attrName>
                                        </p:attrNameLst>
                                      </p:cBhvr>
                                      <p:to>
                                        <p:strVal val="visible"/>
                                      </p:to>
                                    </p:set>
                                    <p:anim calcmode="lin" valueType="num">
                                      <p:cBhvr>
                                        <p:cTn id="17" dur="500" fill="hold"/>
                                        <p:tgtEl>
                                          <p:spTgt spid="22541"/>
                                        </p:tgtEl>
                                        <p:attrNameLst>
                                          <p:attrName>ppt_w</p:attrName>
                                        </p:attrNameLst>
                                      </p:cBhvr>
                                      <p:tavLst>
                                        <p:tav tm="0">
                                          <p:val>
                                            <p:fltVal val="0"/>
                                          </p:val>
                                        </p:tav>
                                        <p:tav tm="100000">
                                          <p:val>
                                            <p:strVal val="#ppt_w"/>
                                          </p:val>
                                        </p:tav>
                                      </p:tavLst>
                                    </p:anim>
                                    <p:anim calcmode="lin" valueType="num">
                                      <p:cBhvr>
                                        <p:cTn id="18" dur="500" fill="hold"/>
                                        <p:tgtEl>
                                          <p:spTgt spid="22541"/>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22538"/>
                                        </p:tgtEl>
                                        <p:attrNameLst>
                                          <p:attrName>style.visibility</p:attrName>
                                        </p:attrNameLst>
                                      </p:cBhvr>
                                      <p:to>
                                        <p:strVal val="visible"/>
                                      </p:to>
                                    </p:set>
                                    <p:anim calcmode="lin" valueType="num">
                                      <p:cBhvr>
                                        <p:cTn id="21" dur="500" fill="hold"/>
                                        <p:tgtEl>
                                          <p:spTgt spid="22538"/>
                                        </p:tgtEl>
                                        <p:attrNameLst>
                                          <p:attrName>ppt_w</p:attrName>
                                        </p:attrNameLst>
                                      </p:cBhvr>
                                      <p:tavLst>
                                        <p:tav tm="0">
                                          <p:val>
                                            <p:fltVal val="0"/>
                                          </p:val>
                                        </p:tav>
                                        <p:tav tm="100000">
                                          <p:val>
                                            <p:strVal val="#ppt_w"/>
                                          </p:val>
                                        </p:tav>
                                      </p:tavLst>
                                    </p:anim>
                                    <p:anim calcmode="lin" valueType="num">
                                      <p:cBhvr>
                                        <p:cTn id="22" dur="500" fill="hold"/>
                                        <p:tgtEl>
                                          <p:spTgt spid="22538"/>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22550"/>
                                        </p:tgtEl>
                                        <p:attrNameLst>
                                          <p:attrName>style.visibility</p:attrName>
                                        </p:attrNameLst>
                                      </p:cBhvr>
                                      <p:to>
                                        <p:strVal val="visible"/>
                                      </p:to>
                                    </p:set>
                                    <p:animEffect transition="in" filter="wipe(down)">
                                      <p:cBhvr>
                                        <p:cTn id="26" dur="500"/>
                                        <p:tgtEl>
                                          <p:spTgt spid="22550"/>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2552"/>
                                        </p:tgtEl>
                                        <p:attrNameLst>
                                          <p:attrName>style.visibility</p:attrName>
                                        </p:attrNameLst>
                                      </p:cBhvr>
                                      <p:to>
                                        <p:strVal val="visible"/>
                                      </p:to>
                                    </p:set>
                                    <p:animEffect transition="in" filter="wipe(down)">
                                      <p:cBhvr>
                                        <p:cTn id="29" dur="500"/>
                                        <p:tgtEl>
                                          <p:spTgt spid="22552"/>
                                        </p:tgtEl>
                                      </p:cBhvr>
                                    </p:animEffect>
                                  </p:childTnLst>
                                </p:cTn>
                              </p:par>
                            </p:childTnLst>
                          </p:cTn>
                        </p:par>
                        <p:par>
                          <p:cTn id="30" fill="hold">
                            <p:stCondLst>
                              <p:cond delay="2500"/>
                            </p:stCondLst>
                            <p:childTnLst>
                              <p:par>
                                <p:cTn id="31" presetID="14" presetClass="entr" presetSubtype="10" fill="hold" grpId="0" nodeType="afterEffect">
                                  <p:stCondLst>
                                    <p:cond delay="0"/>
                                  </p:stCondLst>
                                  <p:childTnLst>
                                    <p:set>
                                      <p:cBhvr>
                                        <p:cTn id="32" dur="1" fill="hold">
                                          <p:stCondLst>
                                            <p:cond delay="0"/>
                                          </p:stCondLst>
                                        </p:cTn>
                                        <p:tgtEl>
                                          <p:spTgt spid="22551"/>
                                        </p:tgtEl>
                                        <p:attrNameLst>
                                          <p:attrName>style.visibility</p:attrName>
                                        </p:attrNameLst>
                                      </p:cBhvr>
                                      <p:to>
                                        <p:strVal val="visible"/>
                                      </p:to>
                                    </p:set>
                                    <p:animEffect transition="in" filter="randombar(horizontal)">
                                      <p:cBhvr>
                                        <p:cTn id="33" dur="500"/>
                                        <p:tgtEl>
                                          <p:spTgt spid="22551"/>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22553"/>
                                        </p:tgtEl>
                                        <p:attrNameLst>
                                          <p:attrName>style.visibility</p:attrName>
                                        </p:attrNameLst>
                                      </p:cBhvr>
                                      <p:to>
                                        <p:strVal val="visible"/>
                                      </p:to>
                                    </p:set>
                                    <p:animEffect transition="in" filter="randombar(horizontal)">
                                      <p:cBhvr>
                                        <p:cTn id="36" dur="500"/>
                                        <p:tgtEl>
                                          <p:spTgt spid="22553"/>
                                        </p:tgtEl>
                                      </p:cBhvr>
                                    </p:animEffect>
                                  </p:childTnLst>
                                </p:cTn>
                              </p:par>
                            </p:childTnLst>
                          </p:cTn>
                        </p:par>
                        <p:par>
                          <p:cTn id="37" fill="hold">
                            <p:stCondLst>
                              <p:cond delay="3000"/>
                            </p:stCondLst>
                            <p:childTnLst>
                              <p:par>
                                <p:cTn id="38" presetID="23" presetClass="entr" presetSubtype="16" fill="hold" nodeType="afterEffect">
                                  <p:stCondLst>
                                    <p:cond delay="0"/>
                                  </p:stCondLst>
                                  <p:childTnLst>
                                    <p:set>
                                      <p:cBhvr>
                                        <p:cTn id="39" dur="1" fill="hold">
                                          <p:stCondLst>
                                            <p:cond delay="0"/>
                                          </p:stCondLst>
                                        </p:cTn>
                                        <p:tgtEl>
                                          <p:spTgt spid="22544"/>
                                        </p:tgtEl>
                                        <p:attrNameLst>
                                          <p:attrName>style.visibility</p:attrName>
                                        </p:attrNameLst>
                                      </p:cBhvr>
                                      <p:to>
                                        <p:strVal val="visible"/>
                                      </p:to>
                                    </p:set>
                                    <p:anim calcmode="lin" valueType="num">
                                      <p:cBhvr>
                                        <p:cTn id="40" dur="500" fill="hold"/>
                                        <p:tgtEl>
                                          <p:spTgt spid="22544"/>
                                        </p:tgtEl>
                                        <p:attrNameLst>
                                          <p:attrName>ppt_w</p:attrName>
                                        </p:attrNameLst>
                                      </p:cBhvr>
                                      <p:tavLst>
                                        <p:tav tm="0">
                                          <p:val>
                                            <p:fltVal val="0"/>
                                          </p:val>
                                        </p:tav>
                                        <p:tav tm="100000">
                                          <p:val>
                                            <p:strVal val="#ppt_w"/>
                                          </p:val>
                                        </p:tav>
                                      </p:tavLst>
                                    </p:anim>
                                    <p:anim calcmode="lin" valueType="num">
                                      <p:cBhvr>
                                        <p:cTn id="41" dur="500" fill="hold"/>
                                        <p:tgtEl>
                                          <p:spTgt spid="22544"/>
                                        </p:tgtEl>
                                        <p:attrNameLst>
                                          <p:attrName>ppt_h</p:attrName>
                                        </p:attrNameLst>
                                      </p:cBhvr>
                                      <p:tavLst>
                                        <p:tav tm="0">
                                          <p:val>
                                            <p:fltVal val="0"/>
                                          </p:val>
                                        </p:tav>
                                        <p:tav tm="100000">
                                          <p:val>
                                            <p:strVal val="#ppt_h"/>
                                          </p:val>
                                        </p:tav>
                                      </p:tavLst>
                                    </p:anim>
                                  </p:childTnLst>
                                </p:cTn>
                              </p:par>
                              <p:par>
                                <p:cTn id="42" presetID="23" presetClass="entr" presetSubtype="16" fill="hold" nodeType="withEffect">
                                  <p:stCondLst>
                                    <p:cond delay="0"/>
                                  </p:stCondLst>
                                  <p:childTnLst>
                                    <p:set>
                                      <p:cBhvr>
                                        <p:cTn id="43" dur="1" fill="hold">
                                          <p:stCondLst>
                                            <p:cond delay="0"/>
                                          </p:stCondLst>
                                        </p:cTn>
                                        <p:tgtEl>
                                          <p:spTgt spid="22547"/>
                                        </p:tgtEl>
                                        <p:attrNameLst>
                                          <p:attrName>style.visibility</p:attrName>
                                        </p:attrNameLst>
                                      </p:cBhvr>
                                      <p:to>
                                        <p:strVal val="visible"/>
                                      </p:to>
                                    </p:set>
                                    <p:anim calcmode="lin" valueType="num">
                                      <p:cBhvr>
                                        <p:cTn id="44" dur="500" fill="hold"/>
                                        <p:tgtEl>
                                          <p:spTgt spid="22547"/>
                                        </p:tgtEl>
                                        <p:attrNameLst>
                                          <p:attrName>ppt_w</p:attrName>
                                        </p:attrNameLst>
                                      </p:cBhvr>
                                      <p:tavLst>
                                        <p:tav tm="0">
                                          <p:val>
                                            <p:fltVal val="0"/>
                                          </p:val>
                                        </p:tav>
                                        <p:tav tm="100000">
                                          <p:val>
                                            <p:strVal val="#ppt_w"/>
                                          </p:val>
                                        </p:tav>
                                      </p:tavLst>
                                    </p:anim>
                                    <p:anim calcmode="lin" valueType="num">
                                      <p:cBhvr>
                                        <p:cTn id="45" dur="500" fill="hold"/>
                                        <p:tgtEl>
                                          <p:spTgt spid="22547"/>
                                        </p:tgtEl>
                                        <p:attrNameLst>
                                          <p:attrName>ppt_h</p:attrName>
                                        </p:attrNameLst>
                                      </p:cBhvr>
                                      <p:tavLst>
                                        <p:tav tm="0">
                                          <p:val>
                                            <p:fltVal val="0"/>
                                          </p:val>
                                        </p:tav>
                                        <p:tav tm="100000">
                                          <p:val>
                                            <p:strVal val="#ppt_h"/>
                                          </p:val>
                                        </p:tav>
                                      </p:tavLst>
                                    </p:anim>
                                  </p:childTnLst>
                                </p:cTn>
                              </p:par>
                            </p:childTnLst>
                          </p:cTn>
                        </p:par>
                        <p:par>
                          <p:cTn id="46" fill="hold">
                            <p:stCondLst>
                              <p:cond delay="3500"/>
                            </p:stCondLst>
                            <p:childTnLst>
                              <p:par>
                                <p:cTn id="47" presetID="22" presetClass="entr" presetSubtype="4" fill="hold" grpId="0" nodeType="afterEffect">
                                  <p:stCondLst>
                                    <p:cond delay="0"/>
                                  </p:stCondLst>
                                  <p:childTnLst>
                                    <p:set>
                                      <p:cBhvr>
                                        <p:cTn id="48" dur="1" fill="hold">
                                          <p:stCondLst>
                                            <p:cond delay="0"/>
                                          </p:stCondLst>
                                        </p:cTn>
                                        <p:tgtEl>
                                          <p:spTgt spid="22554"/>
                                        </p:tgtEl>
                                        <p:attrNameLst>
                                          <p:attrName>style.visibility</p:attrName>
                                        </p:attrNameLst>
                                      </p:cBhvr>
                                      <p:to>
                                        <p:strVal val="visible"/>
                                      </p:to>
                                    </p:set>
                                    <p:animEffect transition="in" filter="wipe(down)">
                                      <p:cBhvr>
                                        <p:cTn id="49" dur="500"/>
                                        <p:tgtEl>
                                          <p:spTgt spid="22554"/>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2556"/>
                                        </p:tgtEl>
                                        <p:attrNameLst>
                                          <p:attrName>style.visibility</p:attrName>
                                        </p:attrNameLst>
                                      </p:cBhvr>
                                      <p:to>
                                        <p:strVal val="visible"/>
                                      </p:to>
                                    </p:set>
                                    <p:animEffect transition="in" filter="wipe(down)">
                                      <p:cBhvr>
                                        <p:cTn id="52" dur="500"/>
                                        <p:tgtEl>
                                          <p:spTgt spid="22556"/>
                                        </p:tgtEl>
                                      </p:cBhvr>
                                    </p:animEffect>
                                  </p:childTnLst>
                                </p:cTn>
                              </p:par>
                            </p:childTnLst>
                          </p:cTn>
                        </p:par>
                        <p:par>
                          <p:cTn id="53" fill="hold">
                            <p:stCondLst>
                              <p:cond delay="4000"/>
                            </p:stCondLst>
                            <p:childTnLst>
                              <p:par>
                                <p:cTn id="54" presetID="14" presetClass="entr" presetSubtype="10" fill="hold" grpId="0" nodeType="afterEffect">
                                  <p:stCondLst>
                                    <p:cond delay="0"/>
                                  </p:stCondLst>
                                  <p:childTnLst>
                                    <p:set>
                                      <p:cBhvr>
                                        <p:cTn id="55" dur="1" fill="hold">
                                          <p:stCondLst>
                                            <p:cond delay="0"/>
                                          </p:stCondLst>
                                        </p:cTn>
                                        <p:tgtEl>
                                          <p:spTgt spid="22555"/>
                                        </p:tgtEl>
                                        <p:attrNameLst>
                                          <p:attrName>style.visibility</p:attrName>
                                        </p:attrNameLst>
                                      </p:cBhvr>
                                      <p:to>
                                        <p:strVal val="visible"/>
                                      </p:to>
                                    </p:set>
                                    <p:animEffect transition="in" filter="randombar(horizontal)">
                                      <p:cBhvr>
                                        <p:cTn id="56" dur="500"/>
                                        <p:tgtEl>
                                          <p:spTgt spid="22555"/>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2557"/>
                                        </p:tgtEl>
                                        <p:attrNameLst>
                                          <p:attrName>style.visibility</p:attrName>
                                        </p:attrNameLst>
                                      </p:cBhvr>
                                      <p:to>
                                        <p:strVal val="visible"/>
                                      </p:to>
                                    </p:set>
                                    <p:animEffect transition="in" filter="randombar(horizontal)">
                                      <p:cBhvr>
                                        <p:cTn id="59" dur="500"/>
                                        <p:tgtEl>
                                          <p:spTgt spid="22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ldLvl="0" animBg="1" autoUpdateAnimBg="0"/>
      <p:bldP spid="22550" grpId="0" autoUpdateAnimBg="0"/>
      <p:bldP spid="22551" grpId="0" autoUpdateAnimBg="0"/>
      <p:bldP spid="22552" grpId="0" autoUpdateAnimBg="0"/>
      <p:bldP spid="22553" grpId="0" autoUpdateAnimBg="0"/>
      <p:bldP spid="22554" grpId="0" autoUpdateAnimBg="0"/>
      <p:bldP spid="22555" grpId="0" autoUpdateAnimBg="0"/>
      <p:bldP spid="22556" grpId="0" autoUpdateAnimBg="0"/>
      <p:bldP spid="22557"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任意多边形 9"/>
          <p:cNvSpPr/>
          <p:nvPr/>
        </p:nvSpPr>
        <p:spPr bwMode="auto">
          <a:xfrm>
            <a:off x="305991" y="123218"/>
            <a:ext cx="464344" cy="472678"/>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cxnSp>
        <p:nvCxnSpPr>
          <p:cNvPr id="23556" name="直接连接符 11"/>
          <p:cNvCxnSpPr>
            <a:cxnSpLocks noChangeShapeType="1"/>
          </p:cNvCxnSpPr>
          <p:nvPr/>
        </p:nvCxnSpPr>
        <p:spPr bwMode="auto">
          <a:xfrm flipH="1">
            <a:off x="614363" y="304193"/>
            <a:ext cx="253604" cy="296465"/>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23557" name="文本框 12"/>
          <p:cNvSpPr txBox="1">
            <a:spLocks noChangeArrowheads="1"/>
          </p:cNvSpPr>
          <p:nvPr/>
        </p:nvSpPr>
        <p:spPr bwMode="auto">
          <a:xfrm>
            <a:off x="276225" y="186320"/>
            <a:ext cx="441722" cy="38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800" b="1">
                <a:solidFill>
                  <a:srgbClr val="132F55"/>
                </a:solidFill>
                <a:latin typeface="华文细黑" pitchFamily="2" charset="-122"/>
                <a:ea typeface="华文细黑" pitchFamily="2" charset="-122"/>
              </a:rPr>
              <a:t>04</a:t>
            </a:r>
            <a:endParaRPr lang="zh-CN" altLang="en-US" sz="1800" b="1">
              <a:solidFill>
                <a:srgbClr val="132F55"/>
              </a:solidFill>
              <a:latin typeface="华文细黑" pitchFamily="2" charset="-122"/>
              <a:ea typeface="华文细黑" pitchFamily="2" charset="-122"/>
            </a:endParaRPr>
          </a:p>
        </p:txBody>
      </p:sp>
      <p:cxnSp>
        <p:nvCxnSpPr>
          <p:cNvPr id="23558" name="直接连接符 14"/>
          <p:cNvCxnSpPr>
            <a:cxnSpLocks noChangeShapeType="1"/>
          </p:cNvCxnSpPr>
          <p:nvPr/>
        </p:nvCxnSpPr>
        <p:spPr bwMode="auto">
          <a:xfrm>
            <a:off x="298847" y="655427"/>
            <a:ext cx="8539163"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23560" name="矩形 7"/>
          <p:cNvSpPr>
            <a:spLocks noChangeArrowheads="1"/>
          </p:cNvSpPr>
          <p:nvPr/>
        </p:nvSpPr>
        <p:spPr bwMode="auto">
          <a:xfrm>
            <a:off x="0" y="3829633"/>
            <a:ext cx="9144000" cy="1314450"/>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nvGrpSpPr>
          <p:cNvPr id="23561" name="组合 38"/>
          <p:cNvGrpSpPr/>
          <p:nvPr/>
        </p:nvGrpSpPr>
        <p:grpSpPr bwMode="auto">
          <a:xfrm>
            <a:off x="4201716" y="2053220"/>
            <a:ext cx="706040" cy="706041"/>
            <a:chOff x="0" y="0"/>
            <a:chExt cx="941070" cy="941070"/>
          </a:xfrm>
        </p:grpSpPr>
        <p:sp>
          <p:nvSpPr>
            <p:cNvPr id="23562" name="圆角矩形 4"/>
            <p:cNvSpPr>
              <a:spLocks noChangeArrowheads="1"/>
            </p:cNvSpPr>
            <p:nvPr/>
          </p:nvSpPr>
          <p:spPr bwMode="auto">
            <a:xfrm>
              <a:off x="0" y="0"/>
              <a:ext cx="941070" cy="941070"/>
            </a:xfrm>
            <a:prstGeom prst="roundRect">
              <a:avLst>
                <a:gd name="adj" fmla="val 13333"/>
              </a:avLst>
            </a:prstGeom>
            <a:noFill/>
            <a:ln w="12700" cmpd="sng">
              <a:solidFill>
                <a:schemeClr val="bg1">
                  <a:alpha val="59000"/>
                </a:schemeClr>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sz="100">
                <a:solidFill>
                  <a:srgbClr val="FFFFFF"/>
                </a:solidFill>
              </a:endParaRPr>
            </a:p>
          </p:txBody>
        </p:sp>
        <p:sp>
          <p:nvSpPr>
            <p:cNvPr id="23563" name="Freeform 10"/>
            <p:cNvSpPr>
              <a:spLocks noEditPoints="1"/>
            </p:cNvSpPr>
            <p:nvPr/>
          </p:nvSpPr>
          <p:spPr bwMode="auto">
            <a:xfrm>
              <a:off x="174430" y="206113"/>
              <a:ext cx="628568" cy="528844"/>
            </a:xfrm>
            <a:custGeom>
              <a:avLst/>
              <a:gdLst>
                <a:gd name="T0" fmla="*/ 1050 w 1051"/>
                <a:gd name="T1" fmla="*/ 533 h 884"/>
                <a:gd name="T2" fmla="*/ 1048 w 1051"/>
                <a:gd name="T3" fmla="*/ 520 h 884"/>
                <a:gd name="T4" fmla="*/ 1046 w 1051"/>
                <a:gd name="T5" fmla="*/ 505 h 884"/>
                <a:gd name="T6" fmla="*/ 1042 w 1051"/>
                <a:gd name="T7" fmla="*/ 489 h 884"/>
                <a:gd name="T8" fmla="*/ 1040 w 1051"/>
                <a:gd name="T9" fmla="*/ 479 h 884"/>
                <a:gd name="T10" fmla="*/ 1034 w 1051"/>
                <a:gd name="T11" fmla="*/ 460 h 884"/>
                <a:gd name="T12" fmla="*/ 1034 w 1051"/>
                <a:gd name="T13" fmla="*/ 459 h 884"/>
                <a:gd name="T14" fmla="*/ 894 w 1051"/>
                <a:gd name="T15" fmla="*/ 287 h 884"/>
                <a:gd name="T16" fmla="*/ 889 w 1051"/>
                <a:gd name="T17" fmla="*/ 284 h 884"/>
                <a:gd name="T18" fmla="*/ 873 w 1051"/>
                <a:gd name="T19" fmla="*/ 275 h 884"/>
                <a:gd name="T20" fmla="*/ 863 w 1051"/>
                <a:gd name="T21" fmla="*/ 271 h 884"/>
                <a:gd name="T22" fmla="*/ 848 w 1051"/>
                <a:gd name="T23" fmla="*/ 264 h 884"/>
                <a:gd name="T24" fmla="*/ 837 w 1051"/>
                <a:gd name="T25" fmla="*/ 260 h 884"/>
                <a:gd name="T26" fmla="*/ 821 w 1051"/>
                <a:gd name="T27" fmla="*/ 255 h 884"/>
                <a:gd name="T28" fmla="*/ 819 w 1051"/>
                <a:gd name="T29" fmla="*/ 254 h 884"/>
                <a:gd name="T30" fmla="*/ 511 w 1051"/>
                <a:gd name="T31" fmla="*/ 0 h 884"/>
                <a:gd name="T32" fmla="*/ 196 w 1051"/>
                <a:gd name="T33" fmla="*/ 315 h 884"/>
                <a:gd name="T34" fmla="*/ 197 w 1051"/>
                <a:gd name="T35" fmla="*/ 330 h 884"/>
                <a:gd name="T36" fmla="*/ 0 w 1051"/>
                <a:gd name="T37" fmla="*/ 600 h 884"/>
                <a:gd name="T38" fmla="*/ 283 w 1051"/>
                <a:gd name="T39" fmla="*/ 884 h 884"/>
                <a:gd name="T40" fmla="*/ 730 w 1051"/>
                <a:gd name="T41" fmla="*/ 884 h 884"/>
                <a:gd name="T42" fmla="*/ 1051 w 1051"/>
                <a:gd name="T43" fmla="*/ 562 h 884"/>
                <a:gd name="T44" fmla="*/ 1050 w 1051"/>
                <a:gd name="T45" fmla="*/ 533 h 884"/>
                <a:gd name="T46" fmla="*/ 730 w 1051"/>
                <a:gd name="T47" fmla="*/ 825 h 884"/>
                <a:gd name="T48" fmla="*/ 283 w 1051"/>
                <a:gd name="T49" fmla="*/ 825 h 884"/>
                <a:gd name="T50" fmla="*/ 59 w 1051"/>
                <a:gd name="T51" fmla="*/ 600 h 884"/>
                <a:gd name="T52" fmla="*/ 205 w 1051"/>
                <a:gd name="T53" fmla="*/ 389 h 884"/>
                <a:gd name="T54" fmla="*/ 265 w 1051"/>
                <a:gd name="T55" fmla="*/ 512 h 884"/>
                <a:gd name="T56" fmla="*/ 288 w 1051"/>
                <a:gd name="T57" fmla="*/ 523 h 884"/>
                <a:gd name="T58" fmla="*/ 307 w 1051"/>
                <a:gd name="T59" fmla="*/ 516 h 884"/>
                <a:gd name="T60" fmla="*/ 311 w 1051"/>
                <a:gd name="T61" fmla="*/ 475 h 884"/>
                <a:gd name="T62" fmla="*/ 257 w 1051"/>
                <a:gd name="T63" fmla="*/ 348 h 884"/>
                <a:gd name="T64" fmla="*/ 257 w 1051"/>
                <a:gd name="T65" fmla="*/ 348 h 884"/>
                <a:gd name="T66" fmla="*/ 255 w 1051"/>
                <a:gd name="T67" fmla="*/ 331 h 884"/>
                <a:gd name="T68" fmla="*/ 255 w 1051"/>
                <a:gd name="T69" fmla="*/ 315 h 884"/>
                <a:gd name="T70" fmla="*/ 511 w 1051"/>
                <a:gd name="T71" fmla="*/ 59 h 884"/>
                <a:gd name="T72" fmla="*/ 756 w 1051"/>
                <a:gd name="T73" fmla="*/ 243 h 884"/>
                <a:gd name="T74" fmla="*/ 730 w 1051"/>
                <a:gd name="T75" fmla="*/ 241 h 884"/>
                <a:gd name="T76" fmla="*/ 532 w 1051"/>
                <a:gd name="T77" fmla="*/ 310 h 884"/>
                <a:gd name="T78" fmla="*/ 527 w 1051"/>
                <a:gd name="T79" fmla="*/ 351 h 884"/>
                <a:gd name="T80" fmla="*/ 568 w 1051"/>
                <a:gd name="T81" fmla="*/ 356 h 884"/>
                <a:gd name="T82" fmla="*/ 730 w 1051"/>
                <a:gd name="T83" fmla="*/ 300 h 884"/>
                <a:gd name="T84" fmla="*/ 792 w 1051"/>
                <a:gd name="T85" fmla="*/ 307 h 884"/>
                <a:gd name="T86" fmla="*/ 846 w 1051"/>
                <a:gd name="T87" fmla="*/ 327 h 884"/>
                <a:gd name="T88" fmla="*/ 851 w 1051"/>
                <a:gd name="T89" fmla="*/ 330 h 884"/>
                <a:gd name="T90" fmla="*/ 866 w 1051"/>
                <a:gd name="T91" fmla="*/ 338 h 884"/>
                <a:gd name="T92" fmla="*/ 871 w 1051"/>
                <a:gd name="T93" fmla="*/ 341 h 884"/>
                <a:gd name="T94" fmla="*/ 886 w 1051"/>
                <a:gd name="T95" fmla="*/ 352 h 884"/>
                <a:gd name="T96" fmla="*/ 888 w 1051"/>
                <a:gd name="T97" fmla="*/ 353 h 884"/>
                <a:gd name="T98" fmla="*/ 977 w 1051"/>
                <a:gd name="T99" fmla="*/ 473 h 884"/>
                <a:gd name="T100" fmla="*/ 978 w 1051"/>
                <a:gd name="T101" fmla="*/ 476 h 884"/>
                <a:gd name="T102" fmla="*/ 983 w 1051"/>
                <a:gd name="T103" fmla="*/ 493 h 884"/>
                <a:gd name="T104" fmla="*/ 985 w 1051"/>
                <a:gd name="T105" fmla="*/ 500 h 884"/>
                <a:gd name="T106" fmla="*/ 988 w 1051"/>
                <a:gd name="T107" fmla="*/ 515 h 884"/>
                <a:gd name="T108" fmla="*/ 990 w 1051"/>
                <a:gd name="T109" fmla="*/ 527 h 884"/>
                <a:gd name="T110" fmla="*/ 991 w 1051"/>
                <a:gd name="T111" fmla="*/ 538 h 884"/>
                <a:gd name="T112" fmla="*/ 993 w 1051"/>
                <a:gd name="T113" fmla="*/ 562 h 884"/>
                <a:gd name="T114" fmla="*/ 730 w 1051"/>
                <a:gd name="T115" fmla="*/ 825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grpSp>
      <p:grpSp>
        <p:nvGrpSpPr>
          <p:cNvPr id="23564" name="组合 40"/>
          <p:cNvGrpSpPr/>
          <p:nvPr/>
        </p:nvGrpSpPr>
        <p:grpSpPr bwMode="auto">
          <a:xfrm>
            <a:off x="6393656" y="2053220"/>
            <a:ext cx="706041" cy="706041"/>
            <a:chOff x="0" y="0"/>
            <a:chExt cx="941070" cy="941070"/>
          </a:xfrm>
        </p:grpSpPr>
        <p:sp>
          <p:nvSpPr>
            <p:cNvPr id="23565" name="圆角矩形 19"/>
            <p:cNvSpPr>
              <a:spLocks noChangeArrowheads="1"/>
            </p:cNvSpPr>
            <p:nvPr/>
          </p:nvSpPr>
          <p:spPr bwMode="auto">
            <a:xfrm>
              <a:off x="0" y="0"/>
              <a:ext cx="941070" cy="941070"/>
            </a:xfrm>
            <a:prstGeom prst="roundRect">
              <a:avLst>
                <a:gd name="adj" fmla="val 13333"/>
              </a:avLst>
            </a:prstGeom>
            <a:noFill/>
            <a:ln w="12700" cmpd="sng">
              <a:solidFill>
                <a:schemeClr val="bg1">
                  <a:alpha val="59000"/>
                </a:schemeClr>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sz="100">
                <a:solidFill>
                  <a:srgbClr val="FFFFFF"/>
                </a:solidFill>
              </a:endParaRPr>
            </a:p>
          </p:txBody>
        </p:sp>
        <p:sp>
          <p:nvSpPr>
            <p:cNvPr id="23566" name="Freeform 11"/>
            <p:cNvSpPr>
              <a:spLocks noEditPoints="1"/>
            </p:cNvSpPr>
            <p:nvPr/>
          </p:nvSpPr>
          <p:spPr bwMode="auto">
            <a:xfrm>
              <a:off x="162294" y="129606"/>
              <a:ext cx="616481" cy="664833"/>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grpSp>
      <p:grpSp>
        <p:nvGrpSpPr>
          <p:cNvPr id="23567" name="组合 39"/>
          <p:cNvGrpSpPr/>
          <p:nvPr/>
        </p:nvGrpSpPr>
        <p:grpSpPr bwMode="auto">
          <a:xfrm>
            <a:off x="5297091" y="2053220"/>
            <a:ext cx="706040" cy="706041"/>
            <a:chOff x="0" y="0"/>
            <a:chExt cx="941070" cy="941070"/>
          </a:xfrm>
        </p:grpSpPr>
        <p:sp>
          <p:nvSpPr>
            <p:cNvPr id="23568" name="圆角矩形 18"/>
            <p:cNvSpPr>
              <a:spLocks noChangeArrowheads="1"/>
            </p:cNvSpPr>
            <p:nvPr/>
          </p:nvSpPr>
          <p:spPr bwMode="auto">
            <a:xfrm>
              <a:off x="0" y="0"/>
              <a:ext cx="941070" cy="941070"/>
            </a:xfrm>
            <a:prstGeom prst="roundRect">
              <a:avLst>
                <a:gd name="adj" fmla="val 13333"/>
              </a:avLst>
            </a:prstGeom>
            <a:noFill/>
            <a:ln w="12700" cmpd="sng">
              <a:solidFill>
                <a:schemeClr val="bg1">
                  <a:alpha val="59000"/>
                </a:schemeClr>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sz="100">
                <a:solidFill>
                  <a:srgbClr val="FFFFFF"/>
                </a:solidFill>
              </a:endParaRPr>
            </a:p>
          </p:txBody>
        </p:sp>
        <p:pic>
          <p:nvPicPr>
            <p:cNvPr id="23569" name="组合 25"/>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48730" y="152602"/>
              <a:ext cx="645958" cy="621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570" name="组合 41"/>
          <p:cNvGrpSpPr/>
          <p:nvPr/>
        </p:nvGrpSpPr>
        <p:grpSpPr bwMode="auto">
          <a:xfrm>
            <a:off x="7489031" y="2053220"/>
            <a:ext cx="706041" cy="706041"/>
            <a:chOff x="0" y="0"/>
            <a:chExt cx="941070" cy="941070"/>
          </a:xfrm>
        </p:grpSpPr>
        <p:sp>
          <p:nvSpPr>
            <p:cNvPr id="23571" name="圆角矩形 20"/>
            <p:cNvSpPr>
              <a:spLocks noChangeArrowheads="1"/>
            </p:cNvSpPr>
            <p:nvPr/>
          </p:nvSpPr>
          <p:spPr bwMode="auto">
            <a:xfrm>
              <a:off x="0" y="0"/>
              <a:ext cx="941070" cy="941070"/>
            </a:xfrm>
            <a:prstGeom prst="roundRect">
              <a:avLst>
                <a:gd name="adj" fmla="val 13333"/>
              </a:avLst>
            </a:prstGeom>
            <a:noFill/>
            <a:ln w="12700" cmpd="sng">
              <a:solidFill>
                <a:schemeClr val="bg1">
                  <a:alpha val="59000"/>
                </a:schemeClr>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sz="100">
                <a:solidFill>
                  <a:srgbClr val="FFFFFF"/>
                </a:solidFill>
              </a:endParaRPr>
            </a:p>
          </p:txBody>
        </p:sp>
        <p:pic>
          <p:nvPicPr>
            <p:cNvPr id="23572" name="组合 30"/>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13161" y="207448"/>
              <a:ext cx="560643" cy="554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573" name="任意多边形 35"/>
          <p:cNvSpPr/>
          <p:nvPr/>
        </p:nvSpPr>
        <p:spPr bwMode="auto">
          <a:xfrm>
            <a:off x="4146947" y="1045952"/>
            <a:ext cx="240506" cy="240506"/>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sp>
        <p:nvSpPr>
          <p:cNvPr id="23574" name="矩形 36"/>
          <p:cNvSpPr>
            <a:spLocks noChangeArrowheads="1"/>
          </p:cNvSpPr>
          <p:nvPr/>
        </p:nvSpPr>
        <p:spPr bwMode="auto">
          <a:xfrm>
            <a:off x="4408885" y="1000708"/>
            <a:ext cx="4439840" cy="64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anose="020B0604020202020204" pitchFamily="34" charset="0"/>
              </a:rPr>
              <a:t>您的内容打在这里，或者通过复制您的文本后，在此框中选择粘贴，并选择只保留文字。您的内容打在这里，或者通过复制您的文本后，在此框中</a:t>
            </a:r>
          </a:p>
        </p:txBody>
      </p:sp>
      <p:pic>
        <p:nvPicPr>
          <p:cNvPr id="23575" name="图片 8"/>
          <p:cNvPicPr>
            <a:picLocks noChangeAspect="1" noChangeArrowheads="1"/>
          </p:cNvPicPr>
          <p:nvPr/>
        </p:nvPicPr>
        <p:blipFill>
          <a:blip r:embed="rId4" cstate="email"/>
          <a:srcRect/>
          <a:stretch>
            <a:fillRect/>
          </a:stretch>
        </p:blipFill>
        <p:spPr bwMode="auto">
          <a:xfrm>
            <a:off x="260747" y="910220"/>
            <a:ext cx="3739753"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76" name="图片 10"/>
          <p:cNvPicPr>
            <a:picLocks noChangeAspect="1" noChangeArrowheads="1"/>
          </p:cNvPicPr>
          <p:nvPr/>
        </p:nvPicPr>
        <p:blipFill>
          <a:blip r:embed="rId5" cstate="email"/>
          <a:srcRect/>
          <a:stretch>
            <a:fillRect/>
          </a:stretch>
        </p:blipFill>
        <p:spPr bwMode="auto">
          <a:xfrm>
            <a:off x="4114800" y="3049774"/>
            <a:ext cx="2327672" cy="1965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77" name="图片 37"/>
          <p:cNvPicPr>
            <a:picLocks noChangeAspect="1" noChangeArrowheads="1"/>
          </p:cNvPicPr>
          <p:nvPr/>
        </p:nvPicPr>
        <p:blipFill>
          <a:blip r:embed="rId6" cstate="email"/>
          <a:srcRect/>
          <a:stretch>
            <a:fillRect/>
          </a:stretch>
        </p:blipFill>
        <p:spPr bwMode="auto">
          <a:xfrm>
            <a:off x="6552010" y="3049774"/>
            <a:ext cx="2326481" cy="1965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22"/>
          <p:cNvSpPr txBox="1">
            <a:spLocks noChangeArrowheads="1"/>
          </p:cNvSpPr>
          <p:nvPr/>
        </p:nvSpPr>
        <p:spPr bwMode="auto">
          <a:xfrm>
            <a:off x="847725" y="234950"/>
            <a:ext cx="209042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单击此处添加标题</a:t>
            </a:r>
          </a:p>
        </p:txBody>
      </p:sp>
      <p:sp>
        <p:nvSpPr>
          <p:cNvPr id="3" name="文本框 22"/>
          <p:cNvSpPr txBox="1">
            <a:spLocks noChangeArrowheads="1"/>
          </p:cNvSpPr>
          <p:nvPr/>
        </p:nvSpPr>
        <p:spPr bwMode="auto">
          <a:xfrm>
            <a:off x="8267065" y="299720"/>
            <a:ext cx="725805"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LOGO</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3560"/>
                                        </p:tgtEl>
                                        <p:attrNameLst>
                                          <p:attrName>style.visibility</p:attrName>
                                        </p:attrNameLst>
                                      </p:cBhvr>
                                      <p:to>
                                        <p:strVal val="visible"/>
                                      </p:to>
                                    </p:set>
                                    <p:animEffect transition="in" filter="wipe(down)">
                                      <p:cBhvr>
                                        <p:cTn id="7" dur="500"/>
                                        <p:tgtEl>
                                          <p:spTgt spid="2356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3575"/>
                                        </p:tgtEl>
                                        <p:attrNameLst>
                                          <p:attrName>style.visibility</p:attrName>
                                        </p:attrNameLst>
                                      </p:cBhvr>
                                      <p:to>
                                        <p:strVal val="visible"/>
                                      </p:to>
                                    </p:set>
                                    <p:animEffect transition="in" filter="fade">
                                      <p:cBhvr>
                                        <p:cTn id="11" dur="500"/>
                                        <p:tgtEl>
                                          <p:spTgt spid="23575"/>
                                        </p:tgtEl>
                                      </p:cBhvr>
                                    </p:animEffect>
                                  </p:childTnLst>
                                </p:cTn>
                              </p:par>
                              <p:par>
                                <p:cTn id="12" presetID="10" presetClass="entr" presetSubtype="0" fill="hold" nodeType="withEffect">
                                  <p:stCondLst>
                                    <p:cond delay="250"/>
                                  </p:stCondLst>
                                  <p:childTnLst>
                                    <p:set>
                                      <p:cBhvr>
                                        <p:cTn id="13" dur="1" fill="hold">
                                          <p:stCondLst>
                                            <p:cond delay="0"/>
                                          </p:stCondLst>
                                        </p:cTn>
                                        <p:tgtEl>
                                          <p:spTgt spid="23576"/>
                                        </p:tgtEl>
                                        <p:attrNameLst>
                                          <p:attrName>style.visibility</p:attrName>
                                        </p:attrNameLst>
                                      </p:cBhvr>
                                      <p:to>
                                        <p:strVal val="visible"/>
                                      </p:to>
                                    </p:set>
                                    <p:animEffect transition="in" filter="fade">
                                      <p:cBhvr>
                                        <p:cTn id="14" dur="500"/>
                                        <p:tgtEl>
                                          <p:spTgt spid="23576"/>
                                        </p:tgtEl>
                                      </p:cBhvr>
                                    </p:animEffect>
                                  </p:childTnLst>
                                </p:cTn>
                              </p:par>
                              <p:par>
                                <p:cTn id="15" presetID="10" presetClass="entr" presetSubtype="0" fill="hold" nodeType="withEffect">
                                  <p:stCondLst>
                                    <p:cond delay="500"/>
                                  </p:stCondLst>
                                  <p:childTnLst>
                                    <p:set>
                                      <p:cBhvr>
                                        <p:cTn id="16" dur="1" fill="hold">
                                          <p:stCondLst>
                                            <p:cond delay="0"/>
                                          </p:stCondLst>
                                        </p:cTn>
                                        <p:tgtEl>
                                          <p:spTgt spid="23577"/>
                                        </p:tgtEl>
                                        <p:attrNameLst>
                                          <p:attrName>style.visibility</p:attrName>
                                        </p:attrNameLst>
                                      </p:cBhvr>
                                      <p:to>
                                        <p:strVal val="visible"/>
                                      </p:to>
                                    </p:set>
                                    <p:animEffect transition="in" filter="fade">
                                      <p:cBhvr>
                                        <p:cTn id="17" dur="500"/>
                                        <p:tgtEl>
                                          <p:spTgt spid="23577"/>
                                        </p:tgtEl>
                                      </p:cBhvr>
                                    </p:animEffect>
                                  </p:childTnLst>
                                </p:cTn>
                              </p:par>
                            </p:childTnLst>
                          </p:cTn>
                        </p:par>
                        <p:par>
                          <p:cTn id="18" fill="hold">
                            <p:stCondLst>
                              <p:cond delay="1000"/>
                            </p:stCondLst>
                            <p:childTnLst>
                              <p:par>
                                <p:cTn id="19" presetID="23" presetClass="entr" presetSubtype="16" fill="hold" grpId="0" nodeType="afterEffect">
                                  <p:stCondLst>
                                    <p:cond delay="0"/>
                                  </p:stCondLst>
                                  <p:childTnLst>
                                    <p:set>
                                      <p:cBhvr>
                                        <p:cTn id="20" dur="1" fill="hold">
                                          <p:stCondLst>
                                            <p:cond delay="0"/>
                                          </p:stCondLst>
                                        </p:cTn>
                                        <p:tgtEl>
                                          <p:spTgt spid="23573"/>
                                        </p:tgtEl>
                                        <p:attrNameLst>
                                          <p:attrName>style.visibility</p:attrName>
                                        </p:attrNameLst>
                                      </p:cBhvr>
                                      <p:to>
                                        <p:strVal val="visible"/>
                                      </p:to>
                                    </p:set>
                                    <p:anim calcmode="lin" valueType="num">
                                      <p:cBhvr>
                                        <p:cTn id="21" dur="500" fill="hold"/>
                                        <p:tgtEl>
                                          <p:spTgt spid="23573"/>
                                        </p:tgtEl>
                                        <p:attrNameLst>
                                          <p:attrName>ppt_w</p:attrName>
                                        </p:attrNameLst>
                                      </p:cBhvr>
                                      <p:tavLst>
                                        <p:tav tm="0">
                                          <p:val>
                                            <p:fltVal val="0"/>
                                          </p:val>
                                        </p:tav>
                                        <p:tav tm="100000">
                                          <p:val>
                                            <p:strVal val="#ppt_w"/>
                                          </p:val>
                                        </p:tav>
                                      </p:tavLst>
                                    </p:anim>
                                    <p:anim calcmode="lin" valueType="num">
                                      <p:cBhvr>
                                        <p:cTn id="22" dur="500" fill="hold"/>
                                        <p:tgtEl>
                                          <p:spTgt spid="23573"/>
                                        </p:tgtEl>
                                        <p:attrNameLst>
                                          <p:attrName>ppt_h</p:attrName>
                                        </p:attrNameLst>
                                      </p:cBhvr>
                                      <p:tavLst>
                                        <p:tav tm="0">
                                          <p:val>
                                            <p:fltVal val="0"/>
                                          </p:val>
                                        </p:tav>
                                        <p:tav tm="100000">
                                          <p:val>
                                            <p:strVal val="#ppt_h"/>
                                          </p:val>
                                        </p:tav>
                                      </p:tavLst>
                                    </p:anim>
                                  </p:childTnLst>
                                </p:cTn>
                              </p:par>
                            </p:childTnLst>
                          </p:cTn>
                        </p:par>
                        <p:par>
                          <p:cTn id="23" fill="hold">
                            <p:stCondLst>
                              <p:cond delay="1500"/>
                            </p:stCondLst>
                            <p:childTnLst>
                              <p:par>
                                <p:cTn id="24" presetID="22" presetClass="entr" presetSubtype="1" fill="hold" grpId="0" nodeType="afterEffect">
                                  <p:stCondLst>
                                    <p:cond delay="0"/>
                                  </p:stCondLst>
                                  <p:iterate type="lt">
                                    <p:tmPct val="10000"/>
                                  </p:iterate>
                                  <p:childTnLst>
                                    <p:set>
                                      <p:cBhvr>
                                        <p:cTn id="25" dur="1" fill="hold">
                                          <p:stCondLst>
                                            <p:cond delay="0"/>
                                          </p:stCondLst>
                                        </p:cTn>
                                        <p:tgtEl>
                                          <p:spTgt spid="23574"/>
                                        </p:tgtEl>
                                        <p:attrNameLst>
                                          <p:attrName>style.visibility</p:attrName>
                                        </p:attrNameLst>
                                      </p:cBhvr>
                                      <p:to>
                                        <p:strVal val="visible"/>
                                      </p:to>
                                    </p:set>
                                    <p:animEffect transition="in" filter="wipe(up)">
                                      <p:cBhvr>
                                        <p:cTn id="26" dur="500"/>
                                        <p:tgtEl>
                                          <p:spTgt spid="23574"/>
                                        </p:tgtEl>
                                      </p:cBhvr>
                                    </p:animEffect>
                                  </p:childTnLst>
                                </p:cTn>
                              </p:par>
                            </p:childTnLst>
                          </p:cTn>
                        </p:par>
                        <p:par>
                          <p:cTn id="27" fill="hold">
                            <p:stCondLst>
                              <p:cond delay="5650"/>
                            </p:stCondLst>
                            <p:childTnLst>
                              <p:par>
                                <p:cTn id="28" presetID="2" presetClass="entr" presetSubtype="2" fill="hold" nodeType="afterEffect">
                                  <p:stCondLst>
                                    <p:cond delay="0"/>
                                  </p:stCondLst>
                                  <p:childTnLst>
                                    <p:set>
                                      <p:cBhvr>
                                        <p:cTn id="29" dur="1" fill="hold">
                                          <p:stCondLst>
                                            <p:cond delay="0"/>
                                          </p:stCondLst>
                                        </p:cTn>
                                        <p:tgtEl>
                                          <p:spTgt spid="23561"/>
                                        </p:tgtEl>
                                        <p:attrNameLst>
                                          <p:attrName>style.visibility</p:attrName>
                                        </p:attrNameLst>
                                      </p:cBhvr>
                                      <p:to>
                                        <p:strVal val="visible"/>
                                      </p:to>
                                    </p:set>
                                    <p:anim calcmode="lin" valueType="num">
                                      <p:cBhvr additive="base">
                                        <p:cTn id="30" dur="500" fill="hold"/>
                                        <p:tgtEl>
                                          <p:spTgt spid="23561"/>
                                        </p:tgtEl>
                                        <p:attrNameLst>
                                          <p:attrName>ppt_x</p:attrName>
                                        </p:attrNameLst>
                                      </p:cBhvr>
                                      <p:tavLst>
                                        <p:tav tm="0">
                                          <p:val>
                                            <p:strVal val="1+#ppt_w/2"/>
                                          </p:val>
                                        </p:tav>
                                        <p:tav tm="100000">
                                          <p:val>
                                            <p:strVal val="#ppt_x"/>
                                          </p:val>
                                        </p:tav>
                                      </p:tavLst>
                                    </p:anim>
                                    <p:anim calcmode="lin" valueType="num">
                                      <p:cBhvr additive="base">
                                        <p:cTn id="31" dur="500" fill="hold"/>
                                        <p:tgtEl>
                                          <p:spTgt spid="23561"/>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250"/>
                                  </p:stCondLst>
                                  <p:childTnLst>
                                    <p:set>
                                      <p:cBhvr>
                                        <p:cTn id="33" dur="1" fill="hold">
                                          <p:stCondLst>
                                            <p:cond delay="0"/>
                                          </p:stCondLst>
                                        </p:cTn>
                                        <p:tgtEl>
                                          <p:spTgt spid="23567"/>
                                        </p:tgtEl>
                                        <p:attrNameLst>
                                          <p:attrName>style.visibility</p:attrName>
                                        </p:attrNameLst>
                                      </p:cBhvr>
                                      <p:to>
                                        <p:strVal val="visible"/>
                                      </p:to>
                                    </p:set>
                                    <p:anim calcmode="lin" valueType="num">
                                      <p:cBhvr additive="base">
                                        <p:cTn id="34" dur="500" fill="hold"/>
                                        <p:tgtEl>
                                          <p:spTgt spid="23567"/>
                                        </p:tgtEl>
                                        <p:attrNameLst>
                                          <p:attrName>ppt_x</p:attrName>
                                        </p:attrNameLst>
                                      </p:cBhvr>
                                      <p:tavLst>
                                        <p:tav tm="0">
                                          <p:val>
                                            <p:strVal val="1+#ppt_w/2"/>
                                          </p:val>
                                        </p:tav>
                                        <p:tav tm="100000">
                                          <p:val>
                                            <p:strVal val="#ppt_x"/>
                                          </p:val>
                                        </p:tav>
                                      </p:tavLst>
                                    </p:anim>
                                    <p:anim calcmode="lin" valueType="num">
                                      <p:cBhvr additive="base">
                                        <p:cTn id="35" dur="500" fill="hold"/>
                                        <p:tgtEl>
                                          <p:spTgt spid="23567"/>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500"/>
                                  </p:stCondLst>
                                  <p:childTnLst>
                                    <p:set>
                                      <p:cBhvr>
                                        <p:cTn id="37" dur="1" fill="hold">
                                          <p:stCondLst>
                                            <p:cond delay="0"/>
                                          </p:stCondLst>
                                        </p:cTn>
                                        <p:tgtEl>
                                          <p:spTgt spid="23564"/>
                                        </p:tgtEl>
                                        <p:attrNameLst>
                                          <p:attrName>style.visibility</p:attrName>
                                        </p:attrNameLst>
                                      </p:cBhvr>
                                      <p:to>
                                        <p:strVal val="visible"/>
                                      </p:to>
                                    </p:set>
                                    <p:anim calcmode="lin" valueType="num">
                                      <p:cBhvr additive="base">
                                        <p:cTn id="38" dur="500" fill="hold"/>
                                        <p:tgtEl>
                                          <p:spTgt spid="23564"/>
                                        </p:tgtEl>
                                        <p:attrNameLst>
                                          <p:attrName>ppt_x</p:attrName>
                                        </p:attrNameLst>
                                      </p:cBhvr>
                                      <p:tavLst>
                                        <p:tav tm="0">
                                          <p:val>
                                            <p:strVal val="1+#ppt_w/2"/>
                                          </p:val>
                                        </p:tav>
                                        <p:tav tm="100000">
                                          <p:val>
                                            <p:strVal val="#ppt_x"/>
                                          </p:val>
                                        </p:tav>
                                      </p:tavLst>
                                    </p:anim>
                                    <p:anim calcmode="lin" valueType="num">
                                      <p:cBhvr additive="base">
                                        <p:cTn id="39" dur="500" fill="hold"/>
                                        <p:tgtEl>
                                          <p:spTgt spid="23564"/>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750"/>
                                  </p:stCondLst>
                                  <p:childTnLst>
                                    <p:set>
                                      <p:cBhvr>
                                        <p:cTn id="41" dur="1" fill="hold">
                                          <p:stCondLst>
                                            <p:cond delay="0"/>
                                          </p:stCondLst>
                                        </p:cTn>
                                        <p:tgtEl>
                                          <p:spTgt spid="23570"/>
                                        </p:tgtEl>
                                        <p:attrNameLst>
                                          <p:attrName>style.visibility</p:attrName>
                                        </p:attrNameLst>
                                      </p:cBhvr>
                                      <p:to>
                                        <p:strVal val="visible"/>
                                      </p:to>
                                    </p:set>
                                    <p:anim calcmode="lin" valueType="num">
                                      <p:cBhvr additive="base">
                                        <p:cTn id="42" dur="500" fill="hold"/>
                                        <p:tgtEl>
                                          <p:spTgt spid="23570"/>
                                        </p:tgtEl>
                                        <p:attrNameLst>
                                          <p:attrName>ppt_x</p:attrName>
                                        </p:attrNameLst>
                                      </p:cBhvr>
                                      <p:tavLst>
                                        <p:tav tm="0">
                                          <p:val>
                                            <p:strVal val="1+#ppt_w/2"/>
                                          </p:val>
                                        </p:tav>
                                        <p:tav tm="100000">
                                          <p:val>
                                            <p:strVal val="#ppt_x"/>
                                          </p:val>
                                        </p:tav>
                                      </p:tavLst>
                                    </p:anim>
                                    <p:anim calcmode="lin" valueType="num">
                                      <p:cBhvr additive="base">
                                        <p:cTn id="43" dur="500" fill="hold"/>
                                        <p:tgtEl>
                                          <p:spTgt spid="235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0" grpId="0" bldLvl="0" animBg="1" autoUpdateAnimBg="0"/>
      <p:bldP spid="23573" grpId="0" bldLvl="0" animBg="1"/>
      <p:bldP spid="23574"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任意多边形 9"/>
          <p:cNvSpPr/>
          <p:nvPr/>
        </p:nvSpPr>
        <p:spPr bwMode="auto">
          <a:xfrm>
            <a:off x="305991" y="123218"/>
            <a:ext cx="464344" cy="472678"/>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cxnSp>
        <p:nvCxnSpPr>
          <p:cNvPr id="24580" name="直接连接符 11"/>
          <p:cNvCxnSpPr>
            <a:cxnSpLocks noChangeShapeType="1"/>
          </p:cNvCxnSpPr>
          <p:nvPr/>
        </p:nvCxnSpPr>
        <p:spPr bwMode="auto">
          <a:xfrm flipH="1">
            <a:off x="614363" y="304193"/>
            <a:ext cx="253604" cy="296465"/>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24581" name="文本框 12"/>
          <p:cNvSpPr txBox="1">
            <a:spLocks noChangeArrowheads="1"/>
          </p:cNvSpPr>
          <p:nvPr/>
        </p:nvSpPr>
        <p:spPr bwMode="auto">
          <a:xfrm>
            <a:off x="276225" y="186320"/>
            <a:ext cx="441722" cy="38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800" b="1">
                <a:solidFill>
                  <a:srgbClr val="132F55"/>
                </a:solidFill>
                <a:latin typeface="华文细黑" pitchFamily="2" charset="-122"/>
                <a:ea typeface="华文细黑" pitchFamily="2" charset="-122"/>
              </a:rPr>
              <a:t>04</a:t>
            </a:r>
            <a:endParaRPr lang="zh-CN" altLang="en-US" sz="1800" b="1">
              <a:solidFill>
                <a:srgbClr val="132F55"/>
              </a:solidFill>
              <a:latin typeface="华文细黑" pitchFamily="2" charset="-122"/>
              <a:ea typeface="华文细黑" pitchFamily="2" charset="-122"/>
            </a:endParaRPr>
          </a:p>
        </p:txBody>
      </p:sp>
      <p:cxnSp>
        <p:nvCxnSpPr>
          <p:cNvPr id="24582" name="直接连接符 14"/>
          <p:cNvCxnSpPr>
            <a:cxnSpLocks noChangeShapeType="1"/>
          </p:cNvCxnSpPr>
          <p:nvPr/>
        </p:nvCxnSpPr>
        <p:spPr bwMode="auto">
          <a:xfrm>
            <a:off x="298847" y="655427"/>
            <a:ext cx="8539163"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grpSp>
        <p:nvGrpSpPr>
          <p:cNvPr id="24584" name="组合 7"/>
          <p:cNvGrpSpPr/>
          <p:nvPr/>
        </p:nvGrpSpPr>
        <p:grpSpPr bwMode="auto">
          <a:xfrm>
            <a:off x="179785" y="3722477"/>
            <a:ext cx="8780859" cy="1051322"/>
            <a:chOff x="0" y="0"/>
            <a:chExt cx="11707634" cy="1401334"/>
          </a:xfrm>
        </p:grpSpPr>
        <p:sp>
          <p:nvSpPr>
            <p:cNvPr id="24585" name="矩形 8"/>
            <p:cNvSpPr>
              <a:spLocks noChangeArrowheads="1"/>
            </p:cNvSpPr>
            <p:nvPr/>
          </p:nvSpPr>
          <p:spPr bwMode="auto">
            <a:xfrm>
              <a:off x="0" y="0"/>
              <a:ext cx="11707634" cy="1401334"/>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24586" name="矩形 10"/>
            <p:cNvSpPr>
              <a:spLocks noChangeArrowheads="1"/>
            </p:cNvSpPr>
            <p:nvPr/>
          </p:nvSpPr>
          <p:spPr bwMode="auto">
            <a:xfrm>
              <a:off x="457159" y="239002"/>
              <a:ext cx="10793316" cy="142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
                  <a:solidFill>
                    <a:srgbClr val="1E6991"/>
                  </a:solidFill>
                  <a:latin typeface="Arial" panose="020B0604020202020204" pitchFamily="34" charset="0"/>
                </a:rPr>
                <a:t>I love and am used to keeping a distance with those changed things .Only in this way can I know what will not be abandoned by time. For example, when you love someone, changes are all around. Then I step backward and watching it silently, then I see the true feelings.</a:t>
              </a:r>
              <a:endParaRPr lang="zh-CN" altLang="en-US" sz="100">
                <a:solidFill>
                  <a:srgbClr val="1E6991"/>
                </a:solidFill>
                <a:latin typeface="Arial" panose="020B0604020202020204" pitchFamily="34" charset="0"/>
                <a:cs typeface="Arial" panose="020B0604020202020204" pitchFamily="34" charset="0"/>
              </a:endParaRPr>
            </a:p>
          </p:txBody>
        </p:sp>
      </p:grpSp>
      <p:sp>
        <p:nvSpPr>
          <p:cNvPr id="24587" name="矩形 13"/>
          <p:cNvSpPr>
            <a:spLocks noChangeArrowheads="1"/>
          </p:cNvSpPr>
          <p:nvPr/>
        </p:nvSpPr>
        <p:spPr bwMode="auto">
          <a:xfrm>
            <a:off x="183356" y="1037618"/>
            <a:ext cx="2140744" cy="2625328"/>
          </a:xfrm>
          <a:prstGeom prst="rect">
            <a:avLst/>
          </a:prstGeom>
          <a:blipFill dpi="0" rotWithShape="1">
            <a:blip r:embed="rId2" cstate="email"/>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24588" name="矩形 16"/>
          <p:cNvSpPr>
            <a:spLocks noChangeArrowheads="1"/>
          </p:cNvSpPr>
          <p:nvPr/>
        </p:nvSpPr>
        <p:spPr bwMode="auto">
          <a:xfrm>
            <a:off x="2395538" y="1034045"/>
            <a:ext cx="2140744" cy="2625329"/>
          </a:xfrm>
          <a:prstGeom prst="rect">
            <a:avLst/>
          </a:prstGeom>
          <a:blipFill dpi="0" rotWithShape="1">
            <a:blip r:embed="rId3" cstate="email"/>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24589" name="矩形 17"/>
          <p:cNvSpPr>
            <a:spLocks noChangeArrowheads="1"/>
          </p:cNvSpPr>
          <p:nvPr/>
        </p:nvSpPr>
        <p:spPr bwMode="auto">
          <a:xfrm>
            <a:off x="4607719" y="1034045"/>
            <a:ext cx="2140744" cy="2625329"/>
          </a:xfrm>
          <a:prstGeom prst="rect">
            <a:avLst/>
          </a:prstGeom>
          <a:blipFill dpi="0" rotWithShape="1">
            <a:blip r:embed="rId2" cstate="email"/>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24590" name="矩形 18"/>
          <p:cNvSpPr>
            <a:spLocks noChangeArrowheads="1"/>
          </p:cNvSpPr>
          <p:nvPr/>
        </p:nvSpPr>
        <p:spPr bwMode="auto">
          <a:xfrm>
            <a:off x="6819900" y="1009043"/>
            <a:ext cx="2140744" cy="2625328"/>
          </a:xfrm>
          <a:prstGeom prst="rect">
            <a:avLst/>
          </a:prstGeom>
          <a:blipFill dpi="0" rotWithShape="1">
            <a:blip r:embed="rId3" cstate="email"/>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nvGrpSpPr>
          <p:cNvPr id="24591" name="组合 19"/>
          <p:cNvGrpSpPr/>
          <p:nvPr/>
        </p:nvGrpSpPr>
        <p:grpSpPr bwMode="auto">
          <a:xfrm>
            <a:off x="4607719" y="1034045"/>
            <a:ext cx="2140744" cy="2625329"/>
            <a:chOff x="0" y="0"/>
            <a:chExt cx="2854746" cy="3501184"/>
          </a:xfrm>
        </p:grpSpPr>
        <p:sp>
          <p:nvSpPr>
            <p:cNvPr id="24592" name="矩形 20"/>
            <p:cNvSpPr>
              <a:spLocks noChangeArrowheads="1"/>
            </p:cNvSpPr>
            <p:nvPr/>
          </p:nvSpPr>
          <p:spPr bwMode="auto">
            <a:xfrm>
              <a:off x="0" y="0"/>
              <a:ext cx="2854746" cy="3501184"/>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nvGrpSpPr>
            <p:cNvPr id="24593" name="组合 21"/>
            <p:cNvGrpSpPr/>
            <p:nvPr/>
          </p:nvGrpSpPr>
          <p:grpSpPr bwMode="auto">
            <a:xfrm>
              <a:off x="176239" y="392416"/>
              <a:ext cx="2481628" cy="1992638"/>
              <a:chOff x="-300" y="0"/>
              <a:chExt cx="2481628" cy="1992638"/>
            </a:xfrm>
          </p:grpSpPr>
          <p:grpSp>
            <p:nvGrpSpPr>
              <p:cNvPr id="24594" name="组合 22"/>
              <p:cNvGrpSpPr/>
              <p:nvPr/>
            </p:nvGrpSpPr>
            <p:grpSpPr bwMode="auto">
              <a:xfrm>
                <a:off x="735476" y="0"/>
                <a:ext cx="1009650" cy="1009650"/>
                <a:chOff x="0" y="0"/>
                <a:chExt cx="1009650" cy="1009650"/>
              </a:xfrm>
            </p:grpSpPr>
            <p:sp>
              <p:nvSpPr>
                <p:cNvPr id="24595" name="Freeform 170"/>
                <p:cNvSpPr>
                  <a:spLocks noEditPoints="1"/>
                </p:cNvSpPr>
                <p:nvPr/>
              </p:nvSpPr>
              <p:spPr bwMode="auto">
                <a:xfrm>
                  <a:off x="232742" y="276065"/>
                  <a:ext cx="530303" cy="503344"/>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24596" name="椭圆 25"/>
                <p:cNvSpPr>
                  <a:spLocks noChangeArrowheads="1"/>
                </p:cNvSpPr>
                <p:nvPr/>
              </p:nvSpPr>
              <p:spPr bwMode="auto">
                <a:xfrm>
                  <a:off x="-655" y="-219"/>
                  <a:ext cx="1011387" cy="1009865"/>
                </a:xfrm>
                <a:prstGeom prst="ellipse">
                  <a:avLst/>
                </a:prstGeom>
                <a:noFill/>
                <a:ln w="19050" cmpd="sng">
                  <a:solidFill>
                    <a:srgbClr val="404040"/>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sz="100">
                    <a:solidFill>
                      <a:srgbClr val="FFFFFF"/>
                    </a:solidFill>
                  </a:endParaRPr>
                </a:p>
              </p:txBody>
            </p:sp>
          </p:grpSp>
          <p:sp>
            <p:nvSpPr>
              <p:cNvPr id="24597" name="矩形 23"/>
              <p:cNvSpPr>
                <a:spLocks noChangeArrowheads="1"/>
              </p:cNvSpPr>
              <p:nvPr/>
            </p:nvSpPr>
            <p:spPr bwMode="auto">
              <a:xfrm>
                <a:off x="-300" y="1171606"/>
                <a:ext cx="2481628" cy="82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sz="1050">
                    <a:solidFill>
                      <a:srgbClr val="404040"/>
                    </a:solidFill>
                    <a:latin typeface="Arial" panose="020B0604020202020204" pitchFamily="34" charset="0"/>
                    <a:cs typeface="Arial" panose="020B0604020202020204" pitchFamily="34" charset="0"/>
                  </a:rPr>
                  <a:t>您的内容打在这里，或者通过复制您的文本后，在此框中选择粘贴，并选择只保留文字。您的内容打在这里，或者通过复制您的文本后，在此框中</a:t>
                </a:r>
              </a:p>
            </p:txBody>
          </p:sp>
        </p:grpSp>
      </p:grpSp>
      <p:sp>
        <p:nvSpPr>
          <p:cNvPr id="2" name="文本框 22"/>
          <p:cNvSpPr txBox="1">
            <a:spLocks noChangeArrowheads="1"/>
          </p:cNvSpPr>
          <p:nvPr/>
        </p:nvSpPr>
        <p:spPr bwMode="auto">
          <a:xfrm>
            <a:off x="847725" y="234950"/>
            <a:ext cx="209042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单击此处添加标题</a:t>
            </a:r>
          </a:p>
        </p:txBody>
      </p:sp>
      <p:sp>
        <p:nvSpPr>
          <p:cNvPr id="3" name="文本框 22"/>
          <p:cNvSpPr txBox="1">
            <a:spLocks noChangeArrowheads="1"/>
          </p:cNvSpPr>
          <p:nvPr/>
        </p:nvSpPr>
        <p:spPr bwMode="auto">
          <a:xfrm>
            <a:off x="8267065" y="299720"/>
            <a:ext cx="725805"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LOGO</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587"/>
                                        </p:tgtEl>
                                        <p:attrNameLst>
                                          <p:attrName>style.visibility</p:attrName>
                                        </p:attrNameLst>
                                      </p:cBhvr>
                                      <p:to>
                                        <p:strVal val="visible"/>
                                      </p:to>
                                    </p:set>
                                    <p:animEffect transition="in" filter="fade">
                                      <p:cBhvr>
                                        <p:cTn id="7" dur="500"/>
                                        <p:tgtEl>
                                          <p:spTgt spid="24587"/>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24588"/>
                                        </p:tgtEl>
                                        <p:attrNameLst>
                                          <p:attrName>style.visibility</p:attrName>
                                        </p:attrNameLst>
                                      </p:cBhvr>
                                      <p:to>
                                        <p:strVal val="visible"/>
                                      </p:to>
                                    </p:set>
                                    <p:animEffect transition="in" filter="fade">
                                      <p:cBhvr>
                                        <p:cTn id="10" dur="500"/>
                                        <p:tgtEl>
                                          <p:spTgt spid="24588"/>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4589"/>
                                        </p:tgtEl>
                                        <p:attrNameLst>
                                          <p:attrName>style.visibility</p:attrName>
                                        </p:attrNameLst>
                                      </p:cBhvr>
                                      <p:to>
                                        <p:strVal val="visible"/>
                                      </p:to>
                                    </p:set>
                                    <p:animEffect transition="in" filter="fade">
                                      <p:cBhvr>
                                        <p:cTn id="13" dur="500"/>
                                        <p:tgtEl>
                                          <p:spTgt spid="24589"/>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24590"/>
                                        </p:tgtEl>
                                        <p:attrNameLst>
                                          <p:attrName>style.visibility</p:attrName>
                                        </p:attrNameLst>
                                      </p:cBhvr>
                                      <p:to>
                                        <p:strVal val="visible"/>
                                      </p:to>
                                    </p:set>
                                    <p:animEffect transition="in" filter="fade">
                                      <p:cBhvr>
                                        <p:cTn id="16" dur="500"/>
                                        <p:tgtEl>
                                          <p:spTgt spid="24590"/>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24591"/>
                                        </p:tgtEl>
                                        <p:attrNameLst>
                                          <p:attrName>style.visibility</p:attrName>
                                        </p:attrNameLst>
                                      </p:cBhvr>
                                      <p:to>
                                        <p:strVal val="visible"/>
                                      </p:to>
                                    </p:set>
                                    <p:animEffect transition="in" filter="fade">
                                      <p:cBhvr>
                                        <p:cTn id="20" dur="500"/>
                                        <p:tgtEl>
                                          <p:spTgt spid="24591"/>
                                        </p:tgtEl>
                                      </p:cBhvr>
                                    </p:animEffect>
                                  </p:childTnLst>
                                </p:cTn>
                              </p:par>
                            </p:childTnLst>
                          </p:cTn>
                        </p:par>
                        <p:par>
                          <p:cTn id="21" fill="hold">
                            <p:stCondLst>
                              <p:cond delay="1000"/>
                            </p:stCondLst>
                            <p:childTnLst>
                              <p:par>
                                <p:cTn id="22" presetID="12" presetClass="entr" presetSubtype="1" fill="hold" nodeType="afterEffect">
                                  <p:stCondLst>
                                    <p:cond delay="0"/>
                                  </p:stCondLst>
                                  <p:childTnLst>
                                    <p:set>
                                      <p:cBhvr>
                                        <p:cTn id="23" dur="1" fill="hold">
                                          <p:stCondLst>
                                            <p:cond delay="0"/>
                                          </p:stCondLst>
                                        </p:cTn>
                                        <p:tgtEl>
                                          <p:spTgt spid="24584"/>
                                        </p:tgtEl>
                                        <p:attrNameLst>
                                          <p:attrName>style.visibility</p:attrName>
                                        </p:attrNameLst>
                                      </p:cBhvr>
                                      <p:to>
                                        <p:strVal val="visible"/>
                                      </p:to>
                                    </p:set>
                                    <p:anim calcmode="lin" valueType="num">
                                      <p:cBhvr additive="base">
                                        <p:cTn id="24" dur="500"/>
                                        <p:tgtEl>
                                          <p:spTgt spid="24584"/>
                                        </p:tgtEl>
                                        <p:attrNameLst>
                                          <p:attrName>ppt_y</p:attrName>
                                        </p:attrNameLst>
                                      </p:cBhvr>
                                      <p:tavLst>
                                        <p:tav tm="0">
                                          <p:val>
                                            <p:strVal val="#ppt_y-#ppt_h*1.125000"/>
                                          </p:val>
                                        </p:tav>
                                        <p:tav tm="100000">
                                          <p:val>
                                            <p:strVal val="#ppt_y"/>
                                          </p:val>
                                        </p:tav>
                                      </p:tavLst>
                                    </p:anim>
                                    <p:animEffect transition="in" filter="wipe(down)">
                                      <p:cBhvr>
                                        <p:cTn id="25" dur="500"/>
                                        <p:tgtEl>
                                          <p:spTgt spid="245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7" grpId="0" bldLvl="0" animBg="1" autoUpdateAnimBg="0"/>
      <p:bldP spid="24588" grpId="0" bldLvl="0" animBg="1" autoUpdateAnimBg="0"/>
      <p:bldP spid="24589" grpId="0" bldLvl="0" animBg="1" autoUpdateAnimBg="0"/>
      <p:bldP spid="24590" grpId="0" bldLvl="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16"/>
          <p:cNvSpPr/>
          <p:nvPr/>
        </p:nvSpPr>
        <p:spPr bwMode="auto">
          <a:xfrm>
            <a:off x="6413897" y="1129295"/>
            <a:ext cx="3645694" cy="4014788"/>
          </a:xfrm>
          <a:custGeom>
            <a:avLst/>
            <a:gdLst>
              <a:gd name="T0" fmla="*/ 5943600 w 6267450"/>
              <a:gd name="T1" fmla="*/ 0 h 6903089"/>
              <a:gd name="T2" fmla="*/ 6267450 w 6267450"/>
              <a:gd name="T3" fmla="*/ 19050 h 6903089"/>
              <a:gd name="T4" fmla="*/ 2533650 w 6267450"/>
              <a:gd name="T5" fmla="*/ 6903089 h 6903089"/>
              <a:gd name="T6" fmla="*/ 0 w 6267450"/>
              <a:gd name="T7" fmla="*/ 6903089 h 6903089"/>
              <a:gd name="T8" fmla="*/ 5943600 w 6267450"/>
              <a:gd name="T9" fmla="*/ 0 h 6903089"/>
            </a:gdLst>
            <a:ahLst/>
            <a:cxnLst>
              <a:cxn ang="0">
                <a:pos x="T0" y="T1"/>
              </a:cxn>
              <a:cxn ang="0">
                <a:pos x="T2" y="T3"/>
              </a:cxn>
              <a:cxn ang="0">
                <a:pos x="T4" y="T5"/>
              </a:cxn>
              <a:cxn ang="0">
                <a:pos x="T6" y="T7"/>
              </a:cxn>
              <a:cxn ang="0">
                <a:pos x="T8" y="T9"/>
              </a:cxn>
            </a:cxnLst>
            <a:rect l="0" t="0" r="r" b="b"/>
            <a:pathLst>
              <a:path w="6267450" h="6903089">
                <a:moveTo>
                  <a:pt x="5943600" y="0"/>
                </a:moveTo>
                <a:lnTo>
                  <a:pt x="6267450" y="19050"/>
                </a:lnTo>
                <a:lnTo>
                  <a:pt x="2533650" y="6903089"/>
                </a:lnTo>
                <a:lnTo>
                  <a:pt x="0" y="6903089"/>
                </a:lnTo>
                <a:lnTo>
                  <a:pt x="5943600" y="0"/>
                </a:lnTo>
                <a:close/>
              </a:path>
            </a:pathLst>
          </a:custGeom>
          <a:gradFill rotWithShape="1">
            <a:gsLst>
              <a:gs pos="0">
                <a:srgbClr val="FAFAFA">
                  <a:alpha val="0"/>
                </a:srgbClr>
              </a:gs>
              <a:gs pos="32001">
                <a:srgbClr val="D7D7D7">
                  <a:alpha val="9280"/>
                </a:srgbClr>
              </a:gs>
              <a:gs pos="80000">
                <a:srgbClr val="D7D7D7">
                  <a:alpha val="23199"/>
                </a:srgbClr>
              </a:gs>
              <a:gs pos="100000">
                <a:srgbClr val="E4E4E4">
                  <a:alpha val="28999"/>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sp>
        <p:nvSpPr>
          <p:cNvPr id="25603" name="等腰三角形 4"/>
          <p:cNvSpPr>
            <a:spLocks noChangeArrowheads="1"/>
          </p:cNvSpPr>
          <p:nvPr/>
        </p:nvSpPr>
        <p:spPr bwMode="auto">
          <a:xfrm rot="18848016">
            <a:off x="-39290" y="4177295"/>
            <a:ext cx="1085850" cy="371475"/>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pic>
        <p:nvPicPr>
          <p:cNvPr id="25604" name="图片 35"/>
          <p:cNvPicPr>
            <a:picLocks noChangeAspect="1" noChangeArrowheads="1"/>
          </p:cNvPicPr>
          <p:nvPr/>
        </p:nvPicPr>
        <p:blipFill>
          <a:blip r:embed="rId2" cstate="email"/>
          <a:srcRect/>
          <a:stretch>
            <a:fillRect/>
          </a:stretch>
        </p:blipFill>
        <p:spPr bwMode="auto">
          <a:xfrm>
            <a:off x="2715816" y="764964"/>
            <a:ext cx="3712369" cy="3240881"/>
          </a:xfrm>
          <a:prstGeom prst="rect">
            <a:avLst/>
          </a:prstGeom>
          <a:noFill/>
          <a:ln>
            <a:noFill/>
          </a:ln>
          <a:effectLst>
            <a:outerShdw dist="38100" dir="2700000" algn="ctr" rotWithShape="0">
              <a:srgbClr val="000000">
                <a:alpha val="20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等腰三角形 5"/>
          <p:cNvSpPr>
            <a:spLocks noChangeArrowheads="1"/>
          </p:cNvSpPr>
          <p:nvPr/>
        </p:nvSpPr>
        <p:spPr bwMode="auto">
          <a:xfrm rot="9949063">
            <a:off x="7433072" y="4110620"/>
            <a:ext cx="914400" cy="384572"/>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25606" name="矩形 16"/>
          <p:cNvSpPr/>
          <p:nvPr/>
        </p:nvSpPr>
        <p:spPr bwMode="auto">
          <a:xfrm flipH="1">
            <a:off x="-291703" y="-8942"/>
            <a:ext cx="2986088" cy="5162550"/>
          </a:xfrm>
          <a:custGeom>
            <a:avLst/>
            <a:gdLst>
              <a:gd name="T0" fmla="*/ 2933700 w 3981450"/>
              <a:gd name="T1" fmla="*/ 0 h 6884039"/>
              <a:gd name="T2" fmla="*/ 3981450 w 3981450"/>
              <a:gd name="T3" fmla="*/ 628650 h 6884039"/>
              <a:gd name="T4" fmla="*/ 2209800 w 3981450"/>
              <a:gd name="T5" fmla="*/ 4464689 h 6884039"/>
              <a:gd name="T6" fmla="*/ 0 w 3981450"/>
              <a:gd name="T7" fmla="*/ 6884039 h 6884039"/>
              <a:gd name="T8" fmla="*/ 2933700 w 3981450"/>
              <a:gd name="T9" fmla="*/ 0 h 6884039"/>
            </a:gdLst>
            <a:ahLst/>
            <a:cxnLst>
              <a:cxn ang="0">
                <a:pos x="T0" y="T1"/>
              </a:cxn>
              <a:cxn ang="0">
                <a:pos x="T2" y="T3"/>
              </a:cxn>
              <a:cxn ang="0">
                <a:pos x="T4" y="T5"/>
              </a:cxn>
              <a:cxn ang="0">
                <a:pos x="T6" y="T7"/>
              </a:cxn>
              <a:cxn ang="0">
                <a:pos x="T8" y="T9"/>
              </a:cxn>
            </a:cxnLst>
            <a:rect l="0" t="0" r="r" b="b"/>
            <a:pathLst>
              <a:path w="3981450" h="6884039">
                <a:moveTo>
                  <a:pt x="2933700" y="0"/>
                </a:moveTo>
                <a:lnTo>
                  <a:pt x="3981450" y="628650"/>
                </a:lnTo>
                <a:lnTo>
                  <a:pt x="2209800" y="4464689"/>
                </a:lnTo>
                <a:lnTo>
                  <a:pt x="0" y="6884039"/>
                </a:lnTo>
                <a:lnTo>
                  <a:pt x="2933700" y="0"/>
                </a:lnTo>
                <a:close/>
              </a:path>
            </a:pathLst>
          </a:custGeom>
          <a:gradFill rotWithShape="1">
            <a:gsLst>
              <a:gs pos="0">
                <a:srgbClr val="FAFAFA">
                  <a:alpha val="0"/>
                </a:srgbClr>
              </a:gs>
              <a:gs pos="46001">
                <a:srgbClr val="D7D7D7">
                  <a:alpha val="8740"/>
                </a:srgbClr>
              </a:gs>
              <a:gs pos="80000">
                <a:srgbClr val="D7D7D7">
                  <a:alpha val="15199"/>
                </a:srgbClr>
              </a:gs>
              <a:gs pos="100000">
                <a:srgbClr val="E4E4E4">
                  <a:alpha val="18999"/>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sp>
        <p:nvSpPr>
          <p:cNvPr id="25607" name="等腰三角形 6"/>
          <p:cNvSpPr>
            <a:spLocks noChangeArrowheads="1"/>
          </p:cNvSpPr>
          <p:nvPr/>
        </p:nvSpPr>
        <p:spPr bwMode="auto">
          <a:xfrm rot="1831200">
            <a:off x="8540354" y="1101911"/>
            <a:ext cx="776288" cy="265509"/>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25608" name="等腰三角形 9"/>
          <p:cNvSpPr>
            <a:spLocks noChangeArrowheads="1"/>
          </p:cNvSpPr>
          <p:nvPr/>
        </p:nvSpPr>
        <p:spPr bwMode="auto">
          <a:xfrm rot="18237801">
            <a:off x="7890272" y="2893802"/>
            <a:ext cx="229790" cy="122635"/>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25609" name="等腰三角形 14"/>
          <p:cNvSpPr>
            <a:spLocks noChangeArrowheads="1"/>
          </p:cNvSpPr>
          <p:nvPr/>
        </p:nvSpPr>
        <p:spPr bwMode="auto">
          <a:xfrm rot="19833911">
            <a:off x="7424738" y="1678174"/>
            <a:ext cx="184547" cy="147638"/>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25612" name="矩形 19"/>
          <p:cNvSpPr>
            <a:spLocks noChangeArrowheads="1"/>
          </p:cNvSpPr>
          <p:nvPr/>
        </p:nvSpPr>
        <p:spPr bwMode="auto">
          <a:xfrm>
            <a:off x="2945606" y="1009043"/>
            <a:ext cx="3232547" cy="1419225"/>
          </a:xfrm>
          <a:prstGeom prst="rect">
            <a:avLst/>
          </a:prstGeom>
          <a:noFill/>
          <a:ln w="12700" cmpd="sng">
            <a:solidFill>
              <a:schemeClr val="bg1">
                <a:alpha val="50000"/>
              </a:schemeClr>
            </a:solidFill>
            <a:miter lim="800000"/>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sz="100"/>
          </a:p>
        </p:txBody>
      </p:sp>
      <p:sp>
        <p:nvSpPr>
          <p:cNvPr id="25613" name="矩形 21"/>
          <p:cNvSpPr>
            <a:spLocks noChangeArrowheads="1"/>
          </p:cNvSpPr>
          <p:nvPr/>
        </p:nvSpPr>
        <p:spPr bwMode="auto">
          <a:xfrm>
            <a:off x="3415306" y="2692189"/>
            <a:ext cx="23133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en-US" sz="2800" dirty="0">
                <a:solidFill>
                  <a:srgbClr val="FFFFFF"/>
                </a:solidFill>
                <a:latin typeface="Arial" panose="020B0604020202020204" pitchFamily="34" charset="0"/>
              </a:rPr>
              <a:t>THANK YOU</a:t>
            </a:r>
            <a:endParaRPr lang="zh-CN" altLang="en-US" sz="2800" dirty="0">
              <a:solidFill>
                <a:srgbClr val="FFFFFF"/>
              </a:solidFill>
            </a:endParaRPr>
          </a:p>
        </p:txBody>
      </p:sp>
      <p:cxnSp>
        <p:nvCxnSpPr>
          <p:cNvPr id="25614" name="直接连接符 23"/>
          <p:cNvCxnSpPr>
            <a:cxnSpLocks noChangeShapeType="1"/>
          </p:cNvCxnSpPr>
          <p:nvPr/>
        </p:nvCxnSpPr>
        <p:spPr bwMode="auto">
          <a:xfrm>
            <a:off x="2945606" y="3387911"/>
            <a:ext cx="3275410" cy="0"/>
          </a:xfrm>
          <a:prstGeom prst="line">
            <a:avLst/>
          </a:prstGeom>
          <a:noFill/>
          <a:ln w="12700" cmpd="sng">
            <a:solidFill>
              <a:schemeClr val="bg1">
                <a:alpha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25615" name="矩形 24"/>
          <p:cNvSpPr>
            <a:spLocks noChangeArrowheads="1"/>
          </p:cNvSpPr>
          <p:nvPr/>
        </p:nvSpPr>
        <p:spPr bwMode="auto">
          <a:xfrm>
            <a:off x="2880122" y="3486733"/>
            <a:ext cx="3383756"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900">
                <a:solidFill>
                  <a:srgbClr val="FFFFFF"/>
                </a:solidFill>
                <a:latin typeface="Arial" panose="020B0604020202020204" pitchFamily="34" charset="0"/>
                <a:cs typeface="Arial" panose="020B0604020202020204" pitchFamily="34" charset="0"/>
              </a:rPr>
              <a:t>请在此粘贴或者输入您的文字内容</a:t>
            </a:r>
          </a:p>
        </p:txBody>
      </p:sp>
      <p:pic>
        <p:nvPicPr>
          <p:cNvPr id="25616" name="图片 2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756297" y="394680"/>
            <a:ext cx="626269" cy="389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7" name="图片 30"/>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403181" y="3123593"/>
            <a:ext cx="164306" cy="169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8" name="等腰三角形 8"/>
          <p:cNvSpPr>
            <a:spLocks noChangeArrowheads="1"/>
          </p:cNvSpPr>
          <p:nvPr/>
        </p:nvSpPr>
        <p:spPr bwMode="auto">
          <a:xfrm rot="10359249">
            <a:off x="1473994" y="2461605"/>
            <a:ext cx="254794" cy="334565"/>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25619" name="等腰三角形 15"/>
          <p:cNvSpPr>
            <a:spLocks noChangeArrowheads="1"/>
          </p:cNvSpPr>
          <p:nvPr/>
        </p:nvSpPr>
        <p:spPr bwMode="auto">
          <a:xfrm rot="1831200">
            <a:off x="-276225" y="789968"/>
            <a:ext cx="776288" cy="265509"/>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21" name="文本框 20"/>
          <p:cNvSpPr txBox="1"/>
          <p:nvPr/>
        </p:nvSpPr>
        <p:spPr>
          <a:xfrm>
            <a:off x="2955306" y="936416"/>
            <a:ext cx="3326012" cy="1569660"/>
          </a:xfrm>
          <a:prstGeom prst="rect">
            <a:avLst/>
          </a:prstGeom>
          <a:noFill/>
        </p:spPr>
        <p:txBody>
          <a:bodyPr wrap="square" rtlCol="0">
            <a:spAutoFit/>
          </a:bodyPr>
          <a:lstStyle/>
          <a:p>
            <a:pPr algn="ctr"/>
            <a:r>
              <a:rPr lang="en-US" altLang="zh-CN" sz="9600" dirty="0" smtClean="0">
                <a:solidFill>
                  <a:srgbClr val="CBCED1"/>
                </a:solidFill>
                <a:latin typeface="Agency FB" panose="020B0503020202020204" pitchFamily="34" charset="0"/>
                <a:ea typeface="微软雅黑" panose="020B0503020204020204" pitchFamily="34" charset="-122"/>
              </a:rPr>
              <a:t>20XX</a:t>
            </a:r>
            <a:endParaRPr lang="zh-CN" altLang="en-US" sz="10200" dirty="0">
              <a:solidFill>
                <a:srgbClr val="CBCED1"/>
              </a:solidFill>
              <a:latin typeface="Agency FB" panose="020B0503020202020204" pitchFamily="34" charset="0"/>
              <a:ea typeface="微软雅黑" panose="020B0503020204020204" pitchFamily="34" charset="-122"/>
            </a:endParaRP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25605"/>
                                        </p:tgtEl>
                                        <p:attrNameLst>
                                          <p:attrName>style.visibility</p:attrName>
                                        </p:attrNameLst>
                                      </p:cBhvr>
                                      <p:to>
                                        <p:strVal val="visible"/>
                                      </p:to>
                                    </p:set>
                                    <p:anim calcmode="lin" valueType="num">
                                      <p:cBhvr>
                                        <p:cTn id="7" dur="500" fill="hold"/>
                                        <p:tgtEl>
                                          <p:spTgt spid="25605"/>
                                        </p:tgtEl>
                                        <p:attrNameLst>
                                          <p:attrName>ppt_w</p:attrName>
                                        </p:attrNameLst>
                                      </p:cBhvr>
                                      <p:tavLst>
                                        <p:tav tm="0">
                                          <p:val>
                                            <p:fltVal val="0"/>
                                          </p:val>
                                        </p:tav>
                                        <p:tav tm="100000">
                                          <p:val>
                                            <p:strVal val="#ppt_w"/>
                                          </p:val>
                                        </p:tav>
                                      </p:tavLst>
                                    </p:anim>
                                    <p:anim calcmode="lin" valueType="num">
                                      <p:cBhvr>
                                        <p:cTn id="8" dur="500" fill="hold"/>
                                        <p:tgtEl>
                                          <p:spTgt spid="25605"/>
                                        </p:tgtEl>
                                        <p:attrNameLst>
                                          <p:attrName>ppt_h</p:attrName>
                                        </p:attrNameLst>
                                      </p:cBhvr>
                                      <p:tavLst>
                                        <p:tav tm="0">
                                          <p:val>
                                            <p:fltVal val="0"/>
                                          </p:val>
                                        </p:tav>
                                        <p:tav tm="100000">
                                          <p:val>
                                            <p:strVal val="#ppt_h"/>
                                          </p:val>
                                        </p:tav>
                                      </p:tavLst>
                                    </p:anim>
                                    <p:anim calcmode="lin" valueType="num">
                                      <p:cBhvr>
                                        <p:cTn id="9" dur="500" fill="hold"/>
                                        <p:tgtEl>
                                          <p:spTgt spid="25605"/>
                                        </p:tgtEl>
                                        <p:attrNameLst>
                                          <p:attrName>ppt_x</p:attrName>
                                        </p:attrNameLst>
                                      </p:cBhvr>
                                      <p:tavLst>
                                        <p:tav tm="0">
                                          <p:val>
                                            <p:fltVal val="0.5"/>
                                          </p:val>
                                        </p:tav>
                                        <p:tav tm="100000">
                                          <p:val>
                                            <p:strVal val="#ppt_x"/>
                                          </p:val>
                                        </p:tav>
                                      </p:tavLst>
                                    </p:anim>
                                    <p:anim calcmode="lin" valueType="num">
                                      <p:cBhvr>
                                        <p:cTn id="10" dur="500" fill="hold"/>
                                        <p:tgtEl>
                                          <p:spTgt spid="25605"/>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25603"/>
                                        </p:tgtEl>
                                        <p:attrNameLst>
                                          <p:attrName>style.visibility</p:attrName>
                                        </p:attrNameLst>
                                      </p:cBhvr>
                                      <p:to>
                                        <p:strVal val="visible"/>
                                      </p:to>
                                    </p:set>
                                    <p:anim calcmode="lin" valueType="num">
                                      <p:cBhvr>
                                        <p:cTn id="13" dur="500" fill="hold"/>
                                        <p:tgtEl>
                                          <p:spTgt spid="25603"/>
                                        </p:tgtEl>
                                        <p:attrNameLst>
                                          <p:attrName>ppt_w</p:attrName>
                                        </p:attrNameLst>
                                      </p:cBhvr>
                                      <p:tavLst>
                                        <p:tav tm="0">
                                          <p:val>
                                            <p:fltVal val="0"/>
                                          </p:val>
                                        </p:tav>
                                        <p:tav tm="100000">
                                          <p:val>
                                            <p:strVal val="#ppt_w"/>
                                          </p:val>
                                        </p:tav>
                                      </p:tavLst>
                                    </p:anim>
                                    <p:anim calcmode="lin" valueType="num">
                                      <p:cBhvr>
                                        <p:cTn id="14" dur="500" fill="hold"/>
                                        <p:tgtEl>
                                          <p:spTgt spid="25603"/>
                                        </p:tgtEl>
                                        <p:attrNameLst>
                                          <p:attrName>ppt_h</p:attrName>
                                        </p:attrNameLst>
                                      </p:cBhvr>
                                      <p:tavLst>
                                        <p:tav tm="0">
                                          <p:val>
                                            <p:fltVal val="0"/>
                                          </p:val>
                                        </p:tav>
                                        <p:tav tm="100000">
                                          <p:val>
                                            <p:strVal val="#ppt_h"/>
                                          </p:val>
                                        </p:tav>
                                      </p:tavLst>
                                    </p:anim>
                                    <p:anim calcmode="lin" valueType="num">
                                      <p:cBhvr>
                                        <p:cTn id="15" dur="500" fill="hold"/>
                                        <p:tgtEl>
                                          <p:spTgt spid="25603"/>
                                        </p:tgtEl>
                                        <p:attrNameLst>
                                          <p:attrName>ppt_x</p:attrName>
                                        </p:attrNameLst>
                                      </p:cBhvr>
                                      <p:tavLst>
                                        <p:tav tm="0">
                                          <p:val>
                                            <p:fltVal val="0.5"/>
                                          </p:val>
                                        </p:tav>
                                        <p:tav tm="100000">
                                          <p:val>
                                            <p:strVal val="#ppt_x"/>
                                          </p:val>
                                        </p:tav>
                                      </p:tavLst>
                                    </p:anim>
                                    <p:anim calcmode="lin" valueType="num">
                                      <p:cBhvr>
                                        <p:cTn id="16" dur="500" fill="hold"/>
                                        <p:tgtEl>
                                          <p:spTgt spid="25603"/>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250"/>
                                  </p:stCondLst>
                                  <p:childTnLst>
                                    <p:set>
                                      <p:cBhvr>
                                        <p:cTn id="18" dur="1" fill="hold">
                                          <p:stCondLst>
                                            <p:cond delay="0"/>
                                          </p:stCondLst>
                                        </p:cTn>
                                        <p:tgtEl>
                                          <p:spTgt spid="25618"/>
                                        </p:tgtEl>
                                        <p:attrNameLst>
                                          <p:attrName>style.visibility</p:attrName>
                                        </p:attrNameLst>
                                      </p:cBhvr>
                                      <p:to>
                                        <p:strVal val="visible"/>
                                      </p:to>
                                    </p:set>
                                    <p:anim calcmode="lin" valueType="num">
                                      <p:cBhvr>
                                        <p:cTn id="19" dur="500" fill="hold"/>
                                        <p:tgtEl>
                                          <p:spTgt spid="25618"/>
                                        </p:tgtEl>
                                        <p:attrNameLst>
                                          <p:attrName>ppt_w</p:attrName>
                                        </p:attrNameLst>
                                      </p:cBhvr>
                                      <p:tavLst>
                                        <p:tav tm="0">
                                          <p:val>
                                            <p:fltVal val="0"/>
                                          </p:val>
                                        </p:tav>
                                        <p:tav tm="100000">
                                          <p:val>
                                            <p:strVal val="#ppt_w"/>
                                          </p:val>
                                        </p:tav>
                                      </p:tavLst>
                                    </p:anim>
                                    <p:anim calcmode="lin" valueType="num">
                                      <p:cBhvr>
                                        <p:cTn id="20" dur="500" fill="hold"/>
                                        <p:tgtEl>
                                          <p:spTgt spid="25618"/>
                                        </p:tgtEl>
                                        <p:attrNameLst>
                                          <p:attrName>ppt_h</p:attrName>
                                        </p:attrNameLst>
                                      </p:cBhvr>
                                      <p:tavLst>
                                        <p:tav tm="0">
                                          <p:val>
                                            <p:fltVal val="0"/>
                                          </p:val>
                                        </p:tav>
                                        <p:tav tm="100000">
                                          <p:val>
                                            <p:strVal val="#ppt_h"/>
                                          </p:val>
                                        </p:tav>
                                      </p:tavLst>
                                    </p:anim>
                                    <p:anim calcmode="lin" valueType="num">
                                      <p:cBhvr>
                                        <p:cTn id="21" dur="500" fill="hold"/>
                                        <p:tgtEl>
                                          <p:spTgt spid="25618"/>
                                        </p:tgtEl>
                                        <p:attrNameLst>
                                          <p:attrName>ppt_x</p:attrName>
                                        </p:attrNameLst>
                                      </p:cBhvr>
                                      <p:tavLst>
                                        <p:tav tm="0">
                                          <p:val>
                                            <p:fltVal val="0.5"/>
                                          </p:val>
                                        </p:tav>
                                        <p:tav tm="100000">
                                          <p:val>
                                            <p:strVal val="#ppt_x"/>
                                          </p:val>
                                        </p:tav>
                                      </p:tavLst>
                                    </p:anim>
                                    <p:anim calcmode="lin" valueType="num">
                                      <p:cBhvr>
                                        <p:cTn id="22" dur="500" fill="hold"/>
                                        <p:tgtEl>
                                          <p:spTgt spid="25618"/>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50"/>
                                  </p:stCondLst>
                                  <p:childTnLst>
                                    <p:set>
                                      <p:cBhvr>
                                        <p:cTn id="24" dur="1" fill="hold">
                                          <p:stCondLst>
                                            <p:cond delay="0"/>
                                          </p:stCondLst>
                                        </p:cTn>
                                        <p:tgtEl>
                                          <p:spTgt spid="25608"/>
                                        </p:tgtEl>
                                        <p:attrNameLst>
                                          <p:attrName>style.visibility</p:attrName>
                                        </p:attrNameLst>
                                      </p:cBhvr>
                                      <p:to>
                                        <p:strVal val="visible"/>
                                      </p:to>
                                    </p:set>
                                    <p:anim calcmode="lin" valueType="num">
                                      <p:cBhvr>
                                        <p:cTn id="25" dur="500" fill="hold"/>
                                        <p:tgtEl>
                                          <p:spTgt spid="25608"/>
                                        </p:tgtEl>
                                        <p:attrNameLst>
                                          <p:attrName>ppt_w</p:attrName>
                                        </p:attrNameLst>
                                      </p:cBhvr>
                                      <p:tavLst>
                                        <p:tav tm="0">
                                          <p:val>
                                            <p:fltVal val="0"/>
                                          </p:val>
                                        </p:tav>
                                        <p:tav tm="100000">
                                          <p:val>
                                            <p:strVal val="#ppt_w"/>
                                          </p:val>
                                        </p:tav>
                                      </p:tavLst>
                                    </p:anim>
                                    <p:anim calcmode="lin" valueType="num">
                                      <p:cBhvr>
                                        <p:cTn id="26" dur="500" fill="hold"/>
                                        <p:tgtEl>
                                          <p:spTgt spid="25608"/>
                                        </p:tgtEl>
                                        <p:attrNameLst>
                                          <p:attrName>ppt_h</p:attrName>
                                        </p:attrNameLst>
                                      </p:cBhvr>
                                      <p:tavLst>
                                        <p:tav tm="0">
                                          <p:val>
                                            <p:fltVal val="0"/>
                                          </p:val>
                                        </p:tav>
                                        <p:tav tm="100000">
                                          <p:val>
                                            <p:strVal val="#ppt_h"/>
                                          </p:val>
                                        </p:tav>
                                      </p:tavLst>
                                    </p:anim>
                                    <p:anim calcmode="lin" valueType="num">
                                      <p:cBhvr>
                                        <p:cTn id="27" dur="500" fill="hold"/>
                                        <p:tgtEl>
                                          <p:spTgt spid="25608"/>
                                        </p:tgtEl>
                                        <p:attrNameLst>
                                          <p:attrName>ppt_x</p:attrName>
                                        </p:attrNameLst>
                                      </p:cBhvr>
                                      <p:tavLst>
                                        <p:tav tm="0">
                                          <p:val>
                                            <p:fltVal val="0.5"/>
                                          </p:val>
                                        </p:tav>
                                        <p:tav tm="100000">
                                          <p:val>
                                            <p:strVal val="#ppt_x"/>
                                          </p:val>
                                        </p:tav>
                                      </p:tavLst>
                                    </p:anim>
                                    <p:anim calcmode="lin" valueType="num">
                                      <p:cBhvr>
                                        <p:cTn id="28" dur="500" fill="hold"/>
                                        <p:tgtEl>
                                          <p:spTgt spid="25608"/>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500"/>
                                  </p:stCondLst>
                                  <p:childTnLst>
                                    <p:set>
                                      <p:cBhvr>
                                        <p:cTn id="30" dur="1" fill="hold">
                                          <p:stCondLst>
                                            <p:cond delay="0"/>
                                          </p:stCondLst>
                                        </p:cTn>
                                        <p:tgtEl>
                                          <p:spTgt spid="25616"/>
                                        </p:tgtEl>
                                        <p:attrNameLst>
                                          <p:attrName>style.visibility</p:attrName>
                                        </p:attrNameLst>
                                      </p:cBhvr>
                                      <p:to>
                                        <p:strVal val="visible"/>
                                      </p:to>
                                    </p:set>
                                    <p:anim calcmode="lin" valueType="num">
                                      <p:cBhvr>
                                        <p:cTn id="31" dur="500" fill="hold"/>
                                        <p:tgtEl>
                                          <p:spTgt spid="25616"/>
                                        </p:tgtEl>
                                        <p:attrNameLst>
                                          <p:attrName>ppt_w</p:attrName>
                                        </p:attrNameLst>
                                      </p:cBhvr>
                                      <p:tavLst>
                                        <p:tav tm="0">
                                          <p:val>
                                            <p:fltVal val="0"/>
                                          </p:val>
                                        </p:tav>
                                        <p:tav tm="100000">
                                          <p:val>
                                            <p:strVal val="#ppt_w"/>
                                          </p:val>
                                        </p:tav>
                                      </p:tavLst>
                                    </p:anim>
                                    <p:anim calcmode="lin" valueType="num">
                                      <p:cBhvr>
                                        <p:cTn id="32" dur="500" fill="hold"/>
                                        <p:tgtEl>
                                          <p:spTgt spid="25616"/>
                                        </p:tgtEl>
                                        <p:attrNameLst>
                                          <p:attrName>ppt_h</p:attrName>
                                        </p:attrNameLst>
                                      </p:cBhvr>
                                      <p:tavLst>
                                        <p:tav tm="0">
                                          <p:val>
                                            <p:fltVal val="0"/>
                                          </p:val>
                                        </p:tav>
                                        <p:tav tm="100000">
                                          <p:val>
                                            <p:strVal val="#ppt_h"/>
                                          </p:val>
                                        </p:tav>
                                      </p:tavLst>
                                    </p:anim>
                                    <p:anim calcmode="lin" valueType="num">
                                      <p:cBhvr>
                                        <p:cTn id="33" dur="500" fill="hold"/>
                                        <p:tgtEl>
                                          <p:spTgt spid="25616"/>
                                        </p:tgtEl>
                                        <p:attrNameLst>
                                          <p:attrName>ppt_x</p:attrName>
                                        </p:attrNameLst>
                                      </p:cBhvr>
                                      <p:tavLst>
                                        <p:tav tm="0">
                                          <p:val>
                                            <p:fltVal val="0.5"/>
                                          </p:val>
                                        </p:tav>
                                        <p:tav tm="100000">
                                          <p:val>
                                            <p:strVal val="#ppt_x"/>
                                          </p:val>
                                        </p:tav>
                                      </p:tavLst>
                                    </p:anim>
                                    <p:anim calcmode="lin" valueType="num">
                                      <p:cBhvr>
                                        <p:cTn id="34" dur="500" fill="hold"/>
                                        <p:tgtEl>
                                          <p:spTgt spid="25616"/>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500"/>
                                  </p:stCondLst>
                                  <p:childTnLst>
                                    <p:set>
                                      <p:cBhvr>
                                        <p:cTn id="36" dur="1" fill="hold">
                                          <p:stCondLst>
                                            <p:cond delay="0"/>
                                          </p:stCondLst>
                                        </p:cTn>
                                        <p:tgtEl>
                                          <p:spTgt spid="25609"/>
                                        </p:tgtEl>
                                        <p:attrNameLst>
                                          <p:attrName>style.visibility</p:attrName>
                                        </p:attrNameLst>
                                      </p:cBhvr>
                                      <p:to>
                                        <p:strVal val="visible"/>
                                      </p:to>
                                    </p:set>
                                    <p:anim calcmode="lin" valueType="num">
                                      <p:cBhvr>
                                        <p:cTn id="37" dur="500" fill="hold"/>
                                        <p:tgtEl>
                                          <p:spTgt spid="25609"/>
                                        </p:tgtEl>
                                        <p:attrNameLst>
                                          <p:attrName>ppt_w</p:attrName>
                                        </p:attrNameLst>
                                      </p:cBhvr>
                                      <p:tavLst>
                                        <p:tav tm="0">
                                          <p:val>
                                            <p:fltVal val="0"/>
                                          </p:val>
                                        </p:tav>
                                        <p:tav tm="100000">
                                          <p:val>
                                            <p:strVal val="#ppt_w"/>
                                          </p:val>
                                        </p:tav>
                                      </p:tavLst>
                                    </p:anim>
                                    <p:anim calcmode="lin" valueType="num">
                                      <p:cBhvr>
                                        <p:cTn id="38" dur="500" fill="hold"/>
                                        <p:tgtEl>
                                          <p:spTgt spid="25609"/>
                                        </p:tgtEl>
                                        <p:attrNameLst>
                                          <p:attrName>ppt_h</p:attrName>
                                        </p:attrNameLst>
                                      </p:cBhvr>
                                      <p:tavLst>
                                        <p:tav tm="0">
                                          <p:val>
                                            <p:fltVal val="0"/>
                                          </p:val>
                                        </p:tav>
                                        <p:tav tm="100000">
                                          <p:val>
                                            <p:strVal val="#ppt_h"/>
                                          </p:val>
                                        </p:tav>
                                      </p:tavLst>
                                    </p:anim>
                                    <p:anim calcmode="lin" valueType="num">
                                      <p:cBhvr>
                                        <p:cTn id="39" dur="500" fill="hold"/>
                                        <p:tgtEl>
                                          <p:spTgt spid="25609"/>
                                        </p:tgtEl>
                                        <p:attrNameLst>
                                          <p:attrName>ppt_x</p:attrName>
                                        </p:attrNameLst>
                                      </p:cBhvr>
                                      <p:tavLst>
                                        <p:tav tm="0">
                                          <p:val>
                                            <p:fltVal val="0.5"/>
                                          </p:val>
                                        </p:tav>
                                        <p:tav tm="100000">
                                          <p:val>
                                            <p:strVal val="#ppt_x"/>
                                          </p:val>
                                        </p:tav>
                                      </p:tavLst>
                                    </p:anim>
                                    <p:anim calcmode="lin" valueType="num">
                                      <p:cBhvr>
                                        <p:cTn id="40" dur="500" fill="hold"/>
                                        <p:tgtEl>
                                          <p:spTgt spid="25609"/>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750"/>
                                  </p:stCondLst>
                                  <p:childTnLst>
                                    <p:set>
                                      <p:cBhvr>
                                        <p:cTn id="42" dur="1" fill="hold">
                                          <p:stCondLst>
                                            <p:cond delay="0"/>
                                          </p:stCondLst>
                                        </p:cTn>
                                        <p:tgtEl>
                                          <p:spTgt spid="25619"/>
                                        </p:tgtEl>
                                        <p:attrNameLst>
                                          <p:attrName>style.visibility</p:attrName>
                                        </p:attrNameLst>
                                      </p:cBhvr>
                                      <p:to>
                                        <p:strVal val="visible"/>
                                      </p:to>
                                    </p:set>
                                    <p:anim calcmode="lin" valueType="num">
                                      <p:cBhvr>
                                        <p:cTn id="43" dur="500" fill="hold"/>
                                        <p:tgtEl>
                                          <p:spTgt spid="25619"/>
                                        </p:tgtEl>
                                        <p:attrNameLst>
                                          <p:attrName>ppt_w</p:attrName>
                                        </p:attrNameLst>
                                      </p:cBhvr>
                                      <p:tavLst>
                                        <p:tav tm="0">
                                          <p:val>
                                            <p:fltVal val="0"/>
                                          </p:val>
                                        </p:tav>
                                        <p:tav tm="100000">
                                          <p:val>
                                            <p:strVal val="#ppt_w"/>
                                          </p:val>
                                        </p:tav>
                                      </p:tavLst>
                                    </p:anim>
                                    <p:anim calcmode="lin" valueType="num">
                                      <p:cBhvr>
                                        <p:cTn id="44" dur="500" fill="hold"/>
                                        <p:tgtEl>
                                          <p:spTgt spid="25619"/>
                                        </p:tgtEl>
                                        <p:attrNameLst>
                                          <p:attrName>ppt_h</p:attrName>
                                        </p:attrNameLst>
                                      </p:cBhvr>
                                      <p:tavLst>
                                        <p:tav tm="0">
                                          <p:val>
                                            <p:fltVal val="0"/>
                                          </p:val>
                                        </p:tav>
                                        <p:tav tm="100000">
                                          <p:val>
                                            <p:strVal val="#ppt_h"/>
                                          </p:val>
                                        </p:tav>
                                      </p:tavLst>
                                    </p:anim>
                                    <p:anim calcmode="lin" valueType="num">
                                      <p:cBhvr>
                                        <p:cTn id="45" dur="500" fill="hold"/>
                                        <p:tgtEl>
                                          <p:spTgt spid="25619"/>
                                        </p:tgtEl>
                                        <p:attrNameLst>
                                          <p:attrName>ppt_x</p:attrName>
                                        </p:attrNameLst>
                                      </p:cBhvr>
                                      <p:tavLst>
                                        <p:tav tm="0">
                                          <p:val>
                                            <p:fltVal val="0.5"/>
                                          </p:val>
                                        </p:tav>
                                        <p:tav tm="100000">
                                          <p:val>
                                            <p:strVal val="#ppt_x"/>
                                          </p:val>
                                        </p:tav>
                                      </p:tavLst>
                                    </p:anim>
                                    <p:anim calcmode="lin" valueType="num">
                                      <p:cBhvr>
                                        <p:cTn id="46" dur="500" fill="hold"/>
                                        <p:tgtEl>
                                          <p:spTgt spid="25619"/>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750"/>
                                  </p:stCondLst>
                                  <p:childTnLst>
                                    <p:set>
                                      <p:cBhvr>
                                        <p:cTn id="48" dur="1" fill="hold">
                                          <p:stCondLst>
                                            <p:cond delay="0"/>
                                          </p:stCondLst>
                                        </p:cTn>
                                        <p:tgtEl>
                                          <p:spTgt spid="25617"/>
                                        </p:tgtEl>
                                        <p:attrNameLst>
                                          <p:attrName>style.visibility</p:attrName>
                                        </p:attrNameLst>
                                      </p:cBhvr>
                                      <p:to>
                                        <p:strVal val="visible"/>
                                      </p:to>
                                    </p:set>
                                    <p:anim calcmode="lin" valueType="num">
                                      <p:cBhvr>
                                        <p:cTn id="49" dur="500" fill="hold"/>
                                        <p:tgtEl>
                                          <p:spTgt spid="25617"/>
                                        </p:tgtEl>
                                        <p:attrNameLst>
                                          <p:attrName>ppt_w</p:attrName>
                                        </p:attrNameLst>
                                      </p:cBhvr>
                                      <p:tavLst>
                                        <p:tav tm="0">
                                          <p:val>
                                            <p:fltVal val="0"/>
                                          </p:val>
                                        </p:tav>
                                        <p:tav tm="100000">
                                          <p:val>
                                            <p:strVal val="#ppt_w"/>
                                          </p:val>
                                        </p:tav>
                                      </p:tavLst>
                                    </p:anim>
                                    <p:anim calcmode="lin" valueType="num">
                                      <p:cBhvr>
                                        <p:cTn id="50" dur="500" fill="hold"/>
                                        <p:tgtEl>
                                          <p:spTgt spid="25617"/>
                                        </p:tgtEl>
                                        <p:attrNameLst>
                                          <p:attrName>ppt_h</p:attrName>
                                        </p:attrNameLst>
                                      </p:cBhvr>
                                      <p:tavLst>
                                        <p:tav tm="0">
                                          <p:val>
                                            <p:fltVal val="0"/>
                                          </p:val>
                                        </p:tav>
                                        <p:tav tm="100000">
                                          <p:val>
                                            <p:strVal val="#ppt_h"/>
                                          </p:val>
                                        </p:tav>
                                      </p:tavLst>
                                    </p:anim>
                                    <p:anim calcmode="lin" valueType="num">
                                      <p:cBhvr>
                                        <p:cTn id="51" dur="500" fill="hold"/>
                                        <p:tgtEl>
                                          <p:spTgt spid="25617"/>
                                        </p:tgtEl>
                                        <p:attrNameLst>
                                          <p:attrName>ppt_x</p:attrName>
                                        </p:attrNameLst>
                                      </p:cBhvr>
                                      <p:tavLst>
                                        <p:tav tm="0">
                                          <p:val>
                                            <p:fltVal val="0.5"/>
                                          </p:val>
                                        </p:tav>
                                        <p:tav tm="100000">
                                          <p:val>
                                            <p:strVal val="#ppt_x"/>
                                          </p:val>
                                        </p:tav>
                                      </p:tavLst>
                                    </p:anim>
                                    <p:anim calcmode="lin" valueType="num">
                                      <p:cBhvr>
                                        <p:cTn id="52" dur="500" fill="hold"/>
                                        <p:tgtEl>
                                          <p:spTgt spid="25617"/>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1000"/>
                                  </p:stCondLst>
                                  <p:childTnLst>
                                    <p:set>
                                      <p:cBhvr>
                                        <p:cTn id="54" dur="1" fill="hold">
                                          <p:stCondLst>
                                            <p:cond delay="0"/>
                                          </p:stCondLst>
                                        </p:cTn>
                                        <p:tgtEl>
                                          <p:spTgt spid="25607"/>
                                        </p:tgtEl>
                                        <p:attrNameLst>
                                          <p:attrName>style.visibility</p:attrName>
                                        </p:attrNameLst>
                                      </p:cBhvr>
                                      <p:to>
                                        <p:strVal val="visible"/>
                                      </p:to>
                                    </p:set>
                                    <p:anim calcmode="lin" valueType="num">
                                      <p:cBhvr>
                                        <p:cTn id="55" dur="500" fill="hold"/>
                                        <p:tgtEl>
                                          <p:spTgt spid="25607"/>
                                        </p:tgtEl>
                                        <p:attrNameLst>
                                          <p:attrName>ppt_w</p:attrName>
                                        </p:attrNameLst>
                                      </p:cBhvr>
                                      <p:tavLst>
                                        <p:tav tm="0">
                                          <p:val>
                                            <p:fltVal val="0"/>
                                          </p:val>
                                        </p:tav>
                                        <p:tav tm="100000">
                                          <p:val>
                                            <p:strVal val="#ppt_w"/>
                                          </p:val>
                                        </p:tav>
                                      </p:tavLst>
                                    </p:anim>
                                    <p:anim calcmode="lin" valueType="num">
                                      <p:cBhvr>
                                        <p:cTn id="56" dur="500" fill="hold"/>
                                        <p:tgtEl>
                                          <p:spTgt spid="25607"/>
                                        </p:tgtEl>
                                        <p:attrNameLst>
                                          <p:attrName>ppt_h</p:attrName>
                                        </p:attrNameLst>
                                      </p:cBhvr>
                                      <p:tavLst>
                                        <p:tav tm="0">
                                          <p:val>
                                            <p:fltVal val="0"/>
                                          </p:val>
                                        </p:tav>
                                        <p:tav tm="100000">
                                          <p:val>
                                            <p:strVal val="#ppt_h"/>
                                          </p:val>
                                        </p:tav>
                                      </p:tavLst>
                                    </p:anim>
                                    <p:anim calcmode="lin" valueType="num">
                                      <p:cBhvr>
                                        <p:cTn id="57" dur="500" fill="hold"/>
                                        <p:tgtEl>
                                          <p:spTgt spid="25607"/>
                                        </p:tgtEl>
                                        <p:attrNameLst>
                                          <p:attrName>ppt_x</p:attrName>
                                        </p:attrNameLst>
                                      </p:cBhvr>
                                      <p:tavLst>
                                        <p:tav tm="0">
                                          <p:val>
                                            <p:fltVal val="0.5"/>
                                          </p:val>
                                        </p:tav>
                                        <p:tav tm="100000">
                                          <p:val>
                                            <p:strVal val="#ppt_x"/>
                                          </p:val>
                                        </p:tav>
                                      </p:tavLst>
                                    </p:anim>
                                    <p:anim calcmode="lin" valueType="num">
                                      <p:cBhvr>
                                        <p:cTn id="58" dur="500" fill="hold"/>
                                        <p:tgtEl>
                                          <p:spTgt spid="25607"/>
                                        </p:tgtEl>
                                        <p:attrNameLst>
                                          <p:attrName>ppt_y</p:attrName>
                                        </p:attrNameLst>
                                      </p:cBhvr>
                                      <p:tavLst>
                                        <p:tav tm="0">
                                          <p:val>
                                            <p:fltVal val="0.5"/>
                                          </p:val>
                                        </p:tav>
                                        <p:tav tm="100000">
                                          <p:val>
                                            <p:strVal val="#ppt_y"/>
                                          </p:val>
                                        </p:tav>
                                      </p:tavLst>
                                    </p:anim>
                                  </p:childTnLst>
                                </p:cTn>
                              </p:par>
                              <p:par>
                                <p:cTn id="59" presetID="22" presetClass="entr" presetSubtype="4" fill="hold" grpId="0" nodeType="withEffect">
                                  <p:stCondLst>
                                    <p:cond delay="1250"/>
                                  </p:stCondLst>
                                  <p:childTnLst>
                                    <p:set>
                                      <p:cBhvr>
                                        <p:cTn id="60" dur="1" fill="hold">
                                          <p:stCondLst>
                                            <p:cond delay="0"/>
                                          </p:stCondLst>
                                        </p:cTn>
                                        <p:tgtEl>
                                          <p:spTgt spid="25606"/>
                                        </p:tgtEl>
                                        <p:attrNameLst>
                                          <p:attrName>style.visibility</p:attrName>
                                        </p:attrNameLst>
                                      </p:cBhvr>
                                      <p:to>
                                        <p:strVal val="visible"/>
                                      </p:to>
                                    </p:set>
                                    <p:animEffect transition="in" filter="wipe(down)">
                                      <p:cBhvr>
                                        <p:cTn id="61" dur="500"/>
                                        <p:tgtEl>
                                          <p:spTgt spid="25606"/>
                                        </p:tgtEl>
                                      </p:cBhvr>
                                    </p:animEffect>
                                  </p:childTnLst>
                                </p:cTn>
                              </p:par>
                              <p:par>
                                <p:cTn id="62" presetID="22" presetClass="entr" presetSubtype="4" fill="hold" grpId="0" nodeType="withEffect">
                                  <p:stCondLst>
                                    <p:cond delay="1500"/>
                                  </p:stCondLst>
                                  <p:childTnLst>
                                    <p:set>
                                      <p:cBhvr>
                                        <p:cTn id="63" dur="1" fill="hold">
                                          <p:stCondLst>
                                            <p:cond delay="0"/>
                                          </p:stCondLst>
                                        </p:cTn>
                                        <p:tgtEl>
                                          <p:spTgt spid="25602"/>
                                        </p:tgtEl>
                                        <p:attrNameLst>
                                          <p:attrName>style.visibility</p:attrName>
                                        </p:attrNameLst>
                                      </p:cBhvr>
                                      <p:to>
                                        <p:strVal val="visible"/>
                                      </p:to>
                                    </p:set>
                                    <p:animEffect transition="in" filter="wipe(down)">
                                      <p:cBhvr>
                                        <p:cTn id="64" dur="500"/>
                                        <p:tgtEl>
                                          <p:spTgt spid="25602"/>
                                        </p:tgtEl>
                                      </p:cBhvr>
                                    </p:animEffect>
                                  </p:childTnLst>
                                </p:cTn>
                              </p:par>
                            </p:childTnLst>
                          </p:cTn>
                        </p:par>
                        <p:par>
                          <p:cTn id="65" fill="hold">
                            <p:stCondLst>
                              <p:cond delay="2000"/>
                            </p:stCondLst>
                            <p:childTnLst>
                              <p:par>
                                <p:cTn id="66" presetID="10" presetClass="entr" presetSubtype="0" fill="hold" nodeType="afterEffect">
                                  <p:stCondLst>
                                    <p:cond delay="0"/>
                                  </p:stCondLst>
                                  <p:childTnLst>
                                    <p:set>
                                      <p:cBhvr>
                                        <p:cTn id="67" dur="1" fill="hold">
                                          <p:stCondLst>
                                            <p:cond delay="0"/>
                                          </p:stCondLst>
                                        </p:cTn>
                                        <p:tgtEl>
                                          <p:spTgt spid="25604"/>
                                        </p:tgtEl>
                                        <p:attrNameLst>
                                          <p:attrName>style.visibility</p:attrName>
                                        </p:attrNameLst>
                                      </p:cBhvr>
                                      <p:to>
                                        <p:strVal val="visible"/>
                                      </p:to>
                                    </p:set>
                                    <p:animEffect transition="in" filter="fade">
                                      <p:cBhvr>
                                        <p:cTn id="68" dur="500"/>
                                        <p:tgtEl>
                                          <p:spTgt spid="25604"/>
                                        </p:tgtEl>
                                      </p:cBhvr>
                                    </p:animEffect>
                                  </p:childTnLst>
                                </p:cTn>
                              </p:par>
                            </p:childTnLst>
                          </p:cTn>
                        </p:par>
                        <p:par>
                          <p:cTn id="69" fill="hold">
                            <p:stCondLst>
                              <p:cond delay="2500"/>
                            </p:stCondLst>
                            <p:childTnLst>
                              <p:par>
                                <p:cTn id="70" presetID="22" presetClass="entr" presetSubtype="1" fill="hold" grpId="0" nodeType="afterEffect">
                                  <p:stCondLst>
                                    <p:cond delay="0"/>
                                  </p:stCondLst>
                                  <p:iterate type="lt">
                                    <p:tmPct val="10000"/>
                                  </p:iterate>
                                  <p:childTnLst>
                                    <p:set>
                                      <p:cBhvr>
                                        <p:cTn id="71" dur="1" fill="hold">
                                          <p:stCondLst>
                                            <p:cond delay="0"/>
                                          </p:stCondLst>
                                        </p:cTn>
                                        <p:tgtEl>
                                          <p:spTgt spid="25613"/>
                                        </p:tgtEl>
                                        <p:attrNameLst>
                                          <p:attrName>style.visibility</p:attrName>
                                        </p:attrNameLst>
                                      </p:cBhvr>
                                      <p:to>
                                        <p:strVal val="visible"/>
                                      </p:to>
                                    </p:set>
                                    <p:animEffect transition="in" filter="wipe(up)">
                                      <p:cBhvr>
                                        <p:cTn id="72" dur="500"/>
                                        <p:tgtEl>
                                          <p:spTgt spid="25613"/>
                                        </p:tgtEl>
                                      </p:cBhvr>
                                    </p:animEffect>
                                  </p:childTnLst>
                                </p:cTn>
                              </p:par>
                            </p:childTnLst>
                          </p:cTn>
                        </p:par>
                        <p:par>
                          <p:cTn id="73" fill="hold">
                            <p:stCondLst>
                              <p:cond delay="3350"/>
                            </p:stCondLst>
                            <p:childTnLst>
                              <p:par>
                                <p:cTn id="74" presetID="16" presetClass="entr" presetSubtype="37" fill="hold" nodeType="afterEffect">
                                  <p:stCondLst>
                                    <p:cond delay="0"/>
                                  </p:stCondLst>
                                  <p:childTnLst>
                                    <p:set>
                                      <p:cBhvr>
                                        <p:cTn id="75" dur="1" fill="hold">
                                          <p:stCondLst>
                                            <p:cond delay="0"/>
                                          </p:stCondLst>
                                        </p:cTn>
                                        <p:tgtEl>
                                          <p:spTgt spid="25614"/>
                                        </p:tgtEl>
                                        <p:attrNameLst>
                                          <p:attrName>style.visibility</p:attrName>
                                        </p:attrNameLst>
                                      </p:cBhvr>
                                      <p:to>
                                        <p:strVal val="visible"/>
                                      </p:to>
                                    </p:set>
                                    <p:animEffect transition="in" filter="barn(outVertical)">
                                      <p:cBhvr>
                                        <p:cTn id="76" dur="500"/>
                                        <p:tgtEl>
                                          <p:spTgt spid="25614"/>
                                        </p:tgtEl>
                                      </p:cBhvr>
                                    </p:animEffect>
                                  </p:childTnLst>
                                </p:cTn>
                              </p:par>
                            </p:childTnLst>
                          </p:cTn>
                        </p:par>
                        <p:par>
                          <p:cTn id="77" fill="hold">
                            <p:stCondLst>
                              <p:cond delay="3850"/>
                            </p:stCondLst>
                            <p:childTnLst>
                              <p:par>
                                <p:cTn id="78" presetID="12" presetClass="entr" presetSubtype="4" fill="hold" grpId="0" nodeType="afterEffect">
                                  <p:stCondLst>
                                    <p:cond delay="0"/>
                                  </p:stCondLst>
                                  <p:childTnLst>
                                    <p:set>
                                      <p:cBhvr>
                                        <p:cTn id="79" dur="1" fill="hold">
                                          <p:stCondLst>
                                            <p:cond delay="0"/>
                                          </p:stCondLst>
                                        </p:cTn>
                                        <p:tgtEl>
                                          <p:spTgt spid="25615"/>
                                        </p:tgtEl>
                                        <p:attrNameLst>
                                          <p:attrName>style.visibility</p:attrName>
                                        </p:attrNameLst>
                                      </p:cBhvr>
                                      <p:to>
                                        <p:strVal val="visible"/>
                                      </p:to>
                                    </p:set>
                                    <p:anim calcmode="lin" valueType="num">
                                      <p:cBhvr additive="base">
                                        <p:cTn id="80" dur="500"/>
                                        <p:tgtEl>
                                          <p:spTgt spid="25615"/>
                                        </p:tgtEl>
                                        <p:attrNameLst>
                                          <p:attrName>ppt_y</p:attrName>
                                        </p:attrNameLst>
                                      </p:cBhvr>
                                      <p:tavLst>
                                        <p:tav tm="0">
                                          <p:val>
                                            <p:strVal val="#ppt_y+#ppt_h*1.125000"/>
                                          </p:val>
                                        </p:tav>
                                        <p:tav tm="100000">
                                          <p:val>
                                            <p:strVal val="#ppt_y"/>
                                          </p:val>
                                        </p:tav>
                                      </p:tavLst>
                                    </p:anim>
                                    <p:animEffect transition="in" filter="wipe(up)">
                                      <p:cBhvr>
                                        <p:cTn id="81" dur="500"/>
                                        <p:tgtEl>
                                          <p:spTgt spid="25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bldLvl="0" animBg="1"/>
      <p:bldP spid="25603" grpId="0" bldLvl="0" animBg="1" autoUpdateAnimBg="0"/>
      <p:bldP spid="25605" grpId="0" bldLvl="0" animBg="1" autoUpdateAnimBg="0"/>
      <p:bldP spid="25606" grpId="0" bldLvl="0" animBg="1"/>
      <p:bldP spid="25607" grpId="0" bldLvl="0" animBg="1" autoUpdateAnimBg="0"/>
      <p:bldP spid="25608" grpId="0" bldLvl="0" animBg="1" autoUpdateAnimBg="0"/>
      <p:bldP spid="25609" grpId="0" bldLvl="0" animBg="1" autoUpdateAnimBg="0"/>
      <p:bldP spid="25613" grpId="0" autoUpdateAnimBg="0"/>
      <p:bldP spid="25615" grpId="0" autoUpdateAnimBg="0"/>
      <p:bldP spid="25618" grpId="0" bldLvl="0" animBg="1" autoUpdateAnimBg="0"/>
      <p:bldP spid="25619" grpId="0" bldLvl="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7" y="3327835"/>
            <a:ext cx="6455579" cy="12695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fontAlgn="auto" hangingPunct="1">
              <a:spcBef>
                <a:spcPts val="0"/>
              </a:spcBef>
              <a:spcAft>
                <a:spcPts val="0"/>
              </a:spcAft>
              <a:buFontTx/>
              <a:buNone/>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eaLnBrk="1" fontAlgn="auto" hangingPunct="1">
              <a:spcBef>
                <a:spcPts val="0"/>
              </a:spcBef>
              <a:spcAft>
                <a:spcPts val="0"/>
              </a:spcAft>
              <a:buFontTx/>
              <a:buNone/>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buFontTx/>
              <a:buNone/>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eaLnBrk="1" fontAlgn="auto" hangingPunct="1">
              <a:spcBef>
                <a:spcPts val="0"/>
              </a:spcBef>
              <a:spcAft>
                <a:spcPts val="0"/>
              </a:spcAft>
              <a:buFontTx/>
              <a:buNone/>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eaLnBrk="1" fontAlgn="auto" hangingPunct="1">
              <a:spcBef>
                <a:spcPts val="0"/>
              </a:spcBef>
              <a:spcAft>
                <a:spcPts val="0"/>
              </a:spcAft>
              <a:buFontTx/>
              <a:buNone/>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eaLnBrk="1" fontAlgn="auto" hangingPunct="1">
              <a:spcBef>
                <a:spcPts val="0"/>
              </a:spcBef>
              <a:spcAft>
                <a:spcPts val="0"/>
              </a:spcAft>
              <a:buFontTx/>
              <a:buNone/>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eaLnBrk="1" fontAlgn="auto" hangingPunct="1">
              <a:spcBef>
                <a:spcPts val="0"/>
              </a:spcBef>
              <a:spcAft>
                <a:spcPts val="0"/>
              </a:spcAft>
              <a:buFontTx/>
              <a:buNone/>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buFontTx/>
              <a:buNone/>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248707"/>
            <a:ext cx="9144000" cy="1025122"/>
          </a:xfrm>
          <a:prstGeom prst="rect">
            <a:avLst/>
          </a:prstGeom>
          <a:solidFill>
            <a:schemeClr val="tx2">
              <a:lumMod val="75000"/>
            </a:schemeClr>
          </a:solidFill>
          <a:ln w="9525">
            <a:noFill/>
            <a:miter lim="800000"/>
            <a:headEnd/>
            <a:tailEnd/>
          </a:ln>
        </p:spPr>
        <p:txBody>
          <a:bodyPr wrap="none" anchor="ctr"/>
          <a:lstStyle/>
          <a:p>
            <a:pPr eaLnBrk="1" fontAlgn="auto" hangingPunct="1">
              <a:spcBef>
                <a:spcPts val="0"/>
              </a:spcBef>
              <a:spcAft>
                <a:spcPts val="0"/>
              </a:spcAft>
              <a:buFontTx/>
              <a:buNone/>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20802" y="236386"/>
            <a:ext cx="7711638" cy="2011329"/>
          </a:xfrm>
          <a:prstGeom prst="rect">
            <a:avLst/>
          </a:prstGeom>
          <a:noFill/>
          <a:ln>
            <a:noFill/>
          </a:ln>
        </p:spPr>
      </p:pic>
      <p:sp>
        <p:nvSpPr>
          <p:cNvPr id="15" name="Rectangle 3"/>
          <p:cNvSpPr>
            <a:spLocks noChangeArrowheads="1"/>
          </p:cNvSpPr>
          <p:nvPr/>
        </p:nvSpPr>
        <p:spPr bwMode="auto">
          <a:xfrm>
            <a:off x="468316" y="2323010"/>
            <a:ext cx="4103687" cy="121400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fontAlgn="auto" hangingPunct="1">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eaLnBrk="1" fontAlgn="auto" hangingPunct="1">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eaLnBrk="1" fontAlgn="auto" hangingPunct="1">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323010"/>
            <a:ext cx="4103688" cy="116000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fontAlgn="auto" hangingPunct="1">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eaLnBrk="1" fontAlgn="auto" hangingPunct="1">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eaLnBrk="1" fontAlgn="auto" hangingPunct="1">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15816"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234001"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97108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组合 40"/>
          <p:cNvGrpSpPr/>
          <p:nvPr/>
        </p:nvGrpSpPr>
        <p:grpSpPr bwMode="auto">
          <a:xfrm>
            <a:off x="-102394" y="356580"/>
            <a:ext cx="9308306" cy="4338638"/>
            <a:chOff x="0" y="0"/>
            <a:chExt cx="12410868" cy="5784745"/>
          </a:xfrm>
        </p:grpSpPr>
        <p:sp>
          <p:nvSpPr>
            <p:cNvPr id="11267"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1268"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1269"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pic>
          <p:nvPicPr>
            <p:cNvPr id="11270" name="图片 36"/>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1"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1272"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1273"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sp>
        <p:nvSpPr>
          <p:cNvPr id="11274" name="矩形 19"/>
          <p:cNvSpPr>
            <a:spLocks noChangeArrowheads="1"/>
          </p:cNvSpPr>
          <p:nvPr/>
        </p:nvSpPr>
        <p:spPr bwMode="auto">
          <a:xfrm>
            <a:off x="0" y="1550777"/>
            <a:ext cx="9144000" cy="2212181"/>
          </a:xfrm>
          <a:prstGeom prst="rect">
            <a:avLst/>
          </a:prstGeom>
          <a:blipFill dpi="0" rotWithShape="1">
            <a:blip r:embed="rId3" cstate="email"/>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1275" name="矩形 21"/>
          <p:cNvSpPr>
            <a:spLocks noChangeArrowheads="1"/>
          </p:cNvSpPr>
          <p:nvPr/>
        </p:nvSpPr>
        <p:spPr bwMode="auto">
          <a:xfrm>
            <a:off x="0" y="1550777"/>
            <a:ext cx="9144000" cy="2212181"/>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pic>
        <p:nvPicPr>
          <p:cNvPr id="11276" name="文本框 22"/>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2622" y="467308"/>
            <a:ext cx="1334690" cy="8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7" name="文本框 23"/>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91691" y="1111436"/>
            <a:ext cx="1344215" cy="40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278" name="直接连接符 25"/>
          <p:cNvCxnSpPr>
            <a:cxnSpLocks noChangeShapeType="1"/>
          </p:cNvCxnSpPr>
          <p:nvPr/>
        </p:nvCxnSpPr>
        <p:spPr bwMode="auto">
          <a:xfrm>
            <a:off x="305991" y="1115008"/>
            <a:ext cx="1104900"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11279" name="矩形 26"/>
          <p:cNvSpPr>
            <a:spLocks noChangeArrowheads="1"/>
          </p:cNvSpPr>
          <p:nvPr/>
        </p:nvSpPr>
        <p:spPr bwMode="auto">
          <a:xfrm>
            <a:off x="5520929" y="3911786"/>
            <a:ext cx="3382565" cy="502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900">
                <a:solidFill>
                  <a:srgbClr val="FFFFFF"/>
                </a:solidFill>
                <a:latin typeface="Arial" panose="020B0604020202020204" pitchFamily="34" charset="0"/>
                <a:cs typeface="Arial" panose="020B0604020202020204" pitchFamily="34" charset="0"/>
              </a:rPr>
              <a:t>您的内容打在这里，或者通过复制您的文本后，在此框中选择粘贴，并选择只保留文字。您的内容打在这里，或者通过复制您的文本后，在此框中</a:t>
            </a:r>
          </a:p>
        </p:txBody>
      </p:sp>
      <p:cxnSp>
        <p:nvCxnSpPr>
          <p:cNvPr id="11280" name="直接连接符 30"/>
          <p:cNvCxnSpPr>
            <a:cxnSpLocks noChangeShapeType="1"/>
          </p:cNvCxnSpPr>
          <p:nvPr/>
        </p:nvCxnSpPr>
        <p:spPr bwMode="auto">
          <a:xfrm>
            <a:off x="0" y="1550777"/>
            <a:ext cx="9144000"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cxnSp>
        <p:nvCxnSpPr>
          <p:cNvPr id="11281" name="直接连接符 31"/>
          <p:cNvCxnSpPr>
            <a:cxnSpLocks noChangeShapeType="1"/>
          </p:cNvCxnSpPr>
          <p:nvPr/>
        </p:nvCxnSpPr>
        <p:spPr bwMode="auto">
          <a:xfrm>
            <a:off x="0" y="3762958"/>
            <a:ext cx="9144000"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grpSp>
        <p:nvGrpSpPr>
          <p:cNvPr id="11282" name="组合 5"/>
          <p:cNvGrpSpPr/>
          <p:nvPr/>
        </p:nvGrpSpPr>
        <p:grpSpPr bwMode="auto">
          <a:xfrm>
            <a:off x="0" y="1811524"/>
            <a:ext cx="9144000" cy="1109663"/>
            <a:chOff x="0" y="0"/>
            <a:chExt cx="12192000" cy="1480457"/>
          </a:xfrm>
        </p:grpSpPr>
        <p:sp>
          <p:nvSpPr>
            <p:cNvPr id="11283" name="弧形 44"/>
            <p:cNvSpPr/>
            <p:nvPr/>
          </p:nvSpPr>
          <p:spPr bwMode="auto">
            <a:xfrm>
              <a:off x="5356225" y="0"/>
              <a:ext cx="1479550" cy="1480457"/>
            </a:xfrm>
            <a:custGeom>
              <a:avLst/>
              <a:gdLst>
                <a:gd name="T0" fmla="*/ 0 w 1479550"/>
                <a:gd name="T1" fmla="*/ 740228 h 1480457"/>
                <a:gd name="T2" fmla="*/ 739775 w 1479550"/>
                <a:gd name="T3" fmla="*/ 0 h 1480457"/>
                <a:gd name="T4" fmla="*/ 1479550 w 1479550"/>
                <a:gd name="T5" fmla="*/ 740229 h 1480457"/>
                <a:gd name="T6" fmla="*/ 739775 w 1479550"/>
                <a:gd name="T7" fmla="*/ 740229 h 1480457"/>
                <a:gd name="T8" fmla="*/ 0 w 1479550"/>
                <a:gd name="T9" fmla="*/ 740228 h 1480457"/>
                <a:gd name="T10" fmla="*/ 0 w 1479550"/>
                <a:gd name="T11" fmla="*/ 740228 h 1480457"/>
                <a:gd name="T12" fmla="*/ 739775 w 1479550"/>
                <a:gd name="T13" fmla="*/ 0 h 1480457"/>
                <a:gd name="T14" fmla="*/ 1479550 w 1479550"/>
                <a:gd name="T15" fmla="*/ 740229 h 14804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550" h="1480457" stroke="0">
                  <a:moveTo>
                    <a:pt x="0" y="740228"/>
                  </a:moveTo>
                  <a:cubicBezTo>
                    <a:pt x="0" y="331411"/>
                    <a:pt x="331209" y="0"/>
                    <a:pt x="739775" y="0"/>
                  </a:cubicBezTo>
                  <a:cubicBezTo>
                    <a:pt x="1148341" y="0"/>
                    <a:pt x="1479550" y="331412"/>
                    <a:pt x="1479550" y="740229"/>
                  </a:cubicBezTo>
                  <a:lnTo>
                    <a:pt x="739775" y="740229"/>
                  </a:lnTo>
                  <a:lnTo>
                    <a:pt x="0" y="740228"/>
                  </a:lnTo>
                  <a:close/>
                </a:path>
                <a:path w="1479550" h="1480457" fill="none">
                  <a:moveTo>
                    <a:pt x="0" y="740228"/>
                  </a:moveTo>
                  <a:cubicBezTo>
                    <a:pt x="0" y="331411"/>
                    <a:pt x="331209" y="0"/>
                    <a:pt x="739775" y="0"/>
                  </a:cubicBezTo>
                  <a:cubicBezTo>
                    <a:pt x="1148341" y="0"/>
                    <a:pt x="1479550" y="331412"/>
                    <a:pt x="1479550" y="740229"/>
                  </a:cubicBezTo>
                </a:path>
              </a:pathLst>
            </a:custGeom>
            <a:noFill/>
            <a:ln w="12700" cap="flat" cmpd="sng">
              <a:solidFill>
                <a:schemeClr val="bg1">
                  <a:alpha val="70000"/>
                </a:schemeClr>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00"/>
            </a:p>
          </p:txBody>
        </p:sp>
        <p:cxnSp>
          <p:nvCxnSpPr>
            <p:cNvPr id="11284" name="直接连接符 48"/>
            <p:cNvCxnSpPr>
              <a:cxnSpLocks noChangeShapeType="1"/>
            </p:cNvCxnSpPr>
            <p:nvPr/>
          </p:nvCxnSpPr>
          <p:spPr bwMode="auto">
            <a:xfrm>
              <a:off x="0" y="733875"/>
              <a:ext cx="5353050" cy="0"/>
            </a:xfrm>
            <a:prstGeom prst="line">
              <a:avLst/>
            </a:prstGeom>
            <a:noFill/>
            <a:ln w="12700" cmpd="sng">
              <a:solidFill>
                <a:schemeClr val="bg1">
                  <a:alpha val="70000"/>
                </a:schemeClr>
              </a:solidFill>
              <a:round/>
            </a:ln>
            <a:extLst>
              <a:ext uri="{909E8E84-426E-40DD-AFC4-6F175D3DCCD1}">
                <a14:hiddenFill xmlns:a14="http://schemas.microsoft.com/office/drawing/2010/main">
                  <a:noFill/>
                </a14:hiddenFill>
              </a:ext>
            </a:extLst>
          </p:spPr>
        </p:cxnSp>
        <p:cxnSp>
          <p:nvCxnSpPr>
            <p:cNvPr id="11285" name="直接连接符 49"/>
            <p:cNvCxnSpPr>
              <a:cxnSpLocks noChangeShapeType="1"/>
            </p:cNvCxnSpPr>
            <p:nvPr/>
          </p:nvCxnSpPr>
          <p:spPr bwMode="auto">
            <a:xfrm>
              <a:off x="6838950" y="733875"/>
              <a:ext cx="5353050" cy="0"/>
            </a:xfrm>
            <a:prstGeom prst="line">
              <a:avLst/>
            </a:prstGeom>
            <a:noFill/>
            <a:ln w="12700" cmpd="sng">
              <a:solidFill>
                <a:schemeClr val="bg1">
                  <a:alpha val="70000"/>
                </a:schemeClr>
              </a:solidFill>
              <a:round/>
            </a:ln>
            <a:extLst>
              <a:ext uri="{909E8E84-426E-40DD-AFC4-6F175D3DCCD1}">
                <a14:hiddenFill xmlns:a14="http://schemas.microsoft.com/office/drawing/2010/main">
                  <a:noFill/>
                </a14:hiddenFill>
              </a:ext>
            </a:extLst>
          </p:spPr>
        </p:cxnSp>
      </p:grpSp>
      <p:grpSp>
        <p:nvGrpSpPr>
          <p:cNvPr id="11286" name="组合 74"/>
          <p:cNvGrpSpPr/>
          <p:nvPr/>
        </p:nvGrpSpPr>
        <p:grpSpPr bwMode="auto">
          <a:xfrm>
            <a:off x="4106466" y="1893677"/>
            <a:ext cx="935831" cy="937022"/>
            <a:chOff x="0" y="0"/>
            <a:chExt cx="1248318" cy="1248318"/>
          </a:xfrm>
        </p:grpSpPr>
        <p:sp>
          <p:nvSpPr>
            <p:cNvPr id="11287" name="椭圆 57"/>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1288" name="文本框 61"/>
            <p:cNvSpPr txBox="1">
              <a:spLocks noChangeArrowheads="1"/>
            </p:cNvSpPr>
            <p:nvPr/>
          </p:nvSpPr>
          <p:spPr bwMode="auto">
            <a:xfrm>
              <a:off x="169699" y="207807"/>
              <a:ext cx="924400" cy="911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3600">
                  <a:solidFill>
                    <a:srgbClr val="1E6991"/>
                  </a:solidFill>
                  <a:latin typeface="华文细黑" pitchFamily="2" charset="-122"/>
                  <a:ea typeface="华文细黑" pitchFamily="2" charset="-122"/>
                </a:rPr>
                <a:t>01</a:t>
              </a:r>
              <a:endParaRPr lang="zh-CN" altLang="en-US" sz="3600">
                <a:solidFill>
                  <a:srgbClr val="1E6991"/>
                </a:solidFill>
                <a:latin typeface="华文细黑" pitchFamily="2" charset="-122"/>
                <a:ea typeface="华文细黑" pitchFamily="2" charset="-122"/>
              </a:endParaRPr>
            </a:p>
          </p:txBody>
        </p:sp>
      </p:grpSp>
      <p:grpSp>
        <p:nvGrpSpPr>
          <p:cNvPr id="11289" name="组合 4"/>
          <p:cNvGrpSpPr/>
          <p:nvPr/>
        </p:nvGrpSpPr>
        <p:grpSpPr bwMode="auto">
          <a:xfrm>
            <a:off x="3732610" y="2884277"/>
            <a:ext cx="1695450" cy="455944"/>
            <a:chOff x="0" y="0"/>
            <a:chExt cx="2261776" cy="608134"/>
          </a:xfrm>
        </p:grpSpPr>
        <p:sp>
          <p:nvSpPr>
            <p:cNvPr id="11290" name="文本框 66"/>
            <p:cNvSpPr txBox="1">
              <a:spLocks noChangeArrowheads="1"/>
            </p:cNvSpPr>
            <p:nvPr/>
          </p:nvSpPr>
          <p:spPr bwMode="auto">
            <a:xfrm>
              <a:off x="0" y="0"/>
              <a:ext cx="2261776" cy="365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b="1">
                  <a:solidFill>
                    <a:srgbClr val="FFFFFF"/>
                  </a:solidFill>
                  <a:latin typeface="Arial" panose="020B0604020202020204" pitchFamily="34" charset="0"/>
                  <a:cs typeface="Arial" panose="020B0604020202020204" pitchFamily="34" charset="0"/>
                </a:rPr>
                <a:t>单击此处添加标题</a:t>
              </a:r>
            </a:p>
          </p:txBody>
        </p:sp>
        <p:sp>
          <p:nvSpPr>
            <p:cNvPr id="11291" name="矩形 70"/>
            <p:cNvSpPr>
              <a:spLocks noChangeArrowheads="1"/>
            </p:cNvSpPr>
            <p:nvPr/>
          </p:nvSpPr>
          <p:spPr bwMode="auto">
            <a:xfrm>
              <a:off x="3892" y="333720"/>
              <a:ext cx="2242954" cy="274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750">
                  <a:solidFill>
                    <a:srgbClr val="FFFFFF"/>
                  </a:solidFill>
                  <a:latin typeface="Arial" panose="020B0604020202020204" pitchFamily="34" charset="0"/>
                </a:rPr>
                <a:t>请在此粘贴或者输入您的文字内容</a:t>
              </a: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1286"/>
                                        </p:tgtEl>
                                        <p:attrNameLst>
                                          <p:attrName>style.visibility</p:attrName>
                                        </p:attrNameLst>
                                      </p:cBhvr>
                                      <p:to>
                                        <p:strVal val="visible"/>
                                      </p:to>
                                    </p:set>
                                    <p:anim calcmode="lin" valueType="num">
                                      <p:cBhvr>
                                        <p:cTn id="7" dur="500" fill="hold"/>
                                        <p:tgtEl>
                                          <p:spTgt spid="11286"/>
                                        </p:tgtEl>
                                        <p:attrNameLst>
                                          <p:attrName>ppt_w</p:attrName>
                                        </p:attrNameLst>
                                      </p:cBhvr>
                                      <p:tavLst>
                                        <p:tav tm="0">
                                          <p:val>
                                            <p:fltVal val="0"/>
                                          </p:val>
                                        </p:tav>
                                        <p:tav tm="100000">
                                          <p:val>
                                            <p:strVal val="#ppt_w"/>
                                          </p:val>
                                        </p:tav>
                                      </p:tavLst>
                                    </p:anim>
                                    <p:anim calcmode="lin" valueType="num">
                                      <p:cBhvr>
                                        <p:cTn id="8" dur="500" fill="hold"/>
                                        <p:tgtEl>
                                          <p:spTgt spid="11286"/>
                                        </p:tgtEl>
                                        <p:attrNameLst>
                                          <p:attrName>ppt_h</p:attrName>
                                        </p:attrNameLst>
                                      </p:cBhvr>
                                      <p:tavLst>
                                        <p:tav tm="0">
                                          <p:val>
                                            <p:fltVal val="0"/>
                                          </p:val>
                                        </p:tav>
                                        <p:tav tm="100000">
                                          <p:val>
                                            <p:strVal val="#ppt_h"/>
                                          </p:val>
                                        </p:tav>
                                      </p:tavLst>
                                    </p:anim>
                                  </p:childTnLst>
                                </p:cTn>
                              </p:par>
                              <p:par>
                                <p:cTn id="9" presetID="12" presetClass="entr" presetSubtype="1" fill="hold" nodeType="withEffect">
                                  <p:stCondLst>
                                    <p:cond delay="0"/>
                                  </p:stCondLst>
                                  <p:childTnLst>
                                    <p:set>
                                      <p:cBhvr>
                                        <p:cTn id="10" dur="1" fill="hold">
                                          <p:stCondLst>
                                            <p:cond delay="0"/>
                                          </p:stCondLst>
                                        </p:cTn>
                                        <p:tgtEl>
                                          <p:spTgt spid="11289"/>
                                        </p:tgtEl>
                                        <p:attrNameLst>
                                          <p:attrName>style.visibility</p:attrName>
                                        </p:attrNameLst>
                                      </p:cBhvr>
                                      <p:to>
                                        <p:strVal val="visible"/>
                                      </p:to>
                                    </p:set>
                                    <p:anim calcmode="lin" valueType="num">
                                      <p:cBhvr additive="base">
                                        <p:cTn id="11" dur="500"/>
                                        <p:tgtEl>
                                          <p:spTgt spid="11289"/>
                                        </p:tgtEl>
                                        <p:attrNameLst>
                                          <p:attrName>ppt_y</p:attrName>
                                        </p:attrNameLst>
                                      </p:cBhvr>
                                      <p:tavLst>
                                        <p:tav tm="0">
                                          <p:val>
                                            <p:strVal val="#ppt_y-#ppt_h*1.125000"/>
                                          </p:val>
                                        </p:tav>
                                        <p:tav tm="100000">
                                          <p:val>
                                            <p:strVal val="#ppt_y"/>
                                          </p:val>
                                        </p:tav>
                                      </p:tavLst>
                                    </p:anim>
                                    <p:animEffect transition="in" filter="wipe(down)">
                                      <p:cBhvr>
                                        <p:cTn id="12" dur="500"/>
                                        <p:tgtEl>
                                          <p:spTgt spid="11289"/>
                                        </p:tgtEl>
                                      </p:cBhvr>
                                    </p:animEffect>
                                  </p:childTnLst>
                                </p:cTn>
                              </p:par>
                            </p:childTnLst>
                          </p:cTn>
                        </p:par>
                        <p:par>
                          <p:cTn id="13" fill="hold">
                            <p:stCondLst>
                              <p:cond delay="500"/>
                            </p:stCondLst>
                            <p:childTnLst>
                              <p:par>
                                <p:cTn id="14" presetID="16" presetClass="entr" presetSubtype="37" fill="hold" nodeType="afterEffect">
                                  <p:stCondLst>
                                    <p:cond delay="0"/>
                                  </p:stCondLst>
                                  <p:childTnLst>
                                    <p:set>
                                      <p:cBhvr>
                                        <p:cTn id="15" dur="1" fill="hold">
                                          <p:stCondLst>
                                            <p:cond delay="0"/>
                                          </p:stCondLst>
                                        </p:cTn>
                                        <p:tgtEl>
                                          <p:spTgt spid="11282"/>
                                        </p:tgtEl>
                                        <p:attrNameLst>
                                          <p:attrName>style.visibility</p:attrName>
                                        </p:attrNameLst>
                                      </p:cBhvr>
                                      <p:to>
                                        <p:strVal val="visible"/>
                                      </p:to>
                                    </p:set>
                                    <p:animEffect transition="in" filter="barn(outVertical)">
                                      <p:cBhvr>
                                        <p:cTn id="16" dur="500"/>
                                        <p:tgtEl>
                                          <p:spTgt spid="11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任意多边形 9"/>
          <p:cNvSpPr/>
          <p:nvPr/>
        </p:nvSpPr>
        <p:spPr bwMode="auto">
          <a:xfrm>
            <a:off x="305991" y="123218"/>
            <a:ext cx="464344" cy="472678"/>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cxnSp>
        <p:nvCxnSpPr>
          <p:cNvPr id="7172" name="直接连接符 11"/>
          <p:cNvCxnSpPr>
            <a:cxnSpLocks noChangeShapeType="1"/>
          </p:cNvCxnSpPr>
          <p:nvPr/>
        </p:nvCxnSpPr>
        <p:spPr bwMode="auto">
          <a:xfrm flipH="1">
            <a:off x="614363" y="304193"/>
            <a:ext cx="253604" cy="296465"/>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7173" name="文本框 12"/>
          <p:cNvSpPr txBox="1">
            <a:spLocks noChangeArrowheads="1"/>
          </p:cNvSpPr>
          <p:nvPr/>
        </p:nvSpPr>
        <p:spPr bwMode="auto">
          <a:xfrm>
            <a:off x="298847" y="186320"/>
            <a:ext cx="442913" cy="38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800" b="1">
                <a:solidFill>
                  <a:srgbClr val="132F55"/>
                </a:solidFill>
                <a:latin typeface="华文细黑" pitchFamily="2" charset="-122"/>
                <a:ea typeface="华文细黑" pitchFamily="2" charset="-122"/>
              </a:rPr>
              <a:t>01</a:t>
            </a:r>
            <a:endParaRPr lang="zh-CN" altLang="en-US" sz="1800" b="1">
              <a:solidFill>
                <a:srgbClr val="132F55"/>
              </a:solidFill>
              <a:latin typeface="华文细黑" pitchFamily="2" charset="-122"/>
              <a:ea typeface="华文细黑" pitchFamily="2" charset="-122"/>
            </a:endParaRPr>
          </a:p>
        </p:txBody>
      </p:sp>
      <p:cxnSp>
        <p:nvCxnSpPr>
          <p:cNvPr id="7174" name="直接连接符 14"/>
          <p:cNvCxnSpPr>
            <a:cxnSpLocks noChangeShapeType="1"/>
          </p:cNvCxnSpPr>
          <p:nvPr/>
        </p:nvCxnSpPr>
        <p:spPr bwMode="auto">
          <a:xfrm>
            <a:off x="298847" y="655427"/>
            <a:ext cx="8539163"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7176" name="矩形 16"/>
          <p:cNvSpPr>
            <a:spLocks noChangeArrowheads="1"/>
          </p:cNvSpPr>
          <p:nvPr/>
        </p:nvSpPr>
        <p:spPr bwMode="auto">
          <a:xfrm>
            <a:off x="305991" y="1095958"/>
            <a:ext cx="8532019" cy="1947863"/>
          </a:xfrm>
          <a:prstGeom prst="rect">
            <a:avLst/>
          </a:prstGeom>
          <a:blipFill dpi="0" rotWithShape="1">
            <a:blip r:embed="rId2" cstate="email"/>
            <a:srcRect/>
            <a:stretch>
              <a:fillRect/>
            </a:stretch>
          </a:blipFill>
          <a:ln>
            <a:noFill/>
          </a:ln>
          <a:effectLst>
            <a:outerShdw dist="38100" dir="5400000" algn="ctr" rotWithShape="0">
              <a:srgbClr val="000000">
                <a:alpha val="18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nvGrpSpPr>
          <p:cNvPr id="7177" name="组合 37"/>
          <p:cNvGrpSpPr/>
          <p:nvPr/>
        </p:nvGrpSpPr>
        <p:grpSpPr bwMode="auto">
          <a:xfrm>
            <a:off x="5178029" y="1095958"/>
            <a:ext cx="3659981" cy="1947863"/>
            <a:chOff x="0" y="0"/>
            <a:chExt cx="4879242" cy="2596799"/>
          </a:xfrm>
        </p:grpSpPr>
        <p:grpSp>
          <p:nvGrpSpPr>
            <p:cNvPr id="7178" name="组合 21"/>
            <p:cNvGrpSpPr/>
            <p:nvPr/>
          </p:nvGrpSpPr>
          <p:grpSpPr bwMode="auto">
            <a:xfrm>
              <a:off x="0" y="0"/>
              <a:ext cx="4879242" cy="2596799"/>
              <a:chOff x="0" y="0"/>
              <a:chExt cx="4879242" cy="2596799"/>
            </a:xfrm>
          </p:grpSpPr>
          <p:sp>
            <p:nvSpPr>
              <p:cNvPr id="7179" name="矩形 19"/>
              <p:cNvSpPr>
                <a:spLocks noChangeArrowheads="1"/>
              </p:cNvSpPr>
              <p:nvPr/>
            </p:nvSpPr>
            <p:spPr bwMode="auto">
              <a:xfrm>
                <a:off x="577763" y="0"/>
                <a:ext cx="4301479" cy="2596799"/>
              </a:xfrm>
              <a:prstGeom prst="rect">
                <a:avLst/>
              </a:prstGeom>
              <a:solidFill>
                <a:srgbClr val="1E6991">
                  <a:alpha val="82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7180" name="等腰三角形 20"/>
              <p:cNvSpPr>
                <a:spLocks noChangeArrowheads="1"/>
              </p:cNvSpPr>
              <p:nvPr/>
            </p:nvSpPr>
            <p:spPr bwMode="auto">
              <a:xfrm rot="16200000">
                <a:off x="-46035" y="1009518"/>
                <a:ext cx="669834" cy="577763"/>
              </a:xfrm>
              <a:prstGeom prst="triangle">
                <a:avLst>
                  <a:gd name="adj" fmla="val 50000"/>
                </a:avLst>
              </a:prstGeom>
              <a:solidFill>
                <a:srgbClr val="1E6991">
                  <a:alpha val="82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sp>
          <p:nvSpPr>
            <p:cNvPr id="7181" name="文本框 22"/>
            <p:cNvSpPr txBox="1">
              <a:spLocks noChangeArrowheads="1"/>
            </p:cNvSpPr>
            <p:nvPr/>
          </p:nvSpPr>
          <p:spPr bwMode="auto">
            <a:xfrm>
              <a:off x="791429" y="379882"/>
              <a:ext cx="3810000" cy="487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800" b="1">
                  <a:solidFill>
                    <a:schemeClr val="bg1"/>
                  </a:solidFill>
                  <a:latin typeface="Arial" panose="020B0604020202020204" pitchFamily="34" charset="0"/>
                  <a:cs typeface="Arial" panose="020B0604020202020204" pitchFamily="34" charset="0"/>
                </a:rPr>
                <a:t>单击此处添加标题</a:t>
              </a:r>
            </a:p>
          </p:txBody>
        </p:sp>
        <p:sp>
          <p:nvSpPr>
            <p:cNvPr id="7182" name="矩形 23"/>
            <p:cNvSpPr>
              <a:spLocks noChangeArrowheads="1"/>
            </p:cNvSpPr>
            <p:nvPr/>
          </p:nvSpPr>
          <p:spPr bwMode="auto">
            <a:xfrm>
              <a:off x="791429" y="990620"/>
              <a:ext cx="4008120" cy="975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050">
                  <a:solidFill>
                    <a:schemeClr val="bg1"/>
                  </a:solidFill>
                  <a:latin typeface="Arial" panose="020B0604020202020204" pitchFamily="34" charset="0"/>
                </a:rPr>
                <a:t>您的内容打在这里，或者通过复制您的文本后，在此框中选择粘贴，并选择只保留文字。您的内容打在这里，或者通过复制您的文本后，在此框中</a:t>
              </a:r>
            </a:p>
          </p:txBody>
        </p:sp>
      </p:grpSp>
      <p:sp>
        <p:nvSpPr>
          <p:cNvPr id="7183" name="任意多边形 26"/>
          <p:cNvSpPr/>
          <p:nvPr/>
        </p:nvSpPr>
        <p:spPr bwMode="auto">
          <a:xfrm>
            <a:off x="323850" y="3354574"/>
            <a:ext cx="240506" cy="240506"/>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sp>
        <p:nvSpPr>
          <p:cNvPr id="7185" name="矩形 29"/>
          <p:cNvSpPr>
            <a:spLocks noChangeArrowheads="1"/>
          </p:cNvSpPr>
          <p:nvPr/>
        </p:nvSpPr>
        <p:spPr bwMode="auto">
          <a:xfrm>
            <a:off x="614601" y="3354415"/>
            <a:ext cx="3458765" cy="1051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050">
                <a:solidFill>
                  <a:schemeClr val="bg1"/>
                </a:solidFill>
                <a:latin typeface="Arial" panose="020B0604020202020204" pitchFamily="34" charset="0"/>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7186" name="任意多边形 32"/>
          <p:cNvSpPr/>
          <p:nvPr/>
        </p:nvSpPr>
        <p:spPr bwMode="auto">
          <a:xfrm>
            <a:off x="5150644" y="3354574"/>
            <a:ext cx="240506" cy="240506"/>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sp>
        <p:nvSpPr>
          <p:cNvPr id="7188" name="矩形 34"/>
          <p:cNvSpPr>
            <a:spLocks noChangeArrowheads="1"/>
          </p:cNvSpPr>
          <p:nvPr/>
        </p:nvSpPr>
        <p:spPr bwMode="auto">
          <a:xfrm>
            <a:off x="5440204" y="3354415"/>
            <a:ext cx="3458766" cy="1051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050">
                <a:solidFill>
                  <a:schemeClr val="bg1"/>
                </a:solidFill>
                <a:latin typeface="Arial" panose="020B0604020202020204" pitchFamily="34" charset="0"/>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2" name="文本框 22"/>
          <p:cNvSpPr txBox="1">
            <a:spLocks noChangeArrowheads="1"/>
          </p:cNvSpPr>
          <p:nvPr/>
        </p:nvSpPr>
        <p:spPr bwMode="auto">
          <a:xfrm>
            <a:off x="847725" y="234950"/>
            <a:ext cx="209042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单击此处添加标题</a:t>
            </a:r>
          </a:p>
        </p:txBody>
      </p:sp>
      <p:sp>
        <p:nvSpPr>
          <p:cNvPr id="3" name="文本框 22"/>
          <p:cNvSpPr txBox="1">
            <a:spLocks noChangeArrowheads="1"/>
          </p:cNvSpPr>
          <p:nvPr/>
        </p:nvSpPr>
        <p:spPr bwMode="auto">
          <a:xfrm>
            <a:off x="8267065" y="299720"/>
            <a:ext cx="725805"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LOGO</a:t>
            </a: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7176"/>
                                        </p:tgtEl>
                                        <p:attrNameLst>
                                          <p:attrName>style.visibility</p:attrName>
                                        </p:attrNameLst>
                                      </p:cBhvr>
                                      <p:to>
                                        <p:strVal val="visible"/>
                                      </p:to>
                                    </p:set>
                                    <p:anim calcmode="lin" valueType="num">
                                      <p:cBhvr additive="base">
                                        <p:cTn id="7" dur="500"/>
                                        <p:tgtEl>
                                          <p:spTgt spid="7176"/>
                                        </p:tgtEl>
                                        <p:attrNameLst>
                                          <p:attrName>ppt_y</p:attrName>
                                        </p:attrNameLst>
                                      </p:cBhvr>
                                      <p:tavLst>
                                        <p:tav tm="0">
                                          <p:val>
                                            <p:strVal val="#ppt_y+#ppt_h*1.125000"/>
                                          </p:val>
                                        </p:tav>
                                        <p:tav tm="100000">
                                          <p:val>
                                            <p:strVal val="#ppt_y"/>
                                          </p:val>
                                        </p:tav>
                                      </p:tavLst>
                                    </p:anim>
                                    <p:animEffect transition="in" filter="wipe(up)">
                                      <p:cBhvr>
                                        <p:cTn id="8" dur="500"/>
                                        <p:tgtEl>
                                          <p:spTgt spid="7176"/>
                                        </p:tgtEl>
                                      </p:cBhvr>
                                    </p:animEffect>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7177"/>
                                        </p:tgtEl>
                                        <p:attrNameLst>
                                          <p:attrName>style.visibility</p:attrName>
                                        </p:attrNameLst>
                                      </p:cBhvr>
                                      <p:to>
                                        <p:strVal val="visible"/>
                                      </p:to>
                                    </p:set>
                                    <p:animEffect transition="in" filter="wipe(right)">
                                      <p:cBhvr>
                                        <p:cTn id="12" dur="500"/>
                                        <p:tgtEl>
                                          <p:spTgt spid="7177"/>
                                        </p:tgtEl>
                                      </p:cBhvr>
                                    </p:animEffect>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7183"/>
                                        </p:tgtEl>
                                        <p:attrNameLst>
                                          <p:attrName>style.visibility</p:attrName>
                                        </p:attrNameLst>
                                      </p:cBhvr>
                                      <p:to>
                                        <p:strVal val="visible"/>
                                      </p:to>
                                    </p:set>
                                    <p:anim calcmode="lin" valueType="num">
                                      <p:cBhvr>
                                        <p:cTn id="16" dur="500" fill="hold"/>
                                        <p:tgtEl>
                                          <p:spTgt spid="7183"/>
                                        </p:tgtEl>
                                        <p:attrNameLst>
                                          <p:attrName>ppt_w</p:attrName>
                                        </p:attrNameLst>
                                      </p:cBhvr>
                                      <p:tavLst>
                                        <p:tav tm="0">
                                          <p:val>
                                            <p:fltVal val="0"/>
                                          </p:val>
                                        </p:tav>
                                        <p:tav tm="100000">
                                          <p:val>
                                            <p:strVal val="#ppt_w"/>
                                          </p:val>
                                        </p:tav>
                                      </p:tavLst>
                                    </p:anim>
                                    <p:anim calcmode="lin" valueType="num">
                                      <p:cBhvr>
                                        <p:cTn id="17" dur="500" fill="hold"/>
                                        <p:tgtEl>
                                          <p:spTgt spid="7183"/>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7185"/>
                                        </p:tgtEl>
                                        <p:attrNameLst>
                                          <p:attrName>style.visibility</p:attrName>
                                        </p:attrNameLst>
                                      </p:cBhvr>
                                      <p:to>
                                        <p:strVal val="visible"/>
                                      </p:to>
                                    </p:set>
                                    <p:animEffect transition="in" filter="randombar(horizontal)">
                                      <p:cBhvr>
                                        <p:cTn id="21" dur="500"/>
                                        <p:tgtEl>
                                          <p:spTgt spid="7185"/>
                                        </p:tgtEl>
                                      </p:cBhvr>
                                    </p:animEffect>
                                  </p:childTnLst>
                                </p:cTn>
                              </p:par>
                            </p:childTnLst>
                          </p:cTn>
                        </p:par>
                        <p:par>
                          <p:cTn id="22" fill="hold">
                            <p:stCondLst>
                              <p:cond delay="2000"/>
                            </p:stCondLst>
                            <p:childTnLst>
                              <p:par>
                                <p:cTn id="23" presetID="23" presetClass="entr" presetSubtype="16" fill="hold" grpId="0" nodeType="afterEffect">
                                  <p:stCondLst>
                                    <p:cond delay="0"/>
                                  </p:stCondLst>
                                  <p:childTnLst>
                                    <p:set>
                                      <p:cBhvr>
                                        <p:cTn id="24" dur="1" fill="hold">
                                          <p:stCondLst>
                                            <p:cond delay="0"/>
                                          </p:stCondLst>
                                        </p:cTn>
                                        <p:tgtEl>
                                          <p:spTgt spid="7186"/>
                                        </p:tgtEl>
                                        <p:attrNameLst>
                                          <p:attrName>style.visibility</p:attrName>
                                        </p:attrNameLst>
                                      </p:cBhvr>
                                      <p:to>
                                        <p:strVal val="visible"/>
                                      </p:to>
                                    </p:set>
                                    <p:anim calcmode="lin" valueType="num">
                                      <p:cBhvr>
                                        <p:cTn id="25" dur="500" fill="hold"/>
                                        <p:tgtEl>
                                          <p:spTgt spid="7186"/>
                                        </p:tgtEl>
                                        <p:attrNameLst>
                                          <p:attrName>ppt_w</p:attrName>
                                        </p:attrNameLst>
                                      </p:cBhvr>
                                      <p:tavLst>
                                        <p:tav tm="0">
                                          <p:val>
                                            <p:fltVal val="0"/>
                                          </p:val>
                                        </p:tav>
                                        <p:tav tm="100000">
                                          <p:val>
                                            <p:strVal val="#ppt_w"/>
                                          </p:val>
                                        </p:tav>
                                      </p:tavLst>
                                    </p:anim>
                                    <p:anim calcmode="lin" valueType="num">
                                      <p:cBhvr>
                                        <p:cTn id="26" dur="500" fill="hold"/>
                                        <p:tgtEl>
                                          <p:spTgt spid="7186"/>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14" presetClass="entr" presetSubtype="10" fill="hold" grpId="0" nodeType="afterEffect">
                                  <p:stCondLst>
                                    <p:cond delay="0"/>
                                  </p:stCondLst>
                                  <p:childTnLst>
                                    <p:set>
                                      <p:cBhvr>
                                        <p:cTn id="29" dur="1" fill="hold">
                                          <p:stCondLst>
                                            <p:cond delay="0"/>
                                          </p:stCondLst>
                                        </p:cTn>
                                        <p:tgtEl>
                                          <p:spTgt spid="7188"/>
                                        </p:tgtEl>
                                        <p:attrNameLst>
                                          <p:attrName>style.visibility</p:attrName>
                                        </p:attrNameLst>
                                      </p:cBhvr>
                                      <p:to>
                                        <p:strVal val="visible"/>
                                      </p:to>
                                    </p:set>
                                    <p:animEffect transition="in" filter="randombar(horizontal)">
                                      <p:cBhvr>
                                        <p:cTn id="30" dur="500"/>
                                        <p:tgtEl>
                                          <p:spTgt spid="7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6" grpId="0" bldLvl="0" animBg="1" autoUpdateAnimBg="0"/>
      <p:bldP spid="7183" grpId="0" bldLvl="0" animBg="1"/>
      <p:bldP spid="7185" grpId="0" autoUpdateAnimBg="0"/>
      <p:bldP spid="7186" grpId="0" bldLvl="0" animBg="1"/>
      <p:bldP spid="7188"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任意多边形 9"/>
          <p:cNvSpPr/>
          <p:nvPr/>
        </p:nvSpPr>
        <p:spPr bwMode="auto">
          <a:xfrm>
            <a:off x="305991" y="123218"/>
            <a:ext cx="464344" cy="472678"/>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cxnSp>
        <p:nvCxnSpPr>
          <p:cNvPr id="8196" name="直接连接符 11"/>
          <p:cNvCxnSpPr>
            <a:cxnSpLocks noChangeShapeType="1"/>
          </p:cNvCxnSpPr>
          <p:nvPr/>
        </p:nvCxnSpPr>
        <p:spPr bwMode="auto">
          <a:xfrm flipH="1">
            <a:off x="614363" y="304193"/>
            <a:ext cx="253604" cy="296465"/>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8197" name="文本框 12"/>
          <p:cNvSpPr txBox="1">
            <a:spLocks noChangeArrowheads="1"/>
          </p:cNvSpPr>
          <p:nvPr/>
        </p:nvSpPr>
        <p:spPr bwMode="auto">
          <a:xfrm>
            <a:off x="298847" y="186320"/>
            <a:ext cx="442913" cy="38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800" b="1">
                <a:solidFill>
                  <a:srgbClr val="132F55"/>
                </a:solidFill>
                <a:latin typeface="华文细黑" pitchFamily="2" charset="-122"/>
                <a:ea typeface="华文细黑" pitchFamily="2" charset="-122"/>
              </a:rPr>
              <a:t>01</a:t>
            </a:r>
            <a:endParaRPr lang="zh-CN" altLang="en-US" sz="1800" b="1">
              <a:solidFill>
                <a:srgbClr val="132F55"/>
              </a:solidFill>
              <a:latin typeface="华文细黑" pitchFamily="2" charset="-122"/>
              <a:ea typeface="华文细黑" pitchFamily="2" charset="-122"/>
            </a:endParaRPr>
          </a:p>
        </p:txBody>
      </p:sp>
      <p:cxnSp>
        <p:nvCxnSpPr>
          <p:cNvPr id="8198" name="直接连接符 14"/>
          <p:cNvCxnSpPr>
            <a:cxnSpLocks noChangeShapeType="1"/>
          </p:cNvCxnSpPr>
          <p:nvPr/>
        </p:nvCxnSpPr>
        <p:spPr bwMode="auto">
          <a:xfrm>
            <a:off x="298847" y="655427"/>
            <a:ext cx="8539163"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grpSp>
        <p:nvGrpSpPr>
          <p:cNvPr id="8200" name="组合 40"/>
          <p:cNvGrpSpPr/>
          <p:nvPr/>
        </p:nvGrpSpPr>
        <p:grpSpPr bwMode="auto">
          <a:xfrm>
            <a:off x="305991" y="1191208"/>
            <a:ext cx="2185988" cy="3473054"/>
            <a:chOff x="0" y="0"/>
            <a:chExt cx="2914874" cy="4629838"/>
          </a:xfrm>
        </p:grpSpPr>
        <p:sp>
          <p:nvSpPr>
            <p:cNvPr id="8201" name="矩形 1"/>
            <p:cNvSpPr>
              <a:spLocks noChangeArrowheads="1"/>
            </p:cNvSpPr>
            <p:nvPr/>
          </p:nvSpPr>
          <p:spPr bwMode="auto">
            <a:xfrm>
              <a:off x="0" y="750742"/>
              <a:ext cx="2914874" cy="3879096"/>
            </a:xfrm>
            <a:prstGeom prst="rect">
              <a:avLst/>
            </a:prstGeom>
            <a:blipFill dpi="0" rotWithShape="1">
              <a:blip r:embed="rId2" cstate="email"/>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nvGrpSpPr>
            <p:cNvPr id="8202" name="组合 36"/>
            <p:cNvGrpSpPr/>
            <p:nvPr/>
          </p:nvGrpSpPr>
          <p:grpSpPr bwMode="auto">
            <a:xfrm>
              <a:off x="0" y="0"/>
              <a:ext cx="2914874" cy="690429"/>
              <a:chOff x="0" y="0"/>
              <a:chExt cx="2914874" cy="690429"/>
            </a:xfrm>
          </p:grpSpPr>
          <p:sp>
            <p:nvSpPr>
              <p:cNvPr id="8203" name="矩形 16"/>
              <p:cNvSpPr>
                <a:spLocks noChangeArrowheads="1"/>
              </p:cNvSpPr>
              <p:nvPr/>
            </p:nvSpPr>
            <p:spPr bwMode="auto">
              <a:xfrm>
                <a:off x="0" y="0"/>
                <a:ext cx="2914874" cy="690429"/>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8204" name="文本框 24"/>
              <p:cNvSpPr txBox="1">
                <a:spLocks noChangeArrowheads="1"/>
              </p:cNvSpPr>
              <p:nvPr/>
            </p:nvSpPr>
            <p:spPr bwMode="auto">
              <a:xfrm>
                <a:off x="157798" y="134430"/>
                <a:ext cx="2629757" cy="340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500">
                    <a:solidFill>
                      <a:srgbClr val="132F55"/>
                    </a:solidFill>
                    <a:latin typeface="Arial" panose="020B0604020202020204" pitchFamily="34" charset="0"/>
                    <a:cs typeface="Arial" panose="020B0604020202020204" pitchFamily="34" charset="0"/>
                  </a:rPr>
                  <a:t>单击此处添加标题</a:t>
                </a:r>
              </a:p>
            </p:txBody>
          </p:sp>
        </p:grpSp>
      </p:grpSp>
      <p:grpSp>
        <p:nvGrpSpPr>
          <p:cNvPr id="8205" name="组合 41"/>
          <p:cNvGrpSpPr/>
          <p:nvPr/>
        </p:nvGrpSpPr>
        <p:grpSpPr bwMode="auto">
          <a:xfrm>
            <a:off x="2528888" y="1191208"/>
            <a:ext cx="2078831" cy="3473054"/>
            <a:chOff x="0" y="0"/>
            <a:chExt cx="2772000" cy="4629838"/>
          </a:xfrm>
        </p:grpSpPr>
        <p:sp>
          <p:nvSpPr>
            <p:cNvPr id="8206" name="矩形 8"/>
            <p:cNvSpPr>
              <a:spLocks noChangeArrowheads="1"/>
            </p:cNvSpPr>
            <p:nvPr/>
          </p:nvSpPr>
          <p:spPr bwMode="auto">
            <a:xfrm>
              <a:off x="0" y="750742"/>
              <a:ext cx="2772000" cy="3068041"/>
            </a:xfrm>
            <a:prstGeom prst="rect">
              <a:avLst/>
            </a:prstGeom>
            <a:blipFill dpi="0" rotWithShape="1">
              <a:blip r:embed="rId3" cstate="email"/>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nvGrpSpPr>
            <p:cNvPr id="8207" name="组合 37"/>
            <p:cNvGrpSpPr/>
            <p:nvPr/>
          </p:nvGrpSpPr>
          <p:grpSpPr bwMode="auto">
            <a:xfrm>
              <a:off x="0" y="0"/>
              <a:ext cx="2772000" cy="690429"/>
              <a:chOff x="0" y="0"/>
              <a:chExt cx="2772000" cy="690429"/>
            </a:xfrm>
          </p:grpSpPr>
          <p:sp>
            <p:nvSpPr>
              <p:cNvPr id="8208" name="矩形 17"/>
              <p:cNvSpPr>
                <a:spLocks noChangeArrowheads="1"/>
              </p:cNvSpPr>
              <p:nvPr/>
            </p:nvSpPr>
            <p:spPr bwMode="auto">
              <a:xfrm>
                <a:off x="0" y="0"/>
                <a:ext cx="2772000" cy="690429"/>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8209" name="文本框 25"/>
              <p:cNvSpPr txBox="1">
                <a:spLocks noChangeArrowheads="1"/>
              </p:cNvSpPr>
              <p:nvPr/>
            </p:nvSpPr>
            <p:spPr bwMode="auto">
              <a:xfrm>
                <a:off x="71121" y="134430"/>
                <a:ext cx="2629757" cy="340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500">
                    <a:solidFill>
                      <a:srgbClr val="132F55"/>
                    </a:solidFill>
                    <a:latin typeface="Arial" panose="020B0604020202020204" pitchFamily="34" charset="0"/>
                    <a:cs typeface="Arial" panose="020B0604020202020204" pitchFamily="34" charset="0"/>
                  </a:rPr>
                  <a:t>单击此处添加标题</a:t>
                </a:r>
              </a:p>
            </p:txBody>
          </p:sp>
        </p:grpSp>
        <p:grpSp>
          <p:nvGrpSpPr>
            <p:cNvPr id="8210" name="组合 35"/>
            <p:cNvGrpSpPr/>
            <p:nvPr/>
          </p:nvGrpSpPr>
          <p:grpSpPr bwMode="auto">
            <a:xfrm>
              <a:off x="0" y="3879096"/>
              <a:ext cx="2772000" cy="750742"/>
              <a:chOff x="0" y="-37"/>
              <a:chExt cx="2772000" cy="750742"/>
            </a:xfrm>
          </p:grpSpPr>
          <p:sp>
            <p:nvSpPr>
              <p:cNvPr id="8211" name="矩形 21"/>
              <p:cNvSpPr>
                <a:spLocks noChangeArrowheads="1"/>
              </p:cNvSpPr>
              <p:nvPr/>
            </p:nvSpPr>
            <p:spPr bwMode="auto">
              <a:xfrm>
                <a:off x="0" y="-37"/>
                <a:ext cx="2772000" cy="7507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8212" name="矩形 30"/>
              <p:cNvSpPr>
                <a:spLocks noChangeArrowheads="1"/>
              </p:cNvSpPr>
              <p:nvPr/>
            </p:nvSpPr>
            <p:spPr bwMode="auto">
              <a:xfrm>
                <a:off x="35560" y="75270"/>
                <a:ext cx="2700879" cy="627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825">
                    <a:solidFill>
                      <a:srgbClr val="132F55"/>
                    </a:solidFill>
                    <a:latin typeface="Arial" panose="020B0604020202020204" pitchFamily="34" charset="0"/>
                    <a:cs typeface="Arial" panose="020B0604020202020204" pitchFamily="34" charset="0"/>
                  </a:rPr>
                  <a:t>请在此粘贴或者输入您的文字内容请在此粘贴或者输入您的文字内容请在此粘贴或者输入您的文字内容</a:t>
                </a:r>
              </a:p>
            </p:txBody>
          </p:sp>
        </p:grpSp>
      </p:grpSp>
      <p:grpSp>
        <p:nvGrpSpPr>
          <p:cNvPr id="8213" name="组合 42"/>
          <p:cNvGrpSpPr/>
          <p:nvPr/>
        </p:nvGrpSpPr>
        <p:grpSpPr bwMode="auto">
          <a:xfrm>
            <a:off x="4643438" y="1191208"/>
            <a:ext cx="2078831" cy="3473054"/>
            <a:chOff x="0" y="0"/>
            <a:chExt cx="2772000" cy="4629838"/>
          </a:xfrm>
        </p:grpSpPr>
        <p:sp>
          <p:nvSpPr>
            <p:cNvPr id="8214" name="矩形 10"/>
            <p:cNvSpPr>
              <a:spLocks noChangeArrowheads="1"/>
            </p:cNvSpPr>
            <p:nvPr/>
          </p:nvSpPr>
          <p:spPr bwMode="auto">
            <a:xfrm>
              <a:off x="0" y="750742"/>
              <a:ext cx="2772000" cy="3068041"/>
            </a:xfrm>
            <a:prstGeom prst="rect">
              <a:avLst/>
            </a:prstGeom>
            <a:blipFill dpi="0" rotWithShape="1">
              <a:blip r:embed="rId3" cstate="email"/>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nvGrpSpPr>
            <p:cNvPr id="8215" name="组合 38"/>
            <p:cNvGrpSpPr/>
            <p:nvPr/>
          </p:nvGrpSpPr>
          <p:grpSpPr bwMode="auto">
            <a:xfrm>
              <a:off x="0" y="0"/>
              <a:ext cx="2772000" cy="690429"/>
              <a:chOff x="0" y="0"/>
              <a:chExt cx="2772000" cy="690429"/>
            </a:xfrm>
          </p:grpSpPr>
          <p:sp>
            <p:nvSpPr>
              <p:cNvPr id="8216" name="矩形 18"/>
              <p:cNvSpPr>
                <a:spLocks noChangeArrowheads="1"/>
              </p:cNvSpPr>
              <p:nvPr/>
            </p:nvSpPr>
            <p:spPr bwMode="auto">
              <a:xfrm>
                <a:off x="0" y="0"/>
                <a:ext cx="2772000" cy="690429"/>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8217" name="文本框 26"/>
              <p:cNvSpPr txBox="1">
                <a:spLocks noChangeArrowheads="1"/>
              </p:cNvSpPr>
              <p:nvPr/>
            </p:nvSpPr>
            <p:spPr bwMode="auto">
              <a:xfrm>
                <a:off x="71121" y="134430"/>
                <a:ext cx="2629757" cy="340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500">
                    <a:solidFill>
                      <a:srgbClr val="132F55"/>
                    </a:solidFill>
                    <a:latin typeface="Arial" panose="020B0604020202020204" pitchFamily="34" charset="0"/>
                    <a:cs typeface="Arial" panose="020B0604020202020204" pitchFamily="34" charset="0"/>
                  </a:rPr>
                  <a:t>单击此处添加标题</a:t>
                </a:r>
              </a:p>
            </p:txBody>
          </p:sp>
        </p:grpSp>
        <p:grpSp>
          <p:nvGrpSpPr>
            <p:cNvPr id="8218" name="组合 34"/>
            <p:cNvGrpSpPr/>
            <p:nvPr/>
          </p:nvGrpSpPr>
          <p:grpSpPr bwMode="auto">
            <a:xfrm>
              <a:off x="0" y="3879096"/>
              <a:ext cx="2772000" cy="750742"/>
              <a:chOff x="0" y="-37"/>
              <a:chExt cx="2772000" cy="750742"/>
            </a:xfrm>
          </p:grpSpPr>
          <p:sp>
            <p:nvSpPr>
              <p:cNvPr id="8219" name="矩形 22"/>
              <p:cNvSpPr>
                <a:spLocks noChangeArrowheads="1"/>
              </p:cNvSpPr>
              <p:nvPr/>
            </p:nvSpPr>
            <p:spPr bwMode="auto">
              <a:xfrm>
                <a:off x="0" y="-37"/>
                <a:ext cx="2772000" cy="750742"/>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8220" name="矩形 31"/>
              <p:cNvSpPr>
                <a:spLocks noChangeArrowheads="1"/>
              </p:cNvSpPr>
              <p:nvPr/>
            </p:nvSpPr>
            <p:spPr bwMode="auto">
              <a:xfrm>
                <a:off x="35559" y="75270"/>
                <a:ext cx="2700879" cy="627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825">
                    <a:solidFill>
                      <a:srgbClr val="132F55"/>
                    </a:solidFill>
                    <a:latin typeface="Arial" panose="020B0604020202020204" pitchFamily="34" charset="0"/>
                    <a:cs typeface="Arial" panose="020B0604020202020204" pitchFamily="34" charset="0"/>
                  </a:rPr>
                  <a:t>请在此粘贴或者输入您的文字内容请在此粘贴或者输入您的文字内容请在此粘贴或者输入您的文字内容</a:t>
                </a:r>
              </a:p>
            </p:txBody>
          </p:sp>
        </p:grpSp>
      </p:grpSp>
      <p:grpSp>
        <p:nvGrpSpPr>
          <p:cNvPr id="8221" name="组合 43"/>
          <p:cNvGrpSpPr/>
          <p:nvPr/>
        </p:nvGrpSpPr>
        <p:grpSpPr bwMode="auto">
          <a:xfrm>
            <a:off x="6759179" y="1191208"/>
            <a:ext cx="2078831" cy="3473054"/>
            <a:chOff x="0" y="0"/>
            <a:chExt cx="2772000" cy="4629838"/>
          </a:xfrm>
        </p:grpSpPr>
        <p:sp>
          <p:nvSpPr>
            <p:cNvPr id="8222" name="矩形 13"/>
            <p:cNvSpPr>
              <a:spLocks noChangeArrowheads="1"/>
            </p:cNvSpPr>
            <p:nvPr/>
          </p:nvSpPr>
          <p:spPr bwMode="auto">
            <a:xfrm>
              <a:off x="0" y="750742"/>
              <a:ext cx="2772000" cy="3068041"/>
            </a:xfrm>
            <a:prstGeom prst="rect">
              <a:avLst/>
            </a:prstGeom>
            <a:blipFill dpi="0" rotWithShape="1">
              <a:blip r:embed="rId3" cstate="email"/>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nvGrpSpPr>
            <p:cNvPr id="8223" name="组合 39"/>
            <p:cNvGrpSpPr/>
            <p:nvPr/>
          </p:nvGrpSpPr>
          <p:grpSpPr bwMode="auto">
            <a:xfrm>
              <a:off x="0" y="0"/>
              <a:ext cx="2772000" cy="690429"/>
              <a:chOff x="0" y="0"/>
              <a:chExt cx="2772000" cy="690429"/>
            </a:xfrm>
          </p:grpSpPr>
          <p:sp>
            <p:nvSpPr>
              <p:cNvPr id="8224" name="矩形 19"/>
              <p:cNvSpPr>
                <a:spLocks noChangeArrowheads="1"/>
              </p:cNvSpPr>
              <p:nvPr/>
            </p:nvSpPr>
            <p:spPr bwMode="auto">
              <a:xfrm>
                <a:off x="0" y="0"/>
                <a:ext cx="2772000" cy="690429"/>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8225" name="文本框 27"/>
              <p:cNvSpPr txBox="1">
                <a:spLocks noChangeArrowheads="1"/>
              </p:cNvSpPr>
              <p:nvPr/>
            </p:nvSpPr>
            <p:spPr bwMode="auto">
              <a:xfrm>
                <a:off x="71121" y="134430"/>
                <a:ext cx="2629757" cy="340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500">
                    <a:solidFill>
                      <a:srgbClr val="132F55"/>
                    </a:solidFill>
                    <a:latin typeface="Arial" panose="020B0604020202020204" pitchFamily="34" charset="0"/>
                    <a:cs typeface="Arial" panose="020B0604020202020204" pitchFamily="34" charset="0"/>
                  </a:rPr>
                  <a:t>单击此处添加标题</a:t>
                </a:r>
              </a:p>
            </p:txBody>
          </p:sp>
        </p:grpSp>
        <p:grpSp>
          <p:nvGrpSpPr>
            <p:cNvPr id="8226" name="组合 33"/>
            <p:cNvGrpSpPr/>
            <p:nvPr/>
          </p:nvGrpSpPr>
          <p:grpSpPr bwMode="auto">
            <a:xfrm>
              <a:off x="0" y="3879096"/>
              <a:ext cx="2772000" cy="750742"/>
              <a:chOff x="0" y="-37"/>
              <a:chExt cx="2772000" cy="750742"/>
            </a:xfrm>
          </p:grpSpPr>
          <p:sp>
            <p:nvSpPr>
              <p:cNvPr id="8227" name="矩形 23"/>
              <p:cNvSpPr>
                <a:spLocks noChangeArrowheads="1"/>
              </p:cNvSpPr>
              <p:nvPr/>
            </p:nvSpPr>
            <p:spPr bwMode="auto">
              <a:xfrm>
                <a:off x="0" y="-37"/>
                <a:ext cx="2772000" cy="7507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8228" name="矩形 32"/>
              <p:cNvSpPr>
                <a:spLocks noChangeArrowheads="1"/>
              </p:cNvSpPr>
              <p:nvPr/>
            </p:nvSpPr>
            <p:spPr bwMode="auto">
              <a:xfrm>
                <a:off x="35559" y="75270"/>
                <a:ext cx="2700879" cy="627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825">
                    <a:solidFill>
                      <a:srgbClr val="132F55"/>
                    </a:solidFill>
                    <a:latin typeface="Arial" panose="020B0604020202020204" pitchFamily="34" charset="0"/>
                    <a:cs typeface="Arial" panose="020B0604020202020204" pitchFamily="34" charset="0"/>
                  </a:rPr>
                  <a:t>请在此粘贴或者输入您的文字内容请在此粘贴或者输入您的文字内容请在此粘贴或者输入您的文字内容</a:t>
                </a:r>
              </a:p>
            </p:txBody>
          </p:sp>
        </p:grpSp>
      </p:grpSp>
      <p:sp>
        <p:nvSpPr>
          <p:cNvPr id="2" name="文本框 22"/>
          <p:cNvSpPr txBox="1">
            <a:spLocks noChangeArrowheads="1"/>
          </p:cNvSpPr>
          <p:nvPr/>
        </p:nvSpPr>
        <p:spPr bwMode="auto">
          <a:xfrm>
            <a:off x="847725" y="234950"/>
            <a:ext cx="209042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单击此处添加标题</a:t>
            </a:r>
          </a:p>
        </p:txBody>
      </p:sp>
      <p:sp>
        <p:nvSpPr>
          <p:cNvPr id="3" name="文本框 22"/>
          <p:cNvSpPr txBox="1">
            <a:spLocks noChangeArrowheads="1"/>
          </p:cNvSpPr>
          <p:nvPr/>
        </p:nvSpPr>
        <p:spPr bwMode="auto">
          <a:xfrm>
            <a:off x="8267065" y="299720"/>
            <a:ext cx="725805"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LOGO</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additive="base">
                                        <p:cTn id="7" dur="500"/>
                                        <p:tgtEl>
                                          <p:spTgt spid="8200"/>
                                        </p:tgtEl>
                                        <p:attrNameLst>
                                          <p:attrName>ppt_x</p:attrName>
                                        </p:attrNameLst>
                                      </p:cBhvr>
                                      <p:tavLst>
                                        <p:tav tm="0">
                                          <p:val>
                                            <p:strVal val="#ppt_x+#ppt_w*1.125000"/>
                                          </p:val>
                                        </p:tav>
                                        <p:tav tm="100000">
                                          <p:val>
                                            <p:strVal val="#ppt_x"/>
                                          </p:val>
                                        </p:tav>
                                      </p:tavLst>
                                    </p:anim>
                                    <p:animEffect transition="in" filter="wipe(left)">
                                      <p:cBhvr>
                                        <p:cTn id="8" dur="500"/>
                                        <p:tgtEl>
                                          <p:spTgt spid="8200"/>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8205"/>
                                        </p:tgtEl>
                                        <p:attrNameLst>
                                          <p:attrName>style.visibility</p:attrName>
                                        </p:attrNameLst>
                                      </p:cBhvr>
                                      <p:to>
                                        <p:strVal val="visible"/>
                                      </p:to>
                                    </p:set>
                                    <p:anim calcmode="lin" valueType="num">
                                      <p:cBhvr additive="base">
                                        <p:cTn id="12" dur="500"/>
                                        <p:tgtEl>
                                          <p:spTgt spid="8205"/>
                                        </p:tgtEl>
                                        <p:attrNameLst>
                                          <p:attrName>ppt_x</p:attrName>
                                        </p:attrNameLst>
                                      </p:cBhvr>
                                      <p:tavLst>
                                        <p:tav tm="0">
                                          <p:val>
                                            <p:strVal val="#ppt_x-#ppt_w*1.125000"/>
                                          </p:val>
                                        </p:tav>
                                        <p:tav tm="100000">
                                          <p:val>
                                            <p:strVal val="#ppt_x"/>
                                          </p:val>
                                        </p:tav>
                                      </p:tavLst>
                                    </p:anim>
                                    <p:animEffect transition="in" filter="wipe(right)">
                                      <p:cBhvr>
                                        <p:cTn id="13" dur="500"/>
                                        <p:tgtEl>
                                          <p:spTgt spid="8205"/>
                                        </p:tgtEl>
                                      </p:cBhvr>
                                    </p:animEffect>
                                  </p:childTnLst>
                                </p:cTn>
                              </p:par>
                              <p:par>
                                <p:cTn id="14" presetID="12" presetClass="entr" presetSubtype="8" fill="hold" nodeType="withEffect">
                                  <p:stCondLst>
                                    <p:cond delay="250"/>
                                  </p:stCondLst>
                                  <p:childTnLst>
                                    <p:set>
                                      <p:cBhvr>
                                        <p:cTn id="15" dur="1" fill="hold">
                                          <p:stCondLst>
                                            <p:cond delay="0"/>
                                          </p:stCondLst>
                                        </p:cTn>
                                        <p:tgtEl>
                                          <p:spTgt spid="8213"/>
                                        </p:tgtEl>
                                        <p:attrNameLst>
                                          <p:attrName>style.visibility</p:attrName>
                                        </p:attrNameLst>
                                      </p:cBhvr>
                                      <p:to>
                                        <p:strVal val="visible"/>
                                      </p:to>
                                    </p:set>
                                    <p:anim calcmode="lin" valueType="num">
                                      <p:cBhvr additive="base">
                                        <p:cTn id="16" dur="500"/>
                                        <p:tgtEl>
                                          <p:spTgt spid="8213"/>
                                        </p:tgtEl>
                                        <p:attrNameLst>
                                          <p:attrName>ppt_x</p:attrName>
                                        </p:attrNameLst>
                                      </p:cBhvr>
                                      <p:tavLst>
                                        <p:tav tm="0">
                                          <p:val>
                                            <p:strVal val="#ppt_x-#ppt_w*1.125000"/>
                                          </p:val>
                                        </p:tav>
                                        <p:tav tm="100000">
                                          <p:val>
                                            <p:strVal val="#ppt_x"/>
                                          </p:val>
                                        </p:tav>
                                      </p:tavLst>
                                    </p:anim>
                                    <p:animEffect transition="in" filter="wipe(right)">
                                      <p:cBhvr>
                                        <p:cTn id="17" dur="500"/>
                                        <p:tgtEl>
                                          <p:spTgt spid="8213"/>
                                        </p:tgtEl>
                                      </p:cBhvr>
                                    </p:animEffect>
                                  </p:childTnLst>
                                </p:cTn>
                              </p:par>
                              <p:par>
                                <p:cTn id="18" presetID="12" presetClass="entr" presetSubtype="8" fill="hold" nodeType="withEffect">
                                  <p:stCondLst>
                                    <p:cond delay="500"/>
                                  </p:stCondLst>
                                  <p:childTnLst>
                                    <p:set>
                                      <p:cBhvr>
                                        <p:cTn id="19" dur="1" fill="hold">
                                          <p:stCondLst>
                                            <p:cond delay="0"/>
                                          </p:stCondLst>
                                        </p:cTn>
                                        <p:tgtEl>
                                          <p:spTgt spid="8221"/>
                                        </p:tgtEl>
                                        <p:attrNameLst>
                                          <p:attrName>style.visibility</p:attrName>
                                        </p:attrNameLst>
                                      </p:cBhvr>
                                      <p:to>
                                        <p:strVal val="visible"/>
                                      </p:to>
                                    </p:set>
                                    <p:anim calcmode="lin" valueType="num">
                                      <p:cBhvr additive="base">
                                        <p:cTn id="20" dur="500"/>
                                        <p:tgtEl>
                                          <p:spTgt spid="8221"/>
                                        </p:tgtEl>
                                        <p:attrNameLst>
                                          <p:attrName>ppt_x</p:attrName>
                                        </p:attrNameLst>
                                      </p:cBhvr>
                                      <p:tavLst>
                                        <p:tav tm="0">
                                          <p:val>
                                            <p:strVal val="#ppt_x-#ppt_w*1.125000"/>
                                          </p:val>
                                        </p:tav>
                                        <p:tav tm="100000">
                                          <p:val>
                                            <p:strVal val="#ppt_x"/>
                                          </p:val>
                                        </p:tav>
                                      </p:tavLst>
                                    </p:anim>
                                    <p:animEffect transition="in" filter="wipe(right)">
                                      <p:cBhvr>
                                        <p:cTn id="21" dur="500"/>
                                        <p:tgtEl>
                                          <p:spTgt spid="8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任意多边形 9"/>
          <p:cNvSpPr/>
          <p:nvPr/>
        </p:nvSpPr>
        <p:spPr bwMode="auto">
          <a:xfrm>
            <a:off x="305991" y="123218"/>
            <a:ext cx="464344" cy="472678"/>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cxnSp>
        <p:nvCxnSpPr>
          <p:cNvPr id="9220" name="直接连接符 11"/>
          <p:cNvCxnSpPr>
            <a:cxnSpLocks noChangeShapeType="1"/>
          </p:cNvCxnSpPr>
          <p:nvPr/>
        </p:nvCxnSpPr>
        <p:spPr bwMode="auto">
          <a:xfrm flipH="1">
            <a:off x="614363" y="304193"/>
            <a:ext cx="253604" cy="296465"/>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9221" name="文本框 12"/>
          <p:cNvSpPr txBox="1">
            <a:spLocks noChangeArrowheads="1"/>
          </p:cNvSpPr>
          <p:nvPr/>
        </p:nvSpPr>
        <p:spPr bwMode="auto">
          <a:xfrm>
            <a:off x="298847" y="186320"/>
            <a:ext cx="442913" cy="38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800" b="1">
                <a:solidFill>
                  <a:srgbClr val="132F55"/>
                </a:solidFill>
                <a:latin typeface="华文细黑" pitchFamily="2" charset="-122"/>
                <a:ea typeface="华文细黑" pitchFamily="2" charset="-122"/>
              </a:rPr>
              <a:t>01</a:t>
            </a:r>
            <a:endParaRPr lang="zh-CN" altLang="en-US" sz="1800" b="1">
              <a:solidFill>
                <a:srgbClr val="132F55"/>
              </a:solidFill>
              <a:latin typeface="华文细黑" pitchFamily="2" charset="-122"/>
              <a:ea typeface="华文细黑" pitchFamily="2" charset="-122"/>
            </a:endParaRPr>
          </a:p>
        </p:txBody>
      </p:sp>
      <p:cxnSp>
        <p:nvCxnSpPr>
          <p:cNvPr id="9222" name="直接连接符 14"/>
          <p:cNvCxnSpPr>
            <a:cxnSpLocks noChangeShapeType="1"/>
          </p:cNvCxnSpPr>
          <p:nvPr/>
        </p:nvCxnSpPr>
        <p:spPr bwMode="auto">
          <a:xfrm>
            <a:off x="298847" y="655427"/>
            <a:ext cx="8539163"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9224" name="矩形 1"/>
          <p:cNvSpPr>
            <a:spLocks noChangeArrowheads="1"/>
          </p:cNvSpPr>
          <p:nvPr/>
        </p:nvSpPr>
        <p:spPr bwMode="auto">
          <a:xfrm>
            <a:off x="305991" y="898314"/>
            <a:ext cx="2849165" cy="2702719"/>
          </a:xfrm>
          <a:prstGeom prst="rect">
            <a:avLst/>
          </a:prstGeom>
          <a:blipFill dpi="0" rotWithShape="1">
            <a:blip r:embed="rId2" cstate="email"/>
            <a:srcRect/>
            <a:stretch>
              <a:fillRect/>
            </a:stretch>
          </a:blipFill>
          <a:ln>
            <a:noFill/>
          </a:ln>
          <a:effectLst>
            <a:outerShdw dist="38100" dir="5400000" algn="ctr" rotWithShape="0">
              <a:srgbClr val="000000">
                <a:alpha val="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nvGrpSpPr>
          <p:cNvPr id="9225" name="组合 3"/>
          <p:cNvGrpSpPr/>
          <p:nvPr/>
        </p:nvGrpSpPr>
        <p:grpSpPr bwMode="auto">
          <a:xfrm>
            <a:off x="305991" y="3680805"/>
            <a:ext cx="2849165" cy="1187053"/>
            <a:chOff x="0" y="0"/>
            <a:chExt cx="3798477" cy="1582420"/>
          </a:xfrm>
        </p:grpSpPr>
        <p:sp>
          <p:nvSpPr>
            <p:cNvPr id="9226" name="矩形 8"/>
            <p:cNvSpPr>
              <a:spLocks noChangeArrowheads="1"/>
            </p:cNvSpPr>
            <p:nvPr/>
          </p:nvSpPr>
          <p:spPr bwMode="auto">
            <a:xfrm>
              <a:off x="0" y="0"/>
              <a:ext cx="3798477" cy="1582420"/>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9227" name="矩形 10"/>
            <p:cNvSpPr>
              <a:spLocks noChangeArrowheads="1"/>
            </p:cNvSpPr>
            <p:nvPr/>
          </p:nvSpPr>
          <p:spPr bwMode="auto">
            <a:xfrm>
              <a:off x="103642" y="217624"/>
              <a:ext cx="3694835" cy="1188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050" dirty="0">
                  <a:solidFill>
                    <a:srgbClr val="1E6991"/>
                  </a:solidFill>
                  <a:latin typeface="Arial" panose="020B0604020202020204" pitchFamily="34" charset="0"/>
                </a:rPr>
                <a:t>请在此粘贴或者输入您的文字内容请在此粘贴或者输入您的文字内容请在此粘贴或者输入您的文字内容请在此粘贴或者输入您的文字内容请在此粘贴或者输入您的文字内容请在此粘贴或者输入您的文字内容</a:t>
              </a:r>
            </a:p>
          </p:txBody>
        </p:sp>
      </p:grpSp>
      <p:grpSp>
        <p:nvGrpSpPr>
          <p:cNvPr id="9228" name="组合 78"/>
          <p:cNvGrpSpPr/>
          <p:nvPr/>
        </p:nvGrpSpPr>
        <p:grpSpPr bwMode="auto">
          <a:xfrm>
            <a:off x="3418285" y="3985605"/>
            <a:ext cx="881063" cy="882253"/>
            <a:chOff x="0" y="0"/>
            <a:chExt cx="1175657" cy="1175657"/>
          </a:xfrm>
        </p:grpSpPr>
        <p:sp>
          <p:nvSpPr>
            <p:cNvPr id="9229" name="圆角矩形 17"/>
            <p:cNvSpPr>
              <a:spLocks noChangeArrowheads="1"/>
            </p:cNvSpPr>
            <p:nvPr/>
          </p:nvSpPr>
          <p:spPr bwMode="auto">
            <a:xfrm>
              <a:off x="0" y="0"/>
              <a:ext cx="1175657" cy="1175657"/>
            </a:xfrm>
            <a:prstGeom prst="roundRect">
              <a:avLst>
                <a:gd name="adj" fmla="val 12069"/>
              </a:avLst>
            </a:prstGeom>
            <a:noFill/>
            <a:ln w="15875" cmpd="sng">
              <a:solidFill>
                <a:schemeClr val="bg1">
                  <a:alpha val="50000"/>
                </a:schemeClr>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sz="100">
                <a:solidFill>
                  <a:srgbClr val="FFFFFF"/>
                </a:solidFill>
              </a:endParaRPr>
            </a:p>
          </p:txBody>
        </p:sp>
        <p:grpSp>
          <p:nvGrpSpPr>
            <p:cNvPr id="9230" name="组合 54"/>
            <p:cNvGrpSpPr/>
            <p:nvPr/>
          </p:nvGrpSpPr>
          <p:grpSpPr bwMode="auto">
            <a:xfrm>
              <a:off x="231822" y="212546"/>
              <a:ext cx="750563" cy="750563"/>
              <a:chOff x="0" y="0"/>
              <a:chExt cx="865745" cy="865745"/>
            </a:xfrm>
          </p:grpSpPr>
          <p:sp>
            <p:nvSpPr>
              <p:cNvPr id="9231" name="Freeform 12"/>
              <p:cNvSpPr>
                <a:spLocks noEditPoints="1"/>
              </p:cNvSpPr>
              <p:nvPr/>
            </p:nvSpPr>
            <p:spPr bwMode="auto">
              <a:xfrm>
                <a:off x="0" y="0"/>
                <a:ext cx="865745" cy="865745"/>
              </a:xfrm>
              <a:custGeom>
                <a:avLst/>
                <a:gdLst>
                  <a:gd name="T0" fmla="*/ 1677 w 1728"/>
                  <a:gd name="T1" fmla="*/ 813 h 1728"/>
                  <a:gd name="T2" fmla="*/ 1576 w 1728"/>
                  <a:gd name="T3" fmla="*/ 813 h 1728"/>
                  <a:gd name="T4" fmla="*/ 1638 w 1728"/>
                  <a:gd name="T5" fmla="*/ 611 h 1728"/>
                  <a:gd name="T6" fmla="*/ 1475 w 1728"/>
                  <a:gd name="T7" fmla="*/ 253 h 1728"/>
                  <a:gd name="T8" fmla="*/ 1332 w 1728"/>
                  <a:gd name="T9" fmla="*/ 324 h 1728"/>
                  <a:gd name="T10" fmla="*/ 1232 w 1728"/>
                  <a:gd name="T11" fmla="*/ 137 h 1728"/>
                  <a:gd name="T12" fmla="*/ 864 w 1728"/>
                  <a:gd name="T13" fmla="*/ 0 h 1728"/>
                  <a:gd name="T14" fmla="*/ 813 w 1728"/>
                  <a:gd name="T15" fmla="*/ 151 h 1728"/>
                  <a:gd name="T16" fmla="*/ 611 w 1728"/>
                  <a:gd name="T17" fmla="*/ 89 h 1728"/>
                  <a:gd name="T18" fmla="*/ 253 w 1728"/>
                  <a:gd name="T19" fmla="*/ 253 h 1728"/>
                  <a:gd name="T20" fmla="*/ 253 w 1728"/>
                  <a:gd name="T21" fmla="*/ 324 h 1728"/>
                  <a:gd name="T22" fmla="*/ 229 w 1728"/>
                  <a:gd name="T23" fmla="*/ 535 h 1728"/>
                  <a:gd name="T24" fmla="*/ 71 w 1728"/>
                  <a:gd name="T25" fmla="*/ 521 h 1728"/>
                  <a:gd name="T26" fmla="*/ 50 w 1728"/>
                  <a:gd name="T27" fmla="*/ 914 h 1728"/>
                  <a:gd name="T28" fmla="*/ 183 w 1728"/>
                  <a:gd name="T29" fmla="*/ 1080 h 1728"/>
                  <a:gd name="T30" fmla="*/ 61 w 1728"/>
                  <a:gd name="T31" fmla="*/ 1182 h 1728"/>
                  <a:gd name="T32" fmla="*/ 324 w 1728"/>
                  <a:gd name="T33" fmla="*/ 1475 h 1728"/>
                  <a:gd name="T34" fmla="*/ 535 w 1728"/>
                  <a:gd name="T35" fmla="*/ 1498 h 1728"/>
                  <a:gd name="T36" fmla="*/ 521 w 1728"/>
                  <a:gd name="T37" fmla="*/ 1657 h 1728"/>
                  <a:gd name="T38" fmla="*/ 864 w 1728"/>
                  <a:gd name="T39" fmla="*/ 1728 h 1728"/>
                  <a:gd name="T40" fmla="*/ 914 w 1728"/>
                  <a:gd name="T41" fmla="*/ 1577 h 1728"/>
                  <a:gd name="T42" fmla="*/ 1117 w 1728"/>
                  <a:gd name="T43" fmla="*/ 1638 h 1728"/>
                  <a:gd name="T44" fmla="*/ 1475 w 1728"/>
                  <a:gd name="T45" fmla="*/ 1475 h 1728"/>
                  <a:gd name="T46" fmla="*/ 1475 w 1728"/>
                  <a:gd name="T47" fmla="*/ 1403 h 1728"/>
                  <a:gd name="T48" fmla="*/ 1498 w 1728"/>
                  <a:gd name="T49" fmla="*/ 1193 h 1728"/>
                  <a:gd name="T50" fmla="*/ 1657 w 1728"/>
                  <a:gd name="T51" fmla="*/ 1206 h 1728"/>
                  <a:gd name="T52" fmla="*/ 1713 w 1728"/>
                  <a:gd name="T53" fmla="*/ 828 h 1728"/>
                  <a:gd name="T54" fmla="*/ 1493 w 1728"/>
                  <a:gd name="T55" fmla="*/ 1081 h 1728"/>
                  <a:gd name="T56" fmla="*/ 1298 w 1728"/>
                  <a:gd name="T57" fmla="*/ 1298 h 1728"/>
                  <a:gd name="T58" fmla="*/ 1298 w 1728"/>
                  <a:gd name="T59" fmla="*/ 1369 h 1728"/>
                  <a:gd name="T60" fmla="*/ 1191 w 1728"/>
                  <a:gd name="T61" fmla="*/ 1553 h 1728"/>
                  <a:gd name="T62" fmla="*/ 1158 w 1728"/>
                  <a:gd name="T63" fmla="*/ 1461 h 1728"/>
                  <a:gd name="T64" fmla="*/ 864 w 1728"/>
                  <a:gd name="T65" fmla="*/ 1478 h 1728"/>
                  <a:gd name="T66" fmla="*/ 813 w 1728"/>
                  <a:gd name="T67" fmla="*/ 1625 h 1728"/>
                  <a:gd name="T68" fmla="*/ 647 w 1728"/>
                  <a:gd name="T69" fmla="*/ 1494 h 1728"/>
                  <a:gd name="T70" fmla="*/ 620 w 1728"/>
                  <a:gd name="T71" fmla="*/ 1427 h 1728"/>
                  <a:gd name="T72" fmla="*/ 358 w 1728"/>
                  <a:gd name="T73" fmla="*/ 1298 h 1728"/>
                  <a:gd name="T74" fmla="*/ 175 w 1728"/>
                  <a:gd name="T75" fmla="*/ 1191 h 1728"/>
                  <a:gd name="T76" fmla="*/ 266 w 1728"/>
                  <a:gd name="T77" fmla="*/ 1158 h 1728"/>
                  <a:gd name="T78" fmla="*/ 250 w 1728"/>
                  <a:gd name="T79" fmla="*/ 864 h 1728"/>
                  <a:gd name="T80" fmla="*/ 102 w 1728"/>
                  <a:gd name="T81" fmla="*/ 813 h 1728"/>
                  <a:gd name="T82" fmla="*/ 234 w 1728"/>
                  <a:gd name="T83" fmla="*/ 647 h 1728"/>
                  <a:gd name="T84" fmla="*/ 300 w 1728"/>
                  <a:gd name="T85" fmla="*/ 620 h 1728"/>
                  <a:gd name="T86" fmla="*/ 430 w 1728"/>
                  <a:gd name="T87" fmla="*/ 358 h 1728"/>
                  <a:gd name="T88" fmla="*/ 536 w 1728"/>
                  <a:gd name="T89" fmla="*/ 175 h 1728"/>
                  <a:gd name="T90" fmla="*/ 569 w 1728"/>
                  <a:gd name="T91" fmla="*/ 268 h 1728"/>
                  <a:gd name="T92" fmla="*/ 864 w 1728"/>
                  <a:gd name="T93" fmla="*/ 250 h 1728"/>
                  <a:gd name="T94" fmla="*/ 914 w 1728"/>
                  <a:gd name="T95" fmla="*/ 102 h 1728"/>
                  <a:gd name="T96" fmla="*/ 1081 w 1728"/>
                  <a:gd name="T97" fmla="*/ 234 h 1728"/>
                  <a:gd name="T98" fmla="*/ 1298 w 1728"/>
                  <a:gd name="T99" fmla="*/ 430 h 1728"/>
                  <a:gd name="T100" fmla="*/ 1334 w 1728"/>
                  <a:gd name="T101" fmla="*/ 445 h 1728"/>
                  <a:gd name="T102" fmla="*/ 1438 w 1728"/>
                  <a:gd name="T103" fmla="*/ 361 h 1728"/>
                  <a:gd name="T104" fmla="*/ 1480 w 1728"/>
                  <a:gd name="T105" fmla="*/ 565 h 1728"/>
                  <a:gd name="T106" fmla="*/ 1433 w 1728"/>
                  <a:gd name="T107" fmla="*/ 634 h 1728"/>
                  <a:gd name="T108" fmla="*/ 1492 w 1728"/>
                  <a:gd name="T109" fmla="*/ 899 h 1728"/>
                  <a:gd name="T110" fmla="*/ 1528 w 1728"/>
                  <a:gd name="T111" fmla="*/ 914 h 1728"/>
                  <a:gd name="T112" fmla="*/ 1583 w 1728"/>
                  <a:gd name="T113" fmla="*/ 1120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8" h="1728">
                    <a:moveTo>
                      <a:pt x="1713" y="828"/>
                    </a:moveTo>
                    <a:cubicBezTo>
                      <a:pt x="1703" y="819"/>
                      <a:pt x="1690" y="813"/>
                      <a:pt x="1677" y="813"/>
                    </a:cubicBezTo>
                    <a:cubicBezTo>
                      <a:pt x="1677" y="813"/>
                      <a:pt x="1677" y="813"/>
                      <a:pt x="1677" y="813"/>
                    </a:cubicBezTo>
                    <a:cubicBezTo>
                      <a:pt x="1576" y="813"/>
                      <a:pt x="1576" y="813"/>
                      <a:pt x="1576" y="813"/>
                    </a:cubicBezTo>
                    <a:cubicBezTo>
                      <a:pt x="1573" y="757"/>
                      <a:pt x="1562" y="702"/>
                      <a:pt x="1545" y="648"/>
                    </a:cubicBezTo>
                    <a:cubicBezTo>
                      <a:pt x="1638" y="611"/>
                      <a:pt x="1638" y="611"/>
                      <a:pt x="1638" y="611"/>
                    </a:cubicBezTo>
                    <a:cubicBezTo>
                      <a:pt x="1664" y="600"/>
                      <a:pt x="1677" y="571"/>
                      <a:pt x="1667" y="545"/>
                    </a:cubicBezTo>
                    <a:cubicBezTo>
                      <a:pt x="1623" y="435"/>
                      <a:pt x="1559" y="337"/>
                      <a:pt x="1475" y="253"/>
                    </a:cubicBezTo>
                    <a:cubicBezTo>
                      <a:pt x="1456" y="234"/>
                      <a:pt x="1422" y="234"/>
                      <a:pt x="1403" y="253"/>
                    </a:cubicBezTo>
                    <a:cubicBezTo>
                      <a:pt x="1332" y="324"/>
                      <a:pt x="1332" y="324"/>
                      <a:pt x="1332" y="324"/>
                    </a:cubicBezTo>
                    <a:cubicBezTo>
                      <a:pt x="1290" y="287"/>
                      <a:pt x="1243" y="255"/>
                      <a:pt x="1193" y="229"/>
                    </a:cubicBezTo>
                    <a:cubicBezTo>
                      <a:pt x="1232" y="137"/>
                      <a:pt x="1232" y="137"/>
                      <a:pt x="1232" y="137"/>
                    </a:cubicBezTo>
                    <a:cubicBezTo>
                      <a:pt x="1244" y="111"/>
                      <a:pt x="1232" y="82"/>
                      <a:pt x="1206" y="71"/>
                    </a:cubicBezTo>
                    <a:cubicBezTo>
                      <a:pt x="1097" y="24"/>
                      <a:pt x="982" y="0"/>
                      <a:pt x="864" y="0"/>
                    </a:cubicBezTo>
                    <a:cubicBezTo>
                      <a:pt x="836" y="0"/>
                      <a:pt x="813" y="22"/>
                      <a:pt x="813" y="50"/>
                    </a:cubicBezTo>
                    <a:cubicBezTo>
                      <a:pt x="813" y="151"/>
                      <a:pt x="813" y="151"/>
                      <a:pt x="813" y="151"/>
                    </a:cubicBezTo>
                    <a:cubicBezTo>
                      <a:pt x="757" y="155"/>
                      <a:pt x="702" y="166"/>
                      <a:pt x="648" y="183"/>
                    </a:cubicBezTo>
                    <a:cubicBezTo>
                      <a:pt x="611" y="89"/>
                      <a:pt x="611" y="89"/>
                      <a:pt x="611" y="89"/>
                    </a:cubicBezTo>
                    <a:cubicBezTo>
                      <a:pt x="600" y="63"/>
                      <a:pt x="571" y="50"/>
                      <a:pt x="545" y="61"/>
                    </a:cubicBezTo>
                    <a:cubicBezTo>
                      <a:pt x="435" y="104"/>
                      <a:pt x="337" y="169"/>
                      <a:pt x="253" y="253"/>
                    </a:cubicBezTo>
                    <a:cubicBezTo>
                      <a:pt x="243" y="262"/>
                      <a:pt x="238" y="275"/>
                      <a:pt x="238" y="288"/>
                    </a:cubicBezTo>
                    <a:cubicBezTo>
                      <a:pt x="238" y="302"/>
                      <a:pt x="243" y="315"/>
                      <a:pt x="253" y="324"/>
                    </a:cubicBezTo>
                    <a:cubicBezTo>
                      <a:pt x="324" y="395"/>
                      <a:pt x="324" y="395"/>
                      <a:pt x="324" y="395"/>
                    </a:cubicBezTo>
                    <a:cubicBezTo>
                      <a:pt x="287" y="438"/>
                      <a:pt x="255" y="485"/>
                      <a:pt x="229" y="535"/>
                    </a:cubicBezTo>
                    <a:cubicBezTo>
                      <a:pt x="137" y="495"/>
                      <a:pt x="137" y="495"/>
                      <a:pt x="137" y="495"/>
                    </a:cubicBezTo>
                    <a:cubicBezTo>
                      <a:pt x="112" y="484"/>
                      <a:pt x="82" y="496"/>
                      <a:pt x="71" y="521"/>
                    </a:cubicBezTo>
                    <a:cubicBezTo>
                      <a:pt x="24" y="630"/>
                      <a:pt x="0" y="745"/>
                      <a:pt x="0" y="864"/>
                    </a:cubicBezTo>
                    <a:cubicBezTo>
                      <a:pt x="0" y="892"/>
                      <a:pt x="22" y="914"/>
                      <a:pt x="50" y="914"/>
                    </a:cubicBezTo>
                    <a:cubicBezTo>
                      <a:pt x="151" y="914"/>
                      <a:pt x="151" y="914"/>
                      <a:pt x="151" y="914"/>
                    </a:cubicBezTo>
                    <a:cubicBezTo>
                      <a:pt x="155" y="970"/>
                      <a:pt x="166" y="1026"/>
                      <a:pt x="183" y="1080"/>
                    </a:cubicBezTo>
                    <a:cubicBezTo>
                      <a:pt x="89" y="1117"/>
                      <a:pt x="89" y="1117"/>
                      <a:pt x="89" y="1117"/>
                    </a:cubicBezTo>
                    <a:cubicBezTo>
                      <a:pt x="63" y="1127"/>
                      <a:pt x="51" y="1156"/>
                      <a:pt x="61" y="1182"/>
                    </a:cubicBezTo>
                    <a:cubicBezTo>
                      <a:pt x="104" y="1292"/>
                      <a:pt x="169" y="1391"/>
                      <a:pt x="253" y="1475"/>
                    </a:cubicBezTo>
                    <a:cubicBezTo>
                      <a:pt x="273" y="1494"/>
                      <a:pt x="305" y="1494"/>
                      <a:pt x="324" y="1475"/>
                    </a:cubicBezTo>
                    <a:cubicBezTo>
                      <a:pt x="395" y="1404"/>
                      <a:pt x="395" y="1404"/>
                      <a:pt x="395" y="1404"/>
                    </a:cubicBezTo>
                    <a:cubicBezTo>
                      <a:pt x="438" y="1440"/>
                      <a:pt x="484" y="1472"/>
                      <a:pt x="535" y="1498"/>
                    </a:cubicBezTo>
                    <a:cubicBezTo>
                      <a:pt x="495" y="1591"/>
                      <a:pt x="495" y="1591"/>
                      <a:pt x="495" y="1591"/>
                    </a:cubicBezTo>
                    <a:cubicBezTo>
                      <a:pt x="484" y="1616"/>
                      <a:pt x="496" y="1646"/>
                      <a:pt x="521" y="1657"/>
                    </a:cubicBezTo>
                    <a:cubicBezTo>
                      <a:pt x="630" y="1704"/>
                      <a:pt x="745" y="1728"/>
                      <a:pt x="864" y="1728"/>
                    </a:cubicBezTo>
                    <a:cubicBezTo>
                      <a:pt x="864" y="1728"/>
                      <a:pt x="864" y="1728"/>
                      <a:pt x="864" y="1728"/>
                    </a:cubicBezTo>
                    <a:cubicBezTo>
                      <a:pt x="892" y="1728"/>
                      <a:pt x="914" y="1705"/>
                      <a:pt x="914" y="1677"/>
                    </a:cubicBezTo>
                    <a:cubicBezTo>
                      <a:pt x="914" y="1577"/>
                      <a:pt x="914" y="1577"/>
                      <a:pt x="914" y="1577"/>
                    </a:cubicBezTo>
                    <a:cubicBezTo>
                      <a:pt x="970" y="1573"/>
                      <a:pt x="1026" y="1562"/>
                      <a:pt x="1080" y="1545"/>
                    </a:cubicBezTo>
                    <a:cubicBezTo>
                      <a:pt x="1117" y="1638"/>
                      <a:pt x="1117" y="1638"/>
                      <a:pt x="1117" y="1638"/>
                    </a:cubicBezTo>
                    <a:cubicBezTo>
                      <a:pt x="1127" y="1664"/>
                      <a:pt x="1156" y="1677"/>
                      <a:pt x="1182" y="1667"/>
                    </a:cubicBezTo>
                    <a:cubicBezTo>
                      <a:pt x="1292" y="1623"/>
                      <a:pt x="1391" y="1559"/>
                      <a:pt x="1475" y="1475"/>
                    </a:cubicBezTo>
                    <a:cubicBezTo>
                      <a:pt x="1484" y="1465"/>
                      <a:pt x="1489" y="1452"/>
                      <a:pt x="1489" y="1439"/>
                    </a:cubicBezTo>
                    <a:cubicBezTo>
                      <a:pt x="1489" y="1426"/>
                      <a:pt x="1484" y="1413"/>
                      <a:pt x="1475" y="1403"/>
                    </a:cubicBezTo>
                    <a:cubicBezTo>
                      <a:pt x="1403" y="1332"/>
                      <a:pt x="1403" y="1332"/>
                      <a:pt x="1403" y="1332"/>
                    </a:cubicBezTo>
                    <a:cubicBezTo>
                      <a:pt x="1440" y="1290"/>
                      <a:pt x="1472" y="1243"/>
                      <a:pt x="1498" y="1193"/>
                    </a:cubicBezTo>
                    <a:cubicBezTo>
                      <a:pt x="1590" y="1233"/>
                      <a:pt x="1590" y="1233"/>
                      <a:pt x="1590" y="1233"/>
                    </a:cubicBezTo>
                    <a:cubicBezTo>
                      <a:pt x="1616" y="1243"/>
                      <a:pt x="1646" y="1232"/>
                      <a:pt x="1657" y="1206"/>
                    </a:cubicBezTo>
                    <a:cubicBezTo>
                      <a:pt x="1704" y="1098"/>
                      <a:pt x="1728" y="982"/>
                      <a:pt x="1728" y="864"/>
                    </a:cubicBezTo>
                    <a:cubicBezTo>
                      <a:pt x="1728" y="850"/>
                      <a:pt x="1722" y="837"/>
                      <a:pt x="1713" y="828"/>
                    </a:cubicBezTo>
                    <a:close/>
                    <a:moveTo>
                      <a:pt x="1583" y="1120"/>
                    </a:moveTo>
                    <a:cubicBezTo>
                      <a:pt x="1493" y="1081"/>
                      <a:pt x="1493" y="1081"/>
                      <a:pt x="1493" y="1081"/>
                    </a:cubicBezTo>
                    <a:cubicBezTo>
                      <a:pt x="1468" y="1070"/>
                      <a:pt x="1438" y="1081"/>
                      <a:pt x="1427" y="1107"/>
                    </a:cubicBezTo>
                    <a:cubicBezTo>
                      <a:pt x="1396" y="1179"/>
                      <a:pt x="1352" y="1243"/>
                      <a:pt x="1298" y="1298"/>
                    </a:cubicBezTo>
                    <a:cubicBezTo>
                      <a:pt x="1288" y="1307"/>
                      <a:pt x="1283" y="1320"/>
                      <a:pt x="1283" y="1334"/>
                    </a:cubicBezTo>
                    <a:cubicBezTo>
                      <a:pt x="1283" y="1347"/>
                      <a:pt x="1288" y="1360"/>
                      <a:pt x="1298" y="1369"/>
                    </a:cubicBezTo>
                    <a:cubicBezTo>
                      <a:pt x="1367" y="1438"/>
                      <a:pt x="1367" y="1438"/>
                      <a:pt x="1367" y="1438"/>
                    </a:cubicBezTo>
                    <a:cubicBezTo>
                      <a:pt x="1313" y="1484"/>
                      <a:pt x="1255" y="1523"/>
                      <a:pt x="1191" y="1553"/>
                    </a:cubicBezTo>
                    <a:cubicBezTo>
                      <a:pt x="1162" y="1478"/>
                      <a:pt x="1162" y="1478"/>
                      <a:pt x="1162" y="1478"/>
                    </a:cubicBezTo>
                    <a:cubicBezTo>
                      <a:pt x="1161" y="1472"/>
                      <a:pt x="1160" y="1467"/>
                      <a:pt x="1158" y="1461"/>
                    </a:cubicBezTo>
                    <a:cubicBezTo>
                      <a:pt x="1148" y="1436"/>
                      <a:pt x="1118" y="1423"/>
                      <a:pt x="1092" y="1433"/>
                    </a:cubicBezTo>
                    <a:cubicBezTo>
                      <a:pt x="1019" y="1463"/>
                      <a:pt x="942" y="1478"/>
                      <a:pt x="864" y="1478"/>
                    </a:cubicBezTo>
                    <a:cubicBezTo>
                      <a:pt x="836" y="1478"/>
                      <a:pt x="813" y="1500"/>
                      <a:pt x="813" y="1528"/>
                    </a:cubicBezTo>
                    <a:cubicBezTo>
                      <a:pt x="813" y="1625"/>
                      <a:pt x="813" y="1625"/>
                      <a:pt x="813" y="1625"/>
                    </a:cubicBezTo>
                    <a:cubicBezTo>
                      <a:pt x="743" y="1620"/>
                      <a:pt x="674" y="1606"/>
                      <a:pt x="608" y="1583"/>
                    </a:cubicBezTo>
                    <a:cubicBezTo>
                      <a:pt x="647" y="1494"/>
                      <a:pt x="647" y="1494"/>
                      <a:pt x="647" y="1494"/>
                    </a:cubicBezTo>
                    <a:cubicBezTo>
                      <a:pt x="652" y="1481"/>
                      <a:pt x="652" y="1467"/>
                      <a:pt x="647" y="1455"/>
                    </a:cubicBezTo>
                    <a:cubicBezTo>
                      <a:pt x="642" y="1443"/>
                      <a:pt x="633" y="1432"/>
                      <a:pt x="620" y="1427"/>
                    </a:cubicBezTo>
                    <a:cubicBezTo>
                      <a:pt x="549" y="1396"/>
                      <a:pt x="484" y="1353"/>
                      <a:pt x="430" y="1298"/>
                    </a:cubicBezTo>
                    <a:cubicBezTo>
                      <a:pt x="410" y="1278"/>
                      <a:pt x="378" y="1278"/>
                      <a:pt x="358" y="1298"/>
                    </a:cubicBezTo>
                    <a:cubicBezTo>
                      <a:pt x="290" y="1367"/>
                      <a:pt x="290" y="1367"/>
                      <a:pt x="290" y="1367"/>
                    </a:cubicBezTo>
                    <a:cubicBezTo>
                      <a:pt x="243" y="1314"/>
                      <a:pt x="205" y="1255"/>
                      <a:pt x="175" y="1191"/>
                    </a:cubicBezTo>
                    <a:cubicBezTo>
                      <a:pt x="249" y="1162"/>
                      <a:pt x="249" y="1162"/>
                      <a:pt x="249" y="1162"/>
                    </a:cubicBezTo>
                    <a:cubicBezTo>
                      <a:pt x="255" y="1162"/>
                      <a:pt x="261" y="1161"/>
                      <a:pt x="266" y="1158"/>
                    </a:cubicBezTo>
                    <a:cubicBezTo>
                      <a:pt x="292" y="1148"/>
                      <a:pt x="305" y="1118"/>
                      <a:pt x="294" y="1093"/>
                    </a:cubicBezTo>
                    <a:cubicBezTo>
                      <a:pt x="265" y="1019"/>
                      <a:pt x="250" y="942"/>
                      <a:pt x="250" y="864"/>
                    </a:cubicBezTo>
                    <a:cubicBezTo>
                      <a:pt x="250" y="836"/>
                      <a:pt x="227" y="813"/>
                      <a:pt x="200" y="813"/>
                    </a:cubicBezTo>
                    <a:cubicBezTo>
                      <a:pt x="102" y="813"/>
                      <a:pt x="102" y="813"/>
                      <a:pt x="102" y="813"/>
                    </a:cubicBezTo>
                    <a:cubicBezTo>
                      <a:pt x="107" y="743"/>
                      <a:pt x="121" y="674"/>
                      <a:pt x="145" y="608"/>
                    </a:cubicBezTo>
                    <a:cubicBezTo>
                      <a:pt x="234" y="647"/>
                      <a:pt x="234" y="647"/>
                      <a:pt x="234" y="647"/>
                    </a:cubicBezTo>
                    <a:cubicBezTo>
                      <a:pt x="246" y="652"/>
                      <a:pt x="260" y="652"/>
                      <a:pt x="273" y="647"/>
                    </a:cubicBezTo>
                    <a:cubicBezTo>
                      <a:pt x="285" y="642"/>
                      <a:pt x="295" y="633"/>
                      <a:pt x="300" y="620"/>
                    </a:cubicBezTo>
                    <a:cubicBezTo>
                      <a:pt x="331" y="549"/>
                      <a:pt x="375" y="485"/>
                      <a:pt x="430" y="430"/>
                    </a:cubicBezTo>
                    <a:cubicBezTo>
                      <a:pt x="449" y="410"/>
                      <a:pt x="449" y="378"/>
                      <a:pt x="430" y="358"/>
                    </a:cubicBezTo>
                    <a:cubicBezTo>
                      <a:pt x="361" y="290"/>
                      <a:pt x="361" y="290"/>
                      <a:pt x="361" y="290"/>
                    </a:cubicBezTo>
                    <a:cubicBezTo>
                      <a:pt x="414" y="243"/>
                      <a:pt x="472" y="205"/>
                      <a:pt x="536" y="175"/>
                    </a:cubicBezTo>
                    <a:cubicBezTo>
                      <a:pt x="565" y="247"/>
                      <a:pt x="565" y="247"/>
                      <a:pt x="565" y="247"/>
                    </a:cubicBezTo>
                    <a:cubicBezTo>
                      <a:pt x="565" y="254"/>
                      <a:pt x="566" y="261"/>
                      <a:pt x="569" y="268"/>
                    </a:cubicBezTo>
                    <a:cubicBezTo>
                      <a:pt x="579" y="293"/>
                      <a:pt x="608" y="305"/>
                      <a:pt x="634" y="295"/>
                    </a:cubicBezTo>
                    <a:cubicBezTo>
                      <a:pt x="708" y="265"/>
                      <a:pt x="785" y="250"/>
                      <a:pt x="864" y="250"/>
                    </a:cubicBezTo>
                    <a:cubicBezTo>
                      <a:pt x="892" y="250"/>
                      <a:pt x="914" y="227"/>
                      <a:pt x="914" y="199"/>
                    </a:cubicBezTo>
                    <a:cubicBezTo>
                      <a:pt x="914" y="102"/>
                      <a:pt x="914" y="102"/>
                      <a:pt x="914" y="102"/>
                    </a:cubicBezTo>
                    <a:cubicBezTo>
                      <a:pt x="984" y="107"/>
                      <a:pt x="1053" y="121"/>
                      <a:pt x="1119" y="145"/>
                    </a:cubicBezTo>
                    <a:cubicBezTo>
                      <a:pt x="1081" y="234"/>
                      <a:pt x="1081" y="234"/>
                      <a:pt x="1081" y="234"/>
                    </a:cubicBezTo>
                    <a:cubicBezTo>
                      <a:pt x="1070" y="260"/>
                      <a:pt x="1081" y="289"/>
                      <a:pt x="1107" y="300"/>
                    </a:cubicBezTo>
                    <a:cubicBezTo>
                      <a:pt x="1179" y="331"/>
                      <a:pt x="1243" y="375"/>
                      <a:pt x="1298" y="430"/>
                    </a:cubicBezTo>
                    <a:cubicBezTo>
                      <a:pt x="1307" y="439"/>
                      <a:pt x="1320" y="445"/>
                      <a:pt x="1334" y="445"/>
                    </a:cubicBezTo>
                    <a:cubicBezTo>
                      <a:pt x="1334" y="445"/>
                      <a:pt x="1334" y="445"/>
                      <a:pt x="1334" y="445"/>
                    </a:cubicBezTo>
                    <a:cubicBezTo>
                      <a:pt x="1347" y="445"/>
                      <a:pt x="1359" y="439"/>
                      <a:pt x="1369" y="430"/>
                    </a:cubicBezTo>
                    <a:cubicBezTo>
                      <a:pt x="1438" y="361"/>
                      <a:pt x="1438" y="361"/>
                      <a:pt x="1438" y="361"/>
                    </a:cubicBezTo>
                    <a:cubicBezTo>
                      <a:pt x="1484" y="414"/>
                      <a:pt x="1523" y="473"/>
                      <a:pt x="1553" y="536"/>
                    </a:cubicBezTo>
                    <a:cubicBezTo>
                      <a:pt x="1480" y="565"/>
                      <a:pt x="1480" y="565"/>
                      <a:pt x="1480" y="565"/>
                    </a:cubicBezTo>
                    <a:cubicBezTo>
                      <a:pt x="1473" y="565"/>
                      <a:pt x="1467" y="566"/>
                      <a:pt x="1461" y="569"/>
                    </a:cubicBezTo>
                    <a:cubicBezTo>
                      <a:pt x="1435" y="579"/>
                      <a:pt x="1422" y="608"/>
                      <a:pt x="1433" y="634"/>
                    </a:cubicBezTo>
                    <a:cubicBezTo>
                      <a:pt x="1462" y="708"/>
                      <a:pt x="1477" y="785"/>
                      <a:pt x="1477" y="864"/>
                    </a:cubicBezTo>
                    <a:cubicBezTo>
                      <a:pt x="1477" y="877"/>
                      <a:pt x="1483" y="890"/>
                      <a:pt x="1492" y="899"/>
                    </a:cubicBezTo>
                    <a:cubicBezTo>
                      <a:pt x="1502" y="909"/>
                      <a:pt x="1514" y="914"/>
                      <a:pt x="1528" y="914"/>
                    </a:cubicBezTo>
                    <a:cubicBezTo>
                      <a:pt x="1528" y="914"/>
                      <a:pt x="1528" y="914"/>
                      <a:pt x="1528" y="914"/>
                    </a:cubicBezTo>
                    <a:cubicBezTo>
                      <a:pt x="1625" y="914"/>
                      <a:pt x="1625" y="914"/>
                      <a:pt x="1625" y="914"/>
                    </a:cubicBezTo>
                    <a:cubicBezTo>
                      <a:pt x="1621" y="985"/>
                      <a:pt x="1606" y="1053"/>
                      <a:pt x="1583" y="112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9232" name="Freeform 13"/>
              <p:cNvSpPr>
                <a:spLocks noEditPoints="1"/>
              </p:cNvSpPr>
              <p:nvPr/>
            </p:nvSpPr>
            <p:spPr bwMode="auto">
              <a:xfrm>
                <a:off x="341336" y="342192"/>
                <a:ext cx="183073" cy="181362"/>
              </a:xfrm>
              <a:custGeom>
                <a:avLst/>
                <a:gdLst>
                  <a:gd name="T0" fmla="*/ 201 w 365"/>
                  <a:gd name="T1" fmla="*/ 8 h 361"/>
                  <a:gd name="T2" fmla="*/ 183 w 365"/>
                  <a:gd name="T3" fmla="*/ 0 h 361"/>
                  <a:gd name="T4" fmla="*/ 165 w 365"/>
                  <a:gd name="T5" fmla="*/ 8 h 361"/>
                  <a:gd name="T6" fmla="*/ 10 w 365"/>
                  <a:gd name="T7" fmla="*/ 163 h 361"/>
                  <a:gd name="T8" fmla="*/ 10 w 365"/>
                  <a:gd name="T9" fmla="*/ 199 h 361"/>
                  <a:gd name="T10" fmla="*/ 165 w 365"/>
                  <a:gd name="T11" fmla="*/ 354 h 361"/>
                  <a:gd name="T12" fmla="*/ 183 w 365"/>
                  <a:gd name="T13" fmla="*/ 361 h 361"/>
                  <a:gd name="T14" fmla="*/ 201 w 365"/>
                  <a:gd name="T15" fmla="*/ 354 h 361"/>
                  <a:gd name="T16" fmla="*/ 356 w 365"/>
                  <a:gd name="T17" fmla="*/ 199 h 361"/>
                  <a:gd name="T18" fmla="*/ 356 w 365"/>
                  <a:gd name="T19" fmla="*/ 163 h 361"/>
                  <a:gd name="T20" fmla="*/ 201 w 365"/>
                  <a:gd name="T21" fmla="*/ 8 h 361"/>
                  <a:gd name="T22" fmla="*/ 183 w 365"/>
                  <a:gd name="T23" fmla="*/ 300 h 361"/>
                  <a:gd name="T24" fmla="*/ 63 w 365"/>
                  <a:gd name="T25" fmla="*/ 181 h 361"/>
                  <a:gd name="T26" fmla="*/ 183 w 365"/>
                  <a:gd name="T27" fmla="*/ 61 h 361"/>
                  <a:gd name="T28" fmla="*/ 302 w 365"/>
                  <a:gd name="T29" fmla="*/ 181 h 361"/>
                  <a:gd name="T30" fmla="*/ 183 w 365"/>
                  <a:gd name="T31" fmla="*/ 30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5" h="361">
                    <a:moveTo>
                      <a:pt x="201" y="8"/>
                    </a:moveTo>
                    <a:cubicBezTo>
                      <a:pt x="196" y="3"/>
                      <a:pt x="189" y="0"/>
                      <a:pt x="183" y="0"/>
                    </a:cubicBezTo>
                    <a:cubicBezTo>
                      <a:pt x="176" y="0"/>
                      <a:pt x="170" y="3"/>
                      <a:pt x="165" y="8"/>
                    </a:cubicBezTo>
                    <a:cubicBezTo>
                      <a:pt x="10" y="163"/>
                      <a:pt x="10" y="163"/>
                      <a:pt x="10" y="163"/>
                    </a:cubicBezTo>
                    <a:cubicBezTo>
                      <a:pt x="0" y="173"/>
                      <a:pt x="0" y="189"/>
                      <a:pt x="10" y="199"/>
                    </a:cubicBezTo>
                    <a:cubicBezTo>
                      <a:pt x="165" y="354"/>
                      <a:pt x="165" y="354"/>
                      <a:pt x="165" y="354"/>
                    </a:cubicBezTo>
                    <a:cubicBezTo>
                      <a:pt x="170" y="359"/>
                      <a:pt x="176" y="361"/>
                      <a:pt x="183" y="361"/>
                    </a:cubicBezTo>
                    <a:cubicBezTo>
                      <a:pt x="189" y="361"/>
                      <a:pt x="196" y="359"/>
                      <a:pt x="201" y="354"/>
                    </a:cubicBezTo>
                    <a:cubicBezTo>
                      <a:pt x="356" y="199"/>
                      <a:pt x="356" y="199"/>
                      <a:pt x="356" y="199"/>
                    </a:cubicBezTo>
                    <a:cubicBezTo>
                      <a:pt x="365" y="189"/>
                      <a:pt x="365" y="173"/>
                      <a:pt x="356" y="163"/>
                    </a:cubicBezTo>
                    <a:lnTo>
                      <a:pt x="201" y="8"/>
                    </a:lnTo>
                    <a:close/>
                    <a:moveTo>
                      <a:pt x="183" y="300"/>
                    </a:moveTo>
                    <a:cubicBezTo>
                      <a:pt x="63" y="181"/>
                      <a:pt x="63" y="181"/>
                      <a:pt x="63" y="181"/>
                    </a:cubicBezTo>
                    <a:cubicBezTo>
                      <a:pt x="183" y="61"/>
                      <a:pt x="183" y="61"/>
                      <a:pt x="183" y="61"/>
                    </a:cubicBezTo>
                    <a:cubicBezTo>
                      <a:pt x="302" y="181"/>
                      <a:pt x="302" y="181"/>
                      <a:pt x="302" y="181"/>
                    </a:cubicBezTo>
                    <a:lnTo>
                      <a:pt x="183" y="30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9233" name="Freeform 14"/>
              <p:cNvSpPr>
                <a:spLocks noEditPoints="1"/>
              </p:cNvSpPr>
              <p:nvPr/>
            </p:nvSpPr>
            <p:spPr bwMode="auto">
              <a:xfrm>
                <a:off x="0" y="0"/>
                <a:ext cx="865745" cy="865745"/>
              </a:xfrm>
              <a:custGeom>
                <a:avLst/>
                <a:gdLst>
                  <a:gd name="T0" fmla="*/ 1677 w 1728"/>
                  <a:gd name="T1" fmla="*/ 813 h 1728"/>
                  <a:gd name="T2" fmla="*/ 1576 w 1728"/>
                  <a:gd name="T3" fmla="*/ 813 h 1728"/>
                  <a:gd name="T4" fmla="*/ 1638 w 1728"/>
                  <a:gd name="T5" fmla="*/ 611 h 1728"/>
                  <a:gd name="T6" fmla="*/ 1475 w 1728"/>
                  <a:gd name="T7" fmla="*/ 253 h 1728"/>
                  <a:gd name="T8" fmla="*/ 1332 w 1728"/>
                  <a:gd name="T9" fmla="*/ 324 h 1728"/>
                  <a:gd name="T10" fmla="*/ 1232 w 1728"/>
                  <a:gd name="T11" fmla="*/ 137 h 1728"/>
                  <a:gd name="T12" fmla="*/ 864 w 1728"/>
                  <a:gd name="T13" fmla="*/ 0 h 1728"/>
                  <a:gd name="T14" fmla="*/ 813 w 1728"/>
                  <a:gd name="T15" fmla="*/ 151 h 1728"/>
                  <a:gd name="T16" fmla="*/ 611 w 1728"/>
                  <a:gd name="T17" fmla="*/ 89 h 1728"/>
                  <a:gd name="T18" fmla="*/ 253 w 1728"/>
                  <a:gd name="T19" fmla="*/ 253 h 1728"/>
                  <a:gd name="T20" fmla="*/ 253 w 1728"/>
                  <a:gd name="T21" fmla="*/ 324 h 1728"/>
                  <a:gd name="T22" fmla="*/ 229 w 1728"/>
                  <a:gd name="T23" fmla="*/ 535 h 1728"/>
                  <a:gd name="T24" fmla="*/ 71 w 1728"/>
                  <a:gd name="T25" fmla="*/ 521 h 1728"/>
                  <a:gd name="T26" fmla="*/ 50 w 1728"/>
                  <a:gd name="T27" fmla="*/ 914 h 1728"/>
                  <a:gd name="T28" fmla="*/ 183 w 1728"/>
                  <a:gd name="T29" fmla="*/ 1080 h 1728"/>
                  <a:gd name="T30" fmla="*/ 61 w 1728"/>
                  <a:gd name="T31" fmla="*/ 1182 h 1728"/>
                  <a:gd name="T32" fmla="*/ 324 w 1728"/>
                  <a:gd name="T33" fmla="*/ 1475 h 1728"/>
                  <a:gd name="T34" fmla="*/ 535 w 1728"/>
                  <a:gd name="T35" fmla="*/ 1498 h 1728"/>
                  <a:gd name="T36" fmla="*/ 521 w 1728"/>
                  <a:gd name="T37" fmla="*/ 1657 h 1728"/>
                  <a:gd name="T38" fmla="*/ 864 w 1728"/>
                  <a:gd name="T39" fmla="*/ 1728 h 1728"/>
                  <a:gd name="T40" fmla="*/ 914 w 1728"/>
                  <a:gd name="T41" fmla="*/ 1577 h 1728"/>
                  <a:gd name="T42" fmla="*/ 1117 w 1728"/>
                  <a:gd name="T43" fmla="*/ 1638 h 1728"/>
                  <a:gd name="T44" fmla="*/ 1475 w 1728"/>
                  <a:gd name="T45" fmla="*/ 1475 h 1728"/>
                  <a:gd name="T46" fmla="*/ 1475 w 1728"/>
                  <a:gd name="T47" fmla="*/ 1403 h 1728"/>
                  <a:gd name="T48" fmla="*/ 1498 w 1728"/>
                  <a:gd name="T49" fmla="*/ 1193 h 1728"/>
                  <a:gd name="T50" fmla="*/ 1657 w 1728"/>
                  <a:gd name="T51" fmla="*/ 1206 h 1728"/>
                  <a:gd name="T52" fmla="*/ 1713 w 1728"/>
                  <a:gd name="T53" fmla="*/ 828 h 1728"/>
                  <a:gd name="T54" fmla="*/ 1493 w 1728"/>
                  <a:gd name="T55" fmla="*/ 1081 h 1728"/>
                  <a:gd name="T56" fmla="*/ 1298 w 1728"/>
                  <a:gd name="T57" fmla="*/ 1298 h 1728"/>
                  <a:gd name="T58" fmla="*/ 1298 w 1728"/>
                  <a:gd name="T59" fmla="*/ 1369 h 1728"/>
                  <a:gd name="T60" fmla="*/ 1191 w 1728"/>
                  <a:gd name="T61" fmla="*/ 1553 h 1728"/>
                  <a:gd name="T62" fmla="*/ 1158 w 1728"/>
                  <a:gd name="T63" fmla="*/ 1461 h 1728"/>
                  <a:gd name="T64" fmla="*/ 864 w 1728"/>
                  <a:gd name="T65" fmla="*/ 1478 h 1728"/>
                  <a:gd name="T66" fmla="*/ 813 w 1728"/>
                  <a:gd name="T67" fmla="*/ 1625 h 1728"/>
                  <a:gd name="T68" fmla="*/ 647 w 1728"/>
                  <a:gd name="T69" fmla="*/ 1494 h 1728"/>
                  <a:gd name="T70" fmla="*/ 620 w 1728"/>
                  <a:gd name="T71" fmla="*/ 1427 h 1728"/>
                  <a:gd name="T72" fmla="*/ 358 w 1728"/>
                  <a:gd name="T73" fmla="*/ 1298 h 1728"/>
                  <a:gd name="T74" fmla="*/ 175 w 1728"/>
                  <a:gd name="T75" fmla="*/ 1191 h 1728"/>
                  <a:gd name="T76" fmla="*/ 266 w 1728"/>
                  <a:gd name="T77" fmla="*/ 1158 h 1728"/>
                  <a:gd name="T78" fmla="*/ 250 w 1728"/>
                  <a:gd name="T79" fmla="*/ 864 h 1728"/>
                  <a:gd name="T80" fmla="*/ 102 w 1728"/>
                  <a:gd name="T81" fmla="*/ 813 h 1728"/>
                  <a:gd name="T82" fmla="*/ 234 w 1728"/>
                  <a:gd name="T83" fmla="*/ 647 h 1728"/>
                  <a:gd name="T84" fmla="*/ 300 w 1728"/>
                  <a:gd name="T85" fmla="*/ 620 h 1728"/>
                  <a:gd name="T86" fmla="*/ 430 w 1728"/>
                  <a:gd name="T87" fmla="*/ 358 h 1728"/>
                  <a:gd name="T88" fmla="*/ 536 w 1728"/>
                  <a:gd name="T89" fmla="*/ 175 h 1728"/>
                  <a:gd name="T90" fmla="*/ 569 w 1728"/>
                  <a:gd name="T91" fmla="*/ 268 h 1728"/>
                  <a:gd name="T92" fmla="*/ 864 w 1728"/>
                  <a:gd name="T93" fmla="*/ 250 h 1728"/>
                  <a:gd name="T94" fmla="*/ 914 w 1728"/>
                  <a:gd name="T95" fmla="*/ 102 h 1728"/>
                  <a:gd name="T96" fmla="*/ 1081 w 1728"/>
                  <a:gd name="T97" fmla="*/ 234 h 1728"/>
                  <a:gd name="T98" fmla="*/ 1298 w 1728"/>
                  <a:gd name="T99" fmla="*/ 430 h 1728"/>
                  <a:gd name="T100" fmla="*/ 1334 w 1728"/>
                  <a:gd name="T101" fmla="*/ 445 h 1728"/>
                  <a:gd name="T102" fmla="*/ 1438 w 1728"/>
                  <a:gd name="T103" fmla="*/ 361 h 1728"/>
                  <a:gd name="T104" fmla="*/ 1480 w 1728"/>
                  <a:gd name="T105" fmla="*/ 565 h 1728"/>
                  <a:gd name="T106" fmla="*/ 1433 w 1728"/>
                  <a:gd name="T107" fmla="*/ 634 h 1728"/>
                  <a:gd name="T108" fmla="*/ 1492 w 1728"/>
                  <a:gd name="T109" fmla="*/ 899 h 1728"/>
                  <a:gd name="T110" fmla="*/ 1528 w 1728"/>
                  <a:gd name="T111" fmla="*/ 914 h 1728"/>
                  <a:gd name="T112" fmla="*/ 1583 w 1728"/>
                  <a:gd name="T113" fmla="*/ 1120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8" h="1728">
                    <a:moveTo>
                      <a:pt x="1713" y="828"/>
                    </a:moveTo>
                    <a:cubicBezTo>
                      <a:pt x="1703" y="819"/>
                      <a:pt x="1690" y="813"/>
                      <a:pt x="1677" y="813"/>
                    </a:cubicBezTo>
                    <a:cubicBezTo>
                      <a:pt x="1677" y="813"/>
                      <a:pt x="1677" y="813"/>
                      <a:pt x="1677" y="813"/>
                    </a:cubicBezTo>
                    <a:cubicBezTo>
                      <a:pt x="1576" y="813"/>
                      <a:pt x="1576" y="813"/>
                      <a:pt x="1576" y="813"/>
                    </a:cubicBezTo>
                    <a:cubicBezTo>
                      <a:pt x="1573" y="757"/>
                      <a:pt x="1562" y="702"/>
                      <a:pt x="1545" y="648"/>
                    </a:cubicBezTo>
                    <a:cubicBezTo>
                      <a:pt x="1638" y="611"/>
                      <a:pt x="1638" y="611"/>
                      <a:pt x="1638" y="611"/>
                    </a:cubicBezTo>
                    <a:cubicBezTo>
                      <a:pt x="1664" y="600"/>
                      <a:pt x="1677" y="571"/>
                      <a:pt x="1667" y="545"/>
                    </a:cubicBezTo>
                    <a:cubicBezTo>
                      <a:pt x="1623" y="435"/>
                      <a:pt x="1559" y="337"/>
                      <a:pt x="1475" y="253"/>
                    </a:cubicBezTo>
                    <a:cubicBezTo>
                      <a:pt x="1456" y="234"/>
                      <a:pt x="1422" y="234"/>
                      <a:pt x="1403" y="253"/>
                    </a:cubicBezTo>
                    <a:cubicBezTo>
                      <a:pt x="1332" y="324"/>
                      <a:pt x="1332" y="324"/>
                      <a:pt x="1332" y="324"/>
                    </a:cubicBezTo>
                    <a:cubicBezTo>
                      <a:pt x="1290" y="287"/>
                      <a:pt x="1243" y="255"/>
                      <a:pt x="1193" y="229"/>
                    </a:cubicBezTo>
                    <a:cubicBezTo>
                      <a:pt x="1232" y="137"/>
                      <a:pt x="1232" y="137"/>
                      <a:pt x="1232" y="137"/>
                    </a:cubicBezTo>
                    <a:cubicBezTo>
                      <a:pt x="1244" y="111"/>
                      <a:pt x="1232" y="82"/>
                      <a:pt x="1206" y="71"/>
                    </a:cubicBezTo>
                    <a:cubicBezTo>
                      <a:pt x="1097" y="24"/>
                      <a:pt x="982" y="0"/>
                      <a:pt x="864" y="0"/>
                    </a:cubicBezTo>
                    <a:cubicBezTo>
                      <a:pt x="836" y="0"/>
                      <a:pt x="813" y="22"/>
                      <a:pt x="813" y="50"/>
                    </a:cubicBezTo>
                    <a:cubicBezTo>
                      <a:pt x="813" y="151"/>
                      <a:pt x="813" y="151"/>
                      <a:pt x="813" y="151"/>
                    </a:cubicBezTo>
                    <a:cubicBezTo>
                      <a:pt x="757" y="155"/>
                      <a:pt x="702" y="166"/>
                      <a:pt x="648" y="183"/>
                    </a:cubicBezTo>
                    <a:cubicBezTo>
                      <a:pt x="611" y="89"/>
                      <a:pt x="611" y="89"/>
                      <a:pt x="611" y="89"/>
                    </a:cubicBezTo>
                    <a:cubicBezTo>
                      <a:pt x="600" y="63"/>
                      <a:pt x="571" y="50"/>
                      <a:pt x="545" y="61"/>
                    </a:cubicBezTo>
                    <a:cubicBezTo>
                      <a:pt x="435" y="104"/>
                      <a:pt x="337" y="169"/>
                      <a:pt x="253" y="253"/>
                    </a:cubicBezTo>
                    <a:cubicBezTo>
                      <a:pt x="243" y="262"/>
                      <a:pt x="238" y="275"/>
                      <a:pt x="238" y="288"/>
                    </a:cubicBezTo>
                    <a:cubicBezTo>
                      <a:pt x="238" y="302"/>
                      <a:pt x="243" y="315"/>
                      <a:pt x="253" y="324"/>
                    </a:cubicBezTo>
                    <a:cubicBezTo>
                      <a:pt x="324" y="395"/>
                      <a:pt x="324" y="395"/>
                      <a:pt x="324" y="395"/>
                    </a:cubicBezTo>
                    <a:cubicBezTo>
                      <a:pt x="287" y="438"/>
                      <a:pt x="255" y="485"/>
                      <a:pt x="229" y="535"/>
                    </a:cubicBezTo>
                    <a:cubicBezTo>
                      <a:pt x="137" y="495"/>
                      <a:pt x="137" y="495"/>
                      <a:pt x="137" y="495"/>
                    </a:cubicBezTo>
                    <a:cubicBezTo>
                      <a:pt x="112" y="484"/>
                      <a:pt x="82" y="496"/>
                      <a:pt x="71" y="521"/>
                    </a:cubicBezTo>
                    <a:cubicBezTo>
                      <a:pt x="24" y="630"/>
                      <a:pt x="0" y="745"/>
                      <a:pt x="0" y="864"/>
                    </a:cubicBezTo>
                    <a:cubicBezTo>
                      <a:pt x="0" y="892"/>
                      <a:pt x="22" y="914"/>
                      <a:pt x="50" y="914"/>
                    </a:cubicBezTo>
                    <a:cubicBezTo>
                      <a:pt x="151" y="914"/>
                      <a:pt x="151" y="914"/>
                      <a:pt x="151" y="914"/>
                    </a:cubicBezTo>
                    <a:cubicBezTo>
                      <a:pt x="155" y="970"/>
                      <a:pt x="166" y="1026"/>
                      <a:pt x="183" y="1080"/>
                    </a:cubicBezTo>
                    <a:cubicBezTo>
                      <a:pt x="89" y="1117"/>
                      <a:pt x="89" y="1117"/>
                      <a:pt x="89" y="1117"/>
                    </a:cubicBezTo>
                    <a:cubicBezTo>
                      <a:pt x="63" y="1127"/>
                      <a:pt x="51" y="1156"/>
                      <a:pt x="61" y="1182"/>
                    </a:cubicBezTo>
                    <a:cubicBezTo>
                      <a:pt x="104" y="1292"/>
                      <a:pt x="169" y="1391"/>
                      <a:pt x="253" y="1475"/>
                    </a:cubicBezTo>
                    <a:cubicBezTo>
                      <a:pt x="273" y="1494"/>
                      <a:pt x="305" y="1494"/>
                      <a:pt x="324" y="1475"/>
                    </a:cubicBezTo>
                    <a:cubicBezTo>
                      <a:pt x="395" y="1404"/>
                      <a:pt x="395" y="1404"/>
                      <a:pt x="395" y="1404"/>
                    </a:cubicBezTo>
                    <a:cubicBezTo>
                      <a:pt x="438" y="1440"/>
                      <a:pt x="484" y="1472"/>
                      <a:pt x="535" y="1498"/>
                    </a:cubicBezTo>
                    <a:cubicBezTo>
                      <a:pt x="495" y="1591"/>
                      <a:pt x="495" y="1591"/>
                      <a:pt x="495" y="1591"/>
                    </a:cubicBezTo>
                    <a:cubicBezTo>
                      <a:pt x="484" y="1616"/>
                      <a:pt x="496" y="1646"/>
                      <a:pt x="521" y="1657"/>
                    </a:cubicBezTo>
                    <a:cubicBezTo>
                      <a:pt x="630" y="1704"/>
                      <a:pt x="745" y="1728"/>
                      <a:pt x="864" y="1728"/>
                    </a:cubicBezTo>
                    <a:cubicBezTo>
                      <a:pt x="864" y="1728"/>
                      <a:pt x="864" y="1728"/>
                      <a:pt x="864" y="1728"/>
                    </a:cubicBezTo>
                    <a:cubicBezTo>
                      <a:pt x="892" y="1728"/>
                      <a:pt x="914" y="1705"/>
                      <a:pt x="914" y="1677"/>
                    </a:cubicBezTo>
                    <a:cubicBezTo>
                      <a:pt x="914" y="1577"/>
                      <a:pt x="914" y="1577"/>
                      <a:pt x="914" y="1577"/>
                    </a:cubicBezTo>
                    <a:cubicBezTo>
                      <a:pt x="970" y="1573"/>
                      <a:pt x="1026" y="1562"/>
                      <a:pt x="1080" y="1545"/>
                    </a:cubicBezTo>
                    <a:cubicBezTo>
                      <a:pt x="1117" y="1638"/>
                      <a:pt x="1117" y="1638"/>
                      <a:pt x="1117" y="1638"/>
                    </a:cubicBezTo>
                    <a:cubicBezTo>
                      <a:pt x="1127" y="1664"/>
                      <a:pt x="1156" y="1677"/>
                      <a:pt x="1182" y="1667"/>
                    </a:cubicBezTo>
                    <a:cubicBezTo>
                      <a:pt x="1292" y="1623"/>
                      <a:pt x="1391" y="1559"/>
                      <a:pt x="1475" y="1475"/>
                    </a:cubicBezTo>
                    <a:cubicBezTo>
                      <a:pt x="1484" y="1465"/>
                      <a:pt x="1489" y="1452"/>
                      <a:pt x="1489" y="1439"/>
                    </a:cubicBezTo>
                    <a:cubicBezTo>
                      <a:pt x="1489" y="1426"/>
                      <a:pt x="1484" y="1413"/>
                      <a:pt x="1475" y="1403"/>
                    </a:cubicBezTo>
                    <a:cubicBezTo>
                      <a:pt x="1403" y="1332"/>
                      <a:pt x="1403" y="1332"/>
                      <a:pt x="1403" y="1332"/>
                    </a:cubicBezTo>
                    <a:cubicBezTo>
                      <a:pt x="1440" y="1290"/>
                      <a:pt x="1472" y="1243"/>
                      <a:pt x="1498" y="1193"/>
                    </a:cubicBezTo>
                    <a:cubicBezTo>
                      <a:pt x="1590" y="1233"/>
                      <a:pt x="1590" y="1233"/>
                      <a:pt x="1590" y="1233"/>
                    </a:cubicBezTo>
                    <a:cubicBezTo>
                      <a:pt x="1616" y="1243"/>
                      <a:pt x="1646" y="1232"/>
                      <a:pt x="1657" y="1206"/>
                    </a:cubicBezTo>
                    <a:cubicBezTo>
                      <a:pt x="1704" y="1098"/>
                      <a:pt x="1728" y="982"/>
                      <a:pt x="1728" y="864"/>
                    </a:cubicBezTo>
                    <a:cubicBezTo>
                      <a:pt x="1728" y="850"/>
                      <a:pt x="1722" y="837"/>
                      <a:pt x="1713" y="828"/>
                    </a:cubicBezTo>
                    <a:close/>
                    <a:moveTo>
                      <a:pt x="1583" y="1120"/>
                    </a:moveTo>
                    <a:cubicBezTo>
                      <a:pt x="1493" y="1081"/>
                      <a:pt x="1493" y="1081"/>
                      <a:pt x="1493" y="1081"/>
                    </a:cubicBezTo>
                    <a:cubicBezTo>
                      <a:pt x="1468" y="1070"/>
                      <a:pt x="1438" y="1081"/>
                      <a:pt x="1427" y="1107"/>
                    </a:cubicBezTo>
                    <a:cubicBezTo>
                      <a:pt x="1396" y="1179"/>
                      <a:pt x="1352" y="1243"/>
                      <a:pt x="1298" y="1298"/>
                    </a:cubicBezTo>
                    <a:cubicBezTo>
                      <a:pt x="1288" y="1307"/>
                      <a:pt x="1283" y="1320"/>
                      <a:pt x="1283" y="1334"/>
                    </a:cubicBezTo>
                    <a:cubicBezTo>
                      <a:pt x="1283" y="1347"/>
                      <a:pt x="1288" y="1360"/>
                      <a:pt x="1298" y="1369"/>
                    </a:cubicBezTo>
                    <a:cubicBezTo>
                      <a:pt x="1367" y="1438"/>
                      <a:pt x="1367" y="1438"/>
                      <a:pt x="1367" y="1438"/>
                    </a:cubicBezTo>
                    <a:cubicBezTo>
                      <a:pt x="1313" y="1484"/>
                      <a:pt x="1255" y="1523"/>
                      <a:pt x="1191" y="1553"/>
                    </a:cubicBezTo>
                    <a:cubicBezTo>
                      <a:pt x="1162" y="1478"/>
                      <a:pt x="1162" y="1478"/>
                      <a:pt x="1162" y="1478"/>
                    </a:cubicBezTo>
                    <a:cubicBezTo>
                      <a:pt x="1161" y="1472"/>
                      <a:pt x="1160" y="1467"/>
                      <a:pt x="1158" y="1461"/>
                    </a:cubicBezTo>
                    <a:cubicBezTo>
                      <a:pt x="1148" y="1436"/>
                      <a:pt x="1118" y="1423"/>
                      <a:pt x="1092" y="1433"/>
                    </a:cubicBezTo>
                    <a:cubicBezTo>
                      <a:pt x="1019" y="1463"/>
                      <a:pt x="942" y="1478"/>
                      <a:pt x="864" y="1478"/>
                    </a:cubicBezTo>
                    <a:cubicBezTo>
                      <a:pt x="836" y="1478"/>
                      <a:pt x="813" y="1500"/>
                      <a:pt x="813" y="1528"/>
                    </a:cubicBezTo>
                    <a:cubicBezTo>
                      <a:pt x="813" y="1625"/>
                      <a:pt x="813" y="1625"/>
                      <a:pt x="813" y="1625"/>
                    </a:cubicBezTo>
                    <a:cubicBezTo>
                      <a:pt x="743" y="1620"/>
                      <a:pt x="674" y="1606"/>
                      <a:pt x="608" y="1583"/>
                    </a:cubicBezTo>
                    <a:cubicBezTo>
                      <a:pt x="647" y="1494"/>
                      <a:pt x="647" y="1494"/>
                      <a:pt x="647" y="1494"/>
                    </a:cubicBezTo>
                    <a:cubicBezTo>
                      <a:pt x="652" y="1481"/>
                      <a:pt x="652" y="1467"/>
                      <a:pt x="647" y="1455"/>
                    </a:cubicBezTo>
                    <a:cubicBezTo>
                      <a:pt x="642" y="1443"/>
                      <a:pt x="633" y="1432"/>
                      <a:pt x="620" y="1427"/>
                    </a:cubicBezTo>
                    <a:cubicBezTo>
                      <a:pt x="549" y="1396"/>
                      <a:pt x="484" y="1353"/>
                      <a:pt x="430" y="1298"/>
                    </a:cubicBezTo>
                    <a:cubicBezTo>
                      <a:pt x="410" y="1278"/>
                      <a:pt x="378" y="1278"/>
                      <a:pt x="358" y="1298"/>
                    </a:cubicBezTo>
                    <a:cubicBezTo>
                      <a:pt x="290" y="1367"/>
                      <a:pt x="290" y="1367"/>
                      <a:pt x="290" y="1367"/>
                    </a:cubicBezTo>
                    <a:cubicBezTo>
                      <a:pt x="243" y="1314"/>
                      <a:pt x="205" y="1255"/>
                      <a:pt x="175" y="1191"/>
                    </a:cubicBezTo>
                    <a:cubicBezTo>
                      <a:pt x="249" y="1162"/>
                      <a:pt x="249" y="1162"/>
                      <a:pt x="249" y="1162"/>
                    </a:cubicBezTo>
                    <a:cubicBezTo>
                      <a:pt x="255" y="1162"/>
                      <a:pt x="261" y="1161"/>
                      <a:pt x="266" y="1158"/>
                    </a:cubicBezTo>
                    <a:cubicBezTo>
                      <a:pt x="292" y="1148"/>
                      <a:pt x="305" y="1118"/>
                      <a:pt x="294" y="1093"/>
                    </a:cubicBezTo>
                    <a:cubicBezTo>
                      <a:pt x="265" y="1019"/>
                      <a:pt x="250" y="942"/>
                      <a:pt x="250" y="864"/>
                    </a:cubicBezTo>
                    <a:cubicBezTo>
                      <a:pt x="250" y="836"/>
                      <a:pt x="227" y="813"/>
                      <a:pt x="200" y="813"/>
                    </a:cubicBezTo>
                    <a:cubicBezTo>
                      <a:pt x="102" y="813"/>
                      <a:pt x="102" y="813"/>
                      <a:pt x="102" y="813"/>
                    </a:cubicBezTo>
                    <a:cubicBezTo>
                      <a:pt x="107" y="743"/>
                      <a:pt x="121" y="674"/>
                      <a:pt x="145" y="608"/>
                    </a:cubicBezTo>
                    <a:cubicBezTo>
                      <a:pt x="234" y="647"/>
                      <a:pt x="234" y="647"/>
                      <a:pt x="234" y="647"/>
                    </a:cubicBezTo>
                    <a:cubicBezTo>
                      <a:pt x="246" y="652"/>
                      <a:pt x="260" y="652"/>
                      <a:pt x="273" y="647"/>
                    </a:cubicBezTo>
                    <a:cubicBezTo>
                      <a:pt x="285" y="642"/>
                      <a:pt x="295" y="633"/>
                      <a:pt x="300" y="620"/>
                    </a:cubicBezTo>
                    <a:cubicBezTo>
                      <a:pt x="331" y="549"/>
                      <a:pt x="375" y="485"/>
                      <a:pt x="430" y="430"/>
                    </a:cubicBezTo>
                    <a:cubicBezTo>
                      <a:pt x="449" y="410"/>
                      <a:pt x="449" y="378"/>
                      <a:pt x="430" y="358"/>
                    </a:cubicBezTo>
                    <a:cubicBezTo>
                      <a:pt x="361" y="290"/>
                      <a:pt x="361" y="290"/>
                      <a:pt x="361" y="290"/>
                    </a:cubicBezTo>
                    <a:cubicBezTo>
                      <a:pt x="414" y="243"/>
                      <a:pt x="472" y="205"/>
                      <a:pt x="536" y="175"/>
                    </a:cubicBezTo>
                    <a:cubicBezTo>
                      <a:pt x="565" y="247"/>
                      <a:pt x="565" y="247"/>
                      <a:pt x="565" y="247"/>
                    </a:cubicBezTo>
                    <a:cubicBezTo>
                      <a:pt x="565" y="254"/>
                      <a:pt x="566" y="261"/>
                      <a:pt x="569" y="268"/>
                    </a:cubicBezTo>
                    <a:cubicBezTo>
                      <a:pt x="579" y="293"/>
                      <a:pt x="608" y="305"/>
                      <a:pt x="634" y="295"/>
                    </a:cubicBezTo>
                    <a:cubicBezTo>
                      <a:pt x="708" y="265"/>
                      <a:pt x="785" y="250"/>
                      <a:pt x="864" y="250"/>
                    </a:cubicBezTo>
                    <a:cubicBezTo>
                      <a:pt x="892" y="250"/>
                      <a:pt x="914" y="227"/>
                      <a:pt x="914" y="199"/>
                    </a:cubicBezTo>
                    <a:cubicBezTo>
                      <a:pt x="914" y="102"/>
                      <a:pt x="914" y="102"/>
                      <a:pt x="914" y="102"/>
                    </a:cubicBezTo>
                    <a:cubicBezTo>
                      <a:pt x="984" y="107"/>
                      <a:pt x="1053" y="121"/>
                      <a:pt x="1119" y="145"/>
                    </a:cubicBezTo>
                    <a:cubicBezTo>
                      <a:pt x="1081" y="234"/>
                      <a:pt x="1081" y="234"/>
                      <a:pt x="1081" y="234"/>
                    </a:cubicBezTo>
                    <a:cubicBezTo>
                      <a:pt x="1070" y="260"/>
                      <a:pt x="1081" y="289"/>
                      <a:pt x="1107" y="300"/>
                    </a:cubicBezTo>
                    <a:cubicBezTo>
                      <a:pt x="1179" y="331"/>
                      <a:pt x="1243" y="375"/>
                      <a:pt x="1298" y="430"/>
                    </a:cubicBezTo>
                    <a:cubicBezTo>
                      <a:pt x="1307" y="439"/>
                      <a:pt x="1320" y="445"/>
                      <a:pt x="1334" y="445"/>
                    </a:cubicBezTo>
                    <a:cubicBezTo>
                      <a:pt x="1334" y="445"/>
                      <a:pt x="1334" y="445"/>
                      <a:pt x="1334" y="445"/>
                    </a:cubicBezTo>
                    <a:cubicBezTo>
                      <a:pt x="1347" y="445"/>
                      <a:pt x="1359" y="439"/>
                      <a:pt x="1369" y="430"/>
                    </a:cubicBezTo>
                    <a:cubicBezTo>
                      <a:pt x="1438" y="361"/>
                      <a:pt x="1438" y="361"/>
                      <a:pt x="1438" y="361"/>
                    </a:cubicBezTo>
                    <a:cubicBezTo>
                      <a:pt x="1484" y="414"/>
                      <a:pt x="1523" y="473"/>
                      <a:pt x="1553" y="536"/>
                    </a:cubicBezTo>
                    <a:cubicBezTo>
                      <a:pt x="1480" y="565"/>
                      <a:pt x="1480" y="565"/>
                      <a:pt x="1480" y="565"/>
                    </a:cubicBezTo>
                    <a:cubicBezTo>
                      <a:pt x="1473" y="565"/>
                      <a:pt x="1467" y="566"/>
                      <a:pt x="1461" y="569"/>
                    </a:cubicBezTo>
                    <a:cubicBezTo>
                      <a:pt x="1435" y="579"/>
                      <a:pt x="1422" y="608"/>
                      <a:pt x="1433" y="634"/>
                    </a:cubicBezTo>
                    <a:cubicBezTo>
                      <a:pt x="1462" y="708"/>
                      <a:pt x="1477" y="785"/>
                      <a:pt x="1477" y="864"/>
                    </a:cubicBezTo>
                    <a:cubicBezTo>
                      <a:pt x="1477" y="877"/>
                      <a:pt x="1483" y="890"/>
                      <a:pt x="1492" y="899"/>
                    </a:cubicBezTo>
                    <a:cubicBezTo>
                      <a:pt x="1502" y="909"/>
                      <a:pt x="1514" y="914"/>
                      <a:pt x="1528" y="914"/>
                    </a:cubicBezTo>
                    <a:cubicBezTo>
                      <a:pt x="1528" y="914"/>
                      <a:pt x="1528" y="914"/>
                      <a:pt x="1528" y="914"/>
                    </a:cubicBezTo>
                    <a:cubicBezTo>
                      <a:pt x="1625" y="914"/>
                      <a:pt x="1625" y="914"/>
                      <a:pt x="1625" y="914"/>
                    </a:cubicBezTo>
                    <a:cubicBezTo>
                      <a:pt x="1621" y="985"/>
                      <a:pt x="1606" y="1053"/>
                      <a:pt x="1583" y="112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9234" name="Freeform 15"/>
              <p:cNvSpPr>
                <a:spLocks noEditPoints="1"/>
              </p:cNvSpPr>
              <p:nvPr/>
            </p:nvSpPr>
            <p:spPr bwMode="auto">
              <a:xfrm>
                <a:off x="341336" y="342192"/>
                <a:ext cx="183073" cy="181362"/>
              </a:xfrm>
              <a:custGeom>
                <a:avLst/>
                <a:gdLst>
                  <a:gd name="T0" fmla="*/ 201 w 365"/>
                  <a:gd name="T1" fmla="*/ 8 h 361"/>
                  <a:gd name="T2" fmla="*/ 183 w 365"/>
                  <a:gd name="T3" fmla="*/ 0 h 361"/>
                  <a:gd name="T4" fmla="*/ 165 w 365"/>
                  <a:gd name="T5" fmla="*/ 8 h 361"/>
                  <a:gd name="T6" fmla="*/ 10 w 365"/>
                  <a:gd name="T7" fmla="*/ 163 h 361"/>
                  <a:gd name="T8" fmla="*/ 10 w 365"/>
                  <a:gd name="T9" fmla="*/ 199 h 361"/>
                  <a:gd name="T10" fmla="*/ 165 w 365"/>
                  <a:gd name="T11" fmla="*/ 354 h 361"/>
                  <a:gd name="T12" fmla="*/ 183 w 365"/>
                  <a:gd name="T13" fmla="*/ 361 h 361"/>
                  <a:gd name="T14" fmla="*/ 201 w 365"/>
                  <a:gd name="T15" fmla="*/ 354 h 361"/>
                  <a:gd name="T16" fmla="*/ 356 w 365"/>
                  <a:gd name="T17" fmla="*/ 199 h 361"/>
                  <a:gd name="T18" fmla="*/ 356 w 365"/>
                  <a:gd name="T19" fmla="*/ 163 h 361"/>
                  <a:gd name="T20" fmla="*/ 201 w 365"/>
                  <a:gd name="T21" fmla="*/ 8 h 361"/>
                  <a:gd name="T22" fmla="*/ 183 w 365"/>
                  <a:gd name="T23" fmla="*/ 300 h 361"/>
                  <a:gd name="T24" fmla="*/ 63 w 365"/>
                  <a:gd name="T25" fmla="*/ 181 h 361"/>
                  <a:gd name="T26" fmla="*/ 183 w 365"/>
                  <a:gd name="T27" fmla="*/ 61 h 361"/>
                  <a:gd name="T28" fmla="*/ 302 w 365"/>
                  <a:gd name="T29" fmla="*/ 181 h 361"/>
                  <a:gd name="T30" fmla="*/ 183 w 365"/>
                  <a:gd name="T31" fmla="*/ 30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5" h="361">
                    <a:moveTo>
                      <a:pt x="201" y="8"/>
                    </a:moveTo>
                    <a:cubicBezTo>
                      <a:pt x="196" y="3"/>
                      <a:pt x="189" y="0"/>
                      <a:pt x="183" y="0"/>
                    </a:cubicBezTo>
                    <a:cubicBezTo>
                      <a:pt x="176" y="0"/>
                      <a:pt x="170" y="3"/>
                      <a:pt x="165" y="8"/>
                    </a:cubicBezTo>
                    <a:cubicBezTo>
                      <a:pt x="10" y="163"/>
                      <a:pt x="10" y="163"/>
                      <a:pt x="10" y="163"/>
                    </a:cubicBezTo>
                    <a:cubicBezTo>
                      <a:pt x="0" y="173"/>
                      <a:pt x="0" y="189"/>
                      <a:pt x="10" y="199"/>
                    </a:cubicBezTo>
                    <a:cubicBezTo>
                      <a:pt x="165" y="354"/>
                      <a:pt x="165" y="354"/>
                      <a:pt x="165" y="354"/>
                    </a:cubicBezTo>
                    <a:cubicBezTo>
                      <a:pt x="170" y="359"/>
                      <a:pt x="176" y="361"/>
                      <a:pt x="183" y="361"/>
                    </a:cubicBezTo>
                    <a:cubicBezTo>
                      <a:pt x="189" y="361"/>
                      <a:pt x="196" y="359"/>
                      <a:pt x="201" y="354"/>
                    </a:cubicBezTo>
                    <a:cubicBezTo>
                      <a:pt x="356" y="199"/>
                      <a:pt x="356" y="199"/>
                      <a:pt x="356" y="199"/>
                    </a:cubicBezTo>
                    <a:cubicBezTo>
                      <a:pt x="365" y="189"/>
                      <a:pt x="365" y="173"/>
                      <a:pt x="356" y="163"/>
                    </a:cubicBezTo>
                    <a:lnTo>
                      <a:pt x="201" y="8"/>
                    </a:lnTo>
                    <a:close/>
                    <a:moveTo>
                      <a:pt x="183" y="300"/>
                    </a:moveTo>
                    <a:cubicBezTo>
                      <a:pt x="63" y="181"/>
                      <a:pt x="63" y="181"/>
                      <a:pt x="63" y="181"/>
                    </a:cubicBezTo>
                    <a:cubicBezTo>
                      <a:pt x="183" y="61"/>
                      <a:pt x="183" y="61"/>
                      <a:pt x="183" y="61"/>
                    </a:cubicBezTo>
                    <a:cubicBezTo>
                      <a:pt x="302" y="181"/>
                      <a:pt x="302" y="181"/>
                      <a:pt x="302" y="181"/>
                    </a:cubicBezTo>
                    <a:lnTo>
                      <a:pt x="183" y="30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grpSp>
      </p:grpSp>
      <p:grpSp>
        <p:nvGrpSpPr>
          <p:cNvPr id="9235" name="组合 77"/>
          <p:cNvGrpSpPr/>
          <p:nvPr/>
        </p:nvGrpSpPr>
        <p:grpSpPr bwMode="auto">
          <a:xfrm>
            <a:off x="3418285" y="2956905"/>
            <a:ext cx="881063" cy="882253"/>
            <a:chOff x="0" y="0"/>
            <a:chExt cx="1175657" cy="1175657"/>
          </a:xfrm>
        </p:grpSpPr>
        <p:sp>
          <p:nvSpPr>
            <p:cNvPr id="9236" name="圆角矩形 16"/>
            <p:cNvSpPr>
              <a:spLocks noChangeArrowheads="1"/>
            </p:cNvSpPr>
            <p:nvPr/>
          </p:nvSpPr>
          <p:spPr bwMode="auto">
            <a:xfrm>
              <a:off x="0" y="0"/>
              <a:ext cx="1175657" cy="1175657"/>
            </a:xfrm>
            <a:prstGeom prst="roundRect">
              <a:avLst>
                <a:gd name="adj" fmla="val 12069"/>
              </a:avLst>
            </a:prstGeom>
            <a:noFill/>
            <a:ln w="15875" cmpd="sng">
              <a:solidFill>
                <a:schemeClr val="bg1">
                  <a:alpha val="50000"/>
                </a:schemeClr>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sz="100">
                <a:solidFill>
                  <a:srgbClr val="FFFFFF"/>
                </a:solidFill>
              </a:endParaRPr>
            </a:p>
          </p:txBody>
        </p:sp>
        <p:grpSp>
          <p:nvGrpSpPr>
            <p:cNvPr id="9237" name="组合 53"/>
            <p:cNvGrpSpPr/>
            <p:nvPr/>
          </p:nvGrpSpPr>
          <p:grpSpPr bwMode="auto">
            <a:xfrm>
              <a:off x="119831" y="209350"/>
              <a:ext cx="931529" cy="709771"/>
              <a:chOff x="0" y="0"/>
              <a:chExt cx="1074482" cy="818693"/>
            </a:xfrm>
          </p:grpSpPr>
          <p:sp>
            <p:nvSpPr>
              <p:cNvPr id="9238" name="Freeform 16"/>
              <p:cNvSpPr>
                <a:spLocks noEditPoints="1"/>
              </p:cNvSpPr>
              <p:nvPr/>
            </p:nvSpPr>
            <p:spPr bwMode="auto">
              <a:xfrm>
                <a:off x="1711" y="0"/>
                <a:ext cx="1071916" cy="775920"/>
              </a:xfrm>
              <a:custGeom>
                <a:avLst/>
                <a:gdLst>
                  <a:gd name="T0" fmla="*/ 54 w 2138"/>
                  <a:gd name="T1" fmla="*/ 1548 h 1548"/>
                  <a:gd name="T2" fmla="*/ 2084 w 2138"/>
                  <a:gd name="T3" fmla="*/ 1548 h 1548"/>
                  <a:gd name="T4" fmla="*/ 2129 w 2138"/>
                  <a:gd name="T5" fmla="*/ 1521 h 1548"/>
                  <a:gd name="T6" fmla="*/ 2126 w 2138"/>
                  <a:gd name="T7" fmla="*/ 1470 h 1548"/>
                  <a:gd name="T8" fmla="*/ 1910 w 2138"/>
                  <a:gd name="T9" fmla="*/ 1155 h 1548"/>
                  <a:gd name="T10" fmla="*/ 1910 w 2138"/>
                  <a:gd name="T11" fmla="*/ 51 h 1548"/>
                  <a:gd name="T12" fmla="*/ 1860 w 2138"/>
                  <a:gd name="T13" fmla="*/ 0 h 1548"/>
                  <a:gd name="T14" fmla="*/ 278 w 2138"/>
                  <a:gd name="T15" fmla="*/ 0 h 1548"/>
                  <a:gd name="T16" fmla="*/ 228 w 2138"/>
                  <a:gd name="T17" fmla="*/ 51 h 1548"/>
                  <a:gd name="T18" fmla="*/ 228 w 2138"/>
                  <a:gd name="T19" fmla="*/ 1155 h 1548"/>
                  <a:gd name="T20" fmla="*/ 12 w 2138"/>
                  <a:gd name="T21" fmla="*/ 1470 h 1548"/>
                  <a:gd name="T22" fmla="*/ 9 w 2138"/>
                  <a:gd name="T23" fmla="*/ 1521 h 1548"/>
                  <a:gd name="T24" fmla="*/ 54 w 2138"/>
                  <a:gd name="T25" fmla="*/ 1548 h 1548"/>
                  <a:gd name="T26" fmla="*/ 328 w 2138"/>
                  <a:gd name="T27" fmla="*/ 101 h 1548"/>
                  <a:gd name="T28" fmla="*/ 1809 w 2138"/>
                  <a:gd name="T29" fmla="*/ 101 h 1548"/>
                  <a:gd name="T30" fmla="*/ 1809 w 2138"/>
                  <a:gd name="T31" fmla="*/ 1120 h 1548"/>
                  <a:gd name="T32" fmla="*/ 328 w 2138"/>
                  <a:gd name="T33" fmla="*/ 1120 h 1548"/>
                  <a:gd name="T34" fmla="*/ 328 w 2138"/>
                  <a:gd name="T35" fmla="*/ 101 h 1548"/>
                  <a:gd name="T36" fmla="*/ 304 w 2138"/>
                  <a:gd name="T37" fmla="*/ 1221 h 1548"/>
                  <a:gd name="T38" fmla="*/ 1833 w 2138"/>
                  <a:gd name="T39" fmla="*/ 1221 h 1548"/>
                  <a:gd name="T40" fmla="*/ 1989 w 2138"/>
                  <a:gd name="T41" fmla="*/ 1448 h 1548"/>
                  <a:gd name="T42" fmla="*/ 149 w 2138"/>
                  <a:gd name="T43" fmla="*/ 1448 h 1548"/>
                  <a:gd name="T44" fmla="*/ 304 w 2138"/>
                  <a:gd name="T45" fmla="*/ 1221 h 1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38" h="1548">
                    <a:moveTo>
                      <a:pt x="54" y="1548"/>
                    </a:moveTo>
                    <a:cubicBezTo>
                      <a:pt x="2084" y="1548"/>
                      <a:pt x="2084" y="1548"/>
                      <a:pt x="2084" y="1548"/>
                    </a:cubicBezTo>
                    <a:cubicBezTo>
                      <a:pt x="2103" y="1548"/>
                      <a:pt x="2120" y="1538"/>
                      <a:pt x="2129" y="1521"/>
                    </a:cubicBezTo>
                    <a:cubicBezTo>
                      <a:pt x="2138" y="1505"/>
                      <a:pt x="2136" y="1485"/>
                      <a:pt x="2126" y="1470"/>
                    </a:cubicBezTo>
                    <a:cubicBezTo>
                      <a:pt x="1910" y="1155"/>
                      <a:pt x="1910" y="1155"/>
                      <a:pt x="1910" y="1155"/>
                    </a:cubicBezTo>
                    <a:cubicBezTo>
                      <a:pt x="1910" y="51"/>
                      <a:pt x="1910" y="51"/>
                      <a:pt x="1910" y="51"/>
                    </a:cubicBezTo>
                    <a:cubicBezTo>
                      <a:pt x="1910" y="23"/>
                      <a:pt x="1888" y="0"/>
                      <a:pt x="1860" y="0"/>
                    </a:cubicBezTo>
                    <a:cubicBezTo>
                      <a:pt x="278" y="0"/>
                      <a:pt x="278" y="0"/>
                      <a:pt x="278" y="0"/>
                    </a:cubicBezTo>
                    <a:cubicBezTo>
                      <a:pt x="250" y="0"/>
                      <a:pt x="228" y="23"/>
                      <a:pt x="228" y="51"/>
                    </a:cubicBezTo>
                    <a:cubicBezTo>
                      <a:pt x="228" y="1155"/>
                      <a:pt x="228" y="1155"/>
                      <a:pt x="228" y="1155"/>
                    </a:cubicBezTo>
                    <a:cubicBezTo>
                      <a:pt x="12" y="1470"/>
                      <a:pt x="12" y="1470"/>
                      <a:pt x="12" y="1470"/>
                    </a:cubicBezTo>
                    <a:cubicBezTo>
                      <a:pt x="1" y="1485"/>
                      <a:pt x="0" y="1505"/>
                      <a:pt x="9" y="1521"/>
                    </a:cubicBezTo>
                    <a:cubicBezTo>
                      <a:pt x="17" y="1538"/>
                      <a:pt x="35" y="1548"/>
                      <a:pt x="54" y="1548"/>
                    </a:cubicBezTo>
                    <a:close/>
                    <a:moveTo>
                      <a:pt x="328" y="101"/>
                    </a:moveTo>
                    <a:cubicBezTo>
                      <a:pt x="1809" y="101"/>
                      <a:pt x="1809" y="101"/>
                      <a:pt x="1809" y="101"/>
                    </a:cubicBezTo>
                    <a:cubicBezTo>
                      <a:pt x="1809" y="1120"/>
                      <a:pt x="1809" y="1120"/>
                      <a:pt x="1809" y="1120"/>
                    </a:cubicBezTo>
                    <a:cubicBezTo>
                      <a:pt x="328" y="1120"/>
                      <a:pt x="328" y="1120"/>
                      <a:pt x="328" y="1120"/>
                    </a:cubicBezTo>
                    <a:lnTo>
                      <a:pt x="328" y="101"/>
                    </a:lnTo>
                    <a:close/>
                    <a:moveTo>
                      <a:pt x="304" y="1221"/>
                    </a:moveTo>
                    <a:cubicBezTo>
                      <a:pt x="1833" y="1221"/>
                      <a:pt x="1833" y="1221"/>
                      <a:pt x="1833" y="1221"/>
                    </a:cubicBezTo>
                    <a:cubicBezTo>
                      <a:pt x="1989" y="1448"/>
                      <a:pt x="1989" y="1448"/>
                      <a:pt x="1989" y="1448"/>
                    </a:cubicBezTo>
                    <a:cubicBezTo>
                      <a:pt x="149" y="1448"/>
                      <a:pt x="149" y="1448"/>
                      <a:pt x="149" y="1448"/>
                    </a:cubicBezTo>
                    <a:lnTo>
                      <a:pt x="304" y="1221"/>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9239" name="Freeform 17"/>
              <p:cNvSpPr/>
              <p:nvPr/>
            </p:nvSpPr>
            <p:spPr bwMode="auto">
              <a:xfrm>
                <a:off x="129177" y="675828"/>
                <a:ext cx="50473" cy="24809"/>
              </a:xfrm>
              <a:custGeom>
                <a:avLst/>
                <a:gdLst>
                  <a:gd name="T0" fmla="*/ 76 w 101"/>
                  <a:gd name="T1" fmla="*/ 0 h 50"/>
                  <a:gd name="T2" fmla="*/ 25 w 101"/>
                  <a:gd name="T3" fmla="*/ 0 h 50"/>
                  <a:gd name="T4" fmla="*/ 0 w 101"/>
                  <a:gd name="T5" fmla="*/ 25 h 50"/>
                  <a:gd name="T6" fmla="*/ 25 w 101"/>
                  <a:gd name="T7" fmla="*/ 50 h 50"/>
                  <a:gd name="T8" fmla="*/ 76 w 101"/>
                  <a:gd name="T9" fmla="*/ 50 h 50"/>
                  <a:gd name="T10" fmla="*/ 101 w 101"/>
                  <a:gd name="T11" fmla="*/ 25 h 50"/>
                  <a:gd name="T12" fmla="*/ 76 w 101"/>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01" h="50">
                    <a:moveTo>
                      <a:pt x="76" y="0"/>
                    </a:moveTo>
                    <a:cubicBezTo>
                      <a:pt x="25" y="0"/>
                      <a:pt x="25" y="0"/>
                      <a:pt x="25" y="0"/>
                    </a:cubicBezTo>
                    <a:cubicBezTo>
                      <a:pt x="11" y="0"/>
                      <a:pt x="0" y="11"/>
                      <a:pt x="0" y="25"/>
                    </a:cubicBezTo>
                    <a:cubicBezTo>
                      <a:pt x="0" y="39"/>
                      <a:pt x="11" y="50"/>
                      <a:pt x="25" y="50"/>
                    </a:cubicBezTo>
                    <a:cubicBezTo>
                      <a:pt x="76" y="50"/>
                      <a:pt x="76" y="50"/>
                      <a:pt x="76" y="50"/>
                    </a:cubicBezTo>
                    <a:cubicBezTo>
                      <a:pt x="89" y="50"/>
                      <a:pt x="101" y="39"/>
                      <a:pt x="101" y="25"/>
                    </a:cubicBezTo>
                    <a:cubicBezTo>
                      <a:pt x="101" y="11"/>
                      <a:pt x="89" y="0"/>
                      <a:pt x="76"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9240" name="Freeform 18"/>
              <p:cNvSpPr/>
              <p:nvPr/>
            </p:nvSpPr>
            <p:spPr bwMode="auto">
              <a:xfrm>
                <a:off x="500455" y="675828"/>
                <a:ext cx="74427" cy="24809"/>
              </a:xfrm>
              <a:custGeom>
                <a:avLst/>
                <a:gdLst>
                  <a:gd name="T0" fmla="*/ 124 w 150"/>
                  <a:gd name="T1" fmla="*/ 0 h 50"/>
                  <a:gd name="T2" fmla="*/ 26 w 150"/>
                  <a:gd name="T3" fmla="*/ 0 h 50"/>
                  <a:gd name="T4" fmla="*/ 0 w 150"/>
                  <a:gd name="T5" fmla="*/ 25 h 50"/>
                  <a:gd name="T6" fmla="*/ 26 w 150"/>
                  <a:gd name="T7" fmla="*/ 50 h 50"/>
                  <a:gd name="T8" fmla="*/ 124 w 150"/>
                  <a:gd name="T9" fmla="*/ 50 h 50"/>
                  <a:gd name="T10" fmla="*/ 150 w 150"/>
                  <a:gd name="T11" fmla="*/ 25 h 50"/>
                  <a:gd name="T12" fmla="*/ 124 w 150"/>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50" h="50">
                    <a:moveTo>
                      <a:pt x="124" y="0"/>
                    </a:moveTo>
                    <a:cubicBezTo>
                      <a:pt x="26" y="0"/>
                      <a:pt x="26" y="0"/>
                      <a:pt x="26" y="0"/>
                    </a:cubicBezTo>
                    <a:cubicBezTo>
                      <a:pt x="12" y="0"/>
                      <a:pt x="0" y="11"/>
                      <a:pt x="0" y="25"/>
                    </a:cubicBezTo>
                    <a:cubicBezTo>
                      <a:pt x="0" y="39"/>
                      <a:pt x="12" y="50"/>
                      <a:pt x="26" y="50"/>
                    </a:cubicBezTo>
                    <a:cubicBezTo>
                      <a:pt x="124" y="50"/>
                      <a:pt x="124" y="50"/>
                      <a:pt x="124" y="50"/>
                    </a:cubicBezTo>
                    <a:cubicBezTo>
                      <a:pt x="138" y="50"/>
                      <a:pt x="150" y="39"/>
                      <a:pt x="150" y="25"/>
                    </a:cubicBezTo>
                    <a:cubicBezTo>
                      <a:pt x="150"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9241" name="Freeform 19"/>
              <p:cNvSpPr/>
              <p:nvPr/>
            </p:nvSpPr>
            <p:spPr bwMode="auto">
              <a:xfrm>
                <a:off x="599691" y="675828"/>
                <a:ext cx="74427"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9242" name="Freeform 20"/>
              <p:cNvSpPr/>
              <p:nvPr/>
            </p:nvSpPr>
            <p:spPr bwMode="auto">
              <a:xfrm>
                <a:off x="401220" y="675828"/>
                <a:ext cx="75282"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9243" name="Freeform 21"/>
              <p:cNvSpPr/>
              <p:nvPr/>
            </p:nvSpPr>
            <p:spPr bwMode="auto">
              <a:xfrm>
                <a:off x="301984" y="675828"/>
                <a:ext cx="75282" cy="24809"/>
              </a:xfrm>
              <a:custGeom>
                <a:avLst/>
                <a:gdLst>
                  <a:gd name="T0" fmla="*/ 124 w 150"/>
                  <a:gd name="T1" fmla="*/ 0 h 50"/>
                  <a:gd name="T2" fmla="*/ 26 w 150"/>
                  <a:gd name="T3" fmla="*/ 0 h 50"/>
                  <a:gd name="T4" fmla="*/ 0 w 150"/>
                  <a:gd name="T5" fmla="*/ 25 h 50"/>
                  <a:gd name="T6" fmla="*/ 26 w 150"/>
                  <a:gd name="T7" fmla="*/ 50 h 50"/>
                  <a:gd name="T8" fmla="*/ 124 w 150"/>
                  <a:gd name="T9" fmla="*/ 50 h 50"/>
                  <a:gd name="T10" fmla="*/ 150 w 150"/>
                  <a:gd name="T11" fmla="*/ 25 h 50"/>
                  <a:gd name="T12" fmla="*/ 124 w 150"/>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50" h="50">
                    <a:moveTo>
                      <a:pt x="124" y="0"/>
                    </a:moveTo>
                    <a:cubicBezTo>
                      <a:pt x="26" y="0"/>
                      <a:pt x="26" y="0"/>
                      <a:pt x="26" y="0"/>
                    </a:cubicBezTo>
                    <a:cubicBezTo>
                      <a:pt x="12" y="0"/>
                      <a:pt x="0" y="11"/>
                      <a:pt x="0" y="25"/>
                    </a:cubicBezTo>
                    <a:cubicBezTo>
                      <a:pt x="0" y="39"/>
                      <a:pt x="12" y="50"/>
                      <a:pt x="26" y="50"/>
                    </a:cubicBezTo>
                    <a:cubicBezTo>
                      <a:pt x="124" y="50"/>
                      <a:pt x="124" y="50"/>
                      <a:pt x="124" y="50"/>
                    </a:cubicBezTo>
                    <a:cubicBezTo>
                      <a:pt x="138" y="50"/>
                      <a:pt x="150" y="39"/>
                      <a:pt x="150" y="25"/>
                    </a:cubicBezTo>
                    <a:cubicBezTo>
                      <a:pt x="150"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9244" name="Freeform 22"/>
              <p:cNvSpPr/>
              <p:nvPr/>
            </p:nvSpPr>
            <p:spPr bwMode="auto">
              <a:xfrm>
                <a:off x="203604" y="675828"/>
                <a:ext cx="74427"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9245" name="Freeform 23"/>
              <p:cNvSpPr/>
              <p:nvPr/>
            </p:nvSpPr>
            <p:spPr bwMode="auto">
              <a:xfrm>
                <a:off x="698071" y="675828"/>
                <a:ext cx="74427"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2" y="0"/>
                      <a:pt x="0" y="11"/>
                      <a:pt x="0" y="25"/>
                    </a:cubicBezTo>
                    <a:cubicBezTo>
                      <a:pt x="0" y="39"/>
                      <a:pt x="12"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9246" name="Freeform 24"/>
              <p:cNvSpPr/>
              <p:nvPr/>
            </p:nvSpPr>
            <p:spPr bwMode="auto">
              <a:xfrm>
                <a:off x="797307" y="675828"/>
                <a:ext cx="74427"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9247" name="Freeform 25"/>
              <p:cNvSpPr/>
              <p:nvPr/>
            </p:nvSpPr>
            <p:spPr bwMode="auto">
              <a:xfrm>
                <a:off x="895687" y="675828"/>
                <a:ext cx="50473" cy="24809"/>
              </a:xfrm>
              <a:custGeom>
                <a:avLst/>
                <a:gdLst>
                  <a:gd name="T0" fmla="*/ 76 w 101"/>
                  <a:gd name="T1" fmla="*/ 0 h 50"/>
                  <a:gd name="T2" fmla="*/ 25 w 101"/>
                  <a:gd name="T3" fmla="*/ 0 h 50"/>
                  <a:gd name="T4" fmla="*/ 0 w 101"/>
                  <a:gd name="T5" fmla="*/ 25 h 50"/>
                  <a:gd name="T6" fmla="*/ 25 w 101"/>
                  <a:gd name="T7" fmla="*/ 50 h 50"/>
                  <a:gd name="T8" fmla="*/ 76 w 101"/>
                  <a:gd name="T9" fmla="*/ 50 h 50"/>
                  <a:gd name="T10" fmla="*/ 101 w 101"/>
                  <a:gd name="T11" fmla="*/ 25 h 50"/>
                  <a:gd name="T12" fmla="*/ 76 w 101"/>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01" h="50">
                    <a:moveTo>
                      <a:pt x="76" y="0"/>
                    </a:moveTo>
                    <a:cubicBezTo>
                      <a:pt x="25" y="0"/>
                      <a:pt x="25" y="0"/>
                      <a:pt x="25" y="0"/>
                    </a:cubicBezTo>
                    <a:cubicBezTo>
                      <a:pt x="12" y="0"/>
                      <a:pt x="0" y="11"/>
                      <a:pt x="0" y="25"/>
                    </a:cubicBezTo>
                    <a:cubicBezTo>
                      <a:pt x="0" y="39"/>
                      <a:pt x="12" y="50"/>
                      <a:pt x="25" y="50"/>
                    </a:cubicBezTo>
                    <a:cubicBezTo>
                      <a:pt x="76" y="50"/>
                      <a:pt x="76" y="50"/>
                      <a:pt x="76" y="50"/>
                    </a:cubicBezTo>
                    <a:cubicBezTo>
                      <a:pt x="90" y="50"/>
                      <a:pt x="101" y="39"/>
                      <a:pt x="101" y="25"/>
                    </a:cubicBezTo>
                    <a:cubicBezTo>
                      <a:pt x="101" y="11"/>
                      <a:pt x="90" y="0"/>
                      <a:pt x="76"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9248" name="Freeform 26"/>
              <p:cNvSpPr/>
              <p:nvPr/>
            </p:nvSpPr>
            <p:spPr bwMode="auto">
              <a:xfrm>
                <a:off x="158263" y="633054"/>
                <a:ext cx="50473" cy="24809"/>
              </a:xfrm>
              <a:custGeom>
                <a:avLst/>
                <a:gdLst>
                  <a:gd name="T0" fmla="*/ 101 w 101"/>
                  <a:gd name="T1" fmla="*/ 25 h 50"/>
                  <a:gd name="T2" fmla="*/ 76 w 101"/>
                  <a:gd name="T3" fmla="*/ 0 h 50"/>
                  <a:gd name="T4" fmla="*/ 26 w 101"/>
                  <a:gd name="T5" fmla="*/ 0 h 50"/>
                  <a:gd name="T6" fmla="*/ 0 w 101"/>
                  <a:gd name="T7" fmla="*/ 25 h 50"/>
                  <a:gd name="T8" fmla="*/ 26 w 101"/>
                  <a:gd name="T9" fmla="*/ 50 h 50"/>
                  <a:gd name="T10" fmla="*/ 76 w 101"/>
                  <a:gd name="T11" fmla="*/ 50 h 50"/>
                  <a:gd name="T12" fmla="*/ 101 w 101"/>
                  <a:gd name="T13" fmla="*/ 25 h 50"/>
                </a:gdLst>
                <a:ahLst/>
                <a:cxnLst>
                  <a:cxn ang="0">
                    <a:pos x="T0" y="T1"/>
                  </a:cxn>
                  <a:cxn ang="0">
                    <a:pos x="T2" y="T3"/>
                  </a:cxn>
                  <a:cxn ang="0">
                    <a:pos x="T4" y="T5"/>
                  </a:cxn>
                  <a:cxn ang="0">
                    <a:pos x="T6" y="T7"/>
                  </a:cxn>
                  <a:cxn ang="0">
                    <a:pos x="T8" y="T9"/>
                  </a:cxn>
                  <a:cxn ang="0">
                    <a:pos x="T10" y="T11"/>
                  </a:cxn>
                  <a:cxn ang="0">
                    <a:pos x="T12" y="T13"/>
                  </a:cxn>
                </a:cxnLst>
                <a:rect l="0" t="0" r="r" b="b"/>
                <a:pathLst>
                  <a:path w="101" h="50">
                    <a:moveTo>
                      <a:pt x="101" y="25"/>
                    </a:moveTo>
                    <a:cubicBezTo>
                      <a:pt x="101" y="11"/>
                      <a:pt x="90" y="0"/>
                      <a:pt x="76" y="0"/>
                    </a:cubicBezTo>
                    <a:cubicBezTo>
                      <a:pt x="26" y="0"/>
                      <a:pt x="26" y="0"/>
                      <a:pt x="26" y="0"/>
                    </a:cubicBezTo>
                    <a:cubicBezTo>
                      <a:pt x="12" y="0"/>
                      <a:pt x="0" y="11"/>
                      <a:pt x="0" y="25"/>
                    </a:cubicBezTo>
                    <a:cubicBezTo>
                      <a:pt x="0" y="39"/>
                      <a:pt x="12" y="50"/>
                      <a:pt x="26" y="50"/>
                    </a:cubicBezTo>
                    <a:cubicBezTo>
                      <a:pt x="76" y="50"/>
                      <a:pt x="76" y="50"/>
                      <a:pt x="76" y="50"/>
                    </a:cubicBezTo>
                    <a:cubicBezTo>
                      <a:pt x="90" y="50"/>
                      <a:pt x="101" y="39"/>
                      <a:pt x="101" y="25"/>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9249" name="Freeform 27"/>
              <p:cNvSpPr/>
              <p:nvPr/>
            </p:nvSpPr>
            <p:spPr bwMode="auto">
              <a:xfrm>
                <a:off x="340481" y="633054"/>
                <a:ext cx="78704" cy="24809"/>
              </a:xfrm>
              <a:custGeom>
                <a:avLst/>
                <a:gdLst>
                  <a:gd name="T0" fmla="*/ 26 w 156"/>
                  <a:gd name="T1" fmla="*/ 50 h 50"/>
                  <a:gd name="T2" fmla="*/ 131 w 156"/>
                  <a:gd name="T3" fmla="*/ 50 h 50"/>
                  <a:gd name="T4" fmla="*/ 156 w 156"/>
                  <a:gd name="T5" fmla="*/ 25 h 50"/>
                  <a:gd name="T6" fmla="*/ 131 w 156"/>
                  <a:gd name="T7" fmla="*/ 0 h 50"/>
                  <a:gd name="T8" fmla="*/ 26 w 156"/>
                  <a:gd name="T9" fmla="*/ 0 h 50"/>
                  <a:gd name="T10" fmla="*/ 0 w 156"/>
                  <a:gd name="T11" fmla="*/ 25 h 50"/>
                  <a:gd name="T12" fmla="*/ 26 w 156"/>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156" h="50">
                    <a:moveTo>
                      <a:pt x="26" y="50"/>
                    </a:moveTo>
                    <a:cubicBezTo>
                      <a:pt x="131" y="50"/>
                      <a:pt x="131" y="50"/>
                      <a:pt x="131" y="50"/>
                    </a:cubicBezTo>
                    <a:cubicBezTo>
                      <a:pt x="145" y="50"/>
                      <a:pt x="156" y="39"/>
                      <a:pt x="156" y="25"/>
                    </a:cubicBezTo>
                    <a:cubicBezTo>
                      <a:pt x="156" y="11"/>
                      <a:pt x="145" y="0"/>
                      <a:pt x="131" y="0"/>
                    </a:cubicBezTo>
                    <a:cubicBezTo>
                      <a:pt x="26" y="0"/>
                      <a:pt x="26" y="0"/>
                      <a:pt x="26" y="0"/>
                    </a:cubicBezTo>
                    <a:cubicBezTo>
                      <a:pt x="12" y="0"/>
                      <a:pt x="0" y="11"/>
                      <a:pt x="0" y="25"/>
                    </a:cubicBezTo>
                    <a:cubicBezTo>
                      <a:pt x="0" y="39"/>
                      <a:pt x="12" y="50"/>
                      <a:pt x="26" y="5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9250" name="Freeform 28"/>
              <p:cNvSpPr/>
              <p:nvPr/>
            </p:nvSpPr>
            <p:spPr bwMode="auto">
              <a:xfrm>
                <a:off x="550929" y="633054"/>
                <a:ext cx="77849" cy="24809"/>
              </a:xfrm>
              <a:custGeom>
                <a:avLst/>
                <a:gdLst>
                  <a:gd name="T0" fmla="*/ 25 w 155"/>
                  <a:gd name="T1" fmla="*/ 50 h 50"/>
                  <a:gd name="T2" fmla="*/ 130 w 155"/>
                  <a:gd name="T3" fmla="*/ 50 h 50"/>
                  <a:gd name="T4" fmla="*/ 155 w 155"/>
                  <a:gd name="T5" fmla="*/ 25 h 50"/>
                  <a:gd name="T6" fmla="*/ 130 w 155"/>
                  <a:gd name="T7" fmla="*/ 0 h 50"/>
                  <a:gd name="T8" fmla="*/ 25 w 155"/>
                  <a:gd name="T9" fmla="*/ 0 h 50"/>
                  <a:gd name="T10" fmla="*/ 0 w 155"/>
                  <a:gd name="T11" fmla="*/ 25 h 50"/>
                  <a:gd name="T12" fmla="*/ 25 w 155"/>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155" h="50">
                    <a:moveTo>
                      <a:pt x="25" y="50"/>
                    </a:moveTo>
                    <a:cubicBezTo>
                      <a:pt x="130" y="50"/>
                      <a:pt x="130" y="50"/>
                      <a:pt x="130" y="50"/>
                    </a:cubicBezTo>
                    <a:cubicBezTo>
                      <a:pt x="144" y="50"/>
                      <a:pt x="155" y="39"/>
                      <a:pt x="155" y="25"/>
                    </a:cubicBezTo>
                    <a:cubicBezTo>
                      <a:pt x="155" y="11"/>
                      <a:pt x="144" y="0"/>
                      <a:pt x="130" y="0"/>
                    </a:cubicBezTo>
                    <a:cubicBezTo>
                      <a:pt x="25" y="0"/>
                      <a:pt x="25" y="0"/>
                      <a:pt x="25" y="0"/>
                    </a:cubicBezTo>
                    <a:cubicBezTo>
                      <a:pt x="12" y="0"/>
                      <a:pt x="0" y="11"/>
                      <a:pt x="0" y="25"/>
                    </a:cubicBezTo>
                    <a:cubicBezTo>
                      <a:pt x="0" y="39"/>
                      <a:pt x="12" y="50"/>
                      <a:pt x="25" y="5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9251" name="Freeform 29"/>
              <p:cNvSpPr/>
              <p:nvPr/>
            </p:nvSpPr>
            <p:spPr bwMode="auto">
              <a:xfrm>
                <a:off x="656153" y="633054"/>
                <a:ext cx="77849" cy="24809"/>
              </a:xfrm>
              <a:custGeom>
                <a:avLst/>
                <a:gdLst>
                  <a:gd name="T0" fmla="*/ 25 w 155"/>
                  <a:gd name="T1" fmla="*/ 50 h 50"/>
                  <a:gd name="T2" fmla="*/ 130 w 155"/>
                  <a:gd name="T3" fmla="*/ 50 h 50"/>
                  <a:gd name="T4" fmla="*/ 155 w 155"/>
                  <a:gd name="T5" fmla="*/ 25 h 50"/>
                  <a:gd name="T6" fmla="*/ 130 w 155"/>
                  <a:gd name="T7" fmla="*/ 0 h 50"/>
                  <a:gd name="T8" fmla="*/ 25 w 155"/>
                  <a:gd name="T9" fmla="*/ 0 h 50"/>
                  <a:gd name="T10" fmla="*/ 0 w 155"/>
                  <a:gd name="T11" fmla="*/ 25 h 50"/>
                  <a:gd name="T12" fmla="*/ 25 w 155"/>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155" h="50">
                    <a:moveTo>
                      <a:pt x="25" y="50"/>
                    </a:moveTo>
                    <a:cubicBezTo>
                      <a:pt x="130" y="50"/>
                      <a:pt x="130" y="50"/>
                      <a:pt x="130" y="50"/>
                    </a:cubicBezTo>
                    <a:cubicBezTo>
                      <a:pt x="144" y="50"/>
                      <a:pt x="155" y="39"/>
                      <a:pt x="155" y="25"/>
                    </a:cubicBezTo>
                    <a:cubicBezTo>
                      <a:pt x="155" y="11"/>
                      <a:pt x="144" y="0"/>
                      <a:pt x="130" y="0"/>
                    </a:cubicBezTo>
                    <a:cubicBezTo>
                      <a:pt x="25" y="0"/>
                      <a:pt x="25" y="0"/>
                      <a:pt x="25" y="0"/>
                    </a:cubicBezTo>
                    <a:cubicBezTo>
                      <a:pt x="11" y="0"/>
                      <a:pt x="0" y="11"/>
                      <a:pt x="0" y="25"/>
                    </a:cubicBezTo>
                    <a:cubicBezTo>
                      <a:pt x="0" y="39"/>
                      <a:pt x="11" y="50"/>
                      <a:pt x="25" y="5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9252" name="Freeform 30"/>
              <p:cNvSpPr/>
              <p:nvPr/>
            </p:nvSpPr>
            <p:spPr bwMode="auto">
              <a:xfrm>
                <a:off x="445705" y="633054"/>
                <a:ext cx="78704" cy="24809"/>
              </a:xfrm>
              <a:custGeom>
                <a:avLst/>
                <a:gdLst>
                  <a:gd name="T0" fmla="*/ 26 w 156"/>
                  <a:gd name="T1" fmla="*/ 50 h 50"/>
                  <a:gd name="T2" fmla="*/ 131 w 156"/>
                  <a:gd name="T3" fmla="*/ 50 h 50"/>
                  <a:gd name="T4" fmla="*/ 156 w 156"/>
                  <a:gd name="T5" fmla="*/ 25 h 50"/>
                  <a:gd name="T6" fmla="*/ 131 w 156"/>
                  <a:gd name="T7" fmla="*/ 0 h 50"/>
                  <a:gd name="T8" fmla="*/ 26 w 156"/>
                  <a:gd name="T9" fmla="*/ 0 h 50"/>
                  <a:gd name="T10" fmla="*/ 0 w 156"/>
                  <a:gd name="T11" fmla="*/ 25 h 50"/>
                  <a:gd name="T12" fmla="*/ 26 w 156"/>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156" h="50">
                    <a:moveTo>
                      <a:pt x="26" y="50"/>
                    </a:moveTo>
                    <a:cubicBezTo>
                      <a:pt x="131" y="50"/>
                      <a:pt x="131" y="50"/>
                      <a:pt x="131" y="50"/>
                    </a:cubicBezTo>
                    <a:cubicBezTo>
                      <a:pt x="144" y="50"/>
                      <a:pt x="156" y="39"/>
                      <a:pt x="156" y="25"/>
                    </a:cubicBezTo>
                    <a:cubicBezTo>
                      <a:pt x="156" y="11"/>
                      <a:pt x="144" y="0"/>
                      <a:pt x="131" y="0"/>
                    </a:cubicBezTo>
                    <a:cubicBezTo>
                      <a:pt x="26" y="0"/>
                      <a:pt x="26" y="0"/>
                      <a:pt x="26" y="0"/>
                    </a:cubicBezTo>
                    <a:cubicBezTo>
                      <a:pt x="12" y="0"/>
                      <a:pt x="0" y="11"/>
                      <a:pt x="0" y="25"/>
                    </a:cubicBezTo>
                    <a:cubicBezTo>
                      <a:pt x="0" y="39"/>
                      <a:pt x="12" y="50"/>
                      <a:pt x="26" y="5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9253" name="Freeform 31"/>
              <p:cNvSpPr/>
              <p:nvPr/>
            </p:nvSpPr>
            <p:spPr bwMode="auto">
              <a:xfrm>
                <a:off x="236112" y="633054"/>
                <a:ext cx="77849" cy="24809"/>
              </a:xfrm>
              <a:custGeom>
                <a:avLst/>
                <a:gdLst>
                  <a:gd name="T0" fmla="*/ 155 w 155"/>
                  <a:gd name="T1" fmla="*/ 25 h 50"/>
                  <a:gd name="T2" fmla="*/ 130 w 155"/>
                  <a:gd name="T3" fmla="*/ 0 h 50"/>
                  <a:gd name="T4" fmla="*/ 25 w 155"/>
                  <a:gd name="T5" fmla="*/ 0 h 50"/>
                  <a:gd name="T6" fmla="*/ 0 w 155"/>
                  <a:gd name="T7" fmla="*/ 25 h 50"/>
                  <a:gd name="T8" fmla="*/ 25 w 155"/>
                  <a:gd name="T9" fmla="*/ 50 h 50"/>
                  <a:gd name="T10" fmla="*/ 130 w 155"/>
                  <a:gd name="T11" fmla="*/ 50 h 50"/>
                  <a:gd name="T12" fmla="*/ 155 w 155"/>
                  <a:gd name="T13" fmla="*/ 25 h 50"/>
                </a:gdLst>
                <a:ahLst/>
                <a:cxnLst>
                  <a:cxn ang="0">
                    <a:pos x="T0" y="T1"/>
                  </a:cxn>
                  <a:cxn ang="0">
                    <a:pos x="T2" y="T3"/>
                  </a:cxn>
                  <a:cxn ang="0">
                    <a:pos x="T4" y="T5"/>
                  </a:cxn>
                  <a:cxn ang="0">
                    <a:pos x="T6" y="T7"/>
                  </a:cxn>
                  <a:cxn ang="0">
                    <a:pos x="T8" y="T9"/>
                  </a:cxn>
                  <a:cxn ang="0">
                    <a:pos x="T10" y="T11"/>
                  </a:cxn>
                  <a:cxn ang="0">
                    <a:pos x="T12" y="T13"/>
                  </a:cxn>
                </a:cxnLst>
                <a:rect l="0" t="0" r="r" b="b"/>
                <a:pathLst>
                  <a:path w="155" h="50">
                    <a:moveTo>
                      <a:pt x="155" y="25"/>
                    </a:moveTo>
                    <a:cubicBezTo>
                      <a:pt x="155" y="11"/>
                      <a:pt x="144" y="0"/>
                      <a:pt x="130" y="0"/>
                    </a:cubicBezTo>
                    <a:cubicBezTo>
                      <a:pt x="25" y="0"/>
                      <a:pt x="25" y="0"/>
                      <a:pt x="25" y="0"/>
                    </a:cubicBezTo>
                    <a:cubicBezTo>
                      <a:pt x="11" y="0"/>
                      <a:pt x="0" y="11"/>
                      <a:pt x="0" y="25"/>
                    </a:cubicBezTo>
                    <a:cubicBezTo>
                      <a:pt x="0" y="39"/>
                      <a:pt x="11" y="50"/>
                      <a:pt x="25" y="50"/>
                    </a:cubicBezTo>
                    <a:cubicBezTo>
                      <a:pt x="130" y="50"/>
                      <a:pt x="130" y="50"/>
                      <a:pt x="130" y="50"/>
                    </a:cubicBezTo>
                    <a:cubicBezTo>
                      <a:pt x="144" y="50"/>
                      <a:pt x="155" y="39"/>
                      <a:pt x="155" y="25"/>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9254" name="Freeform 32"/>
              <p:cNvSpPr/>
              <p:nvPr/>
            </p:nvSpPr>
            <p:spPr bwMode="auto">
              <a:xfrm>
                <a:off x="761376" y="633054"/>
                <a:ext cx="77849" cy="24809"/>
              </a:xfrm>
              <a:custGeom>
                <a:avLst/>
                <a:gdLst>
                  <a:gd name="T0" fmla="*/ 155 w 155"/>
                  <a:gd name="T1" fmla="*/ 25 h 50"/>
                  <a:gd name="T2" fmla="*/ 130 w 155"/>
                  <a:gd name="T3" fmla="*/ 0 h 50"/>
                  <a:gd name="T4" fmla="*/ 25 w 155"/>
                  <a:gd name="T5" fmla="*/ 0 h 50"/>
                  <a:gd name="T6" fmla="*/ 0 w 155"/>
                  <a:gd name="T7" fmla="*/ 25 h 50"/>
                  <a:gd name="T8" fmla="*/ 25 w 155"/>
                  <a:gd name="T9" fmla="*/ 50 h 50"/>
                  <a:gd name="T10" fmla="*/ 130 w 155"/>
                  <a:gd name="T11" fmla="*/ 50 h 50"/>
                  <a:gd name="T12" fmla="*/ 155 w 155"/>
                  <a:gd name="T13" fmla="*/ 25 h 50"/>
                </a:gdLst>
                <a:ahLst/>
                <a:cxnLst>
                  <a:cxn ang="0">
                    <a:pos x="T0" y="T1"/>
                  </a:cxn>
                  <a:cxn ang="0">
                    <a:pos x="T2" y="T3"/>
                  </a:cxn>
                  <a:cxn ang="0">
                    <a:pos x="T4" y="T5"/>
                  </a:cxn>
                  <a:cxn ang="0">
                    <a:pos x="T6" y="T7"/>
                  </a:cxn>
                  <a:cxn ang="0">
                    <a:pos x="T8" y="T9"/>
                  </a:cxn>
                  <a:cxn ang="0">
                    <a:pos x="T10" y="T11"/>
                  </a:cxn>
                  <a:cxn ang="0">
                    <a:pos x="T12" y="T13"/>
                  </a:cxn>
                </a:cxnLst>
                <a:rect l="0" t="0" r="r" b="b"/>
                <a:pathLst>
                  <a:path w="155" h="50">
                    <a:moveTo>
                      <a:pt x="155" y="25"/>
                    </a:moveTo>
                    <a:cubicBezTo>
                      <a:pt x="155" y="11"/>
                      <a:pt x="144" y="0"/>
                      <a:pt x="130" y="0"/>
                    </a:cubicBezTo>
                    <a:cubicBezTo>
                      <a:pt x="25" y="0"/>
                      <a:pt x="25" y="0"/>
                      <a:pt x="25" y="0"/>
                    </a:cubicBezTo>
                    <a:cubicBezTo>
                      <a:pt x="11" y="0"/>
                      <a:pt x="0" y="11"/>
                      <a:pt x="0" y="25"/>
                    </a:cubicBezTo>
                    <a:cubicBezTo>
                      <a:pt x="0" y="39"/>
                      <a:pt x="11" y="50"/>
                      <a:pt x="25" y="50"/>
                    </a:cubicBezTo>
                    <a:cubicBezTo>
                      <a:pt x="130" y="50"/>
                      <a:pt x="130" y="50"/>
                      <a:pt x="130" y="50"/>
                    </a:cubicBezTo>
                    <a:cubicBezTo>
                      <a:pt x="144" y="50"/>
                      <a:pt x="155" y="39"/>
                      <a:pt x="155" y="25"/>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9255" name="Freeform 33"/>
              <p:cNvSpPr/>
              <p:nvPr/>
            </p:nvSpPr>
            <p:spPr bwMode="auto">
              <a:xfrm>
                <a:off x="866600" y="633054"/>
                <a:ext cx="51329" cy="24809"/>
              </a:xfrm>
              <a:custGeom>
                <a:avLst/>
                <a:gdLst>
                  <a:gd name="T0" fmla="*/ 101 w 101"/>
                  <a:gd name="T1" fmla="*/ 25 h 50"/>
                  <a:gd name="T2" fmla="*/ 75 w 101"/>
                  <a:gd name="T3" fmla="*/ 0 h 50"/>
                  <a:gd name="T4" fmla="*/ 25 w 101"/>
                  <a:gd name="T5" fmla="*/ 0 h 50"/>
                  <a:gd name="T6" fmla="*/ 0 w 101"/>
                  <a:gd name="T7" fmla="*/ 25 h 50"/>
                  <a:gd name="T8" fmla="*/ 25 w 101"/>
                  <a:gd name="T9" fmla="*/ 50 h 50"/>
                  <a:gd name="T10" fmla="*/ 75 w 101"/>
                  <a:gd name="T11" fmla="*/ 50 h 50"/>
                  <a:gd name="T12" fmla="*/ 101 w 101"/>
                  <a:gd name="T13" fmla="*/ 25 h 50"/>
                </a:gdLst>
                <a:ahLst/>
                <a:cxnLst>
                  <a:cxn ang="0">
                    <a:pos x="T0" y="T1"/>
                  </a:cxn>
                  <a:cxn ang="0">
                    <a:pos x="T2" y="T3"/>
                  </a:cxn>
                  <a:cxn ang="0">
                    <a:pos x="T4" y="T5"/>
                  </a:cxn>
                  <a:cxn ang="0">
                    <a:pos x="T6" y="T7"/>
                  </a:cxn>
                  <a:cxn ang="0">
                    <a:pos x="T8" y="T9"/>
                  </a:cxn>
                  <a:cxn ang="0">
                    <a:pos x="T10" y="T11"/>
                  </a:cxn>
                  <a:cxn ang="0">
                    <a:pos x="T12" y="T13"/>
                  </a:cxn>
                </a:cxnLst>
                <a:rect l="0" t="0" r="r" b="b"/>
                <a:pathLst>
                  <a:path w="101" h="50">
                    <a:moveTo>
                      <a:pt x="101" y="25"/>
                    </a:moveTo>
                    <a:cubicBezTo>
                      <a:pt x="101" y="11"/>
                      <a:pt x="89" y="0"/>
                      <a:pt x="75" y="0"/>
                    </a:cubicBezTo>
                    <a:cubicBezTo>
                      <a:pt x="25" y="0"/>
                      <a:pt x="25" y="0"/>
                      <a:pt x="25" y="0"/>
                    </a:cubicBezTo>
                    <a:cubicBezTo>
                      <a:pt x="11" y="0"/>
                      <a:pt x="0" y="11"/>
                      <a:pt x="0" y="25"/>
                    </a:cubicBezTo>
                    <a:cubicBezTo>
                      <a:pt x="0" y="39"/>
                      <a:pt x="11" y="50"/>
                      <a:pt x="25" y="50"/>
                    </a:cubicBezTo>
                    <a:cubicBezTo>
                      <a:pt x="75" y="50"/>
                      <a:pt x="75" y="50"/>
                      <a:pt x="75" y="50"/>
                    </a:cubicBezTo>
                    <a:cubicBezTo>
                      <a:pt x="89" y="50"/>
                      <a:pt x="101" y="39"/>
                      <a:pt x="101" y="25"/>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9256" name="Freeform 34"/>
              <p:cNvSpPr/>
              <p:nvPr/>
            </p:nvSpPr>
            <p:spPr bwMode="auto">
              <a:xfrm>
                <a:off x="0" y="793029"/>
                <a:ext cx="1074482" cy="25664"/>
              </a:xfrm>
              <a:custGeom>
                <a:avLst/>
                <a:gdLst>
                  <a:gd name="T0" fmla="*/ 2120 w 2145"/>
                  <a:gd name="T1" fmla="*/ 0 h 50"/>
                  <a:gd name="T2" fmla="*/ 26 w 2145"/>
                  <a:gd name="T3" fmla="*/ 0 h 50"/>
                  <a:gd name="T4" fmla="*/ 0 w 2145"/>
                  <a:gd name="T5" fmla="*/ 25 h 50"/>
                  <a:gd name="T6" fmla="*/ 26 w 2145"/>
                  <a:gd name="T7" fmla="*/ 50 h 50"/>
                  <a:gd name="T8" fmla="*/ 2120 w 2145"/>
                  <a:gd name="T9" fmla="*/ 50 h 50"/>
                  <a:gd name="T10" fmla="*/ 2145 w 2145"/>
                  <a:gd name="T11" fmla="*/ 25 h 50"/>
                  <a:gd name="T12" fmla="*/ 2120 w 214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2145" h="50">
                    <a:moveTo>
                      <a:pt x="2120" y="0"/>
                    </a:moveTo>
                    <a:cubicBezTo>
                      <a:pt x="26" y="0"/>
                      <a:pt x="26" y="0"/>
                      <a:pt x="26" y="0"/>
                    </a:cubicBezTo>
                    <a:cubicBezTo>
                      <a:pt x="12" y="0"/>
                      <a:pt x="0" y="11"/>
                      <a:pt x="0" y="25"/>
                    </a:cubicBezTo>
                    <a:cubicBezTo>
                      <a:pt x="0" y="39"/>
                      <a:pt x="12" y="50"/>
                      <a:pt x="26" y="50"/>
                    </a:cubicBezTo>
                    <a:cubicBezTo>
                      <a:pt x="2120" y="50"/>
                      <a:pt x="2120" y="50"/>
                      <a:pt x="2120" y="50"/>
                    </a:cubicBezTo>
                    <a:cubicBezTo>
                      <a:pt x="2134" y="50"/>
                      <a:pt x="2145" y="39"/>
                      <a:pt x="2145" y="25"/>
                    </a:cubicBezTo>
                    <a:cubicBezTo>
                      <a:pt x="2145" y="11"/>
                      <a:pt x="2134" y="0"/>
                      <a:pt x="2120"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grpSp>
      </p:grpSp>
      <p:grpSp>
        <p:nvGrpSpPr>
          <p:cNvPr id="9257" name="组合 75"/>
          <p:cNvGrpSpPr/>
          <p:nvPr/>
        </p:nvGrpSpPr>
        <p:grpSpPr bwMode="auto">
          <a:xfrm>
            <a:off x="3418285" y="898314"/>
            <a:ext cx="881063" cy="882254"/>
            <a:chOff x="0" y="0"/>
            <a:chExt cx="1175657" cy="1175657"/>
          </a:xfrm>
        </p:grpSpPr>
        <p:sp>
          <p:nvSpPr>
            <p:cNvPr id="9258" name="圆角矩形 4"/>
            <p:cNvSpPr>
              <a:spLocks noChangeArrowheads="1"/>
            </p:cNvSpPr>
            <p:nvPr/>
          </p:nvSpPr>
          <p:spPr bwMode="auto">
            <a:xfrm>
              <a:off x="0" y="0"/>
              <a:ext cx="1175657" cy="1175657"/>
            </a:xfrm>
            <a:prstGeom prst="roundRect">
              <a:avLst>
                <a:gd name="adj" fmla="val 12069"/>
              </a:avLst>
            </a:prstGeom>
            <a:noFill/>
            <a:ln w="15875" cmpd="sng">
              <a:solidFill>
                <a:schemeClr val="bg1">
                  <a:alpha val="50000"/>
                </a:schemeClr>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sz="100">
                <a:solidFill>
                  <a:srgbClr val="FFFFFF"/>
                </a:solidFill>
              </a:endParaRPr>
            </a:p>
          </p:txBody>
        </p:sp>
        <p:sp>
          <p:nvSpPr>
            <p:cNvPr id="9259" name="Freeform 35"/>
            <p:cNvSpPr>
              <a:spLocks noEditPoints="1"/>
            </p:cNvSpPr>
            <p:nvPr/>
          </p:nvSpPr>
          <p:spPr bwMode="auto">
            <a:xfrm>
              <a:off x="144678" y="291534"/>
              <a:ext cx="881836" cy="592588"/>
            </a:xfrm>
            <a:custGeom>
              <a:avLst/>
              <a:gdLst>
                <a:gd name="T0" fmla="*/ 1756 w 2029"/>
                <a:gd name="T1" fmla="*/ 0 h 1364"/>
                <a:gd name="T2" fmla="*/ 273 w 2029"/>
                <a:gd name="T3" fmla="*/ 0 h 1364"/>
                <a:gd name="T4" fmla="*/ 0 w 2029"/>
                <a:gd name="T5" fmla="*/ 272 h 1364"/>
                <a:gd name="T6" fmla="*/ 0 w 2029"/>
                <a:gd name="T7" fmla="*/ 1092 h 1364"/>
                <a:gd name="T8" fmla="*/ 273 w 2029"/>
                <a:gd name="T9" fmla="*/ 1364 h 1364"/>
                <a:gd name="T10" fmla="*/ 1756 w 2029"/>
                <a:gd name="T11" fmla="*/ 1364 h 1364"/>
                <a:gd name="T12" fmla="*/ 2029 w 2029"/>
                <a:gd name="T13" fmla="*/ 1092 h 1364"/>
                <a:gd name="T14" fmla="*/ 2029 w 2029"/>
                <a:gd name="T15" fmla="*/ 272 h 1364"/>
                <a:gd name="T16" fmla="*/ 1756 w 2029"/>
                <a:gd name="T17" fmla="*/ 0 h 1364"/>
                <a:gd name="T18" fmla="*/ 1362 w 2029"/>
                <a:gd name="T19" fmla="*/ 705 h 1364"/>
                <a:gd name="T20" fmla="*/ 1899 w 2029"/>
                <a:gd name="T21" fmla="*/ 193 h 1364"/>
                <a:gd name="T22" fmla="*/ 1920 w 2029"/>
                <a:gd name="T23" fmla="*/ 272 h 1364"/>
                <a:gd name="T24" fmla="*/ 1920 w 2029"/>
                <a:gd name="T25" fmla="*/ 1092 h 1364"/>
                <a:gd name="T26" fmla="*/ 1891 w 2029"/>
                <a:gd name="T27" fmla="*/ 1184 h 1364"/>
                <a:gd name="T28" fmla="*/ 1362 w 2029"/>
                <a:gd name="T29" fmla="*/ 705 h 1364"/>
                <a:gd name="T30" fmla="*/ 1756 w 2029"/>
                <a:gd name="T31" fmla="*/ 109 h 1364"/>
                <a:gd name="T32" fmla="*/ 1817 w 2029"/>
                <a:gd name="T33" fmla="*/ 121 h 1364"/>
                <a:gd name="T34" fmla="*/ 1015 w 2029"/>
                <a:gd name="T35" fmla="*/ 885 h 1364"/>
                <a:gd name="T36" fmla="*/ 212 w 2029"/>
                <a:gd name="T37" fmla="*/ 121 h 1364"/>
                <a:gd name="T38" fmla="*/ 273 w 2029"/>
                <a:gd name="T39" fmla="*/ 109 h 1364"/>
                <a:gd name="T40" fmla="*/ 1756 w 2029"/>
                <a:gd name="T41" fmla="*/ 109 h 1364"/>
                <a:gd name="T42" fmla="*/ 138 w 2029"/>
                <a:gd name="T43" fmla="*/ 1184 h 1364"/>
                <a:gd name="T44" fmla="*/ 109 w 2029"/>
                <a:gd name="T45" fmla="*/ 1092 h 1364"/>
                <a:gd name="T46" fmla="*/ 109 w 2029"/>
                <a:gd name="T47" fmla="*/ 272 h 1364"/>
                <a:gd name="T48" fmla="*/ 131 w 2029"/>
                <a:gd name="T49" fmla="*/ 193 h 1364"/>
                <a:gd name="T50" fmla="*/ 668 w 2029"/>
                <a:gd name="T51" fmla="*/ 705 h 1364"/>
                <a:gd name="T52" fmla="*/ 138 w 2029"/>
                <a:gd name="T53" fmla="*/ 1184 h 1364"/>
                <a:gd name="T54" fmla="*/ 273 w 2029"/>
                <a:gd name="T55" fmla="*/ 1255 h 1364"/>
                <a:gd name="T56" fmla="*/ 229 w 2029"/>
                <a:gd name="T57" fmla="*/ 1249 h 1364"/>
                <a:gd name="T58" fmla="*/ 747 w 2029"/>
                <a:gd name="T59" fmla="*/ 781 h 1364"/>
                <a:gd name="T60" fmla="*/ 977 w 2029"/>
                <a:gd name="T61" fmla="*/ 1000 h 1364"/>
                <a:gd name="T62" fmla="*/ 1015 w 2029"/>
                <a:gd name="T63" fmla="*/ 1015 h 1364"/>
                <a:gd name="T64" fmla="*/ 1052 w 2029"/>
                <a:gd name="T65" fmla="*/ 1000 h 1364"/>
                <a:gd name="T66" fmla="*/ 1282 w 2029"/>
                <a:gd name="T67" fmla="*/ 781 h 1364"/>
                <a:gd name="T68" fmla="*/ 1800 w 2029"/>
                <a:gd name="T69" fmla="*/ 1249 h 1364"/>
                <a:gd name="T70" fmla="*/ 1756 w 2029"/>
                <a:gd name="T71" fmla="*/ 1255 h 1364"/>
                <a:gd name="T72" fmla="*/ 273 w 2029"/>
                <a:gd name="T73" fmla="*/ 1255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29" h="1364">
                  <a:moveTo>
                    <a:pt x="1756" y="0"/>
                  </a:moveTo>
                  <a:cubicBezTo>
                    <a:pt x="273" y="0"/>
                    <a:pt x="273" y="0"/>
                    <a:pt x="273" y="0"/>
                  </a:cubicBezTo>
                  <a:cubicBezTo>
                    <a:pt x="123" y="0"/>
                    <a:pt x="0" y="122"/>
                    <a:pt x="0" y="272"/>
                  </a:cubicBezTo>
                  <a:cubicBezTo>
                    <a:pt x="0" y="1092"/>
                    <a:pt x="0" y="1092"/>
                    <a:pt x="0" y="1092"/>
                  </a:cubicBezTo>
                  <a:cubicBezTo>
                    <a:pt x="0" y="1242"/>
                    <a:pt x="123" y="1364"/>
                    <a:pt x="273" y="1364"/>
                  </a:cubicBezTo>
                  <a:cubicBezTo>
                    <a:pt x="1756" y="1364"/>
                    <a:pt x="1756" y="1364"/>
                    <a:pt x="1756" y="1364"/>
                  </a:cubicBezTo>
                  <a:cubicBezTo>
                    <a:pt x="1907" y="1364"/>
                    <a:pt x="2029" y="1242"/>
                    <a:pt x="2029" y="1092"/>
                  </a:cubicBezTo>
                  <a:cubicBezTo>
                    <a:pt x="2029" y="272"/>
                    <a:pt x="2029" y="272"/>
                    <a:pt x="2029" y="272"/>
                  </a:cubicBezTo>
                  <a:cubicBezTo>
                    <a:pt x="2029" y="122"/>
                    <a:pt x="1907" y="0"/>
                    <a:pt x="1756" y="0"/>
                  </a:cubicBezTo>
                  <a:close/>
                  <a:moveTo>
                    <a:pt x="1362" y="705"/>
                  </a:moveTo>
                  <a:cubicBezTo>
                    <a:pt x="1899" y="193"/>
                    <a:pt x="1899" y="193"/>
                    <a:pt x="1899" y="193"/>
                  </a:cubicBezTo>
                  <a:cubicBezTo>
                    <a:pt x="1912" y="217"/>
                    <a:pt x="1920" y="244"/>
                    <a:pt x="1920" y="272"/>
                  </a:cubicBezTo>
                  <a:cubicBezTo>
                    <a:pt x="1920" y="1092"/>
                    <a:pt x="1920" y="1092"/>
                    <a:pt x="1920" y="1092"/>
                  </a:cubicBezTo>
                  <a:cubicBezTo>
                    <a:pt x="1920" y="1126"/>
                    <a:pt x="1909" y="1158"/>
                    <a:pt x="1891" y="1184"/>
                  </a:cubicBezTo>
                  <a:lnTo>
                    <a:pt x="1362" y="705"/>
                  </a:lnTo>
                  <a:close/>
                  <a:moveTo>
                    <a:pt x="1756" y="109"/>
                  </a:moveTo>
                  <a:cubicBezTo>
                    <a:pt x="1778" y="109"/>
                    <a:pt x="1798" y="113"/>
                    <a:pt x="1817" y="121"/>
                  </a:cubicBezTo>
                  <a:cubicBezTo>
                    <a:pt x="1015" y="885"/>
                    <a:pt x="1015" y="885"/>
                    <a:pt x="1015" y="885"/>
                  </a:cubicBezTo>
                  <a:cubicBezTo>
                    <a:pt x="212" y="121"/>
                    <a:pt x="212" y="121"/>
                    <a:pt x="212" y="121"/>
                  </a:cubicBezTo>
                  <a:cubicBezTo>
                    <a:pt x="231" y="113"/>
                    <a:pt x="251" y="109"/>
                    <a:pt x="273" y="109"/>
                  </a:cubicBezTo>
                  <a:lnTo>
                    <a:pt x="1756" y="109"/>
                  </a:lnTo>
                  <a:close/>
                  <a:moveTo>
                    <a:pt x="138" y="1184"/>
                  </a:moveTo>
                  <a:cubicBezTo>
                    <a:pt x="120" y="1158"/>
                    <a:pt x="109" y="1126"/>
                    <a:pt x="109" y="1092"/>
                  </a:cubicBezTo>
                  <a:cubicBezTo>
                    <a:pt x="109" y="272"/>
                    <a:pt x="109" y="272"/>
                    <a:pt x="109" y="272"/>
                  </a:cubicBezTo>
                  <a:cubicBezTo>
                    <a:pt x="109" y="244"/>
                    <a:pt x="117" y="217"/>
                    <a:pt x="131" y="193"/>
                  </a:cubicBezTo>
                  <a:cubicBezTo>
                    <a:pt x="668" y="705"/>
                    <a:pt x="668" y="705"/>
                    <a:pt x="668" y="705"/>
                  </a:cubicBezTo>
                  <a:lnTo>
                    <a:pt x="138" y="1184"/>
                  </a:lnTo>
                  <a:close/>
                  <a:moveTo>
                    <a:pt x="273" y="1255"/>
                  </a:moveTo>
                  <a:cubicBezTo>
                    <a:pt x="258" y="1255"/>
                    <a:pt x="243" y="1252"/>
                    <a:pt x="229" y="1249"/>
                  </a:cubicBezTo>
                  <a:cubicBezTo>
                    <a:pt x="747" y="781"/>
                    <a:pt x="747" y="781"/>
                    <a:pt x="747" y="781"/>
                  </a:cubicBezTo>
                  <a:cubicBezTo>
                    <a:pt x="977" y="1000"/>
                    <a:pt x="977" y="1000"/>
                    <a:pt x="977" y="1000"/>
                  </a:cubicBezTo>
                  <a:cubicBezTo>
                    <a:pt x="988" y="1010"/>
                    <a:pt x="1001" y="1015"/>
                    <a:pt x="1015" y="1015"/>
                  </a:cubicBezTo>
                  <a:cubicBezTo>
                    <a:pt x="1028" y="1015"/>
                    <a:pt x="1042" y="1010"/>
                    <a:pt x="1052" y="1000"/>
                  </a:cubicBezTo>
                  <a:cubicBezTo>
                    <a:pt x="1282" y="781"/>
                    <a:pt x="1282" y="781"/>
                    <a:pt x="1282" y="781"/>
                  </a:cubicBezTo>
                  <a:cubicBezTo>
                    <a:pt x="1800" y="1249"/>
                    <a:pt x="1800" y="1249"/>
                    <a:pt x="1800" y="1249"/>
                  </a:cubicBezTo>
                  <a:cubicBezTo>
                    <a:pt x="1786" y="1252"/>
                    <a:pt x="1772" y="1255"/>
                    <a:pt x="1756" y="1255"/>
                  </a:cubicBezTo>
                  <a:lnTo>
                    <a:pt x="273" y="1255"/>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grpSp>
      <p:grpSp>
        <p:nvGrpSpPr>
          <p:cNvPr id="9260" name="组合 76"/>
          <p:cNvGrpSpPr/>
          <p:nvPr/>
        </p:nvGrpSpPr>
        <p:grpSpPr bwMode="auto">
          <a:xfrm>
            <a:off x="3418285" y="1927014"/>
            <a:ext cx="881063" cy="882254"/>
            <a:chOff x="0" y="0"/>
            <a:chExt cx="1175657" cy="1175657"/>
          </a:xfrm>
        </p:grpSpPr>
        <p:sp>
          <p:nvSpPr>
            <p:cNvPr id="9261" name="圆角矩形 13"/>
            <p:cNvSpPr>
              <a:spLocks noChangeArrowheads="1"/>
            </p:cNvSpPr>
            <p:nvPr/>
          </p:nvSpPr>
          <p:spPr bwMode="auto">
            <a:xfrm>
              <a:off x="0" y="0"/>
              <a:ext cx="1175657" cy="1175657"/>
            </a:xfrm>
            <a:prstGeom prst="roundRect">
              <a:avLst>
                <a:gd name="adj" fmla="val 12069"/>
              </a:avLst>
            </a:prstGeom>
            <a:noFill/>
            <a:ln w="15875" cmpd="sng">
              <a:solidFill>
                <a:schemeClr val="bg1">
                  <a:alpha val="50000"/>
                </a:schemeClr>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sz="100">
                <a:solidFill>
                  <a:srgbClr val="FFFFFF"/>
                </a:solidFill>
              </a:endParaRPr>
            </a:p>
          </p:txBody>
        </p:sp>
        <p:grpSp>
          <p:nvGrpSpPr>
            <p:cNvPr id="9262" name="组合 52"/>
            <p:cNvGrpSpPr/>
            <p:nvPr/>
          </p:nvGrpSpPr>
          <p:grpSpPr bwMode="auto">
            <a:xfrm>
              <a:off x="215797" y="198674"/>
              <a:ext cx="751305" cy="777263"/>
              <a:chOff x="0" y="0"/>
              <a:chExt cx="866601" cy="896543"/>
            </a:xfrm>
          </p:grpSpPr>
          <p:sp>
            <p:nvSpPr>
              <p:cNvPr id="9263" name="Freeform 36"/>
              <p:cNvSpPr>
                <a:spLocks noEditPoints="1"/>
              </p:cNvSpPr>
              <p:nvPr/>
            </p:nvSpPr>
            <p:spPr bwMode="auto">
              <a:xfrm>
                <a:off x="0" y="0"/>
                <a:ext cx="866601" cy="896543"/>
              </a:xfrm>
              <a:custGeom>
                <a:avLst/>
                <a:gdLst>
                  <a:gd name="T0" fmla="*/ 1715 w 1730"/>
                  <a:gd name="T1" fmla="*/ 246 h 1789"/>
                  <a:gd name="T2" fmla="*/ 1484 w 1730"/>
                  <a:gd name="T3" fmla="*/ 15 h 1789"/>
                  <a:gd name="T4" fmla="*/ 1449 w 1730"/>
                  <a:gd name="T5" fmla="*/ 0 h 1789"/>
                  <a:gd name="T6" fmla="*/ 1264 w 1730"/>
                  <a:gd name="T7" fmla="*/ 0 h 1789"/>
                  <a:gd name="T8" fmla="*/ 1214 w 1730"/>
                  <a:gd name="T9" fmla="*/ 51 h 1789"/>
                  <a:gd name="T10" fmla="*/ 1214 w 1730"/>
                  <a:gd name="T11" fmla="*/ 463 h 1789"/>
                  <a:gd name="T12" fmla="*/ 609 w 1730"/>
                  <a:gd name="T13" fmla="*/ 463 h 1789"/>
                  <a:gd name="T14" fmla="*/ 609 w 1730"/>
                  <a:gd name="T15" fmla="*/ 51 h 1789"/>
                  <a:gd name="T16" fmla="*/ 559 w 1730"/>
                  <a:gd name="T17" fmla="*/ 0 h 1789"/>
                  <a:gd name="T18" fmla="*/ 50 w 1730"/>
                  <a:gd name="T19" fmla="*/ 0 h 1789"/>
                  <a:gd name="T20" fmla="*/ 0 w 1730"/>
                  <a:gd name="T21" fmla="*/ 51 h 1789"/>
                  <a:gd name="T22" fmla="*/ 0 w 1730"/>
                  <a:gd name="T23" fmla="*/ 1738 h 1789"/>
                  <a:gd name="T24" fmla="*/ 50 w 1730"/>
                  <a:gd name="T25" fmla="*/ 1789 h 1789"/>
                  <a:gd name="T26" fmla="*/ 1679 w 1730"/>
                  <a:gd name="T27" fmla="*/ 1789 h 1789"/>
                  <a:gd name="T28" fmla="*/ 1730 w 1730"/>
                  <a:gd name="T29" fmla="*/ 1738 h 1789"/>
                  <a:gd name="T30" fmla="*/ 1730 w 1730"/>
                  <a:gd name="T31" fmla="*/ 281 h 1789"/>
                  <a:gd name="T32" fmla="*/ 1715 w 1730"/>
                  <a:gd name="T33" fmla="*/ 246 h 1789"/>
                  <a:gd name="T34" fmla="*/ 1341 w 1730"/>
                  <a:gd name="T35" fmla="*/ 1464 h 1789"/>
                  <a:gd name="T36" fmla="*/ 1485 w 1730"/>
                  <a:gd name="T37" fmla="*/ 1464 h 1789"/>
                  <a:gd name="T38" fmla="*/ 1485 w 1730"/>
                  <a:gd name="T39" fmla="*/ 1548 h 1789"/>
                  <a:gd name="T40" fmla="*/ 1341 w 1730"/>
                  <a:gd name="T41" fmla="*/ 1548 h 1789"/>
                  <a:gd name="T42" fmla="*/ 1341 w 1730"/>
                  <a:gd name="T43" fmla="*/ 1464 h 1789"/>
                  <a:gd name="T44" fmla="*/ 1291 w 1730"/>
                  <a:gd name="T45" fmla="*/ 1438 h 1789"/>
                  <a:gd name="T46" fmla="*/ 1291 w 1730"/>
                  <a:gd name="T47" fmla="*/ 1573 h 1789"/>
                  <a:gd name="T48" fmla="*/ 1291 w 1730"/>
                  <a:gd name="T49" fmla="*/ 1688 h 1789"/>
                  <a:gd name="T50" fmla="*/ 380 w 1730"/>
                  <a:gd name="T51" fmla="*/ 1688 h 1789"/>
                  <a:gd name="T52" fmla="*/ 380 w 1730"/>
                  <a:gd name="T53" fmla="*/ 1100 h 1789"/>
                  <a:gd name="T54" fmla="*/ 1291 w 1730"/>
                  <a:gd name="T55" fmla="*/ 1100 h 1789"/>
                  <a:gd name="T56" fmla="*/ 1291 w 1730"/>
                  <a:gd name="T57" fmla="*/ 1438 h 1789"/>
                  <a:gd name="T58" fmla="*/ 1629 w 1730"/>
                  <a:gd name="T59" fmla="*/ 1688 h 1789"/>
                  <a:gd name="T60" fmla="*/ 1341 w 1730"/>
                  <a:gd name="T61" fmla="*/ 1688 h 1789"/>
                  <a:gd name="T62" fmla="*/ 1341 w 1730"/>
                  <a:gd name="T63" fmla="*/ 1599 h 1789"/>
                  <a:gd name="T64" fmla="*/ 1510 w 1730"/>
                  <a:gd name="T65" fmla="*/ 1599 h 1789"/>
                  <a:gd name="T66" fmla="*/ 1535 w 1730"/>
                  <a:gd name="T67" fmla="*/ 1573 h 1789"/>
                  <a:gd name="T68" fmla="*/ 1535 w 1730"/>
                  <a:gd name="T69" fmla="*/ 1438 h 1789"/>
                  <a:gd name="T70" fmla="*/ 1510 w 1730"/>
                  <a:gd name="T71" fmla="*/ 1413 h 1789"/>
                  <a:gd name="T72" fmla="*/ 1341 w 1730"/>
                  <a:gd name="T73" fmla="*/ 1413 h 1789"/>
                  <a:gd name="T74" fmla="*/ 1341 w 1730"/>
                  <a:gd name="T75" fmla="*/ 1075 h 1789"/>
                  <a:gd name="T76" fmla="*/ 1316 w 1730"/>
                  <a:gd name="T77" fmla="*/ 1050 h 1789"/>
                  <a:gd name="T78" fmla="*/ 355 w 1730"/>
                  <a:gd name="T79" fmla="*/ 1050 h 1789"/>
                  <a:gd name="T80" fmla="*/ 330 w 1730"/>
                  <a:gd name="T81" fmla="*/ 1075 h 1789"/>
                  <a:gd name="T82" fmla="*/ 330 w 1730"/>
                  <a:gd name="T83" fmla="*/ 1688 h 1789"/>
                  <a:gd name="T84" fmla="*/ 101 w 1730"/>
                  <a:gd name="T85" fmla="*/ 1688 h 1789"/>
                  <a:gd name="T86" fmla="*/ 101 w 1730"/>
                  <a:gd name="T87" fmla="*/ 101 h 1789"/>
                  <a:gd name="T88" fmla="*/ 508 w 1730"/>
                  <a:gd name="T89" fmla="*/ 101 h 1789"/>
                  <a:gd name="T90" fmla="*/ 508 w 1730"/>
                  <a:gd name="T91" fmla="*/ 513 h 1789"/>
                  <a:gd name="T92" fmla="*/ 559 w 1730"/>
                  <a:gd name="T93" fmla="*/ 564 h 1789"/>
                  <a:gd name="T94" fmla="*/ 1264 w 1730"/>
                  <a:gd name="T95" fmla="*/ 564 h 1789"/>
                  <a:gd name="T96" fmla="*/ 1314 w 1730"/>
                  <a:gd name="T97" fmla="*/ 513 h 1789"/>
                  <a:gd name="T98" fmla="*/ 1314 w 1730"/>
                  <a:gd name="T99" fmla="*/ 101 h 1789"/>
                  <a:gd name="T100" fmla="*/ 1428 w 1730"/>
                  <a:gd name="T101" fmla="*/ 101 h 1789"/>
                  <a:gd name="T102" fmla="*/ 1629 w 1730"/>
                  <a:gd name="T103" fmla="*/ 302 h 1789"/>
                  <a:gd name="T104" fmla="*/ 1629 w 1730"/>
                  <a:gd name="T105" fmla="*/ 1688 h 1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30" h="1789">
                    <a:moveTo>
                      <a:pt x="1715" y="246"/>
                    </a:moveTo>
                    <a:cubicBezTo>
                      <a:pt x="1484" y="15"/>
                      <a:pt x="1484" y="15"/>
                      <a:pt x="1484" y="15"/>
                    </a:cubicBezTo>
                    <a:cubicBezTo>
                      <a:pt x="1475" y="6"/>
                      <a:pt x="1462" y="0"/>
                      <a:pt x="1449" y="0"/>
                    </a:cubicBezTo>
                    <a:cubicBezTo>
                      <a:pt x="1264" y="0"/>
                      <a:pt x="1264" y="0"/>
                      <a:pt x="1264" y="0"/>
                    </a:cubicBezTo>
                    <a:cubicBezTo>
                      <a:pt x="1236" y="0"/>
                      <a:pt x="1214" y="23"/>
                      <a:pt x="1214" y="51"/>
                    </a:cubicBezTo>
                    <a:cubicBezTo>
                      <a:pt x="1214" y="463"/>
                      <a:pt x="1214" y="463"/>
                      <a:pt x="1214" y="463"/>
                    </a:cubicBezTo>
                    <a:cubicBezTo>
                      <a:pt x="609" y="463"/>
                      <a:pt x="609" y="463"/>
                      <a:pt x="609" y="463"/>
                    </a:cubicBezTo>
                    <a:cubicBezTo>
                      <a:pt x="609" y="51"/>
                      <a:pt x="609" y="51"/>
                      <a:pt x="609" y="51"/>
                    </a:cubicBezTo>
                    <a:cubicBezTo>
                      <a:pt x="609" y="23"/>
                      <a:pt x="587" y="0"/>
                      <a:pt x="559" y="0"/>
                    </a:cubicBezTo>
                    <a:cubicBezTo>
                      <a:pt x="50" y="0"/>
                      <a:pt x="50" y="0"/>
                      <a:pt x="50" y="0"/>
                    </a:cubicBezTo>
                    <a:cubicBezTo>
                      <a:pt x="22" y="0"/>
                      <a:pt x="0" y="23"/>
                      <a:pt x="0" y="51"/>
                    </a:cubicBezTo>
                    <a:cubicBezTo>
                      <a:pt x="0" y="1738"/>
                      <a:pt x="0" y="1738"/>
                      <a:pt x="0" y="1738"/>
                    </a:cubicBezTo>
                    <a:cubicBezTo>
                      <a:pt x="0" y="1766"/>
                      <a:pt x="22" y="1789"/>
                      <a:pt x="50" y="1789"/>
                    </a:cubicBezTo>
                    <a:cubicBezTo>
                      <a:pt x="1679" y="1789"/>
                      <a:pt x="1679" y="1789"/>
                      <a:pt x="1679" y="1789"/>
                    </a:cubicBezTo>
                    <a:cubicBezTo>
                      <a:pt x="1707" y="1789"/>
                      <a:pt x="1730" y="1766"/>
                      <a:pt x="1730" y="1738"/>
                    </a:cubicBezTo>
                    <a:cubicBezTo>
                      <a:pt x="1730" y="281"/>
                      <a:pt x="1730" y="281"/>
                      <a:pt x="1730" y="281"/>
                    </a:cubicBezTo>
                    <a:cubicBezTo>
                      <a:pt x="1730" y="268"/>
                      <a:pt x="1725" y="255"/>
                      <a:pt x="1715" y="246"/>
                    </a:cubicBezTo>
                    <a:close/>
                    <a:moveTo>
                      <a:pt x="1341" y="1464"/>
                    </a:moveTo>
                    <a:cubicBezTo>
                      <a:pt x="1485" y="1464"/>
                      <a:pt x="1485" y="1464"/>
                      <a:pt x="1485" y="1464"/>
                    </a:cubicBezTo>
                    <a:cubicBezTo>
                      <a:pt x="1485" y="1548"/>
                      <a:pt x="1485" y="1548"/>
                      <a:pt x="1485" y="1548"/>
                    </a:cubicBezTo>
                    <a:cubicBezTo>
                      <a:pt x="1341" y="1548"/>
                      <a:pt x="1341" y="1548"/>
                      <a:pt x="1341" y="1548"/>
                    </a:cubicBezTo>
                    <a:lnTo>
                      <a:pt x="1341" y="1464"/>
                    </a:lnTo>
                    <a:close/>
                    <a:moveTo>
                      <a:pt x="1291" y="1438"/>
                    </a:moveTo>
                    <a:cubicBezTo>
                      <a:pt x="1291" y="1573"/>
                      <a:pt x="1291" y="1573"/>
                      <a:pt x="1291" y="1573"/>
                    </a:cubicBezTo>
                    <a:cubicBezTo>
                      <a:pt x="1291" y="1688"/>
                      <a:pt x="1291" y="1688"/>
                      <a:pt x="1291" y="1688"/>
                    </a:cubicBezTo>
                    <a:cubicBezTo>
                      <a:pt x="380" y="1688"/>
                      <a:pt x="380" y="1688"/>
                      <a:pt x="380" y="1688"/>
                    </a:cubicBezTo>
                    <a:cubicBezTo>
                      <a:pt x="380" y="1100"/>
                      <a:pt x="380" y="1100"/>
                      <a:pt x="380" y="1100"/>
                    </a:cubicBezTo>
                    <a:cubicBezTo>
                      <a:pt x="1291" y="1100"/>
                      <a:pt x="1291" y="1100"/>
                      <a:pt x="1291" y="1100"/>
                    </a:cubicBezTo>
                    <a:lnTo>
                      <a:pt x="1291" y="1438"/>
                    </a:lnTo>
                    <a:close/>
                    <a:moveTo>
                      <a:pt x="1629" y="1688"/>
                    </a:moveTo>
                    <a:cubicBezTo>
                      <a:pt x="1341" y="1688"/>
                      <a:pt x="1341" y="1688"/>
                      <a:pt x="1341" y="1688"/>
                    </a:cubicBezTo>
                    <a:cubicBezTo>
                      <a:pt x="1341" y="1599"/>
                      <a:pt x="1341" y="1599"/>
                      <a:pt x="1341" y="1599"/>
                    </a:cubicBezTo>
                    <a:cubicBezTo>
                      <a:pt x="1510" y="1599"/>
                      <a:pt x="1510" y="1599"/>
                      <a:pt x="1510" y="1599"/>
                    </a:cubicBezTo>
                    <a:cubicBezTo>
                      <a:pt x="1524" y="1599"/>
                      <a:pt x="1535" y="1587"/>
                      <a:pt x="1535" y="1573"/>
                    </a:cubicBezTo>
                    <a:cubicBezTo>
                      <a:pt x="1535" y="1438"/>
                      <a:pt x="1535" y="1438"/>
                      <a:pt x="1535" y="1438"/>
                    </a:cubicBezTo>
                    <a:cubicBezTo>
                      <a:pt x="1535" y="1424"/>
                      <a:pt x="1524" y="1413"/>
                      <a:pt x="1510" y="1413"/>
                    </a:cubicBezTo>
                    <a:cubicBezTo>
                      <a:pt x="1341" y="1413"/>
                      <a:pt x="1341" y="1413"/>
                      <a:pt x="1341" y="1413"/>
                    </a:cubicBezTo>
                    <a:cubicBezTo>
                      <a:pt x="1341" y="1075"/>
                      <a:pt x="1341" y="1075"/>
                      <a:pt x="1341" y="1075"/>
                    </a:cubicBezTo>
                    <a:cubicBezTo>
                      <a:pt x="1341" y="1061"/>
                      <a:pt x="1330" y="1050"/>
                      <a:pt x="1316" y="1050"/>
                    </a:cubicBezTo>
                    <a:cubicBezTo>
                      <a:pt x="355" y="1050"/>
                      <a:pt x="355" y="1050"/>
                      <a:pt x="355" y="1050"/>
                    </a:cubicBezTo>
                    <a:cubicBezTo>
                      <a:pt x="341" y="1050"/>
                      <a:pt x="330" y="1061"/>
                      <a:pt x="330" y="1075"/>
                    </a:cubicBezTo>
                    <a:cubicBezTo>
                      <a:pt x="330" y="1688"/>
                      <a:pt x="330" y="1688"/>
                      <a:pt x="330" y="1688"/>
                    </a:cubicBezTo>
                    <a:cubicBezTo>
                      <a:pt x="101" y="1688"/>
                      <a:pt x="101" y="1688"/>
                      <a:pt x="101" y="1688"/>
                    </a:cubicBezTo>
                    <a:cubicBezTo>
                      <a:pt x="101" y="101"/>
                      <a:pt x="101" y="101"/>
                      <a:pt x="101" y="101"/>
                    </a:cubicBezTo>
                    <a:cubicBezTo>
                      <a:pt x="508" y="101"/>
                      <a:pt x="508" y="101"/>
                      <a:pt x="508" y="101"/>
                    </a:cubicBezTo>
                    <a:cubicBezTo>
                      <a:pt x="508" y="513"/>
                      <a:pt x="508" y="513"/>
                      <a:pt x="508" y="513"/>
                    </a:cubicBezTo>
                    <a:cubicBezTo>
                      <a:pt x="508" y="541"/>
                      <a:pt x="531" y="564"/>
                      <a:pt x="559" y="564"/>
                    </a:cubicBezTo>
                    <a:cubicBezTo>
                      <a:pt x="1264" y="564"/>
                      <a:pt x="1264" y="564"/>
                      <a:pt x="1264" y="564"/>
                    </a:cubicBezTo>
                    <a:cubicBezTo>
                      <a:pt x="1292" y="564"/>
                      <a:pt x="1314" y="541"/>
                      <a:pt x="1314" y="513"/>
                    </a:cubicBezTo>
                    <a:cubicBezTo>
                      <a:pt x="1314" y="101"/>
                      <a:pt x="1314" y="101"/>
                      <a:pt x="1314" y="101"/>
                    </a:cubicBezTo>
                    <a:cubicBezTo>
                      <a:pt x="1428" y="101"/>
                      <a:pt x="1428" y="101"/>
                      <a:pt x="1428" y="101"/>
                    </a:cubicBezTo>
                    <a:cubicBezTo>
                      <a:pt x="1629" y="302"/>
                      <a:pt x="1629" y="302"/>
                      <a:pt x="1629" y="302"/>
                    </a:cubicBezTo>
                    <a:lnTo>
                      <a:pt x="1629" y="1688"/>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9264" name="Freeform 37"/>
              <p:cNvSpPr>
                <a:spLocks noEditPoints="1"/>
              </p:cNvSpPr>
              <p:nvPr/>
            </p:nvSpPr>
            <p:spPr bwMode="auto">
              <a:xfrm>
                <a:off x="491046" y="38497"/>
                <a:ext cx="84692" cy="164252"/>
              </a:xfrm>
              <a:custGeom>
                <a:avLst/>
                <a:gdLst>
                  <a:gd name="T0" fmla="*/ 26 w 169"/>
                  <a:gd name="T1" fmla="*/ 328 h 328"/>
                  <a:gd name="T2" fmla="*/ 144 w 169"/>
                  <a:gd name="T3" fmla="*/ 328 h 328"/>
                  <a:gd name="T4" fmla="*/ 169 w 169"/>
                  <a:gd name="T5" fmla="*/ 303 h 328"/>
                  <a:gd name="T6" fmla="*/ 169 w 169"/>
                  <a:gd name="T7" fmla="*/ 26 h 328"/>
                  <a:gd name="T8" fmla="*/ 144 w 169"/>
                  <a:gd name="T9" fmla="*/ 0 h 328"/>
                  <a:gd name="T10" fmla="*/ 26 w 169"/>
                  <a:gd name="T11" fmla="*/ 0 h 328"/>
                  <a:gd name="T12" fmla="*/ 0 w 169"/>
                  <a:gd name="T13" fmla="*/ 26 h 328"/>
                  <a:gd name="T14" fmla="*/ 0 w 169"/>
                  <a:gd name="T15" fmla="*/ 303 h 328"/>
                  <a:gd name="T16" fmla="*/ 26 w 169"/>
                  <a:gd name="T17" fmla="*/ 328 h 328"/>
                  <a:gd name="T18" fmla="*/ 51 w 169"/>
                  <a:gd name="T19" fmla="*/ 51 h 328"/>
                  <a:gd name="T20" fmla="*/ 119 w 169"/>
                  <a:gd name="T21" fmla="*/ 51 h 328"/>
                  <a:gd name="T22" fmla="*/ 119 w 169"/>
                  <a:gd name="T23" fmla="*/ 278 h 328"/>
                  <a:gd name="T24" fmla="*/ 51 w 169"/>
                  <a:gd name="T25" fmla="*/ 278 h 328"/>
                  <a:gd name="T26" fmla="*/ 51 w 169"/>
                  <a:gd name="T27" fmla="*/ 51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9" h="328">
                    <a:moveTo>
                      <a:pt x="26" y="328"/>
                    </a:moveTo>
                    <a:cubicBezTo>
                      <a:pt x="144" y="328"/>
                      <a:pt x="144" y="328"/>
                      <a:pt x="144" y="328"/>
                    </a:cubicBezTo>
                    <a:cubicBezTo>
                      <a:pt x="158" y="328"/>
                      <a:pt x="169" y="317"/>
                      <a:pt x="169" y="303"/>
                    </a:cubicBezTo>
                    <a:cubicBezTo>
                      <a:pt x="169" y="26"/>
                      <a:pt x="169" y="26"/>
                      <a:pt x="169" y="26"/>
                    </a:cubicBezTo>
                    <a:cubicBezTo>
                      <a:pt x="169" y="11"/>
                      <a:pt x="158" y="0"/>
                      <a:pt x="144" y="0"/>
                    </a:cubicBezTo>
                    <a:cubicBezTo>
                      <a:pt x="26" y="0"/>
                      <a:pt x="26" y="0"/>
                      <a:pt x="26" y="0"/>
                    </a:cubicBezTo>
                    <a:cubicBezTo>
                      <a:pt x="12" y="0"/>
                      <a:pt x="0" y="11"/>
                      <a:pt x="0" y="26"/>
                    </a:cubicBezTo>
                    <a:cubicBezTo>
                      <a:pt x="0" y="303"/>
                      <a:pt x="0" y="303"/>
                      <a:pt x="0" y="303"/>
                    </a:cubicBezTo>
                    <a:cubicBezTo>
                      <a:pt x="0" y="317"/>
                      <a:pt x="12" y="328"/>
                      <a:pt x="26" y="328"/>
                    </a:cubicBezTo>
                    <a:close/>
                    <a:moveTo>
                      <a:pt x="51" y="51"/>
                    </a:moveTo>
                    <a:cubicBezTo>
                      <a:pt x="119" y="51"/>
                      <a:pt x="119" y="51"/>
                      <a:pt x="119" y="51"/>
                    </a:cubicBezTo>
                    <a:cubicBezTo>
                      <a:pt x="119" y="278"/>
                      <a:pt x="119" y="278"/>
                      <a:pt x="119" y="278"/>
                    </a:cubicBezTo>
                    <a:cubicBezTo>
                      <a:pt x="51" y="278"/>
                      <a:pt x="51" y="278"/>
                      <a:pt x="51" y="278"/>
                    </a:cubicBezTo>
                    <a:lnTo>
                      <a:pt x="51" y="51"/>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grpSp>
      </p:grpSp>
      <p:sp>
        <p:nvSpPr>
          <p:cNvPr id="9266" name="任意多边形 55"/>
          <p:cNvSpPr/>
          <p:nvPr/>
        </p:nvSpPr>
        <p:spPr bwMode="auto">
          <a:xfrm>
            <a:off x="4461510" y="995045"/>
            <a:ext cx="240665" cy="24066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sp>
        <p:nvSpPr>
          <p:cNvPr id="9268" name="矩形 57"/>
          <p:cNvSpPr>
            <a:spLocks noChangeArrowheads="1"/>
          </p:cNvSpPr>
          <p:nvPr/>
        </p:nvSpPr>
        <p:spPr bwMode="auto">
          <a:xfrm>
            <a:off x="4734560" y="1126676"/>
            <a:ext cx="4104085" cy="502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900">
                <a:solidFill>
                  <a:schemeClr val="bg1"/>
                </a:solidFill>
                <a:latin typeface="Arial" panose="020B0604020202020204" pitchFamily="34" charset="0"/>
              </a:rPr>
              <a:t>请在此粘贴或者输入您的文字内容请在此粘贴或者输入您的文字内容请在此粘贴或者输入您的文字内容请在此粘贴或者输入您的文字内容请在此粘贴或者输入您的文字内容</a:t>
            </a:r>
          </a:p>
        </p:txBody>
      </p:sp>
      <p:sp>
        <p:nvSpPr>
          <p:cNvPr id="9270" name="任意多边形 64"/>
          <p:cNvSpPr/>
          <p:nvPr/>
        </p:nvSpPr>
        <p:spPr bwMode="auto">
          <a:xfrm>
            <a:off x="4461510" y="2019935"/>
            <a:ext cx="240665" cy="24066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sp>
        <p:nvSpPr>
          <p:cNvPr id="9272" name="矩形 66"/>
          <p:cNvSpPr>
            <a:spLocks noChangeArrowheads="1"/>
          </p:cNvSpPr>
          <p:nvPr/>
        </p:nvSpPr>
        <p:spPr bwMode="auto">
          <a:xfrm>
            <a:off x="4734560" y="2151804"/>
            <a:ext cx="4104085" cy="502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900" dirty="0">
                <a:solidFill>
                  <a:schemeClr val="bg1"/>
                </a:solidFill>
                <a:latin typeface="Arial" panose="020B0604020202020204" pitchFamily="34" charset="0"/>
              </a:rPr>
              <a:t>请在此粘贴或者输入您的文字内容请在此粘贴或者输入您的文字内容请在此粘贴或者输入您的文字内容请在此粘贴或者输入您的文字内容请在此粘贴或者输入您的文字内容</a:t>
            </a:r>
          </a:p>
        </p:txBody>
      </p:sp>
      <p:sp>
        <p:nvSpPr>
          <p:cNvPr id="9274" name="任意多边形 68"/>
          <p:cNvSpPr/>
          <p:nvPr/>
        </p:nvSpPr>
        <p:spPr bwMode="auto">
          <a:xfrm>
            <a:off x="4461272" y="3046202"/>
            <a:ext cx="240506" cy="240506"/>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sp>
        <p:nvSpPr>
          <p:cNvPr id="9276" name="矩形 70"/>
          <p:cNvSpPr>
            <a:spLocks noChangeArrowheads="1"/>
          </p:cNvSpPr>
          <p:nvPr/>
        </p:nvSpPr>
        <p:spPr bwMode="auto">
          <a:xfrm>
            <a:off x="4734560" y="3178123"/>
            <a:ext cx="4104085" cy="502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900">
                <a:solidFill>
                  <a:schemeClr val="bg1"/>
                </a:solidFill>
                <a:latin typeface="Arial" panose="020B0604020202020204" pitchFamily="34" charset="0"/>
              </a:rPr>
              <a:t>请在此粘贴或者输入您的文字内容请在此粘贴或者输入您的文字内容请在此粘贴或者输入您的文字内容请在此粘贴或者输入您的文字内容请在此粘贴或者输入您的文字内容</a:t>
            </a:r>
          </a:p>
        </p:txBody>
      </p:sp>
      <p:sp>
        <p:nvSpPr>
          <p:cNvPr id="9278" name="任意多边形 72"/>
          <p:cNvSpPr/>
          <p:nvPr/>
        </p:nvSpPr>
        <p:spPr bwMode="auto">
          <a:xfrm>
            <a:off x="4461510" y="4071620"/>
            <a:ext cx="240665" cy="24066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sp>
        <p:nvSpPr>
          <p:cNvPr id="9280" name="矩形 74"/>
          <p:cNvSpPr>
            <a:spLocks noChangeArrowheads="1"/>
          </p:cNvSpPr>
          <p:nvPr/>
        </p:nvSpPr>
        <p:spPr bwMode="auto">
          <a:xfrm>
            <a:off x="4734560" y="4203251"/>
            <a:ext cx="4104085" cy="502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900">
                <a:solidFill>
                  <a:schemeClr val="bg1"/>
                </a:solidFill>
                <a:latin typeface="Arial" panose="020B0604020202020204" pitchFamily="34" charset="0"/>
              </a:rPr>
              <a:t>请在此粘贴或者输入您的文字内容请在此粘贴或者输入您的文字内容请在此粘贴或者输入您的文字内容请在此粘贴或者输入您的文字内容请在此粘贴或者输入您的文字内容</a:t>
            </a:r>
          </a:p>
        </p:txBody>
      </p:sp>
      <p:sp>
        <p:nvSpPr>
          <p:cNvPr id="10275" name="文本框 42"/>
          <p:cNvSpPr txBox="1">
            <a:spLocks noChangeArrowheads="1"/>
          </p:cNvSpPr>
          <p:nvPr/>
        </p:nvSpPr>
        <p:spPr bwMode="auto">
          <a:xfrm>
            <a:off x="4734322" y="836719"/>
            <a:ext cx="2012156" cy="32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l" eaLnBrk="1" hangingPunct="1"/>
            <a:r>
              <a:rPr lang="en-US" sz="1500">
                <a:solidFill>
                  <a:schemeClr val="bg1"/>
                </a:solidFill>
                <a:latin typeface="黑体" panose="02010600030101010101" charset="-122"/>
                <a:ea typeface="黑体" panose="02010600030101010101" charset="-122"/>
                <a:cs typeface="Arial" panose="020B0604020202020204" pitchFamily="34" charset="0"/>
              </a:rPr>
              <a:t>单击此处添加标题</a:t>
            </a:r>
          </a:p>
        </p:txBody>
      </p:sp>
      <p:sp>
        <p:nvSpPr>
          <p:cNvPr id="2" name="文本框 42"/>
          <p:cNvSpPr txBox="1">
            <a:spLocks noChangeArrowheads="1"/>
          </p:cNvSpPr>
          <p:nvPr/>
        </p:nvSpPr>
        <p:spPr bwMode="auto">
          <a:xfrm>
            <a:off x="4734322" y="1831764"/>
            <a:ext cx="2012156" cy="32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l" eaLnBrk="1" hangingPunct="1"/>
            <a:r>
              <a:rPr lang="en-US" sz="1500">
                <a:solidFill>
                  <a:schemeClr val="bg1"/>
                </a:solidFill>
                <a:latin typeface="黑体" panose="02010600030101010101" charset="-122"/>
                <a:ea typeface="黑体" panose="02010600030101010101" charset="-122"/>
                <a:cs typeface="Arial" panose="020B0604020202020204" pitchFamily="34" charset="0"/>
              </a:rPr>
              <a:t>单击此处添加标题</a:t>
            </a:r>
          </a:p>
        </p:txBody>
      </p:sp>
      <p:sp>
        <p:nvSpPr>
          <p:cNvPr id="3" name="文本框 42"/>
          <p:cNvSpPr txBox="1">
            <a:spLocks noChangeArrowheads="1"/>
          </p:cNvSpPr>
          <p:nvPr/>
        </p:nvSpPr>
        <p:spPr bwMode="auto">
          <a:xfrm>
            <a:off x="4734322" y="2857924"/>
            <a:ext cx="2012156" cy="32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l" eaLnBrk="1" hangingPunct="1"/>
            <a:r>
              <a:rPr lang="en-US" sz="1500">
                <a:solidFill>
                  <a:schemeClr val="bg1"/>
                </a:solidFill>
                <a:latin typeface="黑体" panose="02010600030101010101" charset="-122"/>
                <a:ea typeface="黑体" panose="02010600030101010101" charset="-122"/>
                <a:cs typeface="Arial" panose="020B0604020202020204" pitchFamily="34" charset="0"/>
              </a:rPr>
              <a:t>单击此处添加标题</a:t>
            </a:r>
          </a:p>
        </p:txBody>
      </p:sp>
      <p:sp>
        <p:nvSpPr>
          <p:cNvPr id="4" name="文本框 42"/>
          <p:cNvSpPr txBox="1">
            <a:spLocks noChangeArrowheads="1"/>
          </p:cNvSpPr>
          <p:nvPr/>
        </p:nvSpPr>
        <p:spPr bwMode="auto">
          <a:xfrm>
            <a:off x="4734322" y="3852969"/>
            <a:ext cx="2012156" cy="32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l" eaLnBrk="1" hangingPunct="1"/>
            <a:r>
              <a:rPr lang="en-US" sz="1500">
                <a:solidFill>
                  <a:schemeClr val="bg1"/>
                </a:solidFill>
                <a:latin typeface="黑体" panose="02010600030101010101" charset="-122"/>
                <a:ea typeface="黑体" panose="02010600030101010101" charset="-122"/>
                <a:cs typeface="Arial" panose="020B0604020202020204" pitchFamily="34" charset="0"/>
              </a:rPr>
              <a:t>单击此处添加标题</a:t>
            </a:r>
          </a:p>
        </p:txBody>
      </p:sp>
      <p:sp>
        <p:nvSpPr>
          <p:cNvPr id="5" name="文本框 22"/>
          <p:cNvSpPr txBox="1">
            <a:spLocks noChangeArrowheads="1"/>
          </p:cNvSpPr>
          <p:nvPr/>
        </p:nvSpPr>
        <p:spPr bwMode="auto">
          <a:xfrm>
            <a:off x="847725" y="234950"/>
            <a:ext cx="209042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单击此处添加标题</a:t>
            </a:r>
          </a:p>
        </p:txBody>
      </p:sp>
      <p:sp>
        <p:nvSpPr>
          <p:cNvPr id="6" name="文本框 22"/>
          <p:cNvSpPr txBox="1">
            <a:spLocks noChangeArrowheads="1"/>
          </p:cNvSpPr>
          <p:nvPr/>
        </p:nvSpPr>
        <p:spPr bwMode="auto">
          <a:xfrm>
            <a:off x="8267065" y="299720"/>
            <a:ext cx="725805"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LOGO</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9224"/>
                                        </p:tgtEl>
                                        <p:attrNameLst>
                                          <p:attrName>style.visibility</p:attrName>
                                        </p:attrNameLst>
                                      </p:cBhvr>
                                      <p:to>
                                        <p:strVal val="visible"/>
                                      </p:to>
                                    </p:set>
                                    <p:animScale>
                                      <p:cBhvr>
                                        <p:cTn id="7" dur="1000" decel="50000" fill="hold">
                                          <p:stCondLst>
                                            <p:cond delay="0"/>
                                          </p:stCondLst>
                                        </p:cTn>
                                        <p:tgtEl>
                                          <p:spTgt spid="92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9224"/>
                                        </p:tgtEl>
                                        <p:attrNameLst>
                                          <p:attrName>ppt_x</p:attrName>
                                          <p:attrName>ppt_y</p:attrName>
                                        </p:attrNameLst>
                                      </p:cBhvr>
                                      <p:rCtr x="0" y="0"/>
                                    </p:animMotion>
                                    <p:animEffect transition="in" filter="fade">
                                      <p:cBhvr>
                                        <p:cTn id="9" dur="1000"/>
                                        <p:tgtEl>
                                          <p:spTgt spid="9224"/>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9225"/>
                                        </p:tgtEl>
                                        <p:attrNameLst>
                                          <p:attrName>style.visibility</p:attrName>
                                        </p:attrNameLst>
                                      </p:cBhvr>
                                      <p:to>
                                        <p:strVal val="visible"/>
                                      </p:to>
                                    </p:set>
                                    <p:animEffect transition="in" filter="fade">
                                      <p:cBhvr>
                                        <p:cTn id="13" dur="500"/>
                                        <p:tgtEl>
                                          <p:spTgt spid="9225"/>
                                        </p:tgtEl>
                                      </p:cBhvr>
                                    </p:animEffect>
                                  </p:childTnLst>
                                </p:cTn>
                              </p:par>
                            </p:childTnLst>
                          </p:cTn>
                        </p:par>
                        <p:par>
                          <p:cTn id="14" fill="hold">
                            <p:stCondLst>
                              <p:cond delay="1500"/>
                            </p:stCondLst>
                            <p:childTnLst>
                              <p:par>
                                <p:cTn id="15" presetID="23" presetClass="entr" presetSubtype="16" fill="hold" nodeType="afterEffect">
                                  <p:stCondLst>
                                    <p:cond delay="0"/>
                                  </p:stCondLst>
                                  <p:childTnLst>
                                    <p:set>
                                      <p:cBhvr>
                                        <p:cTn id="16" dur="1" fill="hold">
                                          <p:stCondLst>
                                            <p:cond delay="0"/>
                                          </p:stCondLst>
                                        </p:cTn>
                                        <p:tgtEl>
                                          <p:spTgt spid="9257"/>
                                        </p:tgtEl>
                                        <p:attrNameLst>
                                          <p:attrName>style.visibility</p:attrName>
                                        </p:attrNameLst>
                                      </p:cBhvr>
                                      <p:to>
                                        <p:strVal val="visible"/>
                                      </p:to>
                                    </p:set>
                                    <p:anim calcmode="lin" valueType="num">
                                      <p:cBhvr>
                                        <p:cTn id="17" dur="500" fill="hold"/>
                                        <p:tgtEl>
                                          <p:spTgt spid="9257"/>
                                        </p:tgtEl>
                                        <p:attrNameLst>
                                          <p:attrName>ppt_w</p:attrName>
                                        </p:attrNameLst>
                                      </p:cBhvr>
                                      <p:tavLst>
                                        <p:tav tm="0">
                                          <p:val>
                                            <p:fltVal val="0"/>
                                          </p:val>
                                        </p:tav>
                                        <p:tav tm="100000">
                                          <p:val>
                                            <p:strVal val="#ppt_w"/>
                                          </p:val>
                                        </p:tav>
                                      </p:tavLst>
                                    </p:anim>
                                    <p:anim calcmode="lin" valueType="num">
                                      <p:cBhvr>
                                        <p:cTn id="18" dur="500" fill="hold"/>
                                        <p:tgtEl>
                                          <p:spTgt spid="9257"/>
                                        </p:tgtEl>
                                        <p:attrNameLst>
                                          <p:attrName>ppt_h</p:attrName>
                                        </p:attrNameLst>
                                      </p:cBhvr>
                                      <p:tavLst>
                                        <p:tav tm="0">
                                          <p:val>
                                            <p:fltVal val="0"/>
                                          </p:val>
                                        </p:tav>
                                        <p:tav tm="100000">
                                          <p:val>
                                            <p:strVal val="#ppt_h"/>
                                          </p:val>
                                        </p:tav>
                                      </p:tavLst>
                                    </p:anim>
                                  </p:childTnLst>
                                </p:cTn>
                              </p:par>
                            </p:childTnLst>
                          </p:cTn>
                        </p:par>
                        <p:par>
                          <p:cTn id="19" fill="hold">
                            <p:stCondLst>
                              <p:cond delay="2000"/>
                            </p:stCondLst>
                            <p:childTnLst>
                              <p:par>
                                <p:cTn id="20" presetID="12" presetClass="entr" presetSubtype="4" fill="hold" grpId="0" nodeType="afterEffect">
                                  <p:stCondLst>
                                    <p:cond delay="0"/>
                                  </p:stCondLst>
                                  <p:childTnLst>
                                    <p:set>
                                      <p:cBhvr>
                                        <p:cTn id="21" dur="1" fill="hold">
                                          <p:stCondLst>
                                            <p:cond delay="0"/>
                                          </p:stCondLst>
                                        </p:cTn>
                                        <p:tgtEl>
                                          <p:spTgt spid="9268"/>
                                        </p:tgtEl>
                                        <p:attrNameLst>
                                          <p:attrName>style.visibility</p:attrName>
                                        </p:attrNameLst>
                                      </p:cBhvr>
                                      <p:to>
                                        <p:strVal val="visible"/>
                                      </p:to>
                                    </p:set>
                                    <p:anim calcmode="lin" valueType="num">
                                      <p:cBhvr additive="base">
                                        <p:cTn id="22" dur="500"/>
                                        <p:tgtEl>
                                          <p:spTgt spid="9268"/>
                                        </p:tgtEl>
                                        <p:attrNameLst>
                                          <p:attrName>ppt_y</p:attrName>
                                        </p:attrNameLst>
                                      </p:cBhvr>
                                      <p:tavLst>
                                        <p:tav tm="0">
                                          <p:val>
                                            <p:strVal val="#ppt_y+#ppt_h*1.125000"/>
                                          </p:val>
                                        </p:tav>
                                        <p:tav tm="100000">
                                          <p:val>
                                            <p:strVal val="#ppt_y"/>
                                          </p:val>
                                        </p:tav>
                                      </p:tavLst>
                                    </p:anim>
                                    <p:animEffect transition="in" filter="wipe(up)">
                                      <p:cBhvr>
                                        <p:cTn id="23" dur="500"/>
                                        <p:tgtEl>
                                          <p:spTgt spid="9268"/>
                                        </p:tgtEl>
                                      </p:cBhvr>
                                    </p:animEffect>
                                  </p:childTnLst>
                                </p:cTn>
                              </p:par>
                            </p:childTnLst>
                          </p:cTn>
                        </p:par>
                        <p:par>
                          <p:cTn id="24" fill="hold">
                            <p:stCondLst>
                              <p:cond delay="2500"/>
                            </p:stCondLst>
                            <p:childTnLst>
                              <p:par>
                                <p:cTn id="25" presetID="23" presetClass="entr" presetSubtype="16" fill="hold" nodeType="afterEffect">
                                  <p:stCondLst>
                                    <p:cond delay="0"/>
                                  </p:stCondLst>
                                  <p:childTnLst>
                                    <p:set>
                                      <p:cBhvr>
                                        <p:cTn id="26" dur="1" fill="hold">
                                          <p:stCondLst>
                                            <p:cond delay="0"/>
                                          </p:stCondLst>
                                        </p:cTn>
                                        <p:tgtEl>
                                          <p:spTgt spid="9260"/>
                                        </p:tgtEl>
                                        <p:attrNameLst>
                                          <p:attrName>style.visibility</p:attrName>
                                        </p:attrNameLst>
                                      </p:cBhvr>
                                      <p:to>
                                        <p:strVal val="visible"/>
                                      </p:to>
                                    </p:set>
                                    <p:anim calcmode="lin" valueType="num">
                                      <p:cBhvr>
                                        <p:cTn id="27" dur="500" fill="hold"/>
                                        <p:tgtEl>
                                          <p:spTgt spid="9260"/>
                                        </p:tgtEl>
                                        <p:attrNameLst>
                                          <p:attrName>ppt_w</p:attrName>
                                        </p:attrNameLst>
                                      </p:cBhvr>
                                      <p:tavLst>
                                        <p:tav tm="0">
                                          <p:val>
                                            <p:fltVal val="0"/>
                                          </p:val>
                                        </p:tav>
                                        <p:tav tm="100000">
                                          <p:val>
                                            <p:strVal val="#ppt_w"/>
                                          </p:val>
                                        </p:tav>
                                      </p:tavLst>
                                    </p:anim>
                                    <p:anim calcmode="lin" valueType="num">
                                      <p:cBhvr>
                                        <p:cTn id="28" dur="500" fill="hold"/>
                                        <p:tgtEl>
                                          <p:spTgt spid="9260"/>
                                        </p:tgtEl>
                                        <p:attrNameLst>
                                          <p:attrName>ppt_h</p:attrName>
                                        </p:attrNameLst>
                                      </p:cBhvr>
                                      <p:tavLst>
                                        <p:tav tm="0">
                                          <p:val>
                                            <p:fltVal val="0"/>
                                          </p:val>
                                        </p:tav>
                                        <p:tav tm="100000">
                                          <p:val>
                                            <p:strVal val="#ppt_h"/>
                                          </p:val>
                                        </p:tav>
                                      </p:tavLst>
                                    </p:anim>
                                  </p:childTnLst>
                                </p:cTn>
                              </p:par>
                            </p:childTnLst>
                          </p:cTn>
                        </p:par>
                        <p:par>
                          <p:cTn id="29" fill="hold">
                            <p:stCondLst>
                              <p:cond delay="3000"/>
                            </p:stCondLst>
                            <p:childTnLst>
                              <p:par>
                                <p:cTn id="30" presetID="12" presetClass="entr" presetSubtype="4" fill="hold" grpId="0" nodeType="afterEffect">
                                  <p:stCondLst>
                                    <p:cond delay="0"/>
                                  </p:stCondLst>
                                  <p:childTnLst>
                                    <p:set>
                                      <p:cBhvr>
                                        <p:cTn id="31" dur="1" fill="hold">
                                          <p:stCondLst>
                                            <p:cond delay="0"/>
                                          </p:stCondLst>
                                        </p:cTn>
                                        <p:tgtEl>
                                          <p:spTgt spid="9272"/>
                                        </p:tgtEl>
                                        <p:attrNameLst>
                                          <p:attrName>style.visibility</p:attrName>
                                        </p:attrNameLst>
                                      </p:cBhvr>
                                      <p:to>
                                        <p:strVal val="visible"/>
                                      </p:to>
                                    </p:set>
                                    <p:anim calcmode="lin" valueType="num">
                                      <p:cBhvr additive="base">
                                        <p:cTn id="32" dur="500"/>
                                        <p:tgtEl>
                                          <p:spTgt spid="9272"/>
                                        </p:tgtEl>
                                        <p:attrNameLst>
                                          <p:attrName>ppt_y</p:attrName>
                                        </p:attrNameLst>
                                      </p:cBhvr>
                                      <p:tavLst>
                                        <p:tav tm="0">
                                          <p:val>
                                            <p:strVal val="#ppt_y+#ppt_h*1.125000"/>
                                          </p:val>
                                        </p:tav>
                                        <p:tav tm="100000">
                                          <p:val>
                                            <p:strVal val="#ppt_y"/>
                                          </p:val>
                                        </p:tav>
                                      </p:tavLst>
                                    </p:anim>
                                    <p:animEffect transition="in" filter="wipe(up)">
                                      <p:cBhvr>
                                        <p:cTn id="33" dur="500"/>
                                        <p:tgtEl>
                                          <p:spTgt spid="9272"/>
                                        </p:tgtEl>
                                      </p:cBhvr>
                                    </p:animEffect>
                                  </p:childTnLst>
                                </p:cTn>
                              </p:par>
                            </p:childTnLst>
                          </p:cTn>
                        </p:par>
                        <p:par>
                          <p:cTn id="34" fill="hold">
                            <p:stCondLst>
                              <p:cond delay="3500"/>
                            </p:stCondLst>
                            <p:childTnLst>
                              <p:par>
                                <p:cTn id="35" presetID="23" presetClass="entr" presetSubtype="16" fill="hold" nodeType="afterEffect">
                                  <p:stCondLst>
                                    <p:cond delay="0"/>
                                  </p:stCondLst>
                                  <p:childTnLst>
                                    <p:set>
                                      <p:cBhvr>
                                        <p:cTn id="36" dur="1" fill="hold">
                                          <p:stCondLst>
                                            <p:cond delay="0"/>
                                          </p:stCondLst>
                                        </p:cTn>
                                        <p:tgtEl>
                                          <p:spTgt spid="9235"/>
                                        </p:tgtEl>
                                        <p:attrNameLst>
                                          <p:attrName>style.visibility</p:attrName>
                                        </p:attrNameLst>
                                      </p:cBhvr>
                                      <p:to>
                                        <p:strVal val="visible"/>
                                      </p:to>
                                    </p:set>
                                    <p:anim calcmode="lin" valueType="num">
                                      <p:cBhvr>
                                        <p:cTn id="37" dur="500" fill="hold"/>
                                        <p:tgtEl>
                                          <p:spTgt spid="9235"/>
                                        </p:tgtEl>
                                        <p:attrNameLst>
                                          <p:attrName>ppt_w</p:attrName>
                                        </p:attrNameLst>
                                      </p:cBhvr>
                                      <p:tavLst>
                                        <p:tav tm="0">
                                          <p:val>
                                            <p:fltVal val="0"/>
                                          </p:val>
                                        </p:tav>
                                        <p:tav tm="100000">
                                          <p:val>
                                            <p:strVal val="#ppt_w"/>
                                          </p:val>
                                        </p:tav>
                                      </p:tavLst>
                                    </p:anim>
                                    <p:anim calcmode="lin" valueType="num">
                                      <p:cBhvr>
                                        <p:cTn id="38" dur="500" fill="hold"/>
                                        <p:tgtEl>
                                          <p:spTgt spid="9235"/>
                                        </p:tgtEl>
                                        <p:attrNameLst>
                                          <p:attrName>ppt_h</p:attrName>
                                        </p:attrNameLst>
                                      </p:cBhvr>
                                      <p:tavLst>
                                        <p:tav tm="0">
                                          <p:val>
                                            <p:fltVal val="0"/>
                                          </p:val>
                                        </p:tav>
                                        <p:tav tm="100000">
                                          <p:val>
                                            <p:strVal val="#ppt_h"/>
                                          </p:val>
                                        </p:tav>
                                      </p:tavLst>
                                    </p:anim>
                                  </p:childTnLst>
                                </p:cTn>
                              </p:par>
                            </p:childTnLst>
                          </p:cTn>
                        </p:par>
                        <p:par>
                          <p:cTn id="39" fill="hold">
                            <p:stCondLst>
                              <p:cond delay="4000"/>
                            </p:stCondLst>
                            <p:childTnLst>
                              <p:par>
                                <p:cTn id="40" presetID="12" presetClass="entr" presetSubtype="4" fill="hold" grpId="0" nodeType="afterEffect">
                                  <p:stCondLst>
                                    <p:cond delay="0"/>
                                  </p:stCondLst>
                                  <p:childTnLst>
                                    <p:set>
                                      <p:cBhvr>
                                        <p:cTn id="41" dur="1" fill="hold">
                                          <p:stCondLst>
                                            <p:cond delay="0"/>
                                          </p:stCondLst>
                                        </p:cTn>
                                        <p:tgtEl>
                                          <p:spTgt spid="9276"/>
                                        </p:tgtEl>
                                        <p:attrNameLst>
                                          <p:attrName>style.visibility</p:attrName>
                                        </p:attrNameLst>
                                      </p:cBhvr>
                                      <p:to>
                                        <p:strVal val="visible"/>
                                      </p:to>
                                    </p:set>
                                    <p:anim calcmode="lin" valueType="num">
                                      <p:cBhvr additive="base">
                                        <p:cTn id="42" dur="500"/>
                                        <p:tgtEl>
                                          <p:spTgt spid="9276"/>
                                        </p:tgtEl>
                                        <p:attrNameLst>
                                          <p:attrName>ppt_y</p:attrName>
                                        </p:attrNameLst>
                                      </p:cBhvr>
                                      <p:tavLst>
                                        <p:tav tm="0">
                                          <p:val>
                                            <p:strVal val="#ppt_y+#ppt_h*1.125000"/>
                                          </p:val>
                                        </p:tav>
                                        <p:tav tm="100000">
                                          <p:val>
                                            <p:strVal val="#ppt_y"/>
                                          </p:val>
                                        </p:tav>
                                      </p:tavLst>
                                    </p:anim>
                                    <p:animEffect transition="in" filter="wipe(up)">
                                      <p:cBhvr>
                                        <p:cTn id="43" dur="500"/>
                                        <p:tgtEl>
                                          <p:spTgt spid="9276"/>
                                        </p:tgtEl>
                                      </p:cBhvr>
                                    </p:animEffect>
                                  </p:childTnLst>
                                </p:cTn>
                              </p:par>
                            </p:childTnLst>
                          </p:cTn>
                        </p:par>
                        <p:par>
                          <p:cTn id="44" fill="hold">
                            <p:stCondLst>
                              <p:cond delay="4500"/>
                            </p:stCondLst>
                            <p:childTnLst>
                              <p:par>
                                <p:cTn id="45" presetID="23" presetClass="entr" presetSubtype="16" fill="hold" nodeType="afterEffect">
                                  <p:stCondLst>
                                    <p:cond delay="0"/>
                                  </p:stCondLst>
                                  <p:childTnLst>
                                    <p:set>
                                      <p:cBhvr>
                                        <p:cTn id="46" dur="1" fill="hold">
                                          <p:stCondLst>
                                            <p:cond delay="0"/>
                                          </p:stCondLst>
                                        </p:cTn>
                                        <p:tgtEl>
                                          <p:spTgt spid="9228"/>
                                        </p:tgtEl>
                                        <p:attrNameLst>
                                          <p:attrName>style.visibility</p:attrName>
                                        </p:attrNameLst>
                                      </p:cBhvr>
                                      <p:to>
                                        <p:strVal val="visible"/>
                                      </p:to>
                                    </p:set>
                                    <p:anim calcmode="lin" valueType="num">
                                      <p:cBhvr>
                                        <p:cTn id="47" dur="500" fill="hold"/>
                                        <p:tgtEl>
                                          <p:spTgt spid="9228"/>
                                        </p:tgtEl>
                                        <p:attrNameLst>
                                          <p:attrName>ppt_w</p:attrName>
                                        </p:attrNameLst>
                                      </p:cBhvr>
                                      <p:tavLst>
                                        <p:tav tm="0">
                                          <p:val>
                                            <p:fltVal val="0"/>
                                          </p:val>
                                        </p:tav>
                                        <p:tav tm="100000">
                                          <p:val>
                                            <p:strVal val="#ppt_w"/>
                                          </p:val>
                                        </p:tav>
                                      </p:tavLst>
                                    </p:anim>
                                    <p:anim calcmode="lin" valueType="num">
                                      <p:cBhvr>
                                        <p:cTn id="48" dur="500" fill="hold"/>
                                        <p:tgtEl>
                                          <p:spTgt spid="9228"/>
                                        </p:tgtEl>
                                        <p:attrNameLst>
                                          <p:attrName>ppt_h</p:attrName>
                                        </p:attrNameLst>
                                      </p:cBhvr>
                                      <p:tavLst>
                                        <p:tav tm="0">
                                          <p:val>
                                            <p:fltVal val="0"/>
                                          </p:val>
                                        </p:tav>
                                        <p:tav tm="100000">
                                          <p:val>
                                            <p:strVal val="#ppt_h"/>
                                          </p:val>
                                        </p:tav>
                                      </p:tavLst>
                                    </p:anim>
                                  </p:childTnLst>
                                </p:cTn>
                              </p:par>
                            </p:childTnLst>
                          </p:cTn>
                        </p:par>
                        <p:par>
                          <p:cTn id="49" fill="hold">
                            <p:stCondLst>
                              <p:cond delay="5000"/>
                            </p:stCondLst>
                            <p:childTnLst>
                              <p:par>
                                <p:cTn id="50" presetID="12" presetClass="entr" presetSubtype="4" fill="hold" grpId="0" nodeType="afterEffect">
                                  <p:stCondLst>
                                    <p:cond delay="0"/>
                                  </p:stCondLst>
                                  <p:childTnLst>
                                    <p:set>
                                      <p:cBhvr>
                                        <p:cTn id="51" dur="1" fill="hold">
                                          <p:stCondLst>
                                            <p:cond delay="0"/>
                                          </p:stCondLst>
                                        </p:cTn>
                                        <p:tgtEl>
                                          <p:spTgt spid="9280"/>
                                        </p:tgtEl>
                                        <p:attrNameLst>
                                          <p:attrName>style.visibility</p:attrName>
                                        </p:attrNameLst>
                                      </p:cBhvr>
                                      <p:to>
                                        <p:strVal val="visible"/>
                                      </p:to>
                                    </p:set>
                                    <p:anim calcmode="lin" valueType="num">
                                      <p:cBhvr additive="base">
                                        <p:cTn id="52" dur="500"/>
                                        <p:tgtEl>
                                          <p:spTgt spid="9280"/>
                                        </p:tgtEl>
                                        <p:attrNameLst>
                                          <p:attrName>ppt_y</p:attrName>
                                        </p:attrNameLst>
                                      </p:cBhvr>
                                      <p:tavLst>
                                        <p:tav tm="0">
                                          <p:val>
                                            <p:strVal val="#ppt_y+#ppt_h*1.125000"/>
                                          </p:val>
                                        </p:tav>
                                        <p:tav tm="100000">
                                          <p:val>
                                            <p:strVal val="#ppt_y"/>
                                          </p:val>
                                        </p:tav>
                                      </p:tavLst>
                                    </p:anim>
                                    <p:animEffect transition="in" filter="wipe(up)">
                                      <p:cBhvr>
                                        <p:cTn id="53" dur="500"/>
                                        <p:tgtEl>
                                          <p:spTgt spid="9280"/>
                                        </p:tgtEl>
                                      </p:cBhvr>
                                    </p:animEffect>
                                  </p:childTnLst>
                                </p:cTn>
                              </p:par>
                              <p:par>
                                <p:cTn id="54" presetID="50" presetClass="entr" presetSubtype="0" decel="100000" fill="hold" grpId="0" nodeType="withEffect">
                                  <p:stCondLst>
                                    <p:cond delay="0"/>
                                  </p:stCondLst>
                                  <p:iterate type="lt">
                                    <p:tmPct val="10000"/>
                                  </p:iterate>
                                  <p:childTnLst>
                                    <p:set>
                                      <p:cBhvr>
                                        <p:cTn id="55" dur="1" fill="hold">
                                          <p:stCondLst>
                                            <p:cond delay="0"/>
                                          </p:stCondLst>
                                        </p:cTn>
                                        <p:tgtEl>
                                          <p:spTgt spid="10275"/>
                                        </p:tgtEl>
                                        <p:attrNameLst>
                                          <p:attrName>style.visibility</p:attrName>
                                        </p:attrNameLst>
                                      </p:cBhvr>
                                      <p:to>
                                        <p:strVal val="visible"/>
                                      </p:to>
                                    </p:set>
                                    <p:anim calcmode="lin" valueType="num">
                                      <p:cBhvr>
                                        <p:cTn id="56" dur="500" fill="hold"/>
                                        <p:tgtEl>
                                          <p:spTgt spid="10275"/>
                                        </p:tgtEl>
                                        <p:attrNameLst>
                                          <p:attrName>ppt_w</p:attrName>
                                        </p:attrNameLst>
                                      </p:cBhvr>
                                      <p:tavLst>
                                        <p:tav tm="0">
                                          <p:val>
                                            <p:strVal val="#ppt_w+.3"/>
                                          </p:val>
                                        </p:tav>
                                        <p:tav tm="100000">
                                          <p:val>
                                            <p:strVal val="#ppt_w"/>
                                          </p:val>
                                        </p:tav>
                                      </p:tavLst>
                                    </p:anim>
                                    <p:anim calcmode="lin" valueType="num">
                                      <p:cBhvr>
                                        <p:cTn id="57" dur="500" fill="hold"/>
                                        <p:tgtEl>
                                          <p:spTgt spid="10275"/>
                                        </p:tgtEl>
                                        <p:attrNameLst>
                                          <p:attrName>ppt_h</p:attrName>
                                        </p:attrNameLst>
                                      </p:cBhvr>
                                      <p:tavLst>
                                        <p:tav tm="0">
                                          <p:val>
                                            <p:strVal val="#ppt_h"/>
                                          </p:val>
                                        </p:tav>
                                        <p:tav tm="100000">
                                          <p:val>
                                            <p:strVal val="#ppt_h"/>
                                          </p:val>
                                        </p:tav>
                                      </p:tavLst>
                                    </p:anim>
                                    <p:animEffect transition="in" filter="fade">
                                      <p:cBhvr>
                                        <p:cTn id="58" dur="500"/>
                                        <p:tgtEl>
                                          <p:spTgt spid="10275"/>
                                        </p:tgtEl>
                                      </p:cBhvr>
                                    </p:animEffect>
                                  </p:childTnLst>
                                </p:cTn>
                              </p:par>
                              <p:par>
                                <p:cTn id="59" presetID="50" presetClass="entr" presetSubtype="0" decel="100000" fill="hold" grpId="0" nodeType="withEffect">
                                  <p:stCondLst>
                                    <p:cond delay="0"/>
                                  </p:stCondLst>
                                  <p:iterate type="lt">
                                    <p:tmPct val="10000"/>
                                  </p:iterate>
                                  <p:childTnLst>
                                    <p:set>
                                      <p:cBhvr>
                                        <p:cTn id="60" dur="1" fill="hold">
                                          <p:stCondLst>
                                            <p:cond delay="0"/>
                                          </p:stCondLst>
                                        </p:cTn>
                                        <p:tgtEl>
                                          <p:spTgt spid="2"/>
                                        </p:tgtEl>
                                        <p:attrNameLst>
                                          <p:attrName>style.visibility</p:attrName>
                                        </p:attrNameLst>
                                      </p:cBhvr>
                                      <p:to>
                                        <p:strVal val="visible"/>
                                      </p:to>
                                    </p:set>
                                    <p:anim calcmode="lin" valueType="num">
                                      <p:cBhvr>
                                        <p:cTn id="61" dur="500" fill="hold"/>
                                        <p:tgtEl>
                                          <p:spTgt spid="2"/>
                                        </p:tgtEl>
                                        <p:attrNameLst>
                                          <p:attrName>ppt_w</p:attrName>
                                        </p:attrNameLst>
                                      </p:cBhvr>
                                      <p:tavLst>
                                        <p:tav tm="0">
                                          <p:val>
                                            <p:strVal val="#ppt_w+.3"/>
                                          </p:val>
                                        </p:tav>
                                        <p:tav tm="100000">
                                          <p:val>
                                            <p:strVal val="#ppt_w"/>
                                          </p:val>
                                        </p:tav>
                                      </p:tavLst>
                                    </p:anim>
                                    <p:anim calcmode="lin" valueType="num">
                                      <p:cBhvr>
                                        <p:cTn id="62" dur="500" fill="hold"/>
                                        <p:tgtEl>
                                          <p:spTgt spid="2"/>
                                        </p:tgtEl>
                                        <p:attrNameLst>
                                          <p:attrName>ppt_h</p:attrName>
                                        </p:attrNameLst>
                                      </p:cBhvr>
                                      <p:tavLst>
                                        <p:tav tm="0">
                                          <p:val>
                                            <p:strVal val="#ppt_h"/>
                                          </p:val>
                                        </p:tav>
                                        <p:tav tm="100000">
                                          <p:val>
                                            <p:strVal val="#ppt_h"/>
                                          </p:val>
                                        </p:tav>
                                      </p:tavLst>
                                    </p:anim>
                                    <p:animEffect transition="in" filter="fade">
                                      <p:cBhvr>
                                        <p:cTn id="63" dur="500"/>
                                        <p:tgtEl>
                                          <p:spTgt spid="2"/>
                                        </p:tgtEl>
                                      </p:cBhvr>
                                    </p:animEffect>
                                  </p:childTnLst>
                                </p:cTn>
                              </p:par>
                              <p:par>
                                <p:cTn id="64" presetID="50" presetClass="entr" presetSubtype="0" decel="100000" fill="hold" grpId="0" nodeType="withEffect">
                                  <p:stCondLst>
                                    <p:cond delay="0"/>
                                  </p:stCondLst>
                                  <p:iterate type="lt">
                                    <p:tmPct val="10000"/>
                                  </p:iterate>
                                  <p:childTnLst>
                                    <p:set>
                                      <p:cBhvr>
                                        <p:cTn id="65" dur="1" fill="hold">
                                          <p:stCondLst>
                                            <p:cond delay="0"/>
                                          </p:stCondLst>
                                        </p:cTn>
                                        <p:tgtEl>
                                          <p:spTgt spid="3"/>
                                        </p:tgtEl>
                                        <p:attrNameLst>
                                          <p:attrName>style.visibility</p:attrName>
                                        </p:attrNameLst>
                                      </p:cBhvr>
                                      <p:to>
                                        <p:strVal val="visible"/>
                                      </p:to>
                                    </p:set>
                                    <p:anim calcmode="lin" valueType="num">
                                      <p:cBhvr>
                                        <p:cTn id="66" dur="500" fill="hold"/>
                                        <p:tgtEl>
                                          <p:spTgt spid="3"/>
                                        </p:tgtEl>
                                        <p:attrNameLst>
                                          <p:attrName>ppt_w</p:attrName>
                                        </p:attrNameLst>
                                      </p:cBhvr>
                                      <p:tavLst>
                                        <p:tav tm="0">
                                          <p:val>
                                            <p:strVal val="#ppt_w+.3"/>
                                          </p:val>
                                        </p:tav>
                                        <p:tav tm="100000">
                                          <p:val>
                                            <p:strVal val="#ppt_w"/>
                                          </p:val>
                                        </p:tav>
                                      </p:tavLst>
                                    </p:anim>
                                    <p:anim calcmode="lin" valueType="num">
                                      <p:cBhvr>
                                        <p:cTn id="67" dur="500" fill="hold"/>
                                        <p:tgtEl>
                                          <p:spTgt spid="3"/>
                                        </p:tgtEl>
                                        <p:attrNameLst>
                                          <p:attrName>ppt_h</p:attrName>
                                        </p:attrNameLst>
                                      </p:cBhvr>
                                      <p:tavLst>
                                        <p:tav tm="0">
                                          <p:val>
                                            <p:strVal val="#ppt_h"/>
                                          </p:val>
                                        </p:tav>
                                        <p:tav tm="100000">
                                          <p:val>
                                            <p:strVal val="#ppt_h"/>
                                          </p:val>
                                        </p:tav>
                                      </p:tavLst>
                                    </p:anim>
                                    <p:animEffect transition="in" filter="fade">
                                      <p:cBhvr>
                                        <p:cTn id="68" dur="500"/>
                                        <p:tgtEl>
                                          <p:spTgt spid="3"/>
                                        </p:tgtEl>
                                      </p:cBhvr>
                                    </p:animEffect>
                                  </p:childTnLst>
                                </p:cTn>
                              </p:par>
                              <p:par>
                                <p:cTn id="69" presetID="50" presetClass="entr" presetSubtype="0" decel="100000" fill="hold" grpId="0" nodeType="withEffect">
                                  <p:stCondLst>
                                    <p:cond delay="0"/>
                                  </p:stCondLst>
                                  <p:iterate type="lt">
                                    <p:tmPct val="10000"/>
                                  </p:iterate>
                                  <p:childTnLst>
                                    <p:set>
                                      <p:cBhvr>
                                        <p:cTn id="70" dur="1" fill="hold">
                                          <p:stCondLst>
                                            <p:cond delay="0"/>
                                          </p:stCondLst>
                                        </p:cTn>
                                        <p:tgtEl>
                                          <p:spTgt spid="4"/>
                                        </p:tgtEl>
                                        <p:attrNameLst>
                                          <p:attrName>style.visibility</p:attrName>
                                        </p:attrNameLst>
                                      </p:cBhvr>
                                      <p:to>
                                        <p:strVal val="visible"/>
                                      </p:to>
                                    </p:set>
                                    <p:anim calcmode="lin" valueType="num">
                                      <p:cBhvr>
                                        <p:cTn id="71" dur="500" fill="hold"/>
                                        <p:tgtEl>
                                          <p:spTgt spid="4"/>
                                        </p:tgtEl>
                                        <p:attrNameLst>
                                          <p:attrName>ppt_w</p:attrName>
                                        </p:attrNameLst>
                                      </p:cBhvr>
                                      <p:tavLst>
                                        <p:tav tm="0">
                                          <p:val>
                                            <p:strVal val="#ppt_w+.3"/>
                                          </p:val>
                                        </p:tav>
                                        <p:tav tm="100000">
                                          <p:val>
                                            <p:strVal val="#ppt_w"/>
                                          </p:val>
                                        </p:tav>
                                      </p:tavLst>
                                    </p:anim>
                                    <p:anim calcmode="lin" valueType="num">
                                      <p:cBhvr>
                                        <p:cTn id="72" dur="500" fill="hold"/>
                                        <p:tgtEl>
                                          <p:spTgt spid="4"/>
                                        </p:tgtEl>
                                        <p:attrNameLst>
                                          <p:attrName>ppt_h</p:attrName>
                                        </p:attrNameLst>
                                      </p:cBhvr>
                                      <p:tavLst>
                                        <p:tav tm="0">
                                          <p:val>
                                            <p:strVal val="#ppt_h"/>
                                          </p:val>
                                        </p:tav>
                                        <p:tav tm="100000">
                                          <p:val>
                                            <p:strVal val="#ppt_h"/>
                                          </p:val>
                                        </p:tav>
                                      </p:tavLst>
                                    </p:anim>
                                    <p:animEffect transition="in" filter="fade">
                                      <p:cBhvr>
                                        <p:cTn id="7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4" grpId="0" bldLvl="0" animBg="1" autoUpdateAnimBg="0"/>
      <p:bldP spid="9268" grpId="0" autoUpdateAnimBg="0"/>
      <p:bldP spid="9272" grpId="0" autoUpdateAnimBg="0"/>
      <p:bldP spid="9276" grpId="0" autoUpdateAnimBg="0"/>
      <p:bldP spid="9280" grpId="0" autoUpdateAnimBg="0"/>
      <p:bldP spid="10275" grpId="0" autoUpdateAnimBg="0"/>
      <p:bldP spid="2" grpId="0" autoUpdateAnimBg="0"/>
      <p:bldP spid="3" grpId="0" autoUpdateAnimBg="0"/>
      <p:bldP spid="4"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任意多边形 9"/>
          <p:cNvSpPr/>
          <p:nvPr/>
        </p:nvSpPr>
        <p:spPr bwMode="auto">
          <a:xfrm>
            <a:off x="305991" y="123218"/>
            <a:ext cx="464344" cy="472678"/>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cxnSp>
        <p:nvCxnSpPr>
          <p:cNvPr id="10244" name="直接连接符 11"/>
          <p:cNvCxnSpPr>
            <a:cxnSpLocks noChangeShapeType="1"/>
          </p:cNvCxnSpPr>
          <p:nvPr/>
        </p:nvCxnSpPr>
        <p:spPr bwMode="auto">
          <a:xfrm flipH="1">
            <a:off x="614363" y="304193"/>
            <a:ext cx="253604" cy="296465"/>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10245" name="文本框 12"/>
          <p:cNvSpPr txBox="1">
            <a:spLocks noChangeArrowheads="1"/>
          </p:cNvSpPr>
          <p:nvPr/>
        </p:nvSpPr>
        <p:spPr bwMode="auto">
          <a:xfrm>
            <a:off x="298847" y="186320"/>
            <a:ext cx="442913" cy="38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800" b="1">
                <a:solidFill>
                  <a:srgbClr val="132F55"/>
                </a:solidFill>
                <a:latin typeface="华文细黑" pitchFamily="2" charset="-122"/>
                <a:ea typeface="华文细黑" pitchFamily="2" charset="-122"/>
              </a:rPr>
              <a:t>01</a:t>
            </a:r>
            <a:endParaRPr lang="zh-CN" altLang="en-US" sz="1800" b="1">
              <a:solidFill>
                <a:srgbClr val="132F55"/>
              </a:solidFill>
              <a:latin typeface="华文细黑" pitchFamily="2" charset="-122"/>
              <a:ea typeface="华文细黑" pitchFamily="2" charset="-122"/>
            </a:endParaRPr>
          </a:p>
        </p:txBody>
      </p:sp>
      <p:cxnSp>
        <p:nvCxnSpPr>
          <p:cNvPr id="10246" name="直接连接符 14"/>
          <p:cNvCxnSpPr>
            <a:cxnSpLocks noChangeShapeType="1"/>
          </p:cNvCxnSpPr>
          <p:nvPr/>
        </p:nvCxnSpPr>
        <p:spPr bwMode="auto">
          <a:xfrm>
            <a:off x="298847" y="655427"/>
            <a:ext cx="8539163"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10248" name="矩形 2"/>
          <p:cNvSpPr>
            <a:spLocks noChangeArrowheads="1"/>
          </p:cNvSpPr>
          <p:nvPr/>
        </p:nvSpPr>
        <p:spPr bwMode="auto">
          <a:xfrm>
            <a:off x="305991" y="898314"/>
            <a:ext cx="1831181" cy="1674019"/>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0249" name="矩形 10"/>
          <p:cNvSpPr>
            <a:spLocks noChangeArrowheads="1"/>
          </p:cNvSpPr>
          <p:nvPr/>
        </p:nvSpPr>
        <p:spPr bwMode="auto">
          <a:xfrm>
            <a:off x="305991" y="3193839"/>
            <a:ext cx="1831181" cy="1674019"/>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0250" name="矩形 13"/>
          <p:cNvSpPr>
            <a:spLocks noChangeArrowheads="1"/>
          </p:cNvSpPr>
          <p:nvPr/>
        </p:nvSpPr>
        <p:spPr bwMode="auto">
          <a:xfrm>
            <a:off x="4694635" y="898314"/>
            <a:ext cx="1832372" cy="1674019"/>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0251" name="矩形 16"/>
          <p:cNvSpPr>
            <a:spLocks noChangeArrowheads="1"/>
          </p:cNvSpPr>
          <p:nvPr/>
        </p:nvSpPr>
        <p:spPr bwMode="auto">
          <a:xfrm>
            <a:off x="4694635" y="3193839"/>
            <a:ext cx="1832372" cy="1674019"/>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0252" name="文本框 3"/>
          <p:cNvSpPr txBox="1">
            <a:spLocks noChangeArrowheads="1"/>
          </p:cNvSpPr>
          <p:nvPr/>
        </p:nvSpPr>
        <p:spPr bwMode="auto">
          <a:xfrm>
            <a:off x="2137172" y="898314"/>
            <a:ext cx="2012156" cy="32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500" b="1">
                <a:solidFill>
                  <a:schemeClr val="bg1"/>
                </a:solidFill>
                <a:latin typeface="Arial" panose="020B0604020202020204" pitchFamily="34" charset="0"/>
                <a:cs typeface="Arial" panose="020B0604020202020204" pitchFamily="34" charset="0"/>
              </a:rPr>
              <a:t>单击此处添加标题</a:t>
            </a:r>
          </a:p>
        </p:txBody>
      </p:sp>
      <p:sp>
        <p:nvSpPr>
          <p:cNvPr id="10253" name="任意多边形 17"/>
          <p:cNvSpPr/>
          <p:nvPr/>
        </p:nvSpPr>
        <p:spPr bwMode="auto">
          <a:xfrm>
            <a:off x="2214563" y="1236452"/>
            <a:ext cx="151210" cy="151210"/>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sp>
        <p:nvSpPr>
          <p:cNvPr id="10254" name="文本框 4"/>
          <p:cNvSpPr txBox="1">
            <a:spLocks noChangeArrowheads="1"/>
          </p:cNvSpPr>
          <p:nvPr/>
        </p:nvSpPr>
        <p:spPr bwMode="auto">
          <a:xfrm>
            <a:off x="2391966" y="1200733"/>
            <a:ext cx="1990725" cy="34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just" eaLnBrk="1" hangingPunct="1"/>
            <a:r>
              <a:rPr lang="en-US" sz="825">
                <a:solidFill>
                  <a:schemeClr val="bg1"/>
                </a:solidFill>
                <a:latin typeface="Arial" panose="020B0604020202020204" pitchFamily="34" charset="0"/>
                <a:cs typeface="Arial" panose="020B0604020202020204" pitchFamily="34" charset="0"/>
              </a:rPr>
              <a:t>请在此粘贴或者输入您的文字内容请在此粘贴或者输入您的文字内容</a:t>
            </a:r>
          </a:p>
        </p:txBody>
      </p:sp>
      <p:grpSp>
        <p:nvGrpSpPr>
          <p:cNvPr id="10255" name="组合 123"/>
          <p:cNvGrpSpPr/>
          <p:nvPr/>
        </p:nvGrpSpPr>
        <p:grpSpPr bwMode="auto">
          <a:xfrm>
            <a:off x="2214563" y="1688889"/>
            <a:ext cx="202406" cy="834629"/>
            <a:chOff x="0" y="0"/>
            <a:chExt cx="269890" cy="1112411"/>
          </a:xfrm>
        </p:grpSpPr>
        <p:grpSp>
          <p:nvGrpSpPr>
            <p:cNvPr id="10256" name="组合 28"/>
            <p:cNvGrpSpPr/>
            <p:nvPr/>
          </p:nvGrpSpPr>
          <p:grpSpPr bwMode="auto">
            <a:xfrm>
              <a:off x="0" y="0"/>
              <a:ext cx="269890" cy="269890"/>
              <a:chOff x="0" y="0"/>
              <a:chExt cx="269890" cy="269890"/>
            </a:xfrm>
          </p:grpSpPr>
          <p:sp>
            <p:nvSpPr>
              <p:cNvPr id="10257" name="圆角矩形 25"/>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0258"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grpSp>
        <p:grpSp>
          <p:nvGrpSpPr>
            <p:cNvPr id="10259" name="组合 29"/>
            <p:cNvGrpSpPr/>
            <p:nvPr/>
          </p:nvGrpSpPr>
          <p:grpSpPr bwMode="auto">
            <a:xfrm>
              <a:off x="0" y="421260"/>
              <a:ext cx="269890" cy="269890"/>
              <a:chOff x="0" y="0"/>
              <a:chExt cx="269890" cy="269890"/>
            </a:xfrm>
          </p:grpSpPr>
          <p:sp>
            <p:nvSpPr>
              <p:cNvPr id="10260" name="圆角矩形 26"/>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0261"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grpSp>
        <p:grpSp>
          <p:nvGrpSpPr>
            <p:cNvPr id="10262" name="组合 30"/>
            <p:cNvGrpSpPr/>
            <p:nvPr/>
          </p:nvGrpSpPr>
          <p:grpSpPr bwMode="auto">
            <a:xfrm>
              <a:off x="0" y="842521"/>
              <a:ext cx="269890" cy="269890"/>
              <a:chOff x="0" y="0"/>
              <a:chExt cx="269890" cy="269890"/>
            </a:xfrm>
          </p:grpSpPr>
          <p:sp>
            <p:nvSpPr>
              <p:cNvPr id="10263" name="圆角矩形 27"/>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pic>
            <p:nvPicPr>
              <p:cNvPr id="10264" name="组合 24"/>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6485" y="57691"/>
                <a:ext cx="176794" cy="16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0265" name="组合 127"/>
          <p:cNvGrpSpPr/>
          <p:nvPr/>
        </p:nvGrpSpPr>
        <p:grpSpPr bwMode="auto">
          <a:xfrm>
            <a:off x="2493169" y="1735324"/>
            <a:ext cx="1826419" cy="756047"/>
            <a:chOff x="0" y="0"/>
            <a:chExt cx="2435179" cy="1008678"/>
          </a:xfrm>
        </p:grpSpPr>
        <p:grpSp>
          <p:nvGrpSpPr>
            <p:cNvPr id="10266" name="组合 33"/>
            <p:cNvGrpSpPr/>
            <p:nvPr/>
          </p:nvGrpSpPr>
          <p:grpSpPr bwMode="auto">
            <a:xfrm>
              <a:off x="0" y="0"/>
              <a:ext cx="2435179" cy="168289"/>
              <a:chOff x="0" y="0"/>
              <a:chExt cx="2330453" cy="168289"/>
            </a:xfrm>
          </p:grpSpPr>
          <p:sp>
            <p:nvSpPr>
              <p:cNvPr id="10267" name="圆角矩形 31"/>
              <p:cNvSpPr>
                <a:spLocks noChangeArrowheads="1"/>
              </p:cNvSpPr>
              <p:nvPr/>
            </p:nvSpPr>
            <p:spPr bwMode="auto">
              <a:xfrm>
                <a:off x="0" y="0"/>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0268" name="圆角矩形 32"/>
              <p:cNvSpPr>
                <a:spLocks noChangeArrowheads="1"/>
              </p:cNvSpPr>
              <p:nvPr/>
            </p:nvSpPr>
            <p:spPr bwMode="auto">
              <a:xfrm>
                <a:off x="0" y="0"/>
                <a:ext cx="2032690"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grpSp>
        <p:grpSp>
          <p:nvGrpSpPr>
            <p:cNvPr id="10269" name="组合 34"/>
            <p:cNvGrpSpPr/>
            <p:nvPr/>
          </p:nvGrpSpPr>
          <p:grpSpPr bwMode="auto">
            <a:xfrm>
              <a:off x="3" y="420195"/>
              <a:ext cx="2435176" cy="168289"/>
              <a:chOff x="0" y="0"/>
              <a:chExt cx="2330450" cy="168289"/>
            </a:xfrm>
          </p:grpSpPr>
          <p:sp>
            <p:nvSpPr>
              <p:cNvPr id="10270" name="圆角矩形 35"/>
              <p:cNvSpPr>
                <a:spLocks noChangeArrowheads="1"/>
              </p:cNvSpPr>
              <p:nvPr/>
            </p:nvSpPr>
            <p:spPr bwMode="auto">
              <a:xfrm>
                <a:off x="-3" y="749"/>
                <a:ext cx="2330453"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0271" name="圆角矩形 36"/>
              <p:cNvSpPr>
                <a:spLocks noChangeArrowheads="1"/>
              </p:cNvSpPr>
              <p:nvPr/>
            </p:nvSpPr>
            <p:spPr bwMode="auto">
              <a:xfrm>
                <a:off x="-3" y="749"/>
                <a:ext cx="1578449"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grpSp>
        <p:grpSp>
          <p:nvGrpSpPr>
            <p:cNvPr id="10272" name="组合 37"/>
            <p:cNvGrpSpPr/>
            <p:nvPr/>
          </p:nvGrpSpPr>
          <p:grpSpPr bwMode="auto">
            <a:xfrm>
              <a:off x="3" y="840389"/>
              <a:ext cx="2435176" cy="168289"/>
              <a:chOff x="0" y="0"/>
              <a:chExt cx="2330450" cy="168289"/>
            </a:xfrm>
          </p:grpSpPr>
          <p:sp>
            <p:nvSpPr>
              <p:cNvPr id="10273" name="圆角矩形 38"/>
              <p:cNvSpPr>
                <a:spLocks noChangeArrowheads="1"/>
              </p:cNvSpPr>
              <p:nvPr/>
            </p:nvSpPr>
            <p:spPr bwMode="auto">
              <a:xfrm>
                <a:off x="-3" y="-89"/>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0274" name="圆角矩形 39"/>
              <p:cNvSpPr>
                <a:spLocks noChangeArrowheads="1"/>
              </p:cNvSpPr>
              <p:nvPr/>
            </p:nvSpPr>
            <p:spPr bwMode="auto">
              <a:xfrm>
                <a:off x="-3" y="-89"/>
                <a:ext cx="1412856"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grpSp>
      </p:grpSp>
      <p:sp>
        <p:nvSpPr>
          <p:cNvPr id="10275" name="文本框 42"/>
          <p:cNvSpPr txBox="1">
            <a:spLocks noChangeArrowheads="1"/>
          </p:cNvSpPr>
          <p:nvPr/>
        </p:nvSpPr>
        <p:spPr bwMode="auto">
          <a:xfrm>
            <a:off x="2137172" y="3193839"/>
            <a:ext cx="2012156" cy="32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500" b="1">
                <a:solidFill>
                  <a:schemeClr val="bg1"/>
                </a:solidFill>
                <a:latin typeface="Arial" panose="020B0604020202020204" pitchFamily="34" charset="0"/>
                <a:cs typeface="Arial" panose="020B0604020202020204" pitchFamily="34" charset="0"/>
              </a:rPr>
              <a:t>单击此处添加标题</a:t>
            </a:r>
          </a:p>
        </p:txBody>
      </p:sp>
      <p:sp>
        <p:nvSpPr>
          <p:cNvPr id="10276" name="任意多边形 43"/>
          <p:cNvSpPr/>
          <p:nvPr/>
        </p:nvSpPr>
        <p:spPr bwMode="auto">
          <a:xfrm>
            <a:off x="2214563" y="3531977"/>
            <a:ext cx="151210" cy="151210"/>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sp>
        <p:nvSpPr>
          <p:cNvPr id="10277" name="文本框 44"/>
          <p:cNvSpPr txBox="1">
            <a:spLocks noChangeArrowheads="1"/>
          </p:cNvSpPr>
          <p:nvPr/>
        </p:nvSpPr>
        <p:spPr bwMode="auto">
          <a:xfrm>
            <a:off x="2391966" y="3496258"/>
            <a:ext cx="1990725" cy="34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just" eaLnBrk="1" hangingPunct="1"/>
            <a:r>
              <a:rPr lang="en-US" sz="825">
                <a:solidFill>
                  <a:schemeClr val="bg1"/>
                </a:solidFill>
                <a:latin typeface="Arial" panose="020B0604020202020204" pitchFamily="34" charset="0"/>
                <a:cs typeface="Arial" panose="020B0604020202020204" pitchFamily="34" charset="0"/>
              </a:rPr>
              <a:t>请在此粘贴或者输入您的文字内容请在此粘贴或者输入您的文字内容</a:t>
            </a:r>
          </a:p>
        </p:txBody>
      </p:sp>
      <p:grpSp>
        <p:nvGrpSpPr>
          <p:cNvPr id="10278" name="组合 125"/>
          <p:cNvGrpSpPr/>
          <p:nvPr/>
        </p:nvGrpSpPr>
        <p:grpSpPr bwMode="auto">
          <a:xfrm>
            <a:off x="2214563" y="3984414"/>
            <a:ext cx="202406" cy="834629"/>
            <a:chOff x="0" y="0"/>
            <a:chExt cx="269890" cy="1112411"/>
          </a:xfrm>
        </p:grpSpPr>
        <p:grpSp>
          <p:nvGrpSpPr>
            <p:cNvPr id="10279" name="组合 45"/>
            <p:cNvGrpSpPr/>
            <p:nvPr/>
          </p:nvGrpSpPr>
          <p:grpSpPr bwMode="auto">
            <a:xfrm>
              <a:off x="0" y="0"/>
              <a:ext cx="269890" cy="269890"/>
              <a:chOff x="0" y="0"/>
              <a:chExt cx="269890" cy="269890"/>
            </a:xfrm>
          </p:grpSpPr>
          <p:sp>
            <p:nvSpPr>
              <p:cNvPr id="10280" name="圆角矩形 65"/>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0281"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grpSp>
        <p:grpSp>
          <p:nvGrpSpPr>
            <p:cNvPr id="10282" name="组合 46"/>
            <p:cNvGrpSpPr/>
            <p:nvPr/>
          </p:nvGrpSpPr>
          <p:grpSpPr bwMode="auto">
            <a:xfrm>
              <a:off x="0" y="421260"/>
              <a:ext cx="269890" cy="269890"/>
              <a:chOff x="0" y="0"/>
              <a:chExt cx="269890" cy="269890"/>
            </a:xfrm>
          </p:grpSpPr>
          <p:sp>
            <p:nvSpPr>
              <p:cNvPr id="10283" name="圆角矩形 63"/>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0284"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grpSp>
        <p:grpSp>
          <p:nvGrpSpPr>
            <p:cNvPr id="10285" name="组合 47"/>
            <p:cNvGrpSpPr/>
            <p:nvPr/>
          </p:nvGrpSpPr>
          <p:grpSpPr bwMode="auto">
            <a:xfrm>
              <a:off x="0" y="842521"/>
              <a:ext cx="269890" cy="269890"/>
              <a:chOff x="0" y="0"/>
              <a:chExt cx="269890" cy="269890"/>
            </a:xfrm>
          </p:grpSpPr>
          <p:sp>
            <p:nvSpPr>
              <p:cNvPr id="10286" name="圆角矩形 57"/>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pic>
            <p:nvPicPr>
              <p:cNvPr id="10287" name="组合 58"/>
              <p:cNvPicPr>
                <a:picLocks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46485" y="57183"/>
                <a:ext cx="176794" cy="170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0288" name="组合 129"/>
          <p:cNvGrpSpPr/>
          <p:nvPr/>
        </p:nvGrpSpPr>
        <p:grpSpPr bwMode="auto">
          <a:xfrm>
            <a:off x="2493169" y="4030849"/>
            <a:ext cx="1826419" cy="756047"/>
            <a:chOff x="0" y="0"/>
            <a:chExt cx="2435176" cy="1008678"/>
          </a:xfrm>
        </p:grpSpPr>
        <p:grpSp>
          <p:nvGrpSpPr>
            <p:cNvPr id="10289" name="组合 48"/>
            <p:cNvGrpSpPr/>
            <p:nvPr/>
          </p:nvGrpSpPr>
          <p:grpSpPr bwMode="auto">
            <a:xfrm>
              <a:off x="0" y="0"/>
              <a:ext cx="2435176" cy="168289"/>
              <a:chOff x="0" y="0"/>
              <a:chExt cx="2330450" cy="168289"/>
            </a:xfrm>
          </p:grpSpPr>
          <p:sp>
            <p:nvSpPr>
              <p:cNvPr id="10290" name="圆角矩形 55"/>
              <p:cNvSpPr>
                <a:spLocks noChangeArrowheads="1"/>
              </p:cNvSpPr>
              <p:nvPr/>
            </p:nvSpPr>
            <p:spPr bwMode="auto">
              <a:xfrm>
                <a:off x="0" y="0"/>
                <a:ext cx="2330450"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0291" name="圆角矩形 56"/>
              <p:cNvSpPr>
                <a:spLocks noChangeArrowheads="1"/>
              </p:cNvSpPr>
              <p:nvPr/>
            </p:nvSpPr>
            <p:spPr bwMode="auto">
              <a:xfrm>
                <a:off x="0" y="0"/>
                <a:ext cx="689716"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grpSp>
        <p:grpSp>
          <p:nvGrpSpPr>
            <p:cNvPr id="10292" name="组合 49"/>
            <p:cNvGrpSpPr/>
            <p:nvPr/>
          </p:nvGrpSpPr>
          <p:grpSpPr bwMode="auto">
            <a:xfrm>
              <a:off x="0" y="420195"/>
              <a:ext cx="2435176" cy="168289"/>
              <a:chOff x="0" y="0"/>
              <a:chExt cx="2330450" cy="168289"/>
            </a:xfrm>
          </p:grpSpPr>
          <p:sp>
            <p:nvSpPr>
              <p:cNvPr id="10293" name="圆角矩形 53"/>
              <p:cNvSpPr>
                <a:spLocks noChangeArrowheads="1"/>
              </p:cNvSpPr>
              <p:nvPr/>
            </p:nvSpPr>
            <p:spPr bwMode="auto">
              <a:xfrm>
                <a:off x="0" y="749"/>
                <a:ext cx="2330450"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0294" name="圆角矩形 54"/>
              <p:cNvSpPr>
                <a:spLocks noChangeArrowheads="1"/>
              </p:cNvSpPr>
              <p:nvPr/>
            </p:nvSpPr>
            <p:spPr bwMode="auto">
              <a:xfrm>
                <a:off x="0" y="749"/>
                <a:ext cx="1929382"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grpSp>
        <p:grpSp>
          <p:nvGrpSpPr>
            <p:cNvPr id="10295" name="组合 50"/>
            <p:cNvGrpSpPr/>
            <p:nvPr/>
          </p:nvGrpSpPr>
          <p:grpSpPr bwMode="auto">
            <a:xfrm>
              <a:off x="0" y="840389"/>
              <a:ext cx="2435176" cy="168289"/>
              <a:chOff x="0" y="0"/>
              <a:chExt cx="2330450" cy="168289"/>
            </a:xfrm>
          </p:grpSpPr>
          <p:sp>
            <p:nvSpPr>
              <p:cNvPr id="10296" name="圆角矩形 51"/>
              <p:cNvSpPr>
                <a:spLocks noChangeArrowheads="1"/>
              </p:cNvSpPr>
              <p:nvPr/>
            </p:nvSpPr>
            <p:spPr bwMode="auto">
              <a:xfrm>
                <a:off x="0" y="-89"/>
                <a:ext cx="2330450"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0297" name="圆角矩形 52"/>
              <p:cNvSpPr>
                <a:spLocks noChangeArrowheads="1"/>
              </p:cNvSpPr>
              <p:nvPr/>
            </p:nvSpPr>
            <p:spPr bwMode="auto">
              <a:xfrm>
                <a:off x="0" y="-89"/>
                <a:ext cx="1516160"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grpSp>
      </p:grpSp>
      <p:sp>
        <p:nvSpPr>
          <p:cNvPr id="10298" name="文本框 68"/>
          <p:cNvSpPr txBox="1">
            <a:spLocks noChangeArrowheads="1"/>
          </p:cNvSpPr>
          <p:nvPr/>
        </p:nvSpPr>
        <p:spPr bwMode="auto">
          <a:xfrm>
            <a:off x="6527006" y="898314"/>
            <a:ext cx="2010966" cy="32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500" b="1">
                <a:solidFill>
                  <a:schemeClr val="bg1"/>
                </a:solidFill>
                <a:latin typeface="Arial" panose="020B0604020202020204" pitchFamily="34" charset="0"/>
                <a:cs typeface="Arial" panose="020B0604020202020204" pitchFamily="34" charset="0"/>
              </a:rPr>
              <a:t>单击此处添加标题</a:t>
            </a:r>
          </a:p>
        </p:txBody>
      </p:sp>
      <p:sp>
        <p:nvSpPr>
          <p:cNvPr id="10299" name="任意多边形 69"/>
          <p:cNvSpPr/>
          <p:nvPr/>
        </p:nvSpPr>
        <p:spPr bwMode="auto">
          <a:xfrm>
            <a:off x="6603206" y="1236452"/>
            <a:ext cx="151210" cy="151210"/>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sp>
        <p:nvSpPr>
          <p:cNvPr id="10300" name="文本框 70"/>
          <p:cNvSpPr txBox="1">
            <a:spLocks noChangeArrowheads="1"/>
          </p:cNvSpPr>
          <p:nvPr/>
        </p:nvSpPr>
        <p:spPr bwMode="auto">
          <a:xfrm>
            <a:off x="6781800" y="1200733"/>
            <a:ext cx="1990725" cy="34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just" eaLnBrk="1" hangingPunct="1"/>
            <a:r>
              <a:rPr lang="en-US" sz="825">
                <a:solidFill>
                  <a:schemeClr val="bg1"/>
                </a:solidFill>
                <a:latin typeface="Arial" panose="020B0604020202020204" pitchFamily="34" charset="0"/>
                <a:cs typeface="Arial" panose="020B0604020202020204" pitchFamily="34" charset="0"/>
              </a:rPr>
              <a:t>请在此粘贴或者输入您的文字内容请在此粘贴或者输入您的文字内容</a:t>
            </a:r>
          </a:p>
        </p:txBody>
      </p:sp>
      <p:grpSp>
        <p:nvGrpSpPr>
          <p:cNvPr id="10301" name="组合 124"/>
          <p:cNvGrpSpPr/>
          <p:nvPr/>
        </p:nvGrpSpPr>
        <p:grpSpPr bwMode="auto">
          <a:xfrm>
            <a:off x="6603206" y="1688889"/>
            <a:ext cx="202406" cy="834629"/>
            <a:chOff x="0" y="0"/>
            <a:chExt cx="269890" cy="1112411"/>
          </a:xfrm>
        </p:grpSpPr>
        <p:grpSp>
          <p:nvGrpSpPr>
            <p:cNvPr id="10302" name="组合 71"/>
            <p:cNvGrpSpPr/>
            <p:nvPr/>
          </p:nvGrpSpPr>
          <p:grpSpPr bwMode="auto">
            <a:xfrm>
              <a:off x="0" y="0"/>
              <a:ext cx="269890" cy="269890"/>
              <a:chOff x="0" y="0"/>
              <a:chExt cx="269890" cy="269890"/>
            </a:xfrm>
          </p:grpSpPr>
          <p:sp>
            <p:nvSpPr>
              <p:cNvPr id="10303" name="圆角矩形 91"/>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0304"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grpSp>
        <p:grpSp>
          <p:nvGrpSpPr>
            <p:cNvPr id="10305" name="组合 72"/>
            <p:cNvGrpSpPr/>
            <p:nvPr/>
          </p:nvGrpSpPr>
          <p:grpSpPr bwMode="auto">
            <a:xfrm>
              <a:off x="0" y="421260"/>
              <a:ext cx="269890" cy="269890"/>
              <a:chOff x="0" y="0"/>
              <a:chExt cx="269890" cy="269890"/>
            </a:xfrm>
          </p:grpSpPr>
          <p:sp>
            <p:nvSpPr>
              <p:cNvPr id="10306" name="圆角矩形 89"/>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0307"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grpSp>
        <p:grpSp>
          <p:nvGrpSpPr>
            <p:cNvPr id="10308" name="组合 73"/>
            <p:cNvGrpSpPr/>
            <p:nvPr/>
          </p:nvGrpSpPr>
          <p:grpSpPr bwMode="auto">
            <a:xfrm>
              <a:off x="0" y="842521"/>
              <a:ext cx="269890" cy="269890"/>
              <a:chOff x="0" y="0"/>
              <a:chExt cx="269890" cy="269890"/>
            </a:xfrm>
          </p:grpSpPr>
          <p:sp>
            <p:nvSpPr>
              <p:cNvPr id="10309" name="圆角矩形 83"/>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pic>
            <p:nvPicPr>
              <p:cNvPr id="10310" name="组合 84"/>
              <p:cNvPicPr>
                <a:picLocks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7120" y="57691"/>
                <a:ext cx="176794" cy="16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0311" name="组合 128"/>
          <p:cNvGrpSpPr/>
          <p:nvPr/>
        </p:nvGrpSpPr>
        <p:grpSpPr bwMode="auto">
          <a:xfrm>
            <a:off x="6881813" y="1735324"/>
            <a:ext cx="1826419" cy="756047"/>
            <a:chOff x="0" y="0"/>
            <a:chExt cx="2435179" cy="1008678"/>
          </a:xfrm>
        </p:grpSpPr>
        <p:grpSp>
          <p:nvGrpSpPr>
            <p:cNvPr id="10312" name="组合 74"/>
            <p:cNvGrpSpPr/>
            <p:nvPr/>
          </p:nvGrpSpPr>
          <p:grpSpPr bwMode="auto">
            <a:xfrm>
              <a:off x="3" y="0"/>
              <a:ext cx="2435176" cy="168289"/>
              <a:chOff x="0" y="0"/>
              <a:chExt cx="2330450" cy="168289"/>
            </a:xfrm>
          </p:grpSpPr>
          <p:sp>
            <p:nvSpPr>
              <p:cNvPr id="10313" name="圆角矩形 81"/>
              <p:cNvSpPr>
                <a:spLocks noChangeArrowheads="1"/>
              </p:cNvSpPr>
              <p:nvPr/>
            </p:nvSpPr>
            <p:spPr bwMode="auto">
              <a:xfrm>
                <a:off x="-3" y="0"/>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0314" name="圆角矩形 82"/>
              <p:cNvSpPr>
                <a:spLocks noChangeArrowheads="1"/>
              </p:cNvSpPr>
              <p:nvPr/>
            </p:nvSpPr>
            <p:spPr bwMode="auto">
              <a:xfrm>
                <a:off x="-3" y="0"/>
                <a:ext cx="1067998"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grpSp>
        <p:grpSp>
          <p:nvGrpSpPr>
            <p:cNvPr id="10315" name="组合 75"/>
            <p:cNvGrpSpPr/>
            <p:nvPr/>
          </p:nvGrpSpPr>
          <p:grpSpPr bwMode="auto">
            <a:xfrm>
              <a:off x="3" y="420195"/>
              <a:ext cx="2435176" cy="168289"/>
              <a:chOff x="0" y="0"/>
              <a:chExt cx="2330450" cy="168289"/>
            </a:xfrm>
          </p:grpSpPr>
          <p:sp>
            <p:nvSpPr>
              <p:cNvPr id="10316" name="圆角矩形 79"/>
              <p:cNvSpPr>
                <a:spLocks noChangeArrowheads="1"/>
              </p:cNvSpPr>
              <p:nvPr/>
            </p:nvSpPr>
            <p:spPr bwMode="auto">
              <a:xfrm>
                <a:off x="-3" y="749"/>
                <a:ext cx="2330453"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0317" name="圆角矩形 80"/>
              <p:cNvSpPr>
                <a:spLocks noChangeArrowheads="1"/>
              </p:cNvSpPr>
              <p:nvPr/>
            </p:nvSpPr>
            <p:spPr bwMode="auto">
              <a:xfrm>
                <a:off x="-3" y="749"/>
                <a:ext cx="1578449"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grpSp>
        <p:grpSp>
          <p:nvGrpSpPr>
            <p:cNvPr id="10318" name="组合 76"/>
            <p:cNvGrpSpPr/>
            <p:nvPr/>
          </p:nvGrpSpPr>
          <p:grpSpPr bwMode="auto">
            <a:xfrm>
              <a:off x="0" y="840389"/>
              <a:ext cx="2435179" cy="168289"/>
              <a:chOff x="0" y="0"/>
              <a:chExt cx="2330453" cy="168289"/>
            </a:xfrm>
          </p:grpSpPr>
          <p:sp>
            <p:nvSpPr>
              <p:cNvPr id="10319" name="圆角矩形 77"/>
              <p:cNvSpPr>
                <a:spLocks noChangeArrowheads="1"/>
              </p:cNvSpPr>
              <p:nvPr/>
            </p:nvSpPr>
            <p:spPr bwMode="auto">
              <a:xfrm>
                <a:off x="0" y="-89"/>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0320" name="圆角矩形 78"/>
              <p:cNvSpPr>
                <a:spLocks noChangeArrowheads="1"/>
              </p:cNvSpPr>
              <p:nvPr/>
            </p:nvSpPr>
            <p:spPr bwMode="auto">
              <a:xfrm>
                <a:off x="0" y="-89"/>
                <a:ext cx="1791137"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grpSp>
      </p:grpSp>
      <p:sp>
        <p:nvSpPr>
          <p:cNvPr id="10321" name="文本框 94"/>
          <p:cNvSpPr txBox="1">
            <a:spLocks noChangeArrowheads="1"/>
          </p:cNvSpPr>
          <p:nvPr/>
        </p:nvSpPr>
        <p:spPr bwMode="auto">
          <a:xfrm>
            <a:off x="6527006" y="3193839"/>
            <a:ext cx="2010966" cy="32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500" b="1">
                <a:solidFill>
                  <a:schemeClr val="bg1"/>
                </a:solidFill>
                <a:latin typeface="Arial" panose="020B0604020202020204" pitchFamily="34" charset="0"/>
                <a:cs typeface="Arial" panose="020B0604020202020204" pitchFamily="34" charset="0"/>
              </a:rPr>
              <a:t>单击此处添加标题</a:t>
            </a:r>
          </a:p>
        </p:txBody>
      </p:sp>
      <p:sp>
        <p:nvSpPr>
          <p:cNvPr id="10322" name="任意多边形 95"/>
          <p:cNvSpPr/>
          <p:nvPr/>
        </p:nvSpPr>
        <p:spPr bwMode="auto">
          <a:xfrm>
            <a:off x="6603206" y="3531977"/>
            <a:ext cx="151210" cy="151210"/>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sp>
        <p:nvSpPr>
          <p:cNvPr id="10323" name="文本框 96"/>
          <p:cNvSpPr txBox="1">
            <a:spLocks noChangeArrowheads="1"/>
          </p:cNvSpPr>
          <p:nvPr/>
        </p:nvSpPr>
        <p:spPr bwMode="auto">
          <a:xfrm>
            <a:off x="6781800" y="3496258"/>
            <a:ext cx="1990725" cy="34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just" eaLnBrk="1" hangingPunct="1"/>
            <a:r>
              <a:rPr lang="en-US" sz="825">
                <a:solidFill>
                  <a:schemeClr val="bg1"/>
                </a:solidFill>
                <a:latin typeface="Arial" panose="020B0604020202020204" pitchFamily="34" charset="0"/>
                <a:cs typeface="Arial" panose="020B0604020202020204" pitchFamily="34" charset="0"/>
              </a:rPr>
              <a:t>请在此粘贴或者输入您的文字内容请在此粘贴或者输入您的文字内容</a:t>
            </a:r>
          </a:p>
        </p:txBody>
      </p:sp>
      <p:grpSp>
        <p:nvGrpSpPr>
          <p:cNvPr id="10324" name="组合 126"/>
          <p:cNvGrpSpPr/>
          <p:nvPr/>
        </p:nvGrpSpPr>
        <p:grpSpPr bwMode="auto">
          <a:xfrm>
            <a:off x="6603206" y="3984414"/>
            <a:ext cx="202406" cy="834629"/>
            <a:chOff x="0" y="0"/>
            <a:chExt cx="269890" cy="1112411"/>
          </a:xfrm>
        </p:grpSpPr>
        <p:grpSp>
          <p:nvGrpSpPr>
            <p:cNvPr id="10325" name="组合 97"/>
            <p:cNvGrpSpPr/>
            <p:nvPr/>
          </p:nvGrpSpPr>
          <p:grpSpPr bwMode="auto">
            <a:xfrm>
              <a:off x="0" y="0"/>
              <a:ext cx="269890" cy="269890"/>
              <a:chOff x="0" y="0"/>
              <a:chExt cx="269890" cy="269890"/>
            </a:xfrm>
          </p:grpSpPr>
          <p:sp>
            <p:nvSpPr>
              <p:cNvPr id="10326" name="圆角矩形 117"/>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0327"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grpSp>
        <p:grpSp>
          <p:nvGrpSpPr>
            <p:cNvPr id="10328" name="组合 98"/>
            <p:cNvGrpSpPr/>
            <p:nvPr/>
          </p:nvGrpSpPr>
          <p:grpSpPr bwMode="auto">
            <a:xfrm>
              <a:off x="0" y="421260"/>
              <a:ext cx="269890" cy="269890"/>
              <a:chOff x="0" y="0"/>
              <a:chExt cx="269890" cy="269890"/>
            </a:xfrm>
          </p:grpSpPr>
          <p:sp>
            <p:nvSpPr>
              <p:cNvPr id="10329" name="圆角矩形 115"/>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0330"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grpSp>
        <p:grpSp>
          <p:nvGrpSpPr>
            <p:cNvPr id="10331" name="组合 99"/>
            <p:cNvGrpSpPr/>
            <p:nvPr/>
          </p:nvGrpSpPr>
          <p:grpSpPr bwMode="auto">
            <a:xfrm>
              <a:off x="0" y="842521"/>
              <a:ext cx="269890" cy="269890"/>
              <a:chOff x="0" y="0"/>
              <a:chExt cx="269890" cy="269890"/>
            </a:xfrm>
          </p:grpSpPr>
          <p:sp>
            <p:nvSpPr>
              <p:cNvPr id="10332" name="圆角矩形 109"/>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pic>
            <p:nvPicPr>
              <p:cNvPr id="10333" name="组合 110"/>
              <p:cNvPicPr>
                <a:picLocks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7120" y="57183"/>
                <a:ext cx="176794" cy="170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0334" name="组合 130"/>
          <p:cNvGrpSpPr/>
          <p:nvPr/>
        </p:nvGrpSpPr>
        <p:grpSpPr bwMode="auto">
          <a:xfrm>
            <a:off x="6881813" y="4030849"/>
            <a:ext cx="1826419" cy="756047"/>
            <a:chOff x="0" y="0"/>
            <a:chExt cx="2435179" cy="1008678"/>
          </a:xfrm>
        </p:grpSpPr>
        <p:grpSp>
          <p:nvGrpSpPr>
            <p:cNvPr id="10335" name="组合 100"/>
            <p:cNvGrpSpPr/>
            <p:nvPr/>
          </p:nvGrpSpPr>
          <p:grpSpPr bwMode="auto">
            <a:xfrm>
              <a:off x="3" y="0"/>
              <a:ext cx="2435176" cy="168289"/>
              <a:chOff x="0" y="0"/>
              <a:chExt cx="2330450" cy="168289"/>
            </a:xfrm>
          </p:grpSpPr>
          <p:sp>
            <p:nvSpPr>
              <p:cNvPr id="10336" name="圆角矩形 107"/>
              <p:cNvSpPr>
                <a:spLocks noChangeArrowheads="1"/>
              </p:cNvSpPr>
              <p:nvPr/>
            </p:nvSpPr>
            <p:spPr bwMode="auto">
              <a:xfrm>
                <a:off x="-3" y="0"/>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0337" name="圆角矩形 108"/>
              <p:cNvSpPr>
                <a:spLocks noChangeArrowheads="1"/>
              </p:cNvSpPr>
              <p:nvPr/>
            </p:nvSpPr>
            <p:spPr bwMode="auto">
              <a:xfrm>
                <a:off x="-3" y="0"/>
                <a:ext cx="1578449"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grpSp>
        <p:grpSp>
          <p:nvGrpSpPr>
            <p:cNvPr id="10338" name="组合 101"/>
            <p:cNvGrpSpPr/>
            <p:nvPr/>
          </p:nvGrpSpPr>
          <p:grpSpPr bwMode="auto">
            <a:xfrm>
              <a:off x="0" y="420195"/>
              <a:ext cx="2435179" cy="168289"/>
              <a:chOff x="0" y="0"/>
              <a:chExt cx="2330453" cy="168289"/>
            </a:xfrm>
          </p:grpSpPr>
          <p:sp>
            <p:nvSpPr>
              <p:cNvPr id="10339" name="圆角矩形 105"/>
              <p:cNvSpPr>
                <a:spLocks noChangeArrowheads="1"/>
              </p:cNvSpPr>
              <p:nvPr/>
            </p:nvSpPr>
            <p:spPr bwMode="auto">
              <a:xfrm>
                <a:off x="0" y="749"/>
                <a:ext cx="2330453"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0340" name="圆角矩形 106"/>
              <p:cNvSpPr>
                <a:spLocks noChangeArrowheads="1"/>
              </p:cNvSpPr>
              <p:nvPr/>
            </p:nvSpPr>
            <p:spPr bwMode="auto">
              <a:xfrm>
                <a:off x="0" y="749"/>
                <a:ext cx="1894443"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grpSp>
        <p:grpSp>
          <p:nvGrpSpPr>
            <p:cNvPr id="10341" name="组合 102"/>
            <p:cNvGrpSpPr/>
            <p:nvPr/>
          </p:nvGrpSpPr>
          <p:grpSpPr bwMode="auto">
            <a:xfrm>
              <a:off x="3" y="840389"/>
              <a:ext cx="2435176" cy="168289"/>
              <a:chOff x="0" y="0"/>
              <a:chExt cx="2330450" cy="168289"/>
            </a:xfrm>
          </p:grpSpPr>
          <p:sp>
            <p:nvSpPr>
              <p:cNvPr id="10342" name="圆角矩形 103"/>
              <p:cNvSpPr>
                <a:spLocks noChangeArrowheads="1"/>
              </p:cNvSpPr>
              <p:nvPr/>
            </p:nvSpPr>
            <p:spPr bwMode="auto">
              <a:xfrm>
                <a:off x="-3" y="-89"/>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sp>
            <p:nvSpPr>
              <p:cNvPr id="10343" name="圆角矩形 104"/>
              <p:cNvSpPr>
                <a:spLocks noChangeArrowheads="1"/>
              </p:cNvSpPr>
              <p:nvPr/>
            </p:nvSpPr>
            <p:spPr bwMode="auto">
              <a:xfrm>
                <a:off x="-3" y="-89"/>
                <a:ext cx="1239667"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sz="100">
                  <a:solidFill>
                    <a:srgbClr val="FFFFFF"/>
                  </a:solidFill>
                </a:endParaRPr>
              </a:p>
            </p:txBody>
          </p:sp>
        </p:grpSp>
      </p:grpSp>
      <p:sp>
        <p:nvSpPr>
          <p:cNvPr id="2" name="文本框 22"/>
          <p:cNvSpPr txBox="1">
            <a:spLocks noChangeArrowheads="1"/>
          </p:cNvSpPr>
          <p:nvPr/>
        </p:nvSpPr>
        <p:spPr bwMode="auto">
          <a:xfrm>
            <a:off x="847725" y="234950"/>
            <a:ext cx="209042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单击此处添加标题</a:t>
            </a:r>
          </a:p>
        </p:txBody>
      </p:sp>
      <p:sp>
        <p:nvSpPr>
          <p:cNvPr id="3" name="文本框 22"/>
          <p:cNvSpPr txBox="1">
            <a:spLocks noChangeArrowheads="1"/>
          </p:cNvSpPr>
          <p:nvPr/>
        </p:nvSpPr>
        <p:spPr bwMode="auto">
          <a:xfrm>
            <a:off x="8267065" y="299720"/>
            <a:ext cx="725805"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LOGO</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248"/>
                                        </p:tgtEl>
                                        <p:attrNameLst>
                                          <p:attrName>style.visibility</p:attrName>
                                        </p:attrNameLst>
                                      </p:cBhvr>
                                      <p:to>
                                        <p:strVal val="visible"/>
                                      </p:to>
                                    </p:set>
                                    <p:anim calcmode="lin" valueType="num">
                                      <p:cBhvr>
                                        <p:cTn id="7" dur="500" fill="hold"/>
                                        <p:tgtEl>
                                          <p:spTgt spid="10248"/>
                                        </p:tgtEl>
                                        <p:attrNameLst>
                                          <p:attrName>ppt_w</p:attrName>
                                        </p:attrNameLst>
                                      </p:cBhvr>
                                      <p:tavLst>
                                        <p:tav tm="0">
                                          <p:val>
                                            <p:fltVal val="0"/>
                                          </p:val>
                                        </p:tav>
                                        <p:tav tm="100000">
                                          <p:val>
                                            <p:strVal val="#ppt_w"/>
                                          </p:val>
                                        </p:tav>
                                      </p:tavLst>
                                    </p:anim>
                                    <p:anim calcmode="lin" valueType="num">
                                      <p:cBhvr>
                                        <p:cTn id="8" dur="500" fill="hold"/>
                                        <p:tgtEl>
                                          <p:spTgt spid="10248"/>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10250"/>
                                        </p:tgtEl>
                                        <p:attrNameLst>
                                          <p:attrName>style.visibility</p:attrName>
                                        </p:attrNameLst>
                                      </p:cBhvr>
                                      <p:to>
                                        <p:strVal val="visible"/>
                                      </p:to>
                                    </p:set>
                                    <p:anim calcmode="lin" valueType="num">
                                      <p:cBhvr>
                                        <p:cTn id="11" dur="500" fill="hold"/>
                                        <p:tgtEl>
                                          <p:spTgt spid="10250"/>
                                        </p:tgtEl>
                                        <p:attrNameLst>
                                          <p:attrName>ppt_w</p:attrName>
                                        </p:attrNameLst>
                                      </p:cBhvr>
                                      <p:tavLst>
                                        <p:tav tm="0">
                                          <p:val>
                                            <p:fltVal val="0"/>
                                          </p:val>
                                        </p:tav>
                                        <p:tav tm="100000">
                                          <p:val>
                                            <p:strVal val="#ppt_w"/>
                                          </p:val>
                                        </p:tav>
                                      </p:tavLst>
                                    </p:anim>
                                    <p:anim calcmode="lin" valueType="num">
                                      <p:cBhvr>
                                        <p:cTn id="12" dur="500" fill="hold"/>
                                        <p:tgtEl>
                                          <p:spTgt spid="10250"/>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10249"/>
                                        </p:tgtEl>
                                        <p:attrNameLst>
                                          <p:attrName>style.visibility</p:attrName>
                                        </p:attrNameLst>
                                      </p:cBhvr>
                                      <p:to>
                                        <p:strVal val="visible"/>
                                      </p:to>
                                    </p:set>
                                    <p:anim calcmode="lin" valueType="num">
                                      <p:cBhvr>
                                        <p:cTn id="15" dur="500" fill="hold"/>
                                        <p:tgtEl>
                                          <p:spTgt spid="10249"/>
                                        </p:tgtEl>
                                        <p:attrNameLst>
                                          <p:attrName>ppt_w</p:attrName>
                                        </p:attrNameLst>
                                      </p:cBhvr>
                                      <p:tavLst>
                                        <p:tav tm="0">
                                          <p:val>
                                            <p:fltVal val="0"/>
                                          </p:val>
                                        </p:tav>
                                        <p:tav tm="100000">
                                          <p:val>
                                            <p:strVal val="#ppt_w"/>
                                          </p:val>
                                        </p:tav>
                                      </p:tavLst>
                                    </p:anim>
                                    <p:anim calcmode="lin" valueType="num">
                                      <p:cBhvr>
                                        <p:cTn id="16" dur="500" fill="hold"/>
                                        <p:tgtEl>
                                          <p:spTgt spid="10249"/>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10251"/>
                                        </p:tgtEl>
                                        <p:attrNameLst>
                                          <p:attrName>style.visibility</p:attrName>
                                        </p:attrNameLst>
                                      </p:cBhvr>
                                      <p:to>
                                        <p:strVal val="visible"/>
                                      </p:to>
                                    </p:set>
                                    <p:anim calcmode="lin" valueType="num">
                                      <p:cBhvr>
                                        <p:cTn id="19" dur="500" fill="hold"/>
                                        <p:tgtEl>
                                          <p:spTgt spid="10251"/>
                                        </p:tgtEl>
                                        <p:attrNameLst>
                                          <p:attrName>ppt_w</p:attrName>
                                        </p:attrNameLst>
                                      </p:cBhvr>
                                      <p:tavLst>
                                        <p:tav tm="0">
                                          <p:val>
                                            <p:fltVal val="0"/>
                                          </p:val>
                                        </p:tav>
                                        <p:tav tm="100000">
                                          <p:val>
                                            <p:strVal val="#ppt_w"/>
                                          </p:val>
                                        </p:tav>
                                      </p:tavLst>
                                    </p:anim>
                                    <p:anim calcmode="lin" valueType="num">
                                      <p:cBhvr>
                                        <p:cTn id="20" dur="500" fill="hold"/>
                                        <p:tgtEl>
                                          <p:spTgt spid="10251"/>
                                        </p:tgtEl>
                                        <p:attrNameLst>
                                          <p:attrName>ppt_h</p:attrName>
                                        </p:attrNameLst>
                                      </p:cBhvr>
                                      <p:tavLst>
                                        <p:tav tm="0">
                                          <p:val>
                                            <p:strVal val="#ppt_h"/>
                                          </p:val>
                                        </p:tav>
                                        <p:tav tm="100000">
                                          <p:val>
                                            <p:strVal val="#ppt_h"/>
                                          </p:val>
                                        </p:tav>
                                      </p:tavLst>
                                    </p:anim>
                                  </p:childTnLst>
                                </p:cTn>
                              </p:par>
                            </p:childTnLst>
                          </p:cTn>
                        </p:par>
                        <p:par>
                          <p:cTn id="21" fill="hold">
                            <p:stCondLst>
                              <p:cond delay="500"/>
                            </p:stCondLst>
                            <p:childTnLst>
                              <p:par>
                                <p:cTn id="22" presetID="50" presetClass="entr" presetSubtype="0" decel="100000" fill="hold" grpId="0" nodeType="afterEffect">
                                  <p:stCondLst>
                                    <p:cond delay="0"/>
                                  </p:stCondLst>
                                  <p:iterate type="lt">
                                    <p:tmPct val="10000"/>
                                  </p:iterate>
                                  <p:childTnLst>
                                    <p:set>
                                      <p:cBhvr>
                                        <p:cTn id="23" dur="1" fill="hold">
                                          <p:stCondLst>
                                            <p:cond delay="0"/>
                                          </p:stCondLst>
                                        </p:cTn>
                                        <p:tgtEl>
                                          <p:spTgt spid="10252"/>
                                        </p:tgtEl>
                                        <p:attrNameLst>
                                          <p:attrName>style.visibility</p:attrName>
                                        </p:attrNameLst>
                                      </p:cBhvr>
                                      <p:to>
                                        <p:strVal val="visible"/>
                                      </p:to>
                                    </p:set>
                                    <p:anim calcmode="lin" valueType="num">
                                      <p:cBhvr>
                                        <p:cTn id="24" dur="500" fill="hold"/>
                                        <p:tgtEl>
                                          <p:spTgt spid="10252"/>
                                        </p:tgtEl>
                                        <p:attrNameLst>
                                          <p:attrName>ppt_w</p:attrName>
                                        </p:attrNameLst>
                                      </p:cBhvr>
                                      <p:tavLst>
                                        <p:tav tm="0">
                                          <p:val>
                                            <p:strVal val="#ppt_w+.3"/>
                                          </p:val>
                                        </p:tav>
                                        <p:tav tm="100000">
                                          <p:val>
                                            <p:strVal val="#ppt_w"/>
                                          </p:val>
                                        </p:tav>
                                      </p:tavLst>
                                    </p:anim>
                                    <p:anim calcmode="lin" valueType="num">
                                      <p:cBhvr>
                                        <p:cTn id="25" dur="500" fill="hold"/>
                                        <p:tgtEl>
                                          <p:spTgt spid="10252"/>
                                        </p:tgtEl>
                                        <p:attrNameLst>
                                          <p:attrName>ppt_h</p:attrName>
                                        </p:attrNameLst>
                                      </p:cBhvr>
                                      <p:tavLst>
                                        <p:tav tm="0">
                                          <p:val>
                                            <p:strVal val="#ppt_h"/>
                                          </p:val>
                                        </p:tav>
                                        <p:tav tm="100000">
                                          <p:val>
                                            <p:strVal val="#ppt_h"/>
                                          </p:val>
                                        </p:tav>
                                      </p:tavLst>
                                    </p:anim>
                                    <p:animEffect transition="in" filter="fade">
                                      <p:cBhvr>
                                        <p:cTn id="26" dur="500"/>
                                        <p:tgtEl>
                                          <p:spTgt spid="10252"/>
                                        </p:tgtEl>
                                      </p:cBhvr>
                                    </p:animEffect>
                                  </p:childTnLst>
                                </p:cTn>
                              </p:par>
                              <p:par>
                                <p:cTn id="27" presetID="50" presetClass="entr" presetSubtype="0" decel="100000" fill="hold" grpId="0" nodeType="withEffect">
                                  <p:stCondLst>
                                    <p:cond delay="0"/>
                                  </p:stCondLst>
                                  <p:iterate type="lt">
                                    <p:tmPct val="10000"/>
                                  </p:iterate>
                                  <p:childTnLst>
                                    <p:set>
                                      <p:cBhvr>
                                        <p:cTn id="28" dur="1" fill="hold">
                                          <p:stCondLst>
                                            <p:cond delay="0"/>
                                          </p:stCondLst>
                                        </p:cTn>
                                        <p:tgtEl>
                                          <p:spTgt spid="10298"/>
                                        </p:tgtEl>
                                        <p:attrNameLst>
                                          <p:attrName>style.visibility</p:attrName>
                                        </p:attrNameLst>
                                      </p:cBhvr>
                                      <p:to>
                                        <p:strVal val="visible"/>
                                      </p:to>
                                    </p:set>
                                    <p:anim calcmode="lin" valueType="num">
                                      <p:cBhvr>
                                        <p:cTn id="29" dur="500" fill="hold"/>
                                        <p:tgtEl>
                                          <p:spTgt spid="10298"/>
                                        </p:tgtEl>
                                        <p:attrNameLst>
                                          <p:attrName>ppt_w</p:attrName>
                                        </p:attrNameLst>
                                      </p:cBhvr>
                                      <p:tavLst>
                                        <p:tav tm="0">
                                          <p:val>
                                            <p:strVal val="#ppt_w+.3"/>
                                          </p:val>
                                        </p:tav>
                                        <p:tav tm="100000">
                                          <p:val>
                                            <p:strVal val="#ppt_w"/>
                                          </p:val>
                                        </p:tav>
                                      </p:tavLst>
                                    </p:anim>
                                    <p:anim calcmode="lin" valueType="num">
                                      <p:cBhvr>
                                        <p:cTn id="30" dur="500" fill="hold"/>
                                        <p:tgtEl>
                                          <p:spTgt spid="10298"/>
                                        </p:tgtEl>
                                        <p:attrNameLst>
                                          <p:attrName>ppt_h</p:attrName>
                                        </p:attrNameLst>
                                      </p:cBhvr>
                                      <p:tavLst>
                                        <p:tav tm="0">
                                          <p:val>
                                            <p:strVal val="#ppt_h"/>
                                          </p:val>
                                        </p:tav>
                                        <p:tav tm="100000">
                                          <p:val>
                                            <p:strVal val="#ppt_h"/>
                                          </p:val>
                                        </p:tav>
                                      </p:tavLst>
                                    </p:anim>
                                    <p:animEffect transition="in" filter="fade">
                                      <p:cBhvr>
                                        <p:cTn id="31" dur="500"/>
                                        <p:tgtEl>
                                          <p:spTgt spid="10298"/>
                                        </p:tgtEl>
                                      </p:cBhvr>
                                    </p:animEffect>
                                  </p:childTnLst>
                                </p:cTn>
                              </p:par>
                              <p:par>
                                <p:cTn id="32" presetID="50" presetClass="entr" presetSubtype="0" decel="100000" fill="hold" grpId="0" nodeType="withEffect">
                                  <p:stCondLst>
                                    <p:cond delay="0"/>
                                  </p:stCondLst>
                                  <p:iterate type="lt">
                                    <p:tmPct val="10000"/>
                                  </p:iterate>
                                  <p:childTnLst>
                                    <p:set>
                                      <p:cBhvr>
                                        <p:cTn id="33" dur="1" fill="hold">
                                          <p:stCondLst>
                                            <p:cond delay="0"/>
                                          </p:stCondLst>
                                        </p:cTn>
                                        <p:tgtEl>
                                          <p:spTgt spid="10275"/>
                                        </p:tgtEl>
                                        <p:attrNameLst>
                                          <p:attrName>style.visibility</p:attrName>
                                        </p:attrNameLst>
                                      </p:cBhvr>
                                      <p:to>
                                        <p:strVal val="visible"/>
                                      </p:to>
                                    </p:set>
                                    <p:anim calcmode="lin" valueType="num">
                                      <p:cBhvr>
                                        <p:cTn id="34" dur="500" fill="hold"/>
                                        <p:tgtEl>
                                          <p:spTgt spid="10275"/>
                                        </p:tgtEl>
                                        <p:attrNameLst>
                                          <p:attrName>ppt_w</p:attrName>
                                        </p:attrNameLst>
                                      </p:cBhvr>
                                      <p:tavLst>
                                        <p:tav tm="0">
                                          <p:val>
                                            <p:strVal val="#ppt_w+.3"/>
                                          </p:val>
                                        </p:tav>
                                        <p:tav tm="100000">
                                          <p:val>
                                            <p:strVal val="#ppt_w"/>
                                          </p:val>
                                        </p:tav>
                                      </p:tavLst>
                                    </p:anim>
                                    <p:anim calcmode="lin" valueType="num">
                                      <p:cBhvr>
                                        <p:cTn id="35" dur="500" fill="hold"/>
                                        <p:tgtEl>
                                          <p:spTgt spid="10275"/>
                                        </p:tgtEl>
                                        <p:attrNameLst>
                                          <p:attrName>ppt_h</p:attrName>
                                        </p:attrNameLst>
                                      </p:cBhvr>
                                      <p:tavLst>
                                        <p:tav tm="0">
                                          <p:val>
                                            <p:strVal val="#ppt_h"/>
                                          </p:val>
                                        </p:tav>
                                        <p:tav tm="100000">
                                          <p:val>
                                            <p:strVal val="#ppt_h"/>
                                          </p:val>
                                        </p:tav>
                                      </p:tavLst>
                                    </p:anim>
                                    <p:animEffect transition="in" filter="fade">
                                      <p:cBhvr>
                                        <p:cTn id="36" dur="500"/>
                                        <p:tgtEl>
                                          <p:spTgt spid="10275"/>
                                        </p:tgtEl>
                                      </p:cBhvr>
                                    </p:animEffect>
                                  </p:childTnLst>
                                </p:cTn>
                              </p:par>
                              <p:par>
                                <p:cTn id="37" presetID="50" presetClass="entr" presetSubtype="0" decel="100000" fill="hold" grpId="0" nodeType="withEffect">
                                  <p:stCondLst>
                                    <p:cond delay="0"/>
                                  </p:stCondLst>
                                  <p:iterate type="lt">
                                    <p:tmPct val="10000"/>
                                  </p:iterate>
                                  <p:childTnLst>
                                    <p:set>
                                      <p:cBhvr>
                                        <p:cTn id="38" dur="1" fill="hold">
                                          <p:stCondLst>
                                            <p:cond delay="0"/>
                                          </p:stCondLst>
                                        </p:cTn>
                                        <p:tgtEl>
                                          <p:spTgt spid="10321"/>
                                        </p:tgtEl>
                                        <p:attrNameLst>
                                          <p:attrName>style.visibility</p:attrName>
                                        </p:attrNameLst>
                                      </p:cBhvr>
                                      <p:to>
                                        <p:strVal val="visible"/>
                                      </p:to>
                                    </p:set>
                                    <p:anim calcmode="lin" valueType="num">
                                      <p:cBhvr>
                                        <p:cTn id="39" dur="500" fill="hold"/>
                                        <p:tgtEl>
                                          <p:spTgt spid="10321"/>
                                        </p:tgtEl>
                                        <p:attrNameLst>
                                          <p:attrName>ppt_w</p:attrName>
                                        </p:attrNameLst>
                                      </p:cBhvr>
                                      <p:tavLst>
                                        <p:tav tm="0">
                                          <p:val>
                                            <p:strVal val="#ppt_w+.3"/>
                                          </p:val>
                                        </p:tav>
                                        <p:tav tm="100000">
                                          <p:val>
                                            <p:strVal val="#ppt_w"/>
                                          </p:val>
                                        </p:tav>
                                      </p:tavLst>
                                    </p:anim>
                                    <p:anim calcmode="lin" valueType="num">
                                      <p:cBhvr>
                                        <p:cTn id="40" dur="500" fill="hold"/>
                                        <p:tgtEl>
                                          <p:spTgt spid="10321"/>
                                        </p:tgtEl>
                                        <p:attrNameLst>
                                          <p:attrName>ppt_h</p:attrName>
                                        </p:attrNameLst>
                                      </p:cBhvr>
                                      <p:tavLst>
                                        <p:tav tm="0">
                                          <p:val>
                                            <p:strVal val="#ppt_h"/>
                                          </p:val>
                                        </p:tav>
                                        <p:tav tm="100000">
                                          <p:val>
                                            <p:strVal val="#ppt_h"/>
                                          </p:val>
                                        </p:tav>
                                      </p:tavLst>
                                    </p:anim>
                                    <p:animEffect transition="in" filter="fade">
                                      <p:cBhvr>
                                        <p:cTn id="41" dur="500"/>
                                        <p:tgtEl>
                                          <p:spTgt spid="10321"/>
                                        </p:tgtEl>
                                      </p:cBhvr>
                                    </p:animEffect>
                                  </p:childTnLst>
                                </p:cTn>
                              </p:par>
                            </p:childTnLst>
                          </p:cTn>
                        </p:par>
                        <p:par>
                          <p:cTn id="42" fill="hold">
                            <p:stCondLst>
                              <p:cond delay="1350"/>
                            </p:stCondLst>
                            <p:childTnLst>
                              <p:par>
                                <p:cTn id="43" presetID="23" presetClass="entr" presetSubtype="16" fill="hold" grpId="0" nodeType="afterEffect">
                                  <p:stCondLst>
                                    <p:cond delay="0"/>
                                  </p:stCondLst>
                                  <p:childTnLst>
                                    <p:set>
                                      <p:cBhvr>
                                        <p:cTn id="44" dur="1" fill="hold">
                                          <p:stCondLst>
                                            <p:cond delay="0"/>
                                          </p:stCondLst>
                                        </p:cTn>
                                        <p:tgtEl>
                                          <p:spTgt spid="10253"/>
                                        </p:tgtEl>
                                        <p:attrNameLst>
                                          <p:attrName>style.visibility</p:attrName>
                                        </p:attrNameLst>
                                      </p:cBhvr>
                                      <p:to>
                                        <p:strVal val="visible"/>
                                      </p:to>
                                    </p:set>
                                    <p:anim calcmode="lin" valueType="num">
                                      <p:cBhvr>
                                        <p:cTn id="45" dur="500" fill="hold"/>
                                        <p:tgtEl>
                                          <p:spTgt spid="10253"/>
                                        </p:tgtEl>
                                        <p:attrNameLst>
                                          <p:attrName>ppt_w</p:attrName>
                                        </p:attrNameLst>
                                      </p:cBhvr>
                                      <p:tavLst>
                                        <p:tav tm="0">
                                          <p:val>
                                            <p:fltVal val="0"/>
                                          </p:val>
                                        </p:tav>
                                        <p:tav tm="100000">
                                          <p:val>
                                            <p:strVal val="#ppt_w"/>
                                          </p:val>
                                        </p:tav>
                                      </p:tavLst>
                                    </p:anim>
                                    <p:anim calcmode="lin" valueType="num">
                                      <p:cBhvr>
                                        <p:cTn id="46" dur="500" fill="hold"/>
                                        <p:tgtEl>
                                          <p:spTgt spid="10253"/>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10299"/>
                                        </p:tgtEl>
                                        <p:attrNameLst>
                                          <p:attrName>style.visibility</p:attrName>
                                        </p:attrNameLst>
                                      </p:cBhvr>
                                      <p:to>
                                        <p:strVal val="visible"/>
                                      </p:to>
                                    </p:set>
                                    <p:anim calcmode="lin" valueType="num">
                                      <p:cBhvr>
                                        <p:cTn id="49" dur="500" fill="hold"/>
                                        <p:tgtEl>
                                          <p:spTgt spid="10299"/>
                                        </p:tgtEl>
                                        <p:attrNameLst>
                                          <p:attrName>ppt_w</p:attrName>
                                        </p:attrNameLst>
                                      </p:cBhvr>
                                      <p:tavLst>
                                        <p:tav tm="0">
                                          <p:val>
                                            <p:fltVal val="0"/>
                                          </p:val>
                                        </p:tav>
                                        <p:tav tm="100000">
                                          <p:val>
                                            <p:strVal val="#ppt_w"/>
                                          </p:val>
                                        </p:tav>
                                      </p:tavLst>
                                    </p:anim>
                                    <p:anim calcmode="lin" valueType="num">
                                      <p:cBhvr>
                                        <p:cTn id="50" dur="500" fill="hold"/>
                                        <p:tgtEl>
                                          <p:spTgt spid="10299"/>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0"/>
                                  </p:stCondLst>
                                  <p:childTnLst>
                                    <p:set>
                                      <p:cBhvr>
                                        <p:cTn id="52" dur="1" fill="hold">
                                          <p:stCondLst>
                                            <p:cond delay="0"/>
                                          </p:stCondLst>
                                        </p:cTn>
                                        <p:tgtEl>
                                          <p:spTgt spid="10276"/>
                                        </p:tgtEl>
                                        <p:attrNameLst>
                                          <p:attrName>style.visibility</p:attrName>
                                        </p:attrNameLst>
                                      </p:cBhvr>
                                      <p:to>
                                        <p:strVal val="visible"/>
                                      </p:to>
                                    </p:set>
                                    <p:anim calcmode="lin" valueType="num">
                                      <p:cBhvr>
                                        <p:cTn id="53" dur="500" fill="hold"/>
                                        <p:tgtEl>
                                          <p:spTgt spid="10276"/>
                                        </p:tgtEl>
                                        <p:attrNameLst>
                                          <p:attrName>ppt_w</p:attrName>
                                        </p:attrNameLst>
                                      </p:cBhvr>
                                      <p:tavLst>
                                        <p:tav tm="0">
                                          <p:val>
                                            <p:fltVal val="0"/>
                                          </p:val>
                                        </p:tav>
                                        <p:tav tm="100000">
                                          <p:val>
                                            <p:strVal val="#ppt_w"/>
                                          </p:val>
                                        </p:tav>
                                      </p:tavLst>
                                    </p:anim>
                                    <p:anim calcmode="lin" valueType="num">
                                      <p:cBhvr>
                                        <p:cTn id="54" dur="500" fill="hold"/>
                                        <p:tgtEl>
                                          <p:spTgt spid="10276"/>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0"/>
                                  </p:stCondLst>
                                  <p:childTnLst>
                                    <p:set>
                                      <p:cBhvr>
                                        <p:cTn id="56" dur="1" fill="hold">
                                          <p:stCondLst>
                                            <p:cond delay="0"/>
                                          </p:stCondLst>
                                        </p:cTn>
                                        <p:tgtEl>
                                          <p:spTgt spid="10322"/>
                                        </p:tgtEl>
                                        <p:attrNameLst>
                                          <p:attrName>style.visibility</p:attrName>
                                        </p:attrNameLst>
                                      </p:cBhvr>
                                      <p:to>
                                        <p:strVal val="visible"/>
                                      </p:to>
                                    </p:set>
                                    <p:anim calcmode="lin" valueType="num">
                                      <p:cBhvr>
                                        <p:cTn id="57" dur="500" fill="hold"/>
                                        <p:tgtEl>
                                          <p:spTgt spid="10322"/>
                                        </p:tgtEl>
                                        <p:attrNameLst>
                                          <p:attrName>ppt_w</p:attrName>
                                        </p:attrNameLst>
                                      </p:cBhvr>
                                      <p:tavLst>
                                        <p:tav tm="0">
                                          <p:val>
                                            <p:fltVal val="0"/>
                                          </p:val>
                                        </p:tav>
                                        <p:tav tm="100000">
                                          <p:val>
                                            <p:strVal val="#ppt_w"/>
                                          </p:val>
                                        </p:tav>
                                      </p:tavLst>
                                    </p:anim>
                                    <p:anim calcmode="lin" valueType="num">
                                      <p:cBhvr>
                                        <p:cTn id="58" dur="500" fill="hold"/>
                                        <p:tgtEl>
                                          <p:spTgt spid="10322"/>
                                        </p:tgtEl>
                                        <p:attrNameLst>
                                          <p:attrName>ppt_h</p:attrName>
                                        </p:attrNameLst>
                                      </p:cBhvr>
                                      <p:tavLst>
                                        <p:tav tm="0">
                                          <p:val>
                                            <p:fltVal val="0"/>
                                          </p:val>
                                        </p:tav>
                                        <p:tav tm="100000">
                                          <p:val>
                                            <p:strVal val="#ppt_h"/>
                                          </p:val>
                                        </p:tav>
                                      </p:tavLst>
                                    </p:anim>
                                  </p:childTnLst>
                                </p:cTn>
                              </p:par>
                            </p:childTnLst>
                          </p:cTn>
                        </p:par>
                        <p:par>
                          <p:cTn id="59" fill="hold">
                            <p:stCondLst>
                              <p:cond delay="1850"/>
                            </p:stCondLst>
                            <p:childTnLst>
                              <p:par>
                                <p:cTn id="60" presetID="22" presetClass="entr" presetSubtype="8" fill="hold" grpId="0" nodeType="afterEffect">
                                  <p:stCondLst>
                                    <p:cond delay="0"/>
                                  </p:stCondLst>
                                  <p:childTnLst>
                                    <p:set>
                                      <p:cBhvr>
                                        <p:cTn id="61" dur="1" fill="hold">
                                          <p:stCondLst>
                                            <p:cond delay="0"/>
                                          </p:stCondLst>
                                        </p:cTn>
                                        <p:tgtEl>
                                          <p:spTgt spid="10254"/>
                                        </p:tgtEl>
                                        <p:attrNameLst>
                                          <p:attrName>style.visibility</p:attrName>
                                        </p:attrNameLst>
                                      </p:cBhvr>
                                      <p:to>
                                        <p:strVal val="visible"/>
                                      </p:to>
                                    </p:set>
                                    <p:animEffect transition="in" filter="wipe(left)">
                                      <p:cBhvr>
                                        <p:cTn id="62" dur="750"/>
                                        <p:tgtEl>
                                          <p:spTgt spid="10254"/>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0300"/>
                                        </p:tgtEl>
                                        <p:attrNameLst>
                                          <p:attrName>style.visibility</p:attrName>
                                        </p:attrNameLst>
                                      </p:cBhvr>
                                      <p:to>
                                        <p:strVal val="visible"/>
                                      </p:to>
                                    </p:set>
                                    <p:animEffect transition="in" filter="wipe(left)">
                                      <p:cBhvr>
                                        <p:cTn id="65" dur="750"/>
                                        <p:tgtEl>
                                          <p:spTgt spid="1030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0277"/>
                                        </p:tgtEl>
                                        <p:attrNameLst>
                                          <p:attrName>style.visibility</p:attrName>
                                        </p:attrNameLst>
                                      </p:cBhvr>
                                      <p:to>
                                        <p:strVal val="visible"/>
                                      </p:to>
                                    </p:set>
                                    <p:animEffect transition="in" filter="wipe(left)">
                                      <p:cBhvr>
                                        <p:cTn id="68" dur="750"/>
                                        <p:tgtEl>
                                          <p:spTgt spid="1027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0323"/>
                                        </p:tgtEl>
                                        <p:attrNameLst>
                                          <p:attrName>style.visibility</p:attrName>
                                        </p:attrNameLst>
                                      </p:cBhvr>
                                      <p:to>
                                        <p:strVal val="visible"/>
                                      </p:to>
                                    </p:set>
                                    <p:animEffect transition="in" filter="wipe(left)">
                                      <p:cBhvr>
                                        <p:cTn id="71" dur="750"/>
                                        <p:tgtEl>
                                          <p:spTgt spid="10323"/>
                                        </p:tgtEl>
                                      </p:cBhvr>
                                    </p:animEffect>
                                  </p:childTnLst>
                                </p:cTn>
                              </p:par>
                            </p:childTnLst>
                          </p:cTn>
                        </p:par>
                        <p:par>
                          <p:cTn id="72" fill="hold">
                            <p:stCondLst>
                              <p:cond delay="2850"/>
                            </p:stCondLst>
                            <p:childTnLst>
                              <p:par>
                                <p:cTn id="73" presetID="12" presetClass="entr" presetSubtype="2" fill="hold" nodeType="afterEffect">
                                  <p:stCondLst>
                                    <p:cond delay="0"/>
                                  </p:stCondLst>
                                  <p:childTnLst>
                                    <p:set>
                                      <p:cBhvr>
                                        <p:cTn id="74" dur="1" fill="hold">
                                          <p:stCondLst>
                                            <p:cond delay="0"/>
                                          </p:stCondLst>
                                        </p:cTn>
                                        <p:tgtEl>
                                          <p:spTgt spid="10255"/>
                                        </p:tgtEl>
                                        <p:attrNameLst>
                                          <p:attrName>style.visibility</p:attrName>
                                        </p:attrNameLst>
                                      </p:cBhvr>
                                      <p:to>
                                        <p:strVal val="visible"/>
                                      </p:to>
                                    </p:set>
                                    <p:anim calcmode="lin" valueType="num">
                                      <p:cBhvr additive="base">
                                        <p:cTn id="75" dur="500"/>
                                        <p:tgtEl>
                                          <p:spTgt spid="10255"/>
                                        </p:tgtEl>
                                        <p:attrNameLst>
                                          <p:attrName>ppt_x</p:attrName>
                                        </p:attrNameLst>
                                      </p:cBhvr>
                                      <p:tavLst>
                                        <p:tav tm="0">
                                          <p:val>
                                            <p:strVal val="#ppt_x+#ppt_w*1.125000"/>
                                          </p:val>
                                        </p:tav>
                                        <p:tav tm="100000">
                                          <p:val>
                                            <p:strVal val="#ppt_x"/>
                                          </p:val>
                                        </p:tav>
                                      </p:tavLst>
                                    </p:anim>
                                    <p:animEffect transition="in" filter="wipe(left)">
                                      <p:cBhvr>
                                        <p:cTn id="76" dur="500"/>
                                        <p:tgtEl>
                                          <p:spTgt spid="10255"/>
                                        </p:tgtEl>
                                      </p:cBhvr>
                                    </p:animEffect>
                                  </p:childTnLst>
                                </p:cTn>
                              </p:par>
                              <p:par>
                                <p:cTn id="77" presetID="12" presetClass="entr" presetSubtype="2" fill="hold" nodeType="withEffect">
                                  <p:stCondLst>
                                    <p:cond delay="0"/>
                                  </p:stCondLst>
                                  <p:childTnLst>
                                    <p:set>
                                      <p:cBhvr>
                                        <p:cTn id="78" dur="1" fill="hold">
                                          <p:stCondLst>
                                            <p:cond delay="0"/>
                                          </p:stCondLst>
                                        </p:cTn>
                                        <p:tgtEl>
                                          <p:spTgt spid="10301"/>
                                        </p:tgtEl>
                                        <p:attrNameLst>
                                          <p:attrName>style.visibility</p:attrName>
                                        </p:attrNameLst>
                                      </p:cBhvr>
                                      <p:to>
                                        <p:strVal val="visible"/>
                                      </p:to>
                                    </p:set>
                                    <p:anim calcmode="lin" valueType="num">
                                      <p:cBhvr additive="base">
                                        <p:cTn id="79" dur="500"/>
                                        <p:tgtEl>
                                          <p:spTgt spid="10301"/>
                                        </p:tgtEl>
                                        <p:attrNameLst>
                                          <p:attrName>ppt_x</p:attrName>
                                        </p:attrNameLst>
                                      </p:cBhvr>
                                      <p:tavLst>
                                        <p:tav tm="0">
                                          <p:val>
                                            <p:strVal val="#ppt_x+#ppt_w*1.125000"/>
                                          </p:val>
                                        </p:tav>
                                        <p:tav tm="100000">
                                          <p:val>
                                            <p:strVal val="#ppt_x"/>
                                          </p:val>
                                        </p:tav>
                                      </p:tavLst>
                                    </p:anim>
                                    <p:animEffect transition="in" filter="wipe(left)">
                                      <p:cBhvr>
                                        <p:cTn id="80" dur="500"/>
                                        <p:tgtEl>
                                          <p:spTgt spid="10301"/>
                                        </p:tgtEl>
                                      </p:cBhvr>
                                    </p:animEffect>
                                  </p:childTnLst>
                                </p:cTn>
                              </p:par>
                              <p:par>
                                <p:cTn id="81" presetID="12" presetClass="entr" presetSubtype="2" fill="hold" nodeType="withEffect">
                                  <p:stCondLst>
                                    <p:cond delay="0"/>
                                  </p:stCondLst>
                                  <p:childTnLst>
                                    <p:set>
                                      <p:cBhvr>
                                        <p:cTn id="82" dur="1" fill="hold">
                                          <p:stCondLst>
                                            <p:cond delay="0"/>
                                          </p:stCondLst>
                                        </p:cTn>
                                        <p:tgtEl>
                                          <p:spTgt spid="10278"/>
                                        </p:tgtEl>
                                        <p:attrNameLst>
                                          <p:attrName>style.visibility</p:attrName>
                                        </p:attrNameLst>
                                      </p:cBhvr>
                                      <p:to>
                                        <p:strVal val="visible"/>
                                      </p:to>
                                    </p:set>
                                    <p:anim calcmode="lin" valueType="num">
                                      <p:cBhvr additive="base">
                                        <p:cTn id="83" dur="500"/>
                                        <p:tgtEl>
                                          <p:spTgt spid="10278"/>
                                        </p:tgtEl>
                                        <p:attrNameLst>
                                          <p:attrName>ppt_x</p:attrName>
                                        </p:attrNameLst>
                                      </p:cBhvr>
                                      <p:tavLst>
                                        <p:tav tm="0">
                                          <p:val>
                                            <p:strVal val="#ppt_x+#ppt_w*1.125000"/>
                                          </p:val>
                                        </p:tav>
                                        <p:tav tm="100000">
                                          <p:val>
                                            <p:strVal val="#ppt_x"/>
                                          </p:val>
                                        </p:tav>
                                      </p:tavLst>
                                    </p:anim>
                                    <p:animEffect transition="in" filter="wipe(left)">
                                      <p:cBhvr>
                                        <p:cTn id="84" dur="500"/>
                                        <p:tgtEl>
                                          <p:spTgt spid="10278"/>
                                        </p:tgtEl>
                                      </p:cBhvr>
                                    </p:animEffect>
                                  </p:childTnLst>
                                </p:cTn>
                              </p:par>
                              <p:par>
                                <p:cTn id="85" presetID="12" presetClass="entr" presetSubtype="2" fill="hold" nodeType="withEffect">
                                  <p:stCondLst>
                                    <p:cond delay="0"/>
                                  </p:stCondLst>
                                  <p:childTnLst>
                                    <p:set>
                                      <p:cBhvr>
                                        <p:cTn id="86" dur="1" fill="hold">
                                          <p:stCondLst>
                                            <p:cond delay="0"/>
                                          </p:stCondLst>
                                        </p:cTn>
                                        <p:tgtEl>
                                          <p:spTgt spid="10324"/>
                                        </p:tgtEl>
                                        <p:attrNameLst>
                                          <p:attrName>style.visibility</p:attrName>
                                        </p:attrNameLst>
                                      </p:cBhvr>
                                      <p:to>
                                        <p:strVal val="visible"/>
                                      </p:to>
                                    </p:set>
                                    <p:anim calcmode="lin" valueType="num">
                                      <p:cBhvr additive="base">
                                        <p:cTn id="87" dur="500"/>
                                        <p:tgtEl>
                                          <p:spTgt spid="10324"/>
                                        </p:tgtEl>
                                        <p:attrNameLst>
                                          <p:attrName>ppt_x</p:attrName>
                                        </p:attrNameLst>
                                      </p:cBhvr>
                                      <p:tavLst>
                                        <p:tav tm="0">
                                          <p:val>
                                            <p:strVal val="#ppt_x+#ppt_w*1.125000"/>
                                          </p:val>
                                        </p:tav>
                                        <p:tav tm="100000">
                                          <p:val>
                                            <p:strVal val="#ppt_x"/>
                                          </p:val>
                                        </p:tav>
                                      </p:tavLst>
                                    </p:anim>
                                    <p:animEffect transition="in" filter="wipe(left)">
                                      <p:cBhvr>
                                        <p:cTn id="88" dur="500"/>
                                        <p:tgtEl>
                                          <p:spTgt spid="10324"/>
                                        </p:tgtEl>
                                      </p:cBhvr>
                                    </p:animEffect>
                                  </p:childTnLst>
                                </p:cTn>
                              </p:par>
                            </p:childTnLst>
                          </p:cTn>
                        </p:par>
                        <p:par>
                          <p:cTn id="89" fill="hold">
                            <p:stCondLst>
                              <p:cond delay="3350"/>
                            </p:stCondLst>
                            <p:childTnLst>
                              <p:par>
                                <p:cTn id="90" presetID="22" presetClass="entr" presetSubtype="8" fill="hold" nodeType="afterEffect">
                                  <p:stCondLst>
                                    <p:cond delay="0"/>
                                  </p:stCondLst>
                                  <p:childTnLst>
                                    <p:set>
                                      <p:cBhvr>
                                        <p:cTn id="91" dur="1" fill="hold">
                                          <p:stCondLst>
                                            <p:cond delay="0"/>
                                          </p:stCondLst>
                                        </p:cTn>
                                        <p:tgtEl>
                                          <p:spTgt spid="10265"/>
                                        </p:tgtEl>
                                        <p:attrNameLst>
                                          <p:attrName>style.visibility</p:attrName>
                                        </p:attrNameLst>
                                      </p:cBhvr>
                                      <p:to>
                                        <p:strVal val="visible"/>
                                      </p:to>
                                    </p:set>
                                    <p:animEffect transition="in" filter="wipe(left)">
                                      <p:cBhvr>
                                        <p:cTn id="92" dur="750"/>
                                        <p:tgtEl>
                                          <p:spTgt spid="10265"/>
                                        </p:tgtEl>
                                      </p:cBhvr>
                                    </p:animEffect>
                                  </p:childTnLst>
                                </p:cTn>
                              </p:par>
                              <p:par>
                                <p:cTn id="93" presetID="22" presetClass="entr" presetSubtype="8" fill="hold" nodeType="withEffect">
                                  <p:stCondLst>
                                    <p:cond delay="0"/>
                                  </p:stCondLst>
                                  <p:childTnLst>
                                    <p:set>
                                      <p:cBhvr>
                                        <p:cTn id="94" dur="1" fill="hold">
                                          <p:stCondLst>
                                            <p:cond delay="0"/>
                                          </p:stCondLst>
                                        </p:cTn>
                                        <p:tgtEl>
                                          <p:spTgt spid="10311"/>
                                        </p:tgtEl>
                                        <p:attrNameLst>
                                          <p:attrName>style.visibility</p:attrName>
                                        </p:attrNameLst>
                                      </p:cBhvr>
                                      <p:to>
                                        <p:strVal val="visible"/>
                                      </p:to>
                                    </p:set>
                                    <p:animEffect transition="in" filter="wipe(left)">
                                      <p:cBhvr>
                                        <p:cTn id="95" dur="750"/>
                                        <p:tgtEl>
                                          <p:spTgt spid="10311"/>
                                        </p:tgtEl>
                                      </p:cBhvr>
                                    </p:animEffect>
                                  </p:childTnLst>
                                </p:cTn>
                              </p:par>
                              <p:par>
                                <p:cTn id="96" presetID="22" presetClass="entr" presetSubtype="8" fill="hold" nodeType="withEffect">
                                  <p:stCondLst>
                                    <p:cond delay="0"/>
                                  </p:stCondLst>
                                  <p:childTnLst>
                                    <p:set>
                                      <p:cBhvr>
                                        <p:cTn id="97" dur="1" fill="hold">
                                          <p:stCondLst>
                                            <p:cond delay="0"/>
                                          </p:stCondLst>
                                        </p:cTn>
                                        <p:tgtEl>
                                          <p:spTgt spid="10288"/>
                                        </p:tgtEl>
                                        <p:attrNameLst>
                                          <p:attrName>style.visibility</p:attrName>
                                        </p:attrNameLst>
                                      </p:cBhvr>
                                      <p:to>
                                        <p:strVal val="visible"/>
                                      </p:to>
                                    </p:set>
                                    <p:animEffect transition="in" filter="wipe(left)">
                                      <p:cBhvr>
                                        <p:cTn id="98" dur="750"/>
                                        <p:tgtEl>
                                          <p:spTgt spid="10288"/>
                                        </p:tgtEl>
                                      </p:cBhvr>
                                    </p:animEffect>
                                  </p:childTnLst>
                                </p:cTn>
                              </p:par>
                              <p:par>
                                <p:cTn id="99" presetID="22" presetClass="entr" presetSubtype="8" fill="hold" nodeType="withEffect">
                                  <p:stCondLst>
                                    <p:cond delay="0"/>
                                  </p:stCondLst>
                                  <p:childTnLst>
                                    <p:set>
                                      <p:cBhvr>
                                        <p:cTn id="100" dur="1" fill="hold">
                                          <p:stCondLst>
                                            <p:cond delay="0"/>
                                          </p:stCondLst>
                                        </p:cTn>
                                        <p:tgtEl>
                                          <p:spTgt spid="10334"/>
                                        </p:tgtEl>
                                        <p:attrNameLst>
                                          <p:attrName>style.visibility</p:attrName>
                                        </p:attrNameLst>
                                      </p:cBhvr>
                                      <p:to>
                                        <p:strVal val="visible"/>
                                      </p:to>
                                    </p:set>
                                    <p:animEffect transition="in" filter="wipe(left)">
                                      <p:cBhvr>
                                        <p:cTn id="101" dur="750"/>
                                        <p:tgtEl>
                                          <p:spTgt spid="103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8" grpId="0" bldLvl="0" animBg="1" autoUpdateAnimBg="0"/>
      <p:bldP spid="10249" grpId="0" bldLvl="0" animBg="1" autoUpdateAnimBg="0"/>
      <p:bldP spid="10250" grpId="0" bldLvl="0" animBg="1" autoUpdateAnimBg="0"/>
      <p:bldP spid="10251" grpId="0" bldLvl="0" animBg="1" autoUpdateAnimBg="0"/>
      <p:bldP spid="10252" grpId="0" autoUpdateAnimBg="0"/>
      <p:bldP spid="10253" grpId="0" bldLvl="0" animBg="1"/>
      <p:bldP spid="10254" grpId="0" autoUpdateAnimBg="0"/>
      <p:bldP spid="10275" grpId="0" autoUpdateAnimBg="0"/>
      <p:bldP spid="10276" grpId="0" bldLvl="0" animBg="1"/>
      <p:bldP spid="10277" grpId="0" autoUpdateAnimBg="0"/>
      <p:bldP spid="10298" grpId="0" autoUpdateAnimBg="0"/>
      <p:bldP spid="10299" grpId="0" bldLvl="0" animBg="1"/>
      <p:bldP spid="10300" grpId="0" autoUpdateAnimBg="0"/>
      <p:bldP spid="10321" grpId="0" autoUpdateAnimBg="0"/>
      <p:bldP spid="10322" grpId="0" bldLvl="0" animBg="1"/>
      <p:bldP spid="10323"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79"/>
          <p:cNvSpPr/>
          <p:nvPr/>
        </p:nvSpPr>
        <p:spPr>
          <a:xfrm>
            <a:off x="1044179" y="1318472"/>
            <a:ext cx="1996678" cy="2903934"/>
          </a:xfrm>
          <a:prstGeom prst="rect">
            <a:avLst/>
          </a:prstGeom>
          <a:solidFill>
            <a:srgbClr val="007BC6"/>
          </a:solidFill>
          <a:ln w="9525">
            <a:noFill/>
          </a:ln>
        </p:spPr>
        <p:txBody>
          <a:bodyPr anchor="ctr"/>
          <a:lstStyle/>
          <a:p>
            <a:pPr lvl="0" algn="ctr" eaLnBrk="1" hangingPunct="1"/>
            <a:endParaRPr lang="zh-CN" altLang="en-US" sz="1350" dirty="0">
              <a:solidFill>
                <a:srgbClr val="FFFFFF"/>
              </a:solidFill>
              <a:latin typeface="Calibri" panose="020F0502020204030204" pitchFamily="34" charset="0"/>
              <a:ea typeface="宋体" panose="02010600030101010101" pitchFamily="2" charset="-122"/>
            </a:endParaRPr>
          </a:p>
        </p:txBody>
      </p:sp>
      <p:sp>
        <p:nvSpPr>
          <p:cNvPr id="3" name="矩形 80"/>
          <p:cNvSpPr/>
          <p:nvPr/>
        </p:nvSpPr>
        <p:spPr>
          <a:xfrm>
            <a:off x="3664744" y="1318472"/>
            <a:ext cx="1996679" cy="2903934"/>
          </a:xfrm>
          <a:prstGeom prst="rect">
            <a:avLst/>
          </a:prstGeom>
          <a:solidFill>
            <a:srgbClr val="2C3441"/>
          </a:solidFill>
          <a:ln w="9525">
            <a:noFill/>
          </a:ln>
        </p:spPr>
        <p:txBody>
          <a:bodyPr anchor="ctr"/>
          <a:lstStyle/>
          <a:p>
            <a:pPr lvl="0" algn="ctr" eaLnBrk="1" hangingPunct="1"/>
            <a:endParaRPr lang="zh-CN" altLang="en-US" sz="1350" dirty="0">
              <a:solidFill>
                <a:srgbClr val="FFFFFF"/>
              </a:solidFill>
              <a:latin typeface="Calibri" panose="020F0502020204030204" pitchFamily="34" charset="0"/>
              <a:ea typeface="宋体" panose="02010600030101010101" pitchFamily="2" charset="-122"/>
            </a:endParaRPr>
          </a:p>
        </p:txBody>
      </p:sp>
      <p:sp>
        <p:nvSpPr>
          <p:cNvPr id="4" name="矩形 81"/>
          <p:cNvSpPr/>
          <p:nvPr/>
        </p:nvSpPr>
        <p:spPr>
          <a:xfrm>
            <a:off x="6286500" y="1318472"/>
            <a:ext cx="1996679" cy="2903934"/>
          </a:xfrm>
          <a:prstGeom prst="rect">
            <a:avLst/>
          </a:prstGeom>
          <a:solidFill>
            <a:srgbClr val="007BC6"/>
          </a:solidFill>
          <a:ln w="9525">
            <a:noFill/>
          </a:ln>
        </p:spPr>
        <p:txBody>
          <a:bodyPr anchor="ctr"/>
          <a:lstStyle/>
          <a:p>
            <a:pPr marL="285750" lvl="0" indent="-285750" algn="ctr" eaLnBrk="1" hangingPunct="1">
              <a:buChar char="•"/>
            </a:pPr>
            <a:endParaRPr lang="zh-CN" altLang="en-US" sz="1350" dirty="0">
              <a:solidFill>
                <a:srgbClr val="FFFFFF"/>
              </a:solidFill>
              <a:latin typeface="Calibri" panose="020F0502020204030204" pitchFamily="34" charset="0"/>
              <a:ea typeface="宋体" panose="02010600030101010101" pitchFamily="2" charset="-122"/>
            </a:endParaRPr>
          </a:p>
        </p:txBody>
      </p:sp>
      <p:sp>
        <p:nvSpPr>
          <p:cNvPr id="5" name="矩形 13"/>
          <p:cNvSpPr/>
          <p:nvPr/>
        </p:nvSpPr>
        <p:spPr>
          <a:xfrm>
            <a:off x="1044178" y="2719838"/>
            <a:ext cx="1996678" cy="1291590"/>
          </a:xfrm>
          <a:prstGeom prst="rect">
            <a:avLst/>
          </a:prstGeom>
          <a:noFill/>
          <a:ln w="9525">
            <a:noFill/>
          </a:ln>
        </p:spPr>
        <p:txBody>
          <a:bodyPr anchor="t">
            <a:spAutoFit/>
          </a:bodyPr>
          <a:lstStyle/>
          <a:p>
            <a:pPr lvl="0" defTabSz="684530" eaLnBrk="1" hangingPunct="1">
              <a:lnSpc>
                <a:spcPct val="150000"/>
              </a:lnSpc>
            </a:pPr>
            <a:r>
              <a:rPr lang="en-US" altLang="zh-CN" sz="750" dirty="0">
                <a:solidFill>
                  <a:schemeClr val="bg1"/>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pic>
        <p:nvPicPr>
          <p:cNvPr id="6" name="图片 8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44179" y="1318472"/>
            <a:ext cx="1996678" cy="1331119"/>
          </a:xfrm>
          <a:prstGeom prst="rect">
            <a:avLst/>
          </a:prstGeom>
          <a:noFill/>
          <a:ln w="9525">
            <a:noFill/>
          </a:ln>
        </p:spPr>
      </p:pic>
      <p:pic>
        <p:nvPicPr>
          <p:cNvPr id="7" name="图片 8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86500" y="1318472"/>
            <a:ext cx="1996679" cy="1331119"/>
          </a:xfrm>
          <a:prstGeom prst="rect">
            <a:avLst/>
          </a:prstGeom>
          <a:noFill/>
          <a:ln w="9525">
            <a:noFill/>
          </a:ln>
        </p:spPr>
      </p:pic>
      <p:sp>
        <p:nvSpPr>
          <p:cNvPr id="8" name="矩形 13"/>
          <p:cNvSpPr/>
          <p:nvPr/>
        </p:nvSpPr>
        <p:spPr>
          <a:xfrm>
            <a:off x="6286500" y="2769844"/>
            <a:ext cx="1996679" cy="1291590"/>
          </a:xfrm>
          <a:prstGeom prst="rect">
            <a:avLst/>
          </a:prstGeom>
          <a:noFill/>
          <a:ln w="9525">
            <a:noFill/>
          </a:ln>
        </p:spPr>
        <p:txBody>
          <a:bodyPr anchor="t">
            <a:spAutoFit/>
          </a:bodyPr>
          <a:lstStyle/>
          <a:p>
            <a:pPr lvl="0" defTabSz="684530" eaLnBrk="1" hangingPunct="1">
              <a:lnSpc>
                <a:spcPct val="150000"/>
              </a:lnSpc>
            </a:pPr>
            <a:r>
              <a:rPr lang="en-US" altLang="zh-CN" sz="750" dirty="0">
                <a:solidFill>
                  <a:schemeClr val="bg1"/>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pic>
        <p:nvPicPr>
          <p:cNvPr id="9" name="图片 8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64744" y="1318472"/>
            <a:ext cx="1996679" cy="1331119"/>
          </a:xfrm>
          <a:prstGeom prst="rect">
            <a:avLst/>
          </a:prstGeom>
          <a:noFill/>
          <a:ln w="9525">
            <a:noFill/>
          </a:ln>
        </p:spPr>
      </p:pic>
      <p:sp>
        <p:nvSpPr>
          <p:cNvPr id="10" name="矩形 13"/>
          <p:cNvSpPr/>
          <p:nvPr/>
        </p:nvSpPr>
        <p:spPr>
          <a:xfrm>
            <a:off x="3664744" y="2769844"/>
            <a:ext cx="1996679" cy="1291590"/>
          </a:xfrm>
          <a:prstGeom prst="rect">
            <a:avLst/>
          </a:prstGeom>
          <a:noFill/>
          <a:ln w="9525">
            <a:noFill/>
          </a:ln>
        </p:spPr>
        <p:txBody>
          <a:bodyPr anchor="t">
            <a:spAutoFit/>
          </a:bodyPr>
          <a:lstStyle/>
          <a:p>
            <a:pPr lvl="0" defTabSz="684530" eaLnBrk="1" hangingPunct="1">
              <a:lnSpc>
                <a:spcPct val="150000"/>
              </a:lnSpc>
            </a:pPr>
            <a:r>
              <a:rPr lang="en-US" altLang="zh-CN" sz="750" dirty="0">
                <a:solidFill>
                  <a:schemeClr val="bg1"/>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12" name="任意多边形 9"/>
          <p:cNvSpPr/>
          <p:nvPr/>
        </p:nvSpPr>
        <p:spPr bwMode="auto">
          <a:xfrm>
            <a:off x="305991" y="123218"/>
            <a:ext cx="464344" cy="472678"/>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cxnSp>
        <p:nvCxnSpPr>
          <p:cNvPr id="13" name="直接连接符 11"/>
          <p:cNvCxnSpPr>
            <a:cxnSpLocks noChangeShapeType="1"/>
          </p:cNvCxnSpPr>
          <p:nvPr/>
        </p:nvCxnSpPr>
        <p:spPr bwMode="auto">
          <a:xfrm flipH="1">
            <a:off x="614363" y="304193"/>
            <a:ext cx="253604" cy="296465"/>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14" name="文本框 12"/>
          <p:cNvSpPr txBox="1">
            <a:spLocks noChangeArrowheads="1"/>
          </p:cNvSpPr>
          <p:nvPr/>
        </p:nvSpPr>
        <p:spPr bwMode="auto">
          <a:xfrm>
            <a:off x="298847" y="186320"/>
            <a:ext cx="442913" cy="38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800" b="1">
                <a:solidFill>
                  <a:srgbClr val="132F55"/>
                </a:solidFill>
                <a:latin typeface="华文细黑" pitchFamily="2" charset="-122"/>
                <a:ea typeface="华文细黑" pitchFamily="2" charset="-122"/>
              </a:rPr>
              <a:t>01</a:t>
            </a:r>
            <a:endParaRPr lang="zh-CN" altLang="en-US" sz="1800" b="1">
              <a:solidFill>
                <a:srgbClr val="132F55"/>
              </a:solidFill>
              <a:latin typeface="华文细黑" pitchFamily="2" charset="-122"/>
              <a:ea typeface="华文细黑" pitchFamily="2" charset="-122"/>
            </a:endParaRPr>
          </a:p>
        </p:txBody>
      </p:sp>
      <p:cxnSp>
        <p:nvCxnSpPr>
          <p:cNvPr id="15" name="直接连接符 14"/>
          <p:cNvCxnSpPr>
            <a:cxnSpLocks noChangeShapeType="1"/>
          </p:cNvCxnSpPr>
          <p:nvPr/>
        </p:nvCxnSpPr>
        <p:spPr bwMode="auto">
          <a:xfrm>
            <a:off x="298847" y="655427"/>
            <a:ext cx="8539163"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17" name="文本框 22"/>
          <p:cNvSpPr txBox="1">
            <a:spLocks noChangeArrowheads="1"/>
          </p:cNvSpPr>
          <p:nvPr/>
        </p:nvSpPr>
        <p:spPr bwMode="auto">
          <a:xfrm>
            <a:off x="847725" y="234950"/>
            <a:ext cx="209042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单击此处添加标题</a:t>
            </a:r>
          </a:p>
        </p:txBody>
      </p:sp>
      <p:sp>
        <p:nvSpPr>
          <p:cNvPr id="18" name="文本框 22"/>
          <p:cNvSpPr txBox="1">
            <a:spLocks noChangeArrowheads="1"/>
          </p:cNvSpPr>
          <p:nvPr/>
        </p:nvSpPr>
        <p:spPr bwMode="auto">
          <a:xfrm>
            <a:off x="8267065" y="299720"/>
            <a:ext cx="725805"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LOGO</a:t>
            </a:r>
          </a:p>
        </p:txBody>
      </p:sp>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9"/>
          <p:cNvSpPr/>
          <p:nvPr/>
        </p:nvSpPr>
        <p:spPr bwMode="auto">
          <a:xfrm>
            <a:off x="305991" y="123218"/>
            <a:ext cx="464344" cy="472678"/>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0"/>
          </a:p>
        </p:txBody>
      </p:sp>
      <p:cxnSp>
        <p:nvCxnSpPr>
          <p:cNvPr id="4" name="直接连接符 11"/>
          <p:cNvCxnSpPr>
            <a:cxnSpLocks noChangeShapeType="1"/>
          </p:cNvCxnSpPr>
          <p:nvPr/>
        </p:nvCxnSpPr>
        <p:spPr bwMode="auto">
          <a:xfrm flipH="1">
            <a:off x="614363" y="304193"/>
            <a:ext cx="253604" cy="296465"/>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5" name="文本框 12"/>
          <p:cNvSpPr txBox="1">
            <a:spLocks noChangeArrowheads="1"/>
          </p:cNvSpPr>
          <p:nvPr/>
        </p:nvSpPr>
        <p:spPr bwMode="auto">
          <a:xfrm>
            <a:off x="298847" y="186320"/>
            <a:ext cx="442913" cy="38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800" b="1">
                <a:solidFill>
                  <a:srgbClr val="132F55"/>
                </a:solidFill>
                <a:latin typeface="华文细黑" pitchFamily="2" charset="-122"/>
                <a:ea typeface="华文细黑" pitchFamily="2" charset="-122"/>
              </a:rPr>
              <a:t>01</a:t>
            </a:r>
            <a:endParaRPr lang="zh-CN" altLang="en-US" sz="1800" b="1">
              <a:solidFill>
                <a:srgbClr val="132F55"/>
              </a:solidFill>
              <a:latin typeface="华文细黑" pitchFamily="2" charset="-122"/>
              <a:ea typeface="华文细黑" pitchFamily="2" charset="-122"/>
            </a:endParaRPr>
          </a:p>
        </p:txBody>
      </p:sp>
      <p:cxnSp>
        <p:nvCxnSpPr>
          <p:cNvPr id="6" name="直接连接符 14"/>
          <p:cNvCxnSpPr>
            <a:cxnSpLocks noChangeShapeType="1"/>
          </p:cNvCxnSpPr>
          <p:nvPr/>
        </p:nvCxnSpPr>
        <p:spPr bwMode="auto">
          <a:xfrm>
            <a:off x="298847" y="655427"/>
            <a:ext cx="8539163"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24578" name="圆角矩形 6"/>
          <p:cNvSpPr/>
          <p:nvPr/>
        </p:nvSpPr>
        <p:spPr>
          <a:xfrm>
            <a:off x="1063229" y="1393481"/>
            <a:ext cx="875109" cy="875110"/>
          </a:xfrm>
          <a:prstGeom prst="roundRect">
            <a:avLst>
              <a:gd name="adj" fmla="val 16667"/>
            </a:avLst>
          </a:prstGeom>
          <a:solidFill>
            <a:srgbClr val="2C3441"/>
          </a:solidFill>
          <a:ln w="9525">
            <a:noFill/>
          </a:ln>
        </p:spPr>
        <p:txBody>
          <a:bodyPr anchor="ctr"/>
          <a:lstStyle/>
          <a:p>
            <a:pPr lvl="0" algn="ctr" eaLnBrk="1" hangingPunct="1"/>
            <a:endParaRPr lang="zh-CN" altLang="en-US" sz="1350" dirty="0">
              <a:solidFill>
                <a:schemeClr val="bg1"/>
              </a:solidFill>
              <a:latin typeface="Calibri" panose="020F0502020204030204" pitchFamily="34" charset="0"/>
              <a:ea typeface="宋体" panose="02010600030101010101" pitchFamily="2" charset="-122"/>
            </a:endParaRPr>
          </a:p>
        </p:txBody>
      </p:sp>
      <p:sp>
        <p:nvSpPr>
          <p:cNvPr id="24579" name="圆角矩形 62"/>
          <p:cNvSpPr/>
          <p:nvPr/>
        </p:nvSpPr>
        <p:spPr>
          <a:xfrm>
            <a:off x="5182791" y="1395863"/>
            <a:ext cx="875109" cy="875110"/>
          </a:xfrm>
          <a:prstGeom prst="roundRect">
            <a:avLst>
              <a:gd name="adj" fmla="val 16667"/>
            </a:avLst>
          </a:prstGeom>
          <a:solidFill>
            <a:srgbClr val="2C3441"/>
          </a:solidFill>
          <a:ln w="9525">
            <a:noFill/>
          </a:ln>
        </p:spPr>
        <p:txBody>
          <a:bodyPr anchor="ctr"/>
          <a:lstStyle/>
          <a:p>
            <a:pPr lvl="0" algn="ctr" eaLnBrk="1" hangingPunct="1"/>
            <a:endParaRPr lang="zh-CN" altLang="en-US" sz="1350" dirty="0">
              <a:solidFill>
                <a:schemeClr val="bg1"/>
              </a:solidFill>
              <a:latin typeface="Calibri" panose="020F0502020204030204" pitchFamily="34" charset="0"/>
              <a:ea typeface="宋体" panose="02010600030101010101" pitchFamily="2" charset="-122"/>
            </a:endParaRPr>
          </a:p>
        </p:txBody>
      </p:sp>
      <p:sp>
        <p:nvSpPr>
          <p:cNvPr id="24580" name="圆角矩形 63"/>
          <p:cNvSpPr/>
          <p:nvPr/>
        </p:nvSpPr>
        <p:spPr>
          <a:xfrm>
            <a:off x="1042988" y="2597204"/>
            <a:ext cx="875110" cy="875109"/>
          </a:xfrm>
          <a:prstGeom prst="roundRect">
            <a:avLst>
              <a:gd name="adj" fmla="val 16667"/>
            </a:avLst>
          </a:prstGeom>
          <a:solidFill>
            <a:srgbClr val="007BC6"/>
          </a:solidFill>
          <a:ln w="9525">
            <a:noFill/>
          </a:ln>
        </p:spPr>
        <p:txBody>
          <a:bodyPr anchor="ctr"/>
          <a:lstStyle/>
          <a:p>
            <a:pPr lvl="0" algn="ctr" eaLnBrk="1" hangingPunct="1"/>
            <a:endParaRPr lang="zh-CN" altLang="en-US" sz="1350" dirty="0">
              <a:solidFill>
                <a:schemeClr val="bg1"/>
              </a:solidFill>
              <a:latin typeface="Calibri" panose="020F0502020204030204" pitchFamily="34" charset="0"/>
              <a:ea typeface="宋体" panose="02010600030101010101" pitchFamily="2" charset="-122"/>
            </a:endParaRPr>
          </a:p>
        </p:txBody>
      </p:sp>
      <p:sp>
        <p:nvSpPr>
          <p:cNvPr id="24581" name="圆角矩形 64"/>
          <p:cNvSpPr/>
          <p:nvPr/>
        </p:nvSpPr>
        <p:spPr>
          <a:xfrm>
            <a:off x="5182791" y="2599585"/>
            <a:ext cx="875109" cy="875109"/>
          </a:xfrm>
          <a:prstGeom prst="roundRect">
            <a:avLst>
              <a:gd name="adj" fmla="val 16667"/>
            </a:avLst>
          </a:prstGeom>
          <a:solidFill>
            <a:srgbClr val="007BC6"/>
          </a:solidFill>
          <a:ln w="9525">
            <a:noFill/>
          </a:ln>
        </p:spPr>
        <p:txBody>
          <a:bodyPr anchor="ctr"/>
          <a:lstStyle/>
          <a:p>
            <a:pPr lvl="0" algn="ctr" eaLnBrk="1" hangingPunct="1"/>
            <a:endParaRPr lang="zh-CN" altLang="en-US" sz="1350" dirty="0">
              <a:solidFill>
                <a:schemeClr val="bg1"/>
              </a:solidFill>
              <a:latin typeface="Calibri" panose="020F0502020204030204" pitchFamily="34" charset="0"/>
              <a:ea typeface="宋体" panose="02010600030101010101" pitchFamily="2" charset="-122"/>
            </a:endParaRPr>
          </a:p>
        </p:txBody>
      </p:sp>
      <p:sp>
        <p:nvSpPr>
          <p:cNvPr id="24582" name="圆角矩形 65"/>
          <p:cNvSpPr/>
          <p:nvPr/>
        </p:nvSpPr>
        <p:spPr>
          <a:xfrm>
            <a:off x="1042988" y="3740204"/>
            <a:ext cx="875110" cy="875109"/>
          </a:xfrm>
          <a:prstGeom prst="roundRect">
            <a:avLst>
              <a:gd name="adj" fmla="val 16667"/>
            </a:avLst>
          </a:prstGeom>
          <a:solidFill>
            <a:srgbClr val="1C2E48"/>
          </a:solidFill>
          <a:ln w="9525">
            <a:noFill/>
          </a:ln>
        </p:spPr>
        <p:txBody>
          <a:bodyPr anchor="ctr"/>
          <a:lstStyle/>
          <a:p>
            <a:pPr lvl="0" algn="ctr" eaLnBrk="1" hangingPunct="1"/>
            <a:endParaRPr lang="zh-CN" altLang="en-US" sz="1350" dirty="0">
              <a:solidFill>
                <a:schemeClr val="bg1"/>
              </a:solidFill>
              <a:latin typeface="Calibri" panose="020F0502020204030204" pitchFamily="34" charset="0"/>
              <a:ea typeface="宋体" panose="02010600030101010101" pitchFamily="2" charset="-122"/>
            </a:endParaRPr>
          </a:p>
        </p:txBody>
      </p:sp>
      <p:sp>
        <p:nvSpPr>
          <p:cNvPr id="24583" name="圆角矩形 66"/>
          <p:cNvSpPr/>
          <p:nvPr/>
        </p:nvSpPr>
        <p:spPr>
          <a:xfrm>
            <a:off x="5182791" y="3803306"/>
            <a:ext cx="875109" cy="875110"/>
          </a:xfrm>
          <a:prstGeom prst="roundRect">
            <a:avLst>
              <a:gd name="adj" fmla="val 16667"/>
            </a:avLst>
          </a:prstGeom>
          <a:solidFill>
            <a:srgbClr val="1C2E48"/>
          </a:solidFill>
          <a:ln w="9525">
            <a:noFill/>
          </a:ln>
        </p:spPr>
        <p:txBody>
          <a:bodyPr anchor="ctr"/>
          <a:lstStyle/>
          <a:p>
            <a:pPr lvl="0" algn="ctr" eaLnBrk="1" hangingPunct="1"/>
            <a:endParaRPr lang="zh-CN" altLang="en-US" sz="1350" dirty="0">
              <a:solidFill>
                <a:schemeClr val="bg1"/>
              </a:solidFill>
              <a:latin typeface="Calibri" panose="020F0502020204030204" pitchFamily="34" charset="0"/>
              <a:ea typeface="宋体" panose="02010600030101010101" pitchFamily="2" charset="-122"/>
            </a:endParaRPr>
          </a:p>
        </p:txBody>
      </p:sp>
      <p:grpSp>
        <p:nvGrpSpPr>
          <p:cNvPr id="24584" name="组合 67"/>
          <p:cNvGrpSpPr/>
          <p:nvPr/>
        </p:nvGrpSpPr>
        <p:grpSpPr>
          <a:xfrm>
            <a:off x="2252663" y="2651972"/>
            <a:ext cx="2284810" cy="761403"/>
            <a:chOff x="0" y="0"/>
            <a:chExt cx="3046360" cy="1015704"/>
          </a:xfrm>
        </p:grpSpPr>
        <p:sp>
          <p:nvSpPr>
            <p:cNvPr id="24585" name="矩形 13"/>
            <p:cNvSpPr/>
            <p:nvPr/>
          </p:nvSpPr>
          <p:spPr>
            <a:xfrm>
              <a:off x="0" y="207586"/>
              <a:ext cx="3046360" cy="808118"/>
            </a:xfrm>
            <a:prstGeom prst="rect">
              <a:avLst/>
            </a:prstGeom>
            <a:noFill/>
            <a:ln w="9525">
              <a:noFill/>
            </a:ln>
          </p:spPr>
          <p:txBody>
            <a:bodyPr anchor="t">
              <a:spAutoFit/>
            </a:bodyPr>
            <a:lstStyle/>
            <a:p>
              <a:pPr lvl="0" defTabSz="684530" eaLnBrk="1" hangingPunct="1">
                <a:lnSpc>
                  <a:spcPct val="150000"/>
                </a:lnSpc>
              </a:pPr>
              <a:r>
                <a:rPr lang="en-US" altLang="zh-CN" sz="750" dirty="0">
                  <a:solidFill>
                    <a:schemeClr val="bg1"/>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24586" name="文本框 83"/>
            <p:cNvSpPr txBox="1"/>
            <p:nvPr/>
          </p:nvSpPr>
          <p:spPr>
            <a:xfrm>
              <a:off x="103604" y="0"/>
              <a:ext cx="1374963" cy="290550"/>
            </a:xfrm>
            <a:prstGeom prst="rect">
              <a:avLst/>
            </a:prstGeom>
            <a:noFill/>
            <a:ln w="9525">
              <a:noFill/>
            </a:ln>
          </p:spPr>
          <p:txBody>
            <a:bodyPr wrap="none" anchor="t">
              <a:spAutoFit/>
            </a:bodyPr>
            <a:lstStyle/>
            <a:p>
              <a:pPr lvl="0" algn="l" defTabSz="513080" eaLnBrk="1" hangingPunct="1"/>
              <a:r>
                <a:rPr lang="en-US" altLang="zh-CN" sz="825" b="1" dirty="0">
                  <a:solidFill>
                    <a:schemeClr val="bg1"/>
                  </a:solidFill>
                  <a:latin typeface="Calibri" panose="020F0502020204030204" pitchFamily="34" charset="0"/>
                  <a:ea typeface="宋体" panose="02010600030101010101" pitchFamily="2" charset="-122"/>
                </a:rPr>
                <a:t>单击此处添加标题</a:t>
              </a:r>
            </a:p>
          </p:txBody>
        </p:sp>
        <p:cxnSp>
          <p:nvCxnSpPr>
            <p:cNvPr id="24587" name="直接连接符 120"/>
            <p:cNvCxnSpPr/>
            <p:nvPr/>
          </p:nvCxnSpPr>
          <p:spPr>
            <a:xfrm>
              <a:off x="103604" y="45691"/>
              <a:ext cx="0" cy="170228"/>
            </a:xfrm>
            <a:prstGeom prst="line">
              <a:avLst/>
            </a:prstGeom>
            <a:ln w="9525" cap="flat" cmpd="sng">
              <a:solidFill>
                <a:srgbClr val="007BC6"/>
              </a:solidFill>
              <a:prstDash val="solid"/>
              <a:round/>
              <a:headEnd type="none" w="med" len="med"/>
              <a:tailEnd type="none" w="med" len="med"/>
            </a:ln>
          </p:spPr>
        </p:cxnSp>
      </p:grpSp>
      <p:grpSp>
        <p:nvGrpSpPr>
          <p:cNvPr id="24588" name="组合 71"/>
          <p:cNvGrpSpPr/>
          <p:nvPr/>
        </p:nvGrpSpPr>
        <p:grpSpPr>
          <a:xfrm>
            <a:off x="6422231" y="2651972"/>
            <a:ext cx="2284810" cy="761403"/>
            <a:chOff x="0" y="0"/>
            <a:chExt cx="3046360" cy="1015704"/>
          </a:xfrm>
        </p:grpSpPr>
        <p:sp>
          <p:nvSpPr>
            <p:cNvPr id="24589" name="矩形 13"/>
            <p:cNvSpPr/>
            <p:nvPr/>
          </p:nvSpPr>
          <p:spPr>
            <a:xfrm>
              <a:off x="0" y="207586"/>
              <a:ext cx="3046360" cy="808118"/>
            </a:xfrm>
            <a:prstGeom prst="rect">
              <a:avLst/>
            </a:prstGeom>
            <a:noFill/>
            <a:ln w="9525">
              <a:noFill/>
            </a:ln>
          </p:spPr>
          <p:txBody>
            <a:bodyPr anchor="t">
              <a:spAutoFit/>
            </a:bodyPr>
            <a:lstStyle/>
            <a:p>
              <a:pPr lvl="0" defTabSz="684530" eaLnBrk="1" hangingPunct="1">
                <a:lnSpc>
                  <a:spcPct val="150000"/>
                </a:lnSpc>
              </a:pPr>
              <a:r>
                <a:rPr lang="en-US" altLang="zh-CN" sz="750" dirty="0">
                  <a:solidFill>
                    <a:schemeClr val="bg1"/>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24590" name="文本框 83"/>
            <p:cNvSpPr txBox="1"/>
            <p:nvPr/>
          </p:nvSpPr>
          <p:spPr>
            <a:xfrm>
              <a:off x="103604" y="0"/>
              <a:ext cx="1374963" cy="290550"/>
            </a:xfrm>
            <a:prstGeom prst="rect">
              <a:avLst/>
            </a:prstGeom>
            <a:noFill/>
            <a:ln w="9525">
              <a:noFill/>
            </a:ln>
          </p:spPr>
          <p:txBody>
            <a:bodyPr wrap="none" anchor="t">
              <a:spAutoFit/>
            </a:bodyPr>
            <a:lstStyle/>
            <a:p>
              <a:pPr lvl="0" algn="l" defTabSz="513080" eaLnBrk="1" hangingPunct="1"/>
              <a:r>
                <a:rPr lang="en-US" altLang="zh-CN" sz="825" b="1" dirty="0">
                  <a:solidFill>
                    <a:schemeClr val="bg1"/>
                  </a:solidFill>
                  <a:latin typeface="Calibri" panose="020F0502020204030204" pitchFamily="34" charset="0"/>
                  <a:ea typeface="宋体" panose="02010600030101010101" pitchFamily="2" charset="-122"/>
                </a:rPr>
                <a:t>单击此处添加标题</a:t>
              </a:r>
            </a:p>
          </p:txBody>
        </p:sp>
        <p:cxnSp>
          <p:nvCxnSpPr>
            <p:cNvPr id="24591" name="直接连接符 120"/>
            <p:cNvCxnSpPr/>
            <p:nvPr/>
          </p:nvCxnSpPr>
          <p:spPr>
            <a:xfrm>
              <a:off x="103604" y="45691"/>
              <a:ext cx="0" cy="170228"/>
            </a:xfrm>
            <a:prstGeom prst="line">
              <a:avLst/>
            </a:prstGeom>
            <a:ln w="9525" cap="flat" cmpd="sng">
              <a:solidFill>
                <a:srgbClr val="007BC6"/>
              </a:solidFill>
              <a:prstDash val="solid"/>
              <a:round/>
              <a:headEnd type="none" w="med" len="med"/>
              <a:tailEnd type="none" w="med" len="med"/>
            </a:ln>
          </p:spPr>
        </p:cxnSp>
      </p:grpSp>
      <p:grpSp>
        <p:nvGrpSpPr>
          <p:cNvPr id="24592" name="组合 75"/>
          <p:cNvGrpSpPr/>
          <p:nvPr/>
        </p:nvGrpSpPr>
        <p:grpSpPr>
          <a:xfrm>
            <a:off x="2252663" y="1481588"/>
            <a:ext cx="2284810" cy="761644"/>
            <a:chOff x="0" y="0"/>
            <a:chExt cx="3046360" cy="1014457"/>
          </a:xfrm>
        </p:grpSpPr>
        <p:sp>
          <p:nvSpPr>
            <p:cNvPr id="24593" name="矩形 13"/>
            <p:cNvSpPr/>
            <p:nvPr/>
          </p:nvSpPr>
          <p:spPr>
            <a:xfrm>
              <a:off x="0" y="207586"/>
              <a:ext cx="3046360" cy="806871"/>
            </a:xfrm>
            <a:prstGeom prst="rect">
              <a:avLst/>
            </a:prstGeom>
            <a:noFill/>
            <a:ln w="9525">
              <a:noFill/>
            </a:ln>
          </p:spPr>
          <p:txBody>
            <a:bodyPr anchor="t">
              <a:spAutoFit/>
            </a:bodyPr>
            <a:lstStyle/>
            <a:p>
              <a:pPr lvl="0" defTabSz="684530" eaLnBrk="1" hangingPunct="1">
                <a:lnSpc>
                  <a:spcPct val="150000"/>
                </a:lnSpc>
              </a:pPr>
              <a:r>
                <a:rPr lang="en-US" altLang="zh-CN" sz="750" dirty="0">
                  <a:solidFill>
                    <a:schemeClr val="bg1"/>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24594" name="文本框 83"/>
            <p:cNvSpPr txBox="1"/>
            <p:nvPr/>
          </p:nvSpPr>
          <p:spPr>
            <a:xfrm>
              <a:off x="103604" y="0"/>
              <a:ext cx="1374963" cy="290101"/>
            </a:xfrm>
            <a:prstGeom prst="rect">
              <a:avLst/>
            </a:prstGeom>
            <a:noFill/>
            <a:ln w="9525">
              <a:noFill/>
            </a:ln>
          </p:spPr>
          <p:txBody>
            <a:bodyPr wrap="none" anchor="t">
              <a:spAutoFit/>
            </a:bodyPr>
            <a:lstStyle/>
            <a:p>
              <a:pPr lvl="0" algn="l" defTabSz="513080" eaLnBrk="1" hangingPunct="1"/>
              <a:r>
                <a:rPr lang="en-US" altLang="zh-CN" sz="825" b="1" dirty="0">
                  <a:solidFill>
                    <a:schemeClr val="bg1"/>
                  </a:solidFill>
                  <a:latin typeface="Calibri" panose="020F0502020204030204" pitchFamily="34" charset="0"/>
                  <a:ea typeface="宋体" panose="02010600030101010101" pitchFamily="2" charset="-122"/>
                </a:rPr>
                <a:t>单击此处添加标题</a:t>
              </a:r>
            </a:p>
          </p:txBody>
        </p:sp>
        <p:cxnSp>
          <p:nvCxnSpPr>
            <p:cNvPr id="24595" name="直接连接符 120"/>
            <p:cNvCxnSpPr/>
            <p:nvPr/>
          </p:nvCxnSpPr>
          <p:spPr>
            <a:xfrm>
              <a:off x="103604" y="45691"/>
              <a:ext cx="0" cy="170228"/>
            </a:xfrm>
            <a:prstGeom prst="line">
              <a:avLst/>
            </a:prstGeom>
            <a:ln w="9525" cap="flat" cmpd="sng">
              <a:solidFill>
                <a:srgbClr val="1C2E48"/>
              </a:solidFill>
              <a:prstDash val="solid"/>
              <a:round/>
              <a:headEnd type="none" w="med" len="med"/>
              <a:tailEnd type="none" w="med" len="med"/>
            </a:ln>
          </p:spPr>
        </p:cxnSp>
      </p:grpSp>
      <p:grpSp>
        <p:nvGrpSpPr>
          <p:cNvPr id="24596" name="组合 84"/>
          <p:cNvGrpSpPr/>
          <p:nvPr/>
        </p:nvGrpSpPr>
        <p:grpSpPr>
          <a:xfrm>
            <a:off x="6406754" y="1560169"/>
            <a:ext cx="2284809" cy="761403"/>
            <a:chOff x="0" y="0"/>
            <a:chExt cx="3046360" cy="1015703"/>
          </a:xfrm>
        </p:grpSpPr>
        <p:sp>
          <p:nvSpPr>
            <p:cNvPr id="24597" name="矩形 13"/>
            <p:cNvSpPr/>
            <p:nvPr/>
          </p:nvSpPr>
          <p:spPr>
            <a:xfrm>
              <a:off x="0" y="207586"/>
              <a:ext cx="3046360" cy="808117"/>
            </a:xfrm>
            <a:prstGeom prst="rect">
              <a:avLst/>
            </a:prstGeom>
            <a:noFill/>
            <a:ln w="9525">
              <a:noFill/>
            </a:ln>
          </p:spPr>
          <p:txBody>
            <a:bodyPr anchor="t">
              <a:spAutoFit/>
            </a:bodyPr>
            <a:lstStyle/>
            <a:p>
              <a:pPr lvl="0" defTabSz="684530" eaLnBrk="1" hangingPunct="1">
                <a:lnSpc>
                  <a:spcPct val="150000"/>
                </a:lnSpc>
              </a:pPr>
              <a:r>
                <a:rPr lang="en-US" altLang="zh-CN" sz="750" dirty="0">
                  <a:solidFill>
                    <a:schemeClr val="bg1"/>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24598" name="文本框 83"/>
            <p:cNvSpPr txBox="1"/>
            <p:nvPr/>
          </p:nvSpPr>
          <p:spPr>
            <a:xfrm>
              <a:off x="103604" y="0"/>
              <a:ext cx="1374963" cy="290549"/>
            </a:xfrm>
            <a:prstGeom prst="rect">
              <a:avLst/>
            </a:prstGeom>
            <a:noFill/>
            <a:ln w="9525">
              <a:noFill/>
            </a:ln>
          </p:spPr>
          <p:txBody>
            <a:bodyPr wrap="none" anchor="t">
              <a:spAutoFit/>
            </a:bodyPr>
            <a:lstStyle/>
            <a:p>
              <a:pPr lvl="0" algn="l" defTabSz="513080" eaLnBrk="1" hangingPunct="1"/>
              <a:r>
                <a:rPr lang="en-US" altLang="zh-CN" sz="825" b="1" dirty="0">
                  <a:solidFill>
                    <a:schemeClr val="bg1"/>
                  </a:solidFill>
                  <a:latin typeface="Calibri" panose="020F0502020204030204" pitchFamily="34" charset="0"/>
                  <a:ea typeface="宋体" panose="02010600030101010101" pitchFamily="2" charset="-122"/>
                </a:rPr>
                <a:t>单击此处添加标题</a:t>
              </a:r>
            </a:p>
          </p:txBody>
        </p:sp>
        <p:cxnSp>
          <p:nvCxnSpPr>
            <p:cNvPr id="24599" name="直接连接符 120"/>
            <p:cNvCxnSpPr/>
            <p:nvPr/>
          </p:nvCxnSpPr>
          <p:spPr>
            <a:xfrm>
              <a:off x="103604" y="45691"/>
              <a:ext cx="0" cy="170228"/>
            </a:xfrm>
            <a:prstGeom prst="line">
              <a:avLst/>
            </a:prstGeom>
            <a:ln w="9525" cap="flat" cmpd="sng">
              <a:solidFill>
                <a:srgbClr val="1C2E48"/>
              </a:solidFill>
              <a:prstDash val="solid"/>
              <a:round/>
              <a:headEnd type="none" w="med" len="med"/>
              <a:tailEnd type="none" w="med" len="med"/>
            </a:ln>
          </p:spPr>
        </p:cxnSp>
      </p:grpSp>
      <p:grpSp>
        <p:nvGrpSpPr>
          <p:cNvPr id="24600" name="组合 94"/>
          <p:cNvGrpSpPr/>
          <p:nvPr/>
        </p:nvGrpSpPr>
        <p:grpSpPr>
          <a:xfrm>
            <a:off x="2265760" y="3744966"/>
            <a:ext cx="2284809" cy="761403"/>
            <a:chOff x="0" y="0"/>
            <a:chExt cx="3046360" cy="1015704"/>
          </a:xfrm>
        </p:grpSpPr>
        <p:sp>
          <p:nvSpPr>
            <p:cNvPr id="24601" name="矩形 13"/>
            <p:cNvSpPr/>
            <p:nvPr/>
          </p:nvSpPr>
          <p:spPr>
            <a:xfrm>
              <a:off x="0" y="207586"/>
              <a:ext cx="3046360" cy="808118"/>
            </a:xfrm>
            <a:prstGeom prst="rect">
              <a:avLst/>
            </a:prstGeom>
            <a:noFill/>
            <a:ln w="9525">
              <a:noFill/>
            </a:ln>
          </p:spPr>
          <p:txBody>
            <a:bodyPr anchor="t">
              <a:spAutoFit/>
            </a:bodyPr>
            <a:lstStyle/>
            <a:p>
              <a:pPr lvl="0" defTabSz="684530" eaLnBrk="1" hangingPunct="1">
                <a:lnSpc>
                  <a:spcPct val="150000"/>
                </a:lnSpc>
              </a:pPr>
              <a:r>
                <a:rPr lang="en-US" altLang="zh-CN" sz="750" dirty="0">
                  <a:solidFill>
                    <a:schemeClr val="bg1"/>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24602" name="文本框 83"/>
            <p:cNvSpPr txBox="1"/>
            <p:nvPr/>
          </p:nvSpPr>
          <p:spPr>
            <a:xfrm>
              <a:off x="103604" y="0"/>
              <a:ext cx="1374963" cy="290550"/>
            </a:xfrm>
            <a:prstGeom prst="rect">
              <a:avLst/>
            </a:prstGeom>
            <a:noFill/>
            <a:ln w="9525">
              <a:noFill/>
            </a:ln>
          </p:spPr>
          <p:txBody>
            <a:bodyPr wrap="none" anchor="t">
              <a:spAutoFit/>
            </a:bodyPr>
            <a:lstStyle/>
            <a:p>
              <a:pPr lvl="0" algn="l" defTabSz="513080" eaLnBrk="1" hangingPunct="1"/>
              <a:r>
                <a:rPr lang="en-US" altLang="zh-CN" sz="825" b="1" dirty="0">
                  <a:solidFill>
                    <a:schemeClr val="bg1"/>
                  </a:solidFill>
                  <a:latin typeface="Calibri" panose="020F0502020204030204" pitchFamily="34" charset="0"/>
                  <a:ea typeface="宋体" panose="02010600030101010101" pitchFamily="2" charset="-122"/>
                </a:rPr>
                <a:t>单击此处添加标题</a:t>
              </a:r>
            </a:p>
          </p:txBody>
        </p:sp>
        <p:cxnSp>
          <p:nvCxnSpPr>
            <p:cNvPr id="24603" name="直接连接符 120"/>
            <p:cNvCxnSpPr/>
            <p:nvPr/>
          </p:nvCxnSpPr>
          <p:spPr>
            <a:xfrm>
              <a:off x="103604" y="45691"/>
              <a:ext cx="0" cy="170228"/>
            </a:xfrm>
            <a:prstGeom prst="line">
              <a:avLst/>
            </a:prstGeom>
            <a:ln w="9525" cap="flat" cmpd="sng">
              <a:solidFill>
                <a:srgbClr val="2C3441"/>
              </a:solidFill>
              <a:prstDash val="solid"/>
              <a:round/>
              <a:headEnd type="none" w="med" len="med"/>
              <a:tailEnd type="none" w="med" len="med"/>
            </a:ln>
          </p:spPr>
        </p:cxnSp>
      </p:grpSp>
      <p:grpSp>
        <p:nvGrpSpPr>
          <p:cNvPr id="24604" name="组合 98"/>
          <p:cNvGrpSpPr/>
          <p:nvPr/>
        </p:nvGrpSpPr>
        <p:grpSpPr>
          <a:xfrm>
            <a:off x="6422231" y="3822356"/>
            <a:ext cx="2284810" cy="761644"/>
            <a:chOff x="0" y="0"/>
            <a:chExt cx="3046360" cy="1014457"/>
          </a:xfrm>
        </p:grpSpPr>
        <p:sp>
          <p:nvSpPr>
            <p:cNvPr id="24605" name="矩形 13"/>
            <p:cNvSpPr/>
            <p:nvPr/>
          </p:nvSpPr>
          <p:spPr>
            <a:xfrm>
              <a:off x="0" y="207586"/>
              <a:ext cx="3046360" cy="806871"/>
            </a:xfrm>
            <a:prstGeom prst="rect">
              <a:avLst/>
            </a:prstGeom>
            <a:noFill/>
            <a:ln w="9525">
              <a:noFill/>
            </a:ln>
          </p:spPr>
          <p:txBody>
            <a:bodyPr anchor="t">
              <a:spAutoFit/>
            </a:bodyPr>
            <a:lstStyle/>
            <a:p>
              <a:pPr lvl="0" defTabSz="684530" eaLnBrk="1" hangingPunct="1">
                <a:lnSpc>
                  <a:spcPct val="150000"/>
                </a:lnSpc>
              </a:pPr>
              <a:r>
                <a:rPr lang="en-US" altLang="zh-CN" sz="750" dirty="0">
                  <a:solidFill>
                    <a:schemeClr val="bg1"/>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您的内容打在这里，或者通过复制您的文本后，在此框中选择粘贴，并选择只保留文字。您的内容打在这里，或者通过复制您的文本后，在此框中</a:t>
              </a:r>
            </a:p>
          </p:txBody>
        </p:sp>
        <p:sp>
          <p:nvSpPr>
            <p:cNvPr id="24606" name="文本框 83"/>
            <p:cNvSpPr txBox="1"/>
            <p:nvPr/>
          </p:nvSpPr>
          <p:spPr>
            <a:xfrm>
              <a:off x="103604" y="0"/>
              <a:ext cx="1374963" cy="290101"/>
            </a:xfrm>
            <a:prstGeom prst="rect">
              <a:avLst/>
            </a:prstGeom>
            <a:noFill/>
            <a:ln w="9525">
              <a:noFill/>
            </a:ln>
          </p:spPr>
          <p:txBody>
            <a:bodyPr wrap="none" anchor="t">
              <a:spAutoFit/>
            </a:bodyPr>
            <a:lstStyle/>
            <a:p>
              <a:pPr lvl="0" algn="l" defTabSz="513080" eaLnBrk="1" hangingPunct="1"/>
              <a:r>
                <a:rPr lang="en-US" altLang="zh-CN" sz="825" b="1" dirty="0">
                  <a:solidFill>
                    <a:schemeClr val="bg1"/>
                  </a:solidFill>
                  <a:latin typeface="Calibri" panose="020F0502020204030204" pitchFamily="34" charset="0"/>
                  <a:ea typeface="宋体" panose="02010600030101010101" pitchFamily="2" charset="-122"/>
                </a:rPr>
                <a:t>单击此处添加标题</a:t>
              </a:r>
            </a:p>
          </p:txBody>
        </p:sp>
        <p:cxnSp>
          <p:nvCxnSpPr>
            <p:cNvPr id="24607" name="直接连接符 120"/>
            <p:cNvCxnSpPr/>
            <p:nvPr/>
          </p:nvCxnSpPr>
          <p:spPr>
            <a:xfrm>
              <a:off x="103604" y="45691"/>
              <a:ext cx="0" cy="170228"/>
            </a:xfrm>
            <a:prstGeom prst="line">
              <a:avLst/>
            </a:prstGeom>
            <a:ln w="9525" cap="flat" cmpd="sng">
              <a:solidFill>
                <a:srgbClr val="2C3441"/>
              </a:solidFill>
              <a:prstDash val="solid"/>
              <a:round/>
              <a:headEnd type="none" w="med" len="med"/>
              <a:tailEnd type="none" w="med" len="med"/>
            </a:ln>
          </p:spPr>
        </p:cxnSp>
      </p:grpSp>
      <p:sp>
        <p:nvSpPr>
          <p:cNvPr id="24608" name="Freeform 27"/>
          <p:cNvSpPr>
            <a:spLocks noEditPoints="1"/>
          </p:cNvSpPr>
          <p:nvPr/>
        </p:nvSpPr>
        <p:spPr>
          <a:xfrm>
            <a:off x="1321594" y="1657800"/>
            <a:ext cx="285750" cy="365522"/>
          </a:xfrm>
          <a:custGeom>
            <a:avLst/>
            <a:gdLst/>
            <a:ahLst/>
            <a:cxnLst>
              <a:cxn ang="0">
                <a:pos x="126398" y="14494"/>
              </a:cxn>
              <a:cxn ang="0">
                <a:pos x="117370" y="19929"/>
              </a:cxn>
              <a:cxn ang="0">
                <a:pos x="111953" y="23553"/>
              </a:cxn>
              <a:cxn ang="0">
                <a:pos x="106536" y="25365"/>
              </a:cxn>
              <a:cxn ang="0">
                <a:pos x="104730" y="28988"/>
              </a:cxn>
              <a:cxn ang="0">
                <a:pos x="99313" y="30800"/>
              </a:cxn>
              <a:cxn ang="0">
                <a:pos x="95701" y="34423"/>
              </a:cxn>
              <a:cxn ang="0">
                <a:pos x="92090" y="38047"/>
              </a:cxn>
              <a:cxn ang="0">
                <a:pos x="86673" y="41670"/>
              </a:cxn>
              <a:cxn ang="0">
                <a:pos x="57782" y="81529"/>
              </a:cxn>
              <a:cxn ang="0">
                <a:pos x="12640" y="291693"/>
              </a:cxn>
              <a:cxn ang="0">
                <a:pos x="344886" y="126823"/>
              </a:cxn>
              <a:cxn ang="0">
                <a:pos x="317801" y="63412"/>
              </a:cxn>
              <a:cxn ang="0">
                <a:pos x="265436" y="16306"/>
              </a:cxn>
              <a:cxn ang="0">
                <a:pos x="193209" y="0"/>
              </a:cxn>
              <a:cxn ang="0">
                <a:pos x="148066" y="5435"/>
              </a:cxn>
              <a:cxn ang="0">
                <a:pos x="198626" y="228282"/>
              </a:cxn>
              <a:cxn ang="0">
                <a:pos x="184180" y="237340"/>
              </a:cxn>
              <a:cxn ang="0">
                <a:pos x="184180" y="250023"/>
              </a:cxn>
              <a:cxn ang="0">
                <a:pos x="198626" y="257270"/>
              </a:cxn>
              <a:cxn ang="0">
                <a:pos x="229322" y="255458"/>
              </a:cxn>
              <a:cxn ang="0">
                <a:pos x="252796" y="242776"/>
              </a:cxn>
              <a:cxn ang="0">
                <a:pos x="292521" y="219223"/>
              </a:cxn>
              <a:cxn ang="0">
                <a:pos x="263630" y="251834"/>
              </a:cxn>
              <a:cxn ang="0">
                <a:pos x="223905" y="271764"/>
              </a:cxn>
              <a:cxn ang="0">
                <a:pos x="180569" y="275387"/>
              </a:cxn>
              <a:cxn ang="0">
                <a:pos x="146261" y="266328"/>
              </a:cxn>
              <a:cxn ang="0">
                <a:pos x="117370" y="248211"/>
              </a:cxn>
              <a:cxn ang="0">
                <a:pos x="93896" y="222846"/>
              </a:cxn>
              <a:cxn ang="0">
                <a:pos x="79450" y="192046"/>
              </a:cxn>
              <a:cxn ang="0">
                <a:pos x="74033" y="155811"/>
              </a:cxn>
              <a:cxn ang="0">
                <a:pos x="75839" y="139505"/>
              </a:cxn>
              <a:cxn ang="0">
                <a:pos x="236545" y="141317"/>
              </a:cxn>
              <a:cxn ang="0">
                <a:pos x="310578" y="172117"/>
              </a:cxn>
              <a:cxn ang="0">
                <a:pos x="287104" y="210164"/>
              </a:cxn>
              <a:cxn ang="0">
                <a:pos x="249185" y="231905"/>
              </a:cxn>
              <a:cxn ang="0">
                <a:pos x="220294" y="228282"/>
              </a:cxn>
              <a:cxn ang="0">
                <a:pos x="381000" y="487363"/>
              </a:cxn>
              <a:cxn ang="0">
                <a:pos x="373777" y="438446"/>
              </a:cxn>
              <a:cxn ang="0">
                <a:pos x="357526" y="394963"/>
              </a:cxn>
              <a:cxn ang="0">
                <a:pos x="332246" y="356916"/>
              </a:cxn>
              <a:cxn ang="0">
                <a:pos x="299744" y="326117"/>
              </a:cxn>
              <a:cxn ang="0">
                <a:pos x="260019" y="302564"/>
              </a:cxn>
              <a:cxn ang="0">
                <a:pos x="241962" y="327928"/>
              </a:cxn>
              <a:cxn ang="0">
                <a:pos x="220294" y="358728"/>
              </a:cxn>
              <a:cxn ang="0">
                <a:pos x="191403" y="369599"/>
              </a:cxn>
              <a:cxn ang="0">
                <a:pos x="160706" y="358728"/>
              </a:cxn>
              <a:cxn ang="0">
                <a:pos x="139038" y="329740"/>
              </a:cxn>
              <a:cxn ang="0">
                <a:pos x="120981" y="302564"/>
              </a:cxn>
              <a:cxn ang="0">
                <a:pos x="81256" y="326117"/>
              </a:cxn>
              <a:cxn ang="0">
                <a:pos x="48754" y="356916"/>
              </a:cxn>
              <a:cxn ang="0">
                <a:pos x="25280" y="394963"/>
              </a:cxn>
              <a:cxn ang="0">
                <a:pos x="7223" y="440257"/>
              </a:cxn>
              <a:cxn ang="0">
                <a:pos x="0" y="487363"/>
              </a:cxn>
            </a:cxnLst>
            <a:rect l="0" t="0" r="0" b="0"/>
            <a:pathLst>
              <a:path w="422" h="538">
                <a:moveTo>
                  <a:pt x="148" y="12"/>
                </a:moveTo>
                <a:lnTo>
                  <a:pt x="148" y="12"/>
                </a:lnTo>
                <a:lnTo>
                  <a:pt x="140" y="16"/>
                </a:lnTo>
                <a:lnTo>
                  <a:pt x="138" y="18"/>
                </a:lnTo>
                <a:lnTo>
                  <a:pt x="136" y="18"/>
                </a:lnTo>
                <a:lnTo>
                  <a:pt x="130" y="22"/>
                </a:lnTo>
                <a:lnTo>
                  <a:pt x="128" y="24"/>
                </a:lnTo>
                <a:lnTo>
                  <a:pt x="126" y="24"/>
                </a:lnTo>
                <a:lnTo>
                  <a:pt x="124" y="26"/>
                </a:lnTo>
                <a:lnTo>
                  <a:pt x="122" y="26"/>
                </a:lnTo>
                <a:lnTo>
                  <a:pt x="122" y="28"/>
                </a:lnTo>
                <a:lnTo>
                  <a:pt x="118" y="28"/>
                </a:lnTo>
                <a:lnTo>
                  <a:pt x="118" y="30"/>
                </a:lnTo>
                <a:lnTo>
                  <a:pt x="116" y="30"/>
                </a:lnTo>
                <a:lnTo>
                  <a:pt x="116" y="32"/>
                </a:lnTo>
                <a:lnTo>
                  <a:pt x="114" y="32"/>
                </a:lnTo>
                <a:lnTo>
                  <a:pt x="112" y="34"/>
                </a:lnTo>
                <a:lnTo>
                  <a:pt x="110" y="34"/>
                </a:lnTo>
                <a:lnTo>
                  <a:pt x="110" y="36"/>
                </a:lnTo>
                <a:lnTo>
                  <a:pt x="108" y="36"/>
                </a:lnTo>
                <a:lnTo>
                  <a:pt x="106" y="38"/>
                </a:lnTo>
                <a:lnTo>
                  <a:pt x="104" y="40"/>
                </a:lnTo>
                <a:lnTo>
                  <a:pt x="102" y="40"/>
                </a:lnTo>
                <a:lnTo>
                  <a:pt x="102" y="42"/>
                </a:lnTo>
                <a:lnTo>
                  <a:pt x="100" y="44"/>
                </a:lnTo>
                <a:lnTo>
                  <a:pt x="98" y="46"/>
                </a:lnTo>
                <a:lnTo>
                  <a:pt x="96" y="46"/>
                </a:lnTo>
                <a:lnTo>
                  <a:pt x="96" y="48"/>
                </a:lnTo>
                <a:lnTo>
                  <a:pt x="78" y="68"/>
                </a:lnTo>
                <a:lnTo>
                  <a:pt x="64" y="90"/>
                </a:lnTo>
                <a:lnTo>
                  <a:pt x="52" y="116"/>
                </a:lnTo>
                <a:lnTo>
                  <a:pt x="46" y="144"/>
                </a:lnTo>
                <a:lnTo>
                  <a:pt x="14" y="322"/>
                </a:lnTo>
                <a:lnTo>
                  <a:pt x="404" y="322"/>
                </a:lnTo>
                <a:lnTo>
                  <a:pt x="386" y="166"/>
                </a:lnTo>
                <a:lnTo>
                  <a:pt x="382" y="140"/>
                </a:lnTo>
                <a:lnTo>
                  <a:pt x="376" y="116"/>
                </a:lnTo>
                <a:lnTo>
                  <a:pt x="366" y="92"/>
                </a:lnTo>
                <a:lnTo>
                  <a:pt x="352" y="70"/>
                </a:lnTo>
                <a:lnTo>
                  <a:pt x="336" y="50"/>
                </a:lnTo>
                <a:lnTo>
                  <a:pt x="316" y="32"/>
                </a:lnTo>
                <a:lnTo>
                  <a:pt x="294" y="18"/>
                </a:lnTo>
                <a:lnTo>
                  <a:pt x="268" y="8"/>
                </a:lnTo>
                <a:lnTo>
                  <a:pt x="242" y="2"/>
                </a:lnTo>
                <a:lnTo>
                  <a:pt x="214" y="0"/>
                </a:lnTo>
                <a:lnTo>
                  <a:pt x="198" y="0"/>
                </a:lnTo>
                <a:lnTo>
                  <a:pt x="180" y="2"/>
                </a:lnTo>
                <a:lnTo>
                  <a:pt x="164" y="6"/>
                </a:lnTo>
                <a:lnTo>
                  <a:pt x="148" y="12"/>
                </a:lnTo>
                <a:close/>
                <a:moveTo>
                  <a:pt x="220" y="252"/>
                </a:moveTo>
                <a:lnTo>
                  <a:pt x="220" y="252"/>
                </a:lnTo>
                <a:lnTo>
                  <a:pt x="214" y="254"/>
                </a:lnTo>
                <a:lnTo>
                  <a:pt x="208" y="256"/>
                </a:lnTo>
                <a:lnTo>
                  <a:pt x="204" y="262"/>
                </a:lnTo>
                <a:lnTo>
                  <a:pt x="204" y="268"/>
                </a:lnTo>
                <a:lnTo>
                  <a:pt x="204" y="270"/>
                </a:lnTo>
                <a:lnTo>
                  <a:pt x="204" y="276"/>
                </a:lnTo>
                <a:lnTo>
                  <a:pt x="208" y="280"/>
                </a:lnTo>
                <a:lnTo>
                  <a:pt x="214" y="284"/>
                </a:lnTo>
                <a:lnTo>
                  <a:pt x="220" y="284"/>
                </a:lnTo>
                <a:lnTo>
                  <a:pt x="244" y="284"/>
                </a:lnTo>
                <a:lnTo>
                  <a:pt x="248" y="284"/>
                </a:lnTo>
                <a:lnTo>
                  <a:pt x="254" y="282"/>
                </a:lnTo>
                <a:lnTo>
                  <a:pt x="256" y="278"/>
                </a:lnTo>
                <a:lnTo>
                  <a:pt x="258" y="272"/>
                </a:lnTo>
                <a:lnTo>
                  <a:pt x="280" y="268"/>
                </a:lnTo>
                <a:lnTo>
                  <a:pt x="298" y="260"/>
                </a:lnTo>
                <a:lnTo>
                  <a:pt x="312" y="252"/>
                </a:lnTo>
                <a:lnTo>
                  <a:pt x="324" y="242"/>
                </a:lnTo>
                <a:lnTo>
                  <a:pt x="316" y="256"/>
                </a:lnTo>
                <a:lnTo>
                  <a:pt x="304" y="268"/>
                </a:lnTo>
                <a:lnTo>
                  <a:pt x="292" y="278"/>
                </a:lnTo>
                <a:lnTo>
                  <a:pt x="278" y="288"/>
                </a:lnTo>
                <a:lnTo>
                  <a:pt x="264" y="294"/>
                </a:lnTo>
                <a:lnTo>
                  <a:pt x="248" y="300"/>
                </a:lnTo>
                <a:lnTo>
                  <a:pt x="230" y="302"/>
                </a:lnTo>
                <a:lnTo>
                  <a:pt x="214" y="304"/>
                </a:lnTo>
                <a:lnTo>
                  <a:pt x="200" y="304"/>
                </a:lnTo>
                <a:lnTo>
                  <a:pt x="186" y="302"/>
                </a:lnTo>
                <a:lnTo>
                  <a:pt x="174" y="298"/>
                </a:lnTo>
                <a:lnTo>
                  <a:pt x="162" y="294"/>
                </a:lnTo>
                <a:lnTo>
                  <a:pt x="150" y="288"/>
                </a:lnTo>
                <a:lnTo>
                  <a:pt x="140" y="282"/>
                </a:lnTo>
                <a:lnTo>
                  <a:pt x="130" y="274"/>
                </a:lnTo>
                <a:lnTo>
                  <a:pt x="120" y="266"/>
                </a:lnTo>
                <a:lnTo>
                  <a:pt x="112" y="256"/>
                </a:lnTo>
                <a:lnTo>
                  <a:pt x="104" y="246"/>
                </a:lnTo>
                <a:lnTo>
                  <a:pt x="98" y="236"/>
                </a:lnTo>
                <a:lnTo>
                  <a:pt x="92" y="224"/>
                </a:lnTo>
                <a:lnTo>
                  <a:pt x="88" y="212"/>
                </a:lnTo>
                <a:lnTo>
                  <a:pt x="84" y="200"/>
                </a:lnTo>
                <a:lnTo>
                  <a:pt x="82" y="186"/>
                </a:lnTo>
                <a:lnTo>
                  <a:pt x="82" y="172"/>
                </a:lnTo>
                <a:lnTo>
                  <a:pt x="82" y="156"/>
                </a:lnTo>
                <a:lnTo>
                  <a:pt x="86" y="140"/>
                </a:lnTo>
                <a:lnTo>
                  <a:pt x="84" y="154"/>
                </a:lnTo>
                <a:lnTo>
                  <a:pt x="242" y="156"/>
                </a:lnTo>
                <a:lnTo>
                  <a:pt x="248" y="118"/>
                </a:lnTo>
                <a:lnTo>
                  <a:pt x="262" y="156"/>
                </a:lnTo>
                <a:lnTo>
                  <a:pt x="344" y="154"/>
                </a:lnTo>
                <a:lnTo>
                  <a:pt x="346" y="172"/>
                </a:lnTo>
                <a:lnTo>
                  <a:pt x="344" y="190"/>
                </a:lnTo>
                <a:lnTo>
                  <a:pt x="340" y="206"/>
                </a:lnTo>
                <a:lnTo>
                  <a:pt x="330" y="220"/>
                </a:lnTo>
                <a:lnTo>
                  <a:pt x="318" y="232"/>
                </a:lnTo>
                <a:lnTo>
                  <a:pt x="306" y="240"/>
                </a:lnTo>
                <a:lnTo>
                  <a:pt x="292" y="248"/>
                </a:lnTo>
                <a:lnTo>
                  <a:pt x="276" y="256"/>
                </a:lnTo>
                <a:lnTo>
                  <a:pt x="258" y="260"/>
                </a:lnTo>
                <a:lnTo>
                  <a:pt x="252" y="254"/>
                </a:lnTo>
                <a:lnTo>
                  <a:pt x="244" y="252"/>
                </a:lnTo>
                <a:lnTo>
                  <a:pt x="220" y="252"/>
                </a:lnTo>
                <a:close/>
                <a:moveTo>
                  <a:pt x="0" y="538"/>
                </a:moveTo>
                <a:lnTo>
                  <a:pt x="422" y="538"/>
                </a:lnTo>
                <a:lnTo>
                  <a:pt x="420" y="520"/>
                </a:lnTo>
                <a:lnTo>
                  <a:pt x="418" y="502"/>
                </a:lnTo>
                <a:lnTo>
                  <a:pt x="414" y="484"/>
                </a:lnTo>
                <a:lnTo>
                  <a:pt x="410" y="468"/>
                </a:lnTo>
                <a:lnTo>
                  <a:pt x="402" y="452"/>
                </a:lnTo>
                <a:lnTo>
                  <a:pt x="396" y="436"/>
                </a:lnTo>
                <a:lnTo>
                  <a:pt x="388" y="422"/>
                </a:lnTo>
                <a:lnTo>
                  <a:pt x="378" y="408"/>
                </a:lnTo>
                <a:lnTo>
                  <a:pt x="368" y="394"/>
                </a:lnTo>
                <a:lnTo>
                  <a:pt x="356" y="382"/>
                </a:lnTo>
                <a:lnTo>
                  <a:pt x="344" y="370"/>
                </a:lnTo>
                <a:lnTo>
                  <a:pt x="332" y="360"/>
                </a:lnTo>
                <a:lnTo>
                  <a:pt x="318" y="350"/>
                </a:lnTo>
                <a:lnTo>
                  <a:pt x="304" y="342"/>
                </a:lnTo>
                <a:lnTo>
                  <a:pt x="288" y="334"/>
                </a:lnTo>
                <a:lnTo>
                  <a:pt x="274" y="328"/>
                </a:lnTo>
                <a:lnTo>
                  <a:pt x="272" y="346"/>
                </a:lnTo>
                <a:lnTo>
                  <a:pt x="268" y="362"/>
                </a:lnTo>
                <a:lnTo>
                  <a:pt x="262" y="376"/>
                </a:lnTo>
                <a:lnTo>
                  <a:pt x="254" y="386"/>
                </a:lnTo>
                <a:lnTo>
                  <a:pt x="244" y="396"/>
                </a:lnTo>
                <a:lnTo>
                  <a:pt x="234" y="402"/>
                </a:lnTo>
                <a:lnTo>
                  <a:pt x="222" y="406"/>
                </a:lnTo>
                <a:lnTo>
                  <a:pt x="212" y="408"/>
                </a:lnTo>
                <a:lnTo>
                  <a:pt x="200" y="406"/>
                </a:lnTo>
                <a:lnTo>
                  <a:pt x="188" y="402"/>
                </a:lnTo>
                <a:lnTo>
                  <a:pt x="178" y="396"/>
                </a:lnTo>
                <a:lnTo>
                  <a:pt x="168" y="388"/>
                </a:lnTo>
                <a:lnTo>
                  <a:pt x="160" y="378"/>
                </a:lnTo>
                <a:lnTo>
                  <a:pt x="154" y="364"/>
                </a:lnTo>
                <a:lnTo>
                  <a:pt x="150" y="348"/>
                </a:lnTo>
                <a:lnTo>
                  <a:pt x="148" y="328"/>
                </a:lnTo>
                <a:lnTo>
                  <a:pt x="134" y="334"/>
                </a:lnTo>
                <a:lnTo>
                  <a:pt x="118" y="342"/>
                </a:lnTo>
                <a:lnTo>
                  <a:pt x="104" y="350"/>
                </a:lnTo>
                <a:lnTo>
                  <a:pt x="90" y="360"/>
                </a:lnTo>
                <a:lnTo>
                  <a:pt x="78" y="370"/>
                </a:lnTo>
                <a:lnTo>
                  <a:pt x="66" y="382"/>
                </a:lnTo>
                <a:lnTo>
                  <a:pt x="54" y="394"/>
                </a:lnTo>
                <a:lnTo>
                  <a:pt x="44" y="408"/>
                </a:lnTo>
                <a:lnTo>
                  <a:pt x="36" y="422"/>
                </a:lnTo>
                <a:lnTo>
                  <a:pt x="28" y="436"/>
                </a:lnTo>
                <a:lnTo>
                  <a:pt x="20" y="452"/>
                </a:lnTo>
                <a:lnTo>
                  <a:pt x="14" y="468"/>
                </a:lnTo>
                <a:lnTo>
                  <a:pt x="8" y="486"/>
                </a:lnTo>
                <a:lnTo>
                  <a:pt x="4" y="502"/>
                </a:lnTo>
                <a:lnTo>
                  <a:pt x="2" y="520"/>
                </a:lnTo>
                <a:lnTo>
                  <a:pt x="0" y="538"/>
                </a:lnTo>
                <a:close/>
              </a:path>
            </a:pathLst>
          </a:custGeom>
          <a:solidFill>
            <a:schemeClr val="bg1"/>
          </a:solidFill>
          <a:ln w="9525">
            <a:noFill/>
          </a:ln>
        </p:spPr>
        <p:txBody>
          <a:bodyPr/>
          <a:lstStyle/>
          <a:p>
            <a:endParaRPr lang="zh-CN" altLang="en-US" sz="1350">
              <a:solidFill>
                <a:schemeClr val="bg1"/>
              </a:solidFill>
            </a:endParaRPr>
          </a:p>
        </p:txBody>
      </p:sp>
      <p:sp>
        <p:nvSpPr>
          <p:cNvPr id="24609" name="Freeform 257"/>
          <p:cNvSpPr>
            <a:spLocks noEditPoints="1"/>
          </p:cNvSpPr>
          <p:nvPr/>
        </p:nvSpPr>
        <p:spPr>
          <a:xfrm>
            <a:off x="5403056" y="1593506"/>
            <a:ext cx="395288" cy="458391"/>
          </a:xfrm>
          <a:custGeom>
            <a:avLst/>
            <a:gdLst/>
            <a:ahLst/>
            <a:cxnLst>
              <a:cxn ang="0">
                <a:pos x="439993" y="245419"/>
              </a:cxn>
              <a:cxn ang="0">
                <a:pos x="385876" y="332732"/>
              </a:cxn>
              <a:cxn ang="0">
                <a:pos x="291760" y="382287"/>
              </a:cxn>
              <a:cxn ang="0">
                <a:pos x="232937" y="384647"/>
              </a:cxn>
              <a:cxn ang="0">
                <a:pos x="178821" y="372848"/>
              </a:cxn>
              <a:cxn ang="0">
                <a:pos x="91763" y="302054"/>
              </a:cxn>
              <a:cxn ang="0">
                <a:pos x="61175" y="231260"/>
              </a:cxn>
              <a:cxn ang="0">
                <a:pos x="58823" y="167546"/>
              </a:cxn>
              <a:cxn ang="0">
                <a:pos x="399993" y="146308"/>
              </a:cxn>
              <a:cxn ang="0">
                <a:pos x="508227" y="146308"/>
              </a:cxn>
              <a:cxn ang="0">
                <a:pos x="527050" y="176985"/>
              </a:cxn>
              <a:cxn ang="0">
                <a:pos x="508227" y="205303"/>
              </a:cxn>
              <a:cxn ang="0">
                <a:pos x="98822" y="207662"/>
              </a:cxn>
              <a:cxn ang="0">
                <a:pos x="134115" y="283176"/>
              </a:cxn>
              <a:cxn ang="0">
                <a:pos x="202350" y="330372"/>
              </a:cxn>
              <a:cxn ang="0">
                <a:pos x="275290" y="339811"/>
              </a:cxn>
              <a:cxn ang="0">
                <a:pos x="345877" y="306774"/>
              </a:cxn>
              <a:cxn ang="0">
                <a:pos x="395288" y="238340"/>
              </a:cxn>
              <a:cxn ang="0">
                <a:pos x="251760" y="0"/>
              </a:cxn>
              <a:cxn ang="0">
                <a:pos x="331759" y="7079"/>
              </a:cxn>
              <a:cxn ang="0">
                <a:pos x="399993" y="56635"/>
              </a:cxn>
              <a:cxn ang="0">
                <a:pos x="437640" y="134509"/>
              </a:cxn>
              <a:cxn ang="0">
                <a:pos x="87057" y="77873"/>
              </a:cxn>
              <a:cxn ang="0">
                <a:pos x="138821" y="21238"/>
              </a:cxn>
              <a:cxn ang="0">
                <a:pos x="251760" y="0"/>
              </a:cxn>
              <a:cxn ang="0">
                <a:pos x="263525" y="99112"/>
              </a:cxn>
              <a:cxn ang="0">
                <a:pos x="291760" y="115630"/>
              </a:cxn>
              <a:cxn ang="0">
                <a:pos x="315289" y="96752"/>
              </a:cxn>
              <a:cxn ang="0">
                <a:pos x="312936" y="61355"/>
              </a:cxn>
              <a:cxn ang="0">
                <a:pos x="287054" y="54275"/>
              </a:cxn>
              <a:cxn ang="0">
                <a:pos x="317642" y="35397"/>
              </a:cxn>
              <a:cxn ang="0">
                <a:pos x="263525" y="75514"/>
              </a:cxn>
              <a:cxn ang="0">
                <a:pos x="287054" y="68434"/>
              </a:cxn>
              <a:cxn ang="0">
                <a:pos x="294113" y="96752"/>
              </a:cxn>
              <a:cxn ang="0">
                <a:pos x="284701" y="96752"/>
              </a:cxn>
              <a:cxn ang="0">
                <a:pos x="261172" y="87313"/>
              </a:cxn>
              <a:cxn ang="0">
                <a:pos x="148233" y="422404"/>
              </a:cxn>
              <a:cxn ang="0">
                <a:pos x="159997" y="375208"/>
              </a:cxn>
              <a:cxn ang="0">
                <a:pos x="209408" y="422404"/>
              </a:cxn>
              <a:cxn ang="0">
                <a:pos x="244702" y="535674"/>
              </a:cxn>
              <a:cxn ang="0">
                <a:pos x="178821" y="476679"/>
              </a:cxn>
              <a:cxn ang="0">
                <a:pos x="150586" y="431843"/>
              </a:cxn>
              <a:cxn ang="0">
                <a:pos x="270584" y="441282"/>
              </a:cxn>
              <a:cxn ang="0">
                <a:pos x="334112" y="401166"/>
              </a:cxn>
              <a:cxn ang="0">
                <a:pos x="362347" y="384647"/>
              </a:cxn>
              <a:cxn ang="0">
                <a:pos x="367053" y="431843"/>
              </a:cxn>
              <a:cxn ang="0">
                <a:pos x="336465" y="476679"/>
              </a:cxn>
              <a:cxn ang="0">
                <a:pos x="270584" y="535674"/>
              </a:cxn>
              <a:cxn ang="0">
                <a:pos x="134115" y="415325"/>
              </a:cxn>
              <a:cxn ang="0">
                <a:pos x="117645" y="446002"/>
              </a:cxn>
              <a:cxn ang="0">
                <a:pos x="49411" y="587590"/>
              </a:cxn>
              <a:cxn ang="0">
                <a:pos x="409405" y="457801"/>
              </a:cxn>
              <a:cxn ang="0">
                <a:pos x="392935" y="441282"/>
              </a:cxn>
              <a:cxn ang="0">
                <a:pos x="414111" y="415325"/>
              </a:cxn>
              <a:cxn ang="0">
                <a:pos x="447051" y="441282"/>
              </a:cxn>
              <a:cxn ang="0">
                <a:pos x="515285" y="611188"/>
              </a:cxn>
              <a:cxn ang="0">
                <a:pos x="0" y="611188"/>
              </a:cxn>
              <a:cxn ang="0">
                <a:pos x="77646" y="441282"/>
              </a:cxn>
              <a:cxn ang="0">
                <a:pos x="110586" y="415325"/>
              </a:cxn>
            </a:cxnLst>
            <a:rect l="0" t="0" r="0" b="0"/>
            <a:pathLst>
              <a:path w="224" h="259">
                <a:moveTo>
                  <a:pt x="211" y="88"/>
                </a:moveTo>
                <a:lnTo>
                  <a:pt x="190" y="88"/>
                </a:lnTo>
                <a:lnTo>
                  <a:pt x="187" y="104"/>
                </a:lnTo>
                <a:lnTo>
                  <a:pt x="181" y="118"/>
                </a:lnTo>
                <a:lnTo>
                  <a:pt x="173" y="131"/>
                </a:lnTo>
                <a:lnTo>
                  <a:pt x="164" y="141"/>
                </a:lnTo>
                <a:lnTo>
                  <a:pt x="151" y="152"/>
                </a:lnTo>
                <a:lnTo>
                  <a:pt x="138" y="158"/>
                </a:lnTo>
                <a:lnTo>
                  <a:pt x="124" y="162"/>
                </a:lnTo>
                <a:lnTo>
                  <a:pt x="116" y="163"/>
                </a:lnTo>
                <a:lnTo>
                  <a:pt x="107" y="165"/>
                </a:lnTo>
                <a:lnTo>
                  <a:pt x="99" y="163"/>
                </a:lnTo>
                <a:lnTo>
                  <a:pt x="91" y="162"/>
                </a:lnTo>
                <a:lnTo>
                  <a:pt x="82" y="161"/>
                </a:lnTo>
                <a:lnTo>
                  <a:pt x="76" y="158"/>
                </a:lnTo>
                <a:lnTo>
                  <a:pt x="61" y="150"/>
                </a:lnTo>
                <a:lnTo>
                  <a:pt x="50" y="140"/>
                </a:lnTo>
                <a:lnTo>
                  <a:pt x="39" y="128"/>
                </a:lnTo>
                <a:lnTo>
                  <a:pt x="31" y="114"/>
                </a:lnTo>
                <a:lnTo>
                  <a:pt x="29" y="106"/>
                </a:lnTo>
                <a:lnTo>
                  <a:pt x="26" y="98"/>
                </a:lnTo>
                <a:lnTo>
                  <a:pt x="25" y="91"/>
                </a:lnTo>
                <a:lnTo>
                  <a:pt x="25" y="81"/>
                </a:lnTo>
                <a:lnTo>
                  <a:pt x="25" y="71"/>
                </a:lnTo>
                <a:lnTo>
                  <a:pt x="27" y="62"/>
                </a:lnTo>
                <a:lnTo>
                  <a:pt x="43" y="62"/>
                </a:lnTo>
                <a:lnTo>
                  <a:pt x="170" y="62"/>
                </a:lnTo>
                <a:lnTo>
                  <a:pt x="187" y="62"/>
                </a:lnTo>
                <a:lnTo>
                  <a:pt x="211" y="62"/>
                </a:lnTo>
                <a:lnTo>
                  <a:pt x="216" y="62"/>
                </a:lnTo>
                <a:lnTo>
                  <a:pt x="220" y="66"/>
                </a:lnTo>
                <a:lnTo>
                  <a:pt x="222" y="70"/>
                </a:lnTo>
                <a:lnTo>
                  <a:pt x="224" y="75"/>
                </a:lnTo>
                <a:lnTo>
                  <a:pt x="222" y="80"/>
                </a:lnTo>
                <a:lnTo>
                  <a:pt x="220" y="84"/>
                </a:lnTo>
                <a:lnTo>
                  <a:pt x="216" y="87"/>
                </a:lnTo>
                <a:lnTo>
                  <a:pt x="211" y="88"/>
                </a:lnTo>
                <a:close/>
                <a:moveTo>
                  <a:pt x="42" y="88"/>
                </a:moveTo>
                <a:lnTo>
                  <a:pt x="42" y="88"/>
                </a:lnTo>
                <a:lnTo>
                  <a:pt x="44" y="100"/>
                </a:lnTo>
                <a:lnTo>
                  <a:pt x="50" y="111"/>
                </a:lnTo>
                <a:lnTo>
                  <a:pt x="57" y="120"/>
                </a:lnTo>
                <a:lnTo>
                  <a:pt x="66" y="130"/>
                </a:lnTo>
                <a:lnTo>
                  <a:pt x="76" y="136"/>
                </a:lnTo>
                <a:lnTo>
                  <a:pt x="86" y="140"/>
                </a:lnTo>
                <a:lnTo>
                  <a:pt x="96" y="144"/>
                </a:lnTo>
                <a:lnTo>
                  <a:pt x="107" y="144"/>
                </a:lnTo>
                <a:lnTo>
                  <a:pt x="117" y="144"/>
                </a:lnTo>
                <a:lnTo>
                  <a:pt x="128" y="141"/>
                </a:lnTo>
                <a:lnTo>
                  <a:pt x="138" y="136"/>
                </a:lnTo>
                <a:lnTo>
                  <a:pt x="147" y="130"/>
                </a:lnTo>
                <a:lnTo>
                  <a:pt x="156" y="122"/>
                </a:lnTo>
                <a:lnTo>
                  <a:pt x="163" y="111"/>
                </a:lnTo>
                <a:lnTo>
                  <a:pt x="168" y="101"/>
                </a:lnTo>
                <a:lnTo>
                  <a:pt x="172" y="88"/>
                </a:lnTo>
                <a:lnTo>
                  <a:pt x="42" y="88"/>
                </a:lnTo>
                <a:close/>
                <a:moveTo>
                  <a:pt x="107" y="0"/>
                </a:moveTo>
                <a:lnTo>
                  <a:pt x="107" y="0"/>
                </a:lnTo>
                <a:lnTo>
                  <a:pt x="125" y="1"/>
                </a:lnTo>
                <a:lnTo>
                  <a:pt x="141" y="3"/>
                </a:lnTo>
                <a:lnTo>
                  <a:pt x="152" y="9"/>
                </a:lnTo>
                <a:lnTo>
                  <a:pt x="163" y="15"/>
                </a:lnTo>
                <a:lnTo>
                  <a:pt x="170" y="24"/>
                </a:lnTo>
                <a:lnTo>
                  <a:pt x="177" y="33"/>
                </a:lnTo>
                <a:lnTo>
                  <a:pt x="181" y="44"/>
                </a:lnTo>
                <a:lnTo>
                  <a:pt x="186" y="57"/>
                </a:lnTo>
                <a:lnTo>
                  <a:pt x="29" y="57"/>
                </a:lnTo>
                <a:lnTo>
                  <a:pt x="33" y="44"/>
                </a:lnTo>
                <a:lnTo>
                  <a:pt x="37" y="33"/>
                </a:lnTo>
                <a:lnTo>
                  <a:pt x="43" y="24"/>
                </a:lnTo>
                <a:lnTo>
                  <a:pt x="50" y="15"/>
                </a:lnTo>
                <a:lnTo>
                  <a:pt x="59" y="9"/>
                </a:lnTo>
                <a:lnTo>
                  <a:pt x="72" y="3"/>
                </a:lnTo>
                <a:lnTo>
                  <a:pt x="87" y="1"/>
                </a:lnTo>
                <a:lnTo>
                  <a:pt x="107" y="0"/>
                </a:lnTo>
                <a:close/>
                <a:moveTo>
                  <a:pt x="111" y="39"/>
                </a:moveTo>
                <a:lnTo>
                  <a:pt x="111" y="39"/>
                </a:lnTo>
                <a:lnTo>
                  <a:pt x="112" y="42"/>
                </a:lnTo>
                <a:lnTo>
                  <a:pt x="115" y="46"/>
                </a:lnTo>
                <a:lnTo>
                  <a:pt x="118" y="48"/>
                </a:lnTo>
                <a:lnTo>
                  <a:pt x="124" y="49"/>
                </a:lnTo>
                <a:lnTo>
                  <a:pt x="129" y="48"/>
                </a:lnTo>
                <a:lnTo>
                  <a:pt x="133" y="45"/>
                </a:lnTo>
                <a:lnTo>
                  <a:pt x="134" y="41"/>
                </a:lnTo>
                <a:lnTo>
                  <a:pt x="135" y="35"/>
                </a:lnTo>
                <a:lnTo>
                  <a:pt x="134" y="29"/>
                </a:lnTo>
                <a:lnTo>
                  <a:pt x="133" y="26"/>
                </a:lnTo>
                <a:lnTo>
                  <a:pt x="130" y="23"/>
                </a:lnTo>
                <a:lnTo>
                  <a:pt x="126" y="23"/>
                </a:lnTo>
                <a:lnTo>
                  <a:pt x="122" y="23"/>
                </a:lnTo>
                <a:lnTo>
                  <a:pt x="120" y="26"/>
                </a:lnTo>
                <a:lnTo>
                  <a:pt x="120" y="15"/>
                </a:lnTo>
                <a:lnTo>
                  <a:pt x="135" y="15"/>
                </a:lnTo>
                <a:lnTo>
                  <a:pt x="135" y="10"/>
                </a:lnTo>
                <a:lnTo>
                  <a:pt x="112" y="10"/>
                </a:lnTo>
                <a:lnTo>
                  <a:pt x="112" y="32"/>
                </a:lnTo>
                <a:lnTo>
                  <a:pt x="120" y="32"/>
                </a:lnTo>
                <a:lnTo>
                  <a:pt x="121" y="29"/>
                </a:lnTo>
                <a:lnTo>
                  <a:pt x="122" y="29"/>
                </a:lnTo>
                <a:lnTo>
                  <a:pt x="125" y="31"/>
                </a:lnTo>
                <a:lnTo>
                  <a:pt x="125" y="35"/>
                </a:lnTo>
                <a:lnTo>
                  <a:pt x="125" y="41"/>
                </a:lnTo>
                <a:lnTo>
                  <a:pt x="124" y="42"/>
                </a:lnTo>
                <a:lnTo>
                  <a:pt x="122" y="42"/>
                </a:lnTo>
                <a:lnTo>
                  <a:pt x="121" y="41"/>
                </a:lnTo>
                <a:lnTo>
                  <a:pt x="120" y="39"/>
                </a:lnTo>
                <a:lnTo>
                  <a:pt x="120" y="37"/>
                </a:lnTo>
                <a:lnTo>
                  <a:pt x="111" y="37"/>
                </a:lnTo>
                <a:lnTo>
                  <a:pt x="111" y="39"/>
                </a:lnTo>
                <a:close/>
                <a:moveTo>
                  <a:pt x="63" y="179"/>
                </a:moveTo>
                <a:lnTo>
                  <a:pt x="63" y="179"/>
                </a:lnTo>
                <a:lnTo>
                  <a:pt x="64" y="170"/>
                </a:lnTo>
                <a:lnTo>
                  <a:pt x="65" y="163"/>
                </a:lnTo>
                <a:lnTo>
                  <a:pt x="68" y="159"/>
                </a:lnTo>
                <a:lnTo>
                  <a:pt x="72" y="165"/>
                </a:lnTo>
                <a:lnTo>
                  <a:pt x="77" y="170"/>
                </a:lnTo>
                <a:lnTo>
                  <a:pt x="89" y="179"/>
                </a:lnTo>
                <a:lnTo>
                  <a:pt x="100" y="185"/>
                </a:lnTo>
                <a:lnTo>
                  <a:pt x="104" y="187"/>
                </a:lnTo>
                <a:lnTo>
                  <a:pt x="104" y="227"/>
                </a:lnTo>
                <a:lnTo>
                  <a:pt x="98" y="222"/>
                </a:lnTo>
                <a:lnTo>
                  <a:pt x="83" y="210"/>
                </a:lnTo>
                <a:lnTo>
                  <a:pt x="76" y="202"/>
                </a:lnTo>
                <a:lnTo>
                  <a:pt x="69" y="194"/>
                </a:lnTo>
                <a:lnTo>
                  <a:pt x="65" y="185"/>
                </a:lnTo>
                <a:lnTo>
                  <a:pt x="64" y="183"/>
                </a:lnTo>
                <a:lnTo>
                  <a:pt x="63" y="179"/>
                </a:lnTo>
                <a:close/>
                <a:moveTo>
                  <a:pt x="115" y="187"/>
                </a:moveTo>
                <a:lnTo>
                  <a:pt x="115" y="187"/>
                </a:lnTo>
                <a:lnTo>
                  <a:pt x="118" y="185"/>
                </a:lnTo>
                <a:lnTo>
                  <a:pt x="130" y="179"/>
                </a:lnTo>
                <a:lnTo>
                  <a:pt x="142" y="170"/>
                </a:lnTo>
                <a:lnTo>
                  <a:pt x="147" y="165"/>
                </a:lnTo>
                <a:lnTo>
                  <a:pt x="151" y="159"/>
                </a:lnTo>
                <a:lnTo>
                  <a:pt x="154" y="163"/>
                </a:lnTo>
                <a:lnTo>
                  <a:pt x="156" y="169"/>
                </a:lnTo>
                <a:lnTo>
                  <a:pt x="156" y="179"/>
                </a:lnTo>
                <a:lnTo>
                  <a:pt x="156" y="183"/>
                </a:lnTo>
                <a:lnTo>
                  <a:pt x="155" y="185"/>
                </a:lnTo>
                <a:lnTo>
                  <a:pt x="150" y="194"/>
                </a:lnTo>
                <a:lnTo>
                  <a:pt x="143" y="202"/>
                </a:lnTo>
                <a:lnTo>
                  <a:pt x="135" y="210"/>
                </a:lnTo>
                <a:lnTo>
                  <a:pt x="121" y="222"/>
                </a:lnTo>
                <a:lnTo>
                  <a:pt x="115" y="227"/>
                </a:lnTo>
                <a:lnTo>
                  <a:pt x="115" y="187"/>
                </a:lnTo>
                <a:close/>
                <a:moveTo>
                  <a:pt x="47" y="176"/>
                </a:moveTo>
                <a:lnTo>
                  <a:pt x="57" y="176"/>
                </a:lnTo>
                <a:lnTo>
                  <a:pt x="57" y="187"/>
                </a:lnTo>
                <a:lnTo>
                  <a:pt x="52" y="187"/>
                </a:lnTo>
                <a:lnTo>
                  <a:pt x="50" y="189"/>
                </a:lnTo>
                <a:lnTo>
                  <a:pt x="46" y="194"/>
                </a:lnTo>
                <a:lnTo>
                  <a:pt x="42" y="202"/>
                </a:lnTo>
                <a:lnTo>
                  <a:pt x="21" y="249"/>
                </a:lnTo>
                <a:lnTo>
                  <a:pt x="196" y="249"/>
                </a:lnTo>
                <a:lnTo>
                  <a:pt x="180" y="202"/>
                </a:lnTo>
                <a:lnTo>
                  <a:pt x="174" y="194"/>
                </a:lnTo>
                <a:lnTo>
                  <a:pt x="170" y="189"/>
                </a:lnTo>
                <a:lnTo>
                  <a:pt x="169" y="187"/>
                </a:lnTo>
                <a:lnTo>
                  <a:pt x="167" y="187"/>
                </a:lnTo>
                <a:lnTo>
                  <a:pt x="161" y="187"/>
                </a:lnTo>
                <a:lnTo>
                  <a:pt x="161" y="176"/>
                </a:lnTo>
                <a:lnTo>
                  <a:pt x="176" y="176"/>
                </a:lnTo>
                <a:lnTo>
                  <a:pt x="180" y="176"/>
                </a:lnTo>
                <a:lnTo>
                  <a:pt x="183" y="179"/>
                </a:lnTo>
                <a:lnTo>
                  <a:pt x="190" y="187"/>
                </a:lnTo>
                <a:lnTo>
                  <a:pt x="194" y="193"/>
                </a:lnTo>
                <a:lnTo>
                  <a:pt x="196" y="197"/>
                </a:lnTo>
                <a:lnTo>
                  <a:pt x="219" y="259"/>
                </a:lnTo>
                <a:lnTo>
                  <a:pt x="169" y="259"/>
                </a:lnTo>
                <a:lnTo>
                  <a:pt x="50" y="259"/>
                </a:lnTo>
                <a:lnTo>
                  <a:pt x="0" y="259"/>
                </a:lnTo>
                <a:lnTo>
                  <a:pt x="26" y="197"/>
                </a:lnTo>
                <a:lnTo>
                  <a:pt x="27" y="193"/>
                </a:lnTo>
                <a:lnTo>
                  <a:pt x="33" y="187"/>
                </a:lnTo>
                <a:lnTo>
                  <a:pt x="39" y="179"/>
                </a:lnTo>
                <a:lnTo>
                  <a:pt x="43" y="176"/>
                </a:lnTo>
                <a:lnTo>
                  <a:pt x="47" y="176"/>
                </a:lnTo>
                <a:close/>
              </a:path>
            </a:pathLst>
          </a:custGeom>
          <a:solidFill>
            <a:schemeClr val="bg1"/>
          </a:solidFill>
          <a:ln w="9525">
            <a:noFill/>
          </a:ln>
        </p:spPr>
        <p:txBody>
          <a:bodyPr/>
          <a:lstStyle/>
          <a:p>
            <a:endParaRPr lang="zh-CN" altLang="en-US" sz="1350">
              <a:solidFill>
                <a:schemeClr val="bg1"/>
              </a:solidFill>
            </a:endParaRPr>
          </a:p>
        </p:txBody>
      </p:sp>
      <p:sp>
        <p:nvSpPr>
          <p:cNvPr id="24610" name="Freeform 254"/>
          <p:cNvSpPr>
            <a:spLocks noEditPoints="1"/>
          </p:cNvSpPr>
          <p:nvPr/>
        </p:nvSpPr>
        <p:spPr>
          <a:xfrm>
            <a:off x="1319213" y="2875810"/>
            <a:ext cx="322660" cy="317897"/>
          </a:xfrm>
          <a:custGeom>
            <a:avLst/>
            <a:gdLst/>
            <a:ahLst/>
            <a:cxnLst>
              <a:cxn ang="0">
                <a:pos x="299132" y="223705"/>
              </a:cxn>
              <a:cxn ang="0">
                <a:pos x="362992" y="218659"/>
              </a:cxn>
              <a:cxn ang="0">
                <a:pos x="413408" y="178291"/>
              </a:cxn>
              <a:cxn ang="0">
                <a:pos x="430213" y="117739"/>
              </a:cxn>
              <a:cxn ang="0">
                <a:pos x="277286" y="168199"/>
              </a:cxn>
              <a:cxn ang="0">
                <a:pos x="320979" y="5046"/>
              </a:cxn>
              <a:cxn ang="0">
                <a:pos x="260481" y="25230"/>
              </a:cxn>
              <a:cxn ang="0">
                <a:pos x="218468" y="74008"/>
              </a:cxn>
              <a:cxn ang="0">
                <a:pos x="211745" y="139605"/>
              </a:cxn>
              <a:cxn ang="0">
                <a:pos x="191579" y="201839"/>
              </a:cxn>
              <a:cxn ang="0">
                <a:pos x="115956" y="289303"/>
              </a:cxn>
              <a:cxn ang="0">
                <a:pos x="80665" y="287621"/>
              </a:cxn>
              <a:cxn ang="0">
                <a:pos x="47055" y="304441"/>
              </a:cxn>
              <a:cxn ang="0">
                <a:pos x="28569" y="339762"/>
              </a:cxn>
              <a:cxn ang="0">
                <a:pos x="31930" y="381812"/>
              </a:cxn>
              <a:cxn ang="0">
                <a:pos x="57138" y="410406"/>
              </a:cxn>
              <a:cxn ang="0">
                <a:pos x="95790" y="423862"/>
              </a:cxn>
              <a:cxn ang="0">
                <a:pos x="132761" y="410406"/>
              </a:cxn>
              <a:cxn ang="0">
                <a:pos x="156288" y="381812"/>
              </a:cxn>
              <a:cxn ang="0">
                <a:pos x="161330" y="339762"/>
              </a:cxn>
              <a:cxn ang="0">
                <a:pos x="199982" y="280893"/>
              </a:cxn>
              <a:cxn ang="0">
                <a:pos x="278966" y="218659"/>
              </a:cxn>
              <a:cxn ang="0">
                <a:pos x="87387" y="390222"/>
              </a:cxn>
              <a:cxn ang="0">
                <a:pos x="68901" y="380130"/>
              </a:cxn>
              <a:cxn ang="0">
                <a:pos x="58818" y="361628"/>
              </a:cxn>
              <a:cxn ang="0">
                <a:pos x="60499" y="339762"/>
              </a:cxn>
              <a:cxn ang="0">
                <a:pos x="73943" y="324624"/>
              </a:cxn>
              <a:cxn ang="0">
                <a:pos x="95790" y="317897"/>
              </a:cxn>
              <a:cxn ang="0">
                <a:pos x="115956" y="324624"/>
              </a:cxn>
              <a:cxn ang="0">
                <a:pos x="129400" y="339762"/>
              </a:cxn>
              <a:cxn ang="0">
                <a:pos x="131081" y="361628"/>
              </a:cxn>
              <a:cxn ang="0">
                <a:pos x="119317" y="380130"/>
              </a:cxn>
              <a:cxn ang="0">
                <a:pos x="102512" y="390222"/>
              </a:cxn>
              <a:cxn ang="0">
                <a:pos x="166371" y="200157"/>
              </a:cxn>
              <a:cxn ang="0">
                <a:pos x="147886" y="87464"/>
              </a:cxn>
              <a:cxn ang="0">
                <a:pos x="85706" y="148015"/>
              </a:cxn>
              <a:cxn ang="0">
                <a:pos x="300813" y="233797"/>
              </a:cxn>
              <a:cxn ang="0">
                <a:pos x="270564" y="248935"/>
              </a:cxn>
              <a:cxn ang="0">
                <a:pos x="226870" y="289303"/>
              </a:cxn>
              <a:cxn ang="0">
                <a:pos x="309216" y="410406"/>
              </a:cxn>
              <a:cxn ang="0">
                <a:pos x="331062" y="423862"/>
              </a:cxn>
              <a:cxn ang="0">
                <a:pos x="357951" y="420498"/>
              </a:cxn>
              <a:cxn ang="0">
                <a:pos x="396603" y="386858"/>
              </a:cxn>
              <a:cxn ang="0">
                <a:pos x="408366" y="364992"/>
              </a:cxn>
              <a:cxn ang="0">
                <a:pos x="406686" y="338080"/>
              </a:cxn>
              <a:cxn ang="0">
                <a:pos x="300813" y="233797"/>
              </a:cxn>
              <a:cxn ang="0">
                <a:pos x="341145" y="396950"/>
              </a:cxn>
              <a:cxn ang="0">
                <a:pos x="329382" y="391904"/>
              </a:cxn>
              <a:cxn ang="0">
                <a:pos x="247036" y="307805"/>
              </a:cxn>
              <a:cxn ang="0">
                <a:pos x="253758" y="296031"/>
              </a:cxn>
              <a:cxn ang="0">
                <a:pos x="263842" y="299395"/>
              </a:cxn>
              <a:cxn ang="0">
                <a:pos x="347868" y="386858"/>
              </a:cxn>
              <a:cxn ang="0">
                <a:pos x="379797" y="358264"/>
              </a:cxn>
              <a:cxn ang="0">
                <a:pos x="371395" y="361628"/>
              </a:cxn>
              <a:cxn ang="0">
                <a:pos x="284008" y="279211"/>
              </a:cxn>
              <a:cxn ang="0">
                <a:pos x="282327" y="267437"/>
              </a:cxn>
              <a:cxn ang="0">
                <a:pos x="292410" y="259027"/>
              </a:cxn>
              <a:cxn ang="0">
                <a:pos x="379797" y="343126"/>
              </a:cxn>
              <a:cxn ang="0">
                <a:pos x="381478" y="354900"/>
              </a:cxn>
            </a:cxnLst>
            <a:rect l="0" t="0" r="0" b="0"/>
            <a:pathLst>
              <a:path w="256" h="252">
                <a:moveTo>
                  <a:pt x="166" y="130"/>
                </a:moveTo>
                <a:lnTo>
                  <a:pt x="166" y="130"/>
                </a:lnTo>
                <a:lnTo>
                  <a:pt x="178" y="133"/>
                </a:lnTo>
                <a:lnTo>
                  <a:pt x="191" y="135"/>
                </a:lnTo>
                <a:lnTo>
                  <a:pt x="204" y="133"/>
                </a:lnTo>
                <a:lnTo>
                  <a:pt x="216" y="130"/>
                </a:lnTo>
                <a:lnTo>
                  <a:pt x="227" y="123"/>
                </a:lnTo>
                <a:lnTo>
                  <a:pt x="236" y="115"/>
                </a:lnTo>
                <a:lnTo>
                  <a:pt x="246" y="106"/>
                </a:lnTo>
                <a:lnTo>
                  <a:pt x="251" y="94"/>
                </a:lnTo>
                <a:lnTo>
                  <a:pt x="255" y="83"/>
                </a:lnTo>
                <a:lnTo>
                  <a:pt x="256" y="70"/>
                </a:lnTo>
                <a:lnTo>
                  <a:pt x="255" y="58"/>
                </a:lnTo>
                <a:lnTo>
                  <a:pt x="209" y="107"/>
                </a:lnTo>
                <a:lnTo>
                  <a:pt x="165" y="100"/>
                </a:lnTo>
                <a:lnTo>
                  <a:pt x="149" y="58"/>
                </a:lnTo>
                <a:lnTo>
                  <a:pt x="200" y="5"/>
                </a:lnTo>
                <a:lnTo>
                  <a:pt x="191" y="3"/>
                </a:lnTo>
                <a:lnTo>
                  <a:pt x="178" y="5"/>
                </a:lnTo>
                <a:lnTo>
                  <a:pt x="165" y="9"/>
                </a:lnTo>
                <a:lnTo>
                  <a:pt x="155" y="15"/>
                </a:lnTo>
                <a:lnTo>
                  <a:pt x="144" y="23"/>
                </a:lnTo>
                <a:lnTo>
                  <a:pt x="136" y="32"/>
                </a:lnTo>
                <a:lnTo>
                  <a:pt x="130" y="44"/>
                </a:lnTo>
                <a:lnTo>
                  <a:pt x="126" y="57"/>
                </a:lnTo>
                <a:lnTo>
                  <a:pt x="125" y="70"/>
                </a:lnTo>
                <a:lnTo>
                  <a:pt x="126" y="83"/>
                </a:lnTo>
                <a:lnTo>
                  <a:pt x="131" y="96"/>
                </a:lnTo>
                <a:lnTo>
                  <a:pt x="122" y="109"/>
                </a:lnTo>
                <a:lnTo>
                  <a:pt x="114" y="120"/>
                </a:lnTo>
                <a:lnTo>
                  <a:pt x="96" y="143"/>
                </a:lnTo>
                <a:lnTo>
                  <a:pt x="80" y="161"/>
                </a:lnTo>
                <a:lnTo>
                  <a:pt x="69" y="172"/>
                </a:lnTo>
                <a:lnTo>
                  <a:pt x="62" y="171"/>
                </a:lnTo>
                <a:lnTo>
                  <a:pt x="57" y="170"/>
                </a:lnTo>
                <a:lnTo>
                  <a:pt x="48" y="171"/>
                </a:lnTo>
                <a:lnTo>
                  <a:pt x="40" y="174"/>
                </a:lnTo>
                <a:lnTo>
                  <a:pt x="34" y="178"/>
                </a:lnTo>
                <a:lnTo>
                  <a:pt x="28" y="181"/>
                </a:lnTo>
                <a:lnTo>
                  <a:pt x="23" y="188"/>
                </a:lnTo>
                <a:lnTo>
                  <a:pt x="19" y="194"/>
                </a:lnTo>
                <a:lnTo>
                  <a:pt x="17" y="202"/>
                </a:lnTo>
                <a:lnTo>
                  <a:pt x="15" y="210"/>
                </a:lnTo>
                <a:lnTo>
                  <a:pt x="17" y="219"/>
                </a:lnTo>
                <a:lnTo>
                  <a:pt x="19" y="227"/>
                </a:lnTo>
                <a:lnTo>
                  <a:pt x="23" y="233"/>
                </a:lnTo>
                <a:lnTo>
                  <a:pt x="28" y="239"/>
                </a:lnTo>
                <a:lnTo>
                  <a:pt x="34" y="244"/>
                </a:lnTo>
                <a:lnTo>
                  <a:pt x="40" y="248"/>
                </a:lnTo>
                <a:lnTo>
                  <a:pt x="48" y="250"/>
                </a:lnTo>
                <a:lnTo>
                  <a:pt x="57" y="252"/>
                </a:lnTo>
                <a:lnTo>
                  <a:pt x="65" y="250"/>
                </a:lnTo>
                <a:lnTo>
                  <a:pt x="73" y="248"/>
                </a:lnTo>
                <a:lnTo>
                  <a:pt x="79" y="244"/>
                </a:lnTo>
                <a:lnTo>
                  <a:pt x="86" y="239"/>
                </a:lnTo>
                <a:lnTo>
                  <a:pt x="90" y="233"/>
                </a:lnTo>
                <a:lnTo>
                  <a:pt x="93" y="227"/>
                </a:lnTo>
                <a:lnTo>
                  <a:pt x="96" y="219"/>
                </a:lnTo>
                <a:lnTo>
                  <a:pt x="97" y="210"/>
                </a:lnTo>
                <a:lnTo>
                  <a:pt x="96" y="202"/>
                </a:lnTo>
                <a:lnTo>
                  <a:pt x="93" y="196"/>
                </a:lnTo>
                <a:lnTo>
                  <a:pt x="104" y="184"/>
                </a:lnTo>
                <a:lnTo>
                  <a:pt x="119" y="167"/>
                </a:lnTo>
                <a:lnTo>
                  <a:pt x="140" y="149"/>
                </a:lnTo>
                <a:lnTo>
                  <a:pt x="152" y="139"/>
                </a:lnTo>
                <a:lnTo>
                  <a:pt x="166" y="130"/>
                </a:lnTo>
                <a:close/>
                <a:moveTo>
                  <a:pt x="57" y="232"/>
                </a:moveTo>
                <a:lnTo>
                  <a:pt x="57" y="232"/>
                </a:lnTo>
                <a:lnTo>
                  <a:pt x="52" y="232"/>
                </a:lnTo>
                <a:lnTo>
                  <a:pt x="48" y="231"/>
                </a:lnTo>
                <a:lnTo>
                  <a:pt x="44" y="228"/>
                </a:lnTo>
                <a:lnTo>
                  <a:pt x="41" y="226"/>
                </a:lnTo>
                <a:lnTo>
                  <a:pt x="39" y="223"/>
                </a:lnTo>
                <a:lnTo>
                  <a:pt x="36" y="219"/>
                </a:lnTo>
                <a:lnTo>
                  <a:pt x="35" y="215"/>
                </a:lnTo>
                <a:lnTo>
                  <a:pt x="35" y="210"/>
                </a:lnTo>
                <a:lnTo>
                  <a:pt x="35" y="206"/>
                </a:lnTo>
                <a:lnTo>
                  <a:pt x="36" y="202"/>
                </a:lnTo>
                <a:lnTo>
                  <a:pt x="39" y="198"/>
                </a:lnTo>
                <a:lnTo>
                  <a:pt x="41" y="196"/>
                </a:lnTo>
                <a:lnTo>
                  <a:pt x="44" y="193"/>
                </a:lnTo>
                <a:lnTo>
                  <a:pt x="48" y="191"/>
                </a:lnTo>
                <a:lnTo>
                  <a:pt x="52" y="189"/>
                </a:lnTo>
                <a:lnTo>
                  <a:pt x="57" y="189"/>
                </a:lnTo>
                <a:lnTo>
                  <a:pt x="61" y="189"/>
                </a:lnTo>
                <a:lnTo>
                  <a:pt x="65" y="191"/>
                </a:lnTo>
                <a:lnTo>
                  <a:pt x="69" y="193"/>
                </a:lnTo>
                <a:lnTo>
                  <a:pt x="71" y="196"/>
                </a:lnTo>
                <a:lnTo>
                  <a:pt x="74" y="198"/>
                </a:lnTo>
                <a:lnTo>
                  <a:pt x="77" y="202"/>
                </a:lnTo>
                <a:lnTo>
                  <a:pt x="78" y="206"/>
                </a:lnTo>
                <a:lnTo>
                  <a:pt x="78" y="210"/>
                </a:lnTo>
                <a:lnTo>
                  <a:pt x="78" y="215"/>
                </a:lnTo>
                <a:lnTo>
                  <a:pt x="77" y="219"/>
                </a:lnTo>
                <a:lnTo>
                  <a:pt x="74" y="223"/>
                </a:lnTo>
                <a:lnTo>
                  <a:pt x="71" y="226"/>
                </a:lnTo>
                <a:lnTo>
                  <a:pt x="69" y="228"/>
                </a:lnTo>
                <a:lnTo>
                  <a:pt x="65" y="231"/>
                </a:lnTo>
                <a:lnTo>
                  <a:pt x="61" y="232"/>
                </a:lnTo>
                <a:lnTo>
                  <a:pt x="57" y="232"/>
                </a:lnTo>
                <a:close/>
                <a:moveTo>
                  <a:pt x="61" y="79"/>
                </a:moveTo>
                <a:lnTo>
                  <a:pt x="99" y="119"/>
                </a:lnTo>
                <a:lnTo>
                  <a:pt x="117" y="100"/>
                </a:lnTo>
                <a:lnTo>
                  <a:pt x="79" y="61"/>
                </a:lnTo>
                <a:lnTo>
                  <a:pt x="88" y="52"/>
                </a:lnTo>
                <a:lnTo>
                  <a:pt x="36" y="0"/>
                </a:lnTo>
                <a:lnTo>
                  <a:pt x="0" y="37"/>
                </a:lnTo>
                <a:lnTo>
                  <a:pt x="51" y="88"/>
                </a:lnTo>
                <a:lnTo>
                  <a:pt x="61" y="79"/>
                </a:lnTo>
                <a:close/>
                <a:moveTo>
                  <a:pt x="179" y="139"/>
                </a:moveTo>
                <a:lnTo>
                  <a:pt x="179" y="139"/>
                </a:lnTo>
                <a:lnTo>
                  <a:pt x="174" y="140"/>
                </a:lnTo>
                <a:lnTo>
                  <a:pt x="169" y="144"/>
                </a:lnTo>
                <a:lnTo>
                  <a:pt x="161" y="148"/>
                </a:lnTo>
                <a:lnTo>
                  <a:pt x="153" y="154"/>
                </a:lnTo>
                <a:lnTo>
                  <a:pt x="144" y="162"/>
                </a:lnTo>
                <a:lnTo>
                  <a:pt x="135" y="172"/>
                </a:lnTo>
                <a:lnTo>
                  <a:pt x="126" y="185"/>
                </a:lnTo>
                <a:lnTo>
                  <a:pt x="155" y="214"/>
                </a:lnTo>
                <a:lnTo>
                  <a:pt x="184" y="244"/>
                </a:lnTo>
                <a:lnTo>
                  <a:pt x="188" y="248"/>
                </a:lnTo>
                <a:lnTo>
                  <a:pt x="194" y="250"/>
                </a:lnTo>
                <a:lnTo>
                  <a:pt x="197" y="252"/>
                </a:lnTo>
                <a:lnTo>
                  <a:pt x="203" y="252"/>
                </a:lnTo>
                <a:lnTo>
                  <a:pt x="208" y="252"/>
                </a:lnTo>
                <a:lnTo>
                  <a:pt x="213" y="250"/>
                </a:lnTo>
                <a:lnTo>
                  <a:pt x="217" y="248"/>
                </a:lnTo>
                <a:lnTo>
                  <a:pt x="221" y="244"/>
                </a:lnTo>
                <a:lnTo>
                  <a:pt x="236" y="230"/>
                </a:lnTo>
                <a:lnTo>
                  <a:pt x="239" y="226"/>
                </a:lnTo>
                <a:lnTo>
                  <a:pt x="242" y="220"/>
                </a:lnTo>
                <a:lnTo>
                  <a:pt x="243" y="217"/>
                </a:lnTo>
                <a:lnTo>
                  <a:pt x="243" y="211"/>
                </a:lnTo>
                <a:lnTo>
                  <a:pt x="243" y="206"/>
                </a:lnTo>
                <a:lnTo>
                  <a:pt x="242" y="201"/>
                </a:lnTo>
                <a:lnTo>
                  <a:pt x="239" y="197"/>
                </a:lnTo>
                <a:lnTo>
                  <a:pt x="236" y="193"/>
                </a:lnTo>
                <a:lnTo>
                  <a:pt x="179" y="139"/>
                </a:lnTo>
                <a:close/>
                <a:moveTo>
                  <a:pt x="205" y="233"/>
                </a:moveTo>
                <a:lnTo>
                  <a:pt x="205" y="233"/>
                </a:lnTo>
                <a:lnTo>
                  <a:pt x="203" y="236"/>
                </a:lnTo>
                <a:lnTo>
                  <a:pt x="200" y="236"/>
                </a:lnTo>
                <a:lnTo>
                  <a:pt x="197" y="236"/>
                </a:lnTo>
                <a:lnTo>
                  <a:pt x="196" y="233"/>
                </a:lnTo>
                <a:lnTo>
                  <a:pt x="148" y="187"/>
                </a:lnTo>
                <a:lnTo>
                  <a:pt x="147" y="184"/>
                </a:lnTo>
                <a:lnTo>
                  <a:pt x="147" y="183"/>
                </a:lnTo>
                <a:lnTo>
                  <a:pt x="147" y="180"/>
                </a:lnTo>
                <a:lnTo>
                  <a:pt x="148" y="178"/>
                </a:lnTo>
                <a:lnTo>
                  <a:pt x="151" y="176"/>
                </a:lnTo>
                <a:lnTo>
                  <a:pt x="153" y="175"/>
                </a:lnTo>
                <a:lnTo>
                  <a:pt x="156" y="176"/>
                </a:lnTo>
                <a:lnTo>
                  <a:pt x="157" y="178"/>
                </a:lnTo>
                <a:lnTo>
                  <a:pt x="205" y="224"/>
                </a:lnTo>
                <a:lnTo>
                  <a:pt x="207" y="227"/>
                </a:lnTo>
                <a:lnTo>
                  <a:pt x="207" y="230"/>
                </a:lnTo>
                <a:lnTo>
                  <a:pt x="207" y="232"/>
                </a:lnTo>
                <a:lnTo>
                  <a:pt x="205" y="233"/>
                </a:lnTo>
                <a:close/>
                <a:moveTo>
                  <a:pt x="226" y="213"/>
                </a:moveTo>
                <a:lnTo>
                  <a:pt x="226" y="213"/>
                </a:lnTo>
                <a:lnTo>
                  <a:pt x="223" y="215"/>
                </a:lnTo>
                <a:lnTo>
                  <a:pt x="221" y="215"/>
                </a:lnTo>
                <a:lnTo>
                  <a:pt x="218" y="215"/>
                </a:lnTo>
                <a:lnTo>
                  <a:pt x="217" y="213"/>
                </a:lnTo>
                <a:lnTo>
                  <a:pt x="169" y="166"/>
                </a:lnTo>
                <a:lnTo>
                  <a:pt x="168" y="163"/>
                </a:lnTo>
                <a:lnTo>
                  <a:pt x="168" y="162"/>
                </a:lnTo>
                <a:lnTo>
                  <a:pt x="168" y="159"/>
                </a:lnTo>
                <a:lnTo>
                  <a:pt x="169" y="157"/>
                </a:lnTo>
                <a:lnTo>
                  <a:pt x="171" y="155"/>
                </a:lnTo>
                <a:lnTo>
                  <a:pt x="174" y="154"/>
                </a:lnTo>
                <a:lnTo>
                  <a:pt x="177" y="155"/>
                </a:lnTo>
                <a:lnTo>
                  <a:pt x="178" y="157"/>
                </a:lnTo>
                <a:lnTo>
                  <a:pt x="226" y="204"/>
                </a:lnTo>
                <a:lnTo>
                  <a:pt x="227" y="206"/>
                </a:lnTo>
                <a:lnTo>
                  <a:pt x="227" y="209"/>
                </a:lnTo>
                <a:lnTo>
                  <a:pt x="227" y="211"/>
                </a:lnTo>
                <a:lnTo>
                  <a:pt x="226" y="213"/>
                </a:lnTo>
                <a:close/>
              </a:path>
            </a:pathLst>
          </a:custGeom>
          <a:solidFill>
            <a:schemeClr val="bg1"/>
          </a:solidFill>
          <a:ln w="9525">
            <a:noFill/>
          </a:ln>
        </p:spPr>
        <p:txBody>
          <a:bodyPr/>
          <a:lstStyle/>
          <a:p>
            <a:endParaRPr lang="zh-CN" altLang="en-US" sz="1350">
              <a:solidFill>
                <a:schemeClr val="bg1"/>
              </a:solidFill>
            </a:endParaRPr>
          </a:p>
        </p:txBody>
      </p:sp>
      <p:sp>
        <p:nvSpPr>
          <p:cNvPr id="24611" name="Freeform 112"/>
          <p:cNvSpPr>
            <a:spLocks noEditPoints="1"/>
          </p:cNvSpPr>
          <p:nvPr/>
        </p:nvSpPr>
        <p:spPr>
          <a:xfrm>
            <a:off x="5426869" y="2849616"/>
            <a:ext cx="347663" cy="406003"/>
          </a:xfrm>
          <a:custGeom>
            <a:avLst/>
            <a:gdLst/>
            <a:ahLst/>
            <a:cxnLst>
              <a:cxn ang="0">
                <a:pos x="264886" y="148102"/>
              </a:cxn>
              <a:cxn ang="0">
                <a:pos x="305637" y="117460"/>
              </a:cxn>
              <a:cxn ang="0">
                <a:pos x="320919" y="91925"/>
              </a:cxn>
              <a:cxn ang="0">
                <a:pos x="310731" y="66390"/>
              </a:cxn>
              <a:cxn ang="0">
                <a:pos x="285262" y="61283"/>
              </a:cxn>
              <a:cxn ang="0">
                <a:pos x="264886" y="91925"/>
              </a:cxn>
              <a:cxn ang="0">
                <a:pos x="254698" y="148102"/>
              </a:cxn>
              <a:cxn ang="0">
                <a:pos x="387141" y="321738"/>
              </a:cxn>
              <a:cxn ang="0">
                <a:pos x="264886" y="541337"/>
              </a:cxn>
              <a:cxn ang="0">
                <a:pos x="183382" y="188957"/>
              </a:cxn>
              <a:cxn ang="0">
                <a:pos x="61127" y="541337"/>
              </a:cxn>
              <a:cxn ang="0">
                <a:pos x="0" y="321738"/>
              </a:cxn>
              <a:cxn ang="0">
                <a:pos x="122255" y="183850"/>
              </a:cxn>
              <a:cxn ang="0">
                <a:pos x="76409" y="142995"/>
              </a:cxn>
              <a:cxn ang="0">
                <a:pos x="61127" y="97032"/>
              </a:cxn>
              <a:cxn ang="0">
                <a:pos x="66221" y="51070"/>
              </a:cxn>
              <a:cxn ang="0">
                <a:pos x="96785" y="15321"/>
              </a:cxn>
              <a:cxn ang="0">
                <a:pos x="142631" y="0"/>
              </a:cxn>
              <a:cxn ang="0">
                <a:pos x="188476" y="15321"/>
              </a:cxn>
              <a:cxn ang="0">
                <a:pos x="219040" y="45963"/>
              </a:cxn>
              <a:cxn ang="0">
                <a:pos x="249604" y="15321"/>
              </a:cxn>
              <a:cxn ang="0">
                <a:pos x="295449" y="0"/>
              </a:cxn>
              <a:cxn ang="0">
                <a:pos x="341295" y="15321"/>
              </a:cxn>
              <a:cxn ang="0">
                <a:pos x="371859" y="51070"/>
              </a:cxn>
              <a:cxn ang="0">
                <a:pos x="382047" y="97032"/>
              </a:cxn>
              <a:cxn ang="0">
                <a:pos x="361671" y="142995"/>
              </a:cxn>
              <a:cxn ang="0">
                <a:pos x="315825" y="183850"/>
              </a:cxn>
              <a:cxn ang="0">
                <a:pos x="463550" y="321738"/>
              </a:cxn>
              <a:cxn ang="0">
                <a:pos x="188476" y="148102"/>
              </a:cxn>
              <a:cxn ang="0">
                <a:pos x="183382" y="112353"/>
              </a:cxn>
              <a:cxn ang="0">
                <a:pos x="168101" y="71497"/>
              </a:cxn>
              <a:cxn ang="0">
                <a:pos x="142631" y="61283"/>
              </a:cxn>
              <a:cxn ang="0">
                <a:pos x="122255" y="76604"/>
              </a:cxn>
              <a:cxn ang="0">
                <a:pos x="122255" y="102139"/>
              </a:cxn>
              <a:cxn ang="0">
                <a:pos x="152819" y="132781"/>
              </a:cxn>
              <a:cxn ang="0">
                <a:pos x="188476" y="148102"/>
              </a:cxn>
            </a:cxnLst>
            <a:rect l="0" t="0" r="0" b="0"/>
            <a:pathLst>
              <a:path w="182" h="212">
                <a:moveTo>
                  <a:pt x="104" y="58"/>
                </a:moveTo>
                <a:lnTo>
                  <a:pt x="104" y="58"/>
                </a:lnTo>
                <a:lnTo>
                  <a:pt x="114" y="52"/>
                </a:lnTo>
                <a:lnTo>
                  <a:pt x="120" y="46"/>
                </a:lnTo>
                <a:lnTo>
                  <a:pt x="124" y="40"/>
                </a:lnTo>
                <a:lnTo>
                  <a:pt x="126" y="36"/>
                </a:lnTo>
                <a:lnTo>
                  <a:pt x="124" y="30"/>
                </a:lnTo>
                <a:lnTo>
                  <a:pt x="122" y="26"/>
                </a:lnTo>
                <a:lnTo>
                  <a:pt x="116" y="24"/>
                </a:lnTo>
                <a:lnTo>
                  <a:pt x="112" y="24"/>
                </a:lnTo>
                <a:lnTo>
                  <a:pt x="108" y="28"/>
                </a:lnTo>
                <a:lnTo>
                  <a:pt x="104" y="36"/>
                </a:lnTo>
                <a:lnTo>
                  <a:pt x="100" y="44"/>
                </a:lnTo>
                <a:lnTo>
                  <a:pt x="100" y="58"/>
                </a:lnTo>
                <a:lnTo>
                  <a:pt x="104" y="58"/>
                </a:lnTo>
                <a:close/>
                <a:moveTo>
                  <a:pt x="152" y="126"/>
                </a:moveTo>
                <a:lnTo>
                  <a:pt x="152" y="212"/>
                </a:lnTo>
                <a:lnTo>
                  <a:pt x="104" y="212"/>
                </a:lnTo>
                <a:lnTo>
                  <a:pt x="104" y="74"/>
                </a:lnTo>
                <a:lnTo>
                  <a:pt x="72" y="74"/>
                </a:lnTo>
                <a:lnTo>
                  <a:pt x="72" y="212"/>
                </a:lnTo>
                <a:lnTo>
                  <a:pt x="24" y="212"/>
                </a:lnTo>
                <a:lnTo>
                  <a:pt x="24" y="126"/>
                </a:lnTo>
                <a:lnTo>
                  <a:pt x="0" y="126"/>
                </a:lnTo>
                <a:lnTo>
                  <a:pt x="0" y="72"/>
                </a:lnTo>
                <a:lnTo>
                  <a:pt x="48" y="72"/>
                </a:lnTo>
                <a:lnTo>
                  <a:pt x="38" y="64"/>
                </a:lnTo>
                <a:lnTo>
                  <a:pt x="30" y="56"/>
                </a:lnTo>
                <a:lnTo>
                  <a:pt x="26" y="46"/>
                </a:lnTo>
                <a:lnTo>
                  <a:pt x="24" y="38"/>
                </a:lnTo>
                <a:lnTo>
                  <a:pt x="24" y="28"/>
                </a:lnTo>
                <a:lnTo>
                  <a:pt x="26" y="20"/>
                </a:lnTo>
                <a:lnTo>
                  <a:pt x="32" y="12"/>
                </a:lnTo>
                <a:lnTo>
                  <a:pt x="38" y="6"/>
                </a:lnTo>
                <a:lnTo>
                  <a:pt x="46" y="2"/>
                </a:lnTo>
                <a:lnTo>
                  <a:pt x="56" y="0"/>
                </a:lnTo>
                <a:lnTo>
                  <a:pt x="66" y="2"/>
                </a:lnTo>
                <a:lnTo>
                  <a:pt x="74" y="6"/>
                </a:lnTo>
                <a:lnTo>
                  <a:pt x="80" y="12"/>
                </a:lnTo>
                <a:lnTo>
                  <a:pt x="86" y="18"/>
                </a:lnTo>
                <a:lnTo>
                  <a:pt x="92" y="12"/>
                </a:lnTo>
                <a:lnTo>
                  <a:pt x="98" y="6"/>
                </a:lnTo>
                <a:lnTo>
                  <a:pt x="108" y="2"/>
                </a:lnTo>
                <a:lnTo>
                  <a:pt x="116" y="0"/>
                </a:lnTo>
                <a:lnTo>
                  <a:pt x="126" y="2"/>
                </a:lnTo>
                <a:lnTo>
                  <a:pt x="134" y="6"/>
                </a:lnTo>
                <a:lnTo>
                  <a:pt x="140" y="12"/>
                </a:lnTo>
                <a:lnTo>
                  <a:pt x="146" y="20"/>
                </a:lnTo>
                <a:lnTo>
                  <a:pt x="148" y="28"/>
                </a:lnTo>
                <a:lnTo>
                  <a:pt x="150" y="38"/>
                </a:lnTo>
                <a:lnTo>
                  <a:pt x="146" y="46"/>
                </a:lnTo>
                <a:lnTo>
                  <a:pt x="142" y="56"/>
                </a:lnTo>
                <a:lnTo>
                  <a:pt x="134" y="64"/>
                </a:lnTo>
                <a:lnTo>
                  <a:pt x="124" y="72"/>
                </a:lnTo>
                <a:lnTo>
                  <a:pt x="182" y="72"/>
                </a:lnTo>
                <a:lnTo>
                  <a:pt x="182" y="126"/>
                </a:lnTo>
                <a:lnTo>
                  <a:pt x="152" y="126"/>
                </a:lnTo>
                <a:close/>
                <a:moveTo>
                  <a:pt x="74" y="58"/>
                </a:moveTo>
                <a:lnTo>
                  <a:pt x="74" y="58"/>
                </a:lnTo>
                <a:lnTo>
                  <a:pt x="72" y="44"/>
                </a:lnTo>
                <a:lnTo>
                  <a:pt x="70" y="36"/>
                </a:lnTo>
                <a:lnTo>
                  <a:pt x="66" y="28"/>
                </a:lnTo>
                <a:lnTo>
                  <a:pt x="62" y="24"/>
                </a:lnTo>
                <a:lnTo>
                  <a:pt x="56" y="24"/>
                </a:lnTo>
                <a:lnTo>
                  <a:pt x="52" y="26"/>
                </a:lnTo>
                <a:lnTo>
                  <a:pt x="48" y="30"/>
                </a:lnTo>
                <a:lnTo>
                  <a:pt x="46" y="36"/>
                </a:lnTo>
                <a:lnTo>
                  <a:pt x="48" y="40"/>
                </a:lnTo>
                <a:lnTo>
                  <a:pt x="52" y="46"/>
                </a:lnTo>
                <a:lnTo>
                  <a:pt x="60" y="52"/>
                </a:lnTo>
                <a:lnTo>
                  <a:pt x="70" y="58"/>
                </a:lnTo>
                <a:lnTo>
                  <a:pt x="74" y="58"/>
                </a:lnTo>
                <a:close/>
              </a:path>
            </a:pathLst>
          </a:custGeom>
          <a:solidFill>
            <a:schemeClr val="bg1"/>
          </a:solidFill>
          <a:ln w="9525">
            <a:noFill/>
          </a:ln>
        </p:spPr>
        <p:txBody>
          <a:bodyPr/>
          <a:lstStyle/>
          <a:p>
            <a:endParaRPr lang="zh-CN" altLang="en-US" sz="1350">
              <a:solidFill>
                <a:schemeClr val="bg1"/>
              </a:solidFill>
            </a:endParaRPr>
          </a:p>
        </p:txBody>
      </p:sp>
      <p:sp>
        <p:nvSpPr>
          <p:cNvPr id="24612" name="Freeform 123"/>
          <p:cNvSpPr>
            <a:spLocks noEditPoints="1"/>
          </p:cNvSpPr>
          <p:nvPr/>
        </p:nvSpPr>
        <p:spPr>
          <a:xfrm>
            <a:off x="1246585" y="4090247"/>
            <a:ext cx="469106" cy="234553"/>
          </a:xfrm>
          <a:custGeom>
            <a:avLst/>
            <a:gdLst/>
            <a:ahLst/>
            <a:cxnLst>
              <a:cxn ang="0">
                <a:pos x="600254" y="156369"/>
              </a:cxn>
              <a:cxn ang="0">
                <a:pos x="605298" y="181589"/>
              </a:cxn>
              <a:cxn ang="0">
                <a:pos x="620431" y="252207"/>
              </a:cxn>
              <a:cxn ang="0">
                <a:pos x="600254" y="282472"/>
              </a:cxn>
              <a:cxn ang="0">
                <a:pos x="564945" y="307693"/>
              </a:cxn>
              <a:cxn ang="0">
                <a:pos x="524592" y="312737"/>
              </a:cxn>
              <a:cxn ang="0">
                <a:pos x="489283" y="287516"/>
              </a:cxn>
              <a:cxn ang="0">
                <a:pos x="378311" y="282472"/>
              </a:cxn>
              <a:cxn ang="0">
                <a:pos x="368223" y="272384"/>
              </a:cxn>
              <a:cxn ang="0">
                <a:pos x="171501" y="292560"/>
              </a:cxn>
              <a:cxn ang="0">
                <a:pos x="136192" y="307693"/>
              </a:cxn>
              <a:cxn ang="0">
                <a:pos x="90795" y="312737"/>
              </a:cxn>
              <a:cxn ang="0">
                <a:pos x="55486" y="272384"/>
              </a:cxn>
              <a:cxn ang="0">
                <a:pos x="30265" y="272384"/>
              </a:cxn>
              <a:cxn ang="0">
                <a:pos x="35309" y="226987"/>
              </a:cxn>
              <a:cxn ang="0">
                <a:pos x="20177" y="211854"/>
              </a:cxn>
              <a:cxn ang="0">
                <a:pos x="20177" y="5044"/>
              </a:cxn>
              <a:cxn ang="0">
                <a:pos x="358135" y="5044"/>
              </a:cxn>
              <a:cxn ang="0">
                <a:pos x="348047" y="211854"/>
              </a:cxn>
              <a:cxn ang="0">
                <a:pos x="368223" y="226987"/>
              </a:cxn>
              <a:cxn ang="0">
                <a:pos x="554857" y="126104"/>
              </a:cxn>
              <a:cxn ang="0">
                <a:pos x="469106" y="267340"/>
              </a:cxn>
              <a:cxn ang="0">
                <a:pos x="75662" y="55486"/>
              </a:cxn>
              <a:cxn ang="0">
                <a:pos x="100883" y="116015"/>
              </a:cxn>
              <a:cxn ang="0">
                <a:pos x="100883" y="95839"/>
              </a:cxn>
              <a:cxn ang="0">
                <a:pos x="121060" y="55486"/>
              </a:cxn>
              <a:cxn ang="0">
                <a:pos x="126104" y="156369"/>
              </a:cxn>
              <a:cxn ang="0">
                <a:pos x="161413" y="110971"/>
              </a:cxn>
              <a:cxn ang="0">
                <a:pos x="191678" y="156369"/>
              </a:cxn>
              <a:cxn ang="0">
                <a:pos x="186634" y="110971"/>
              </a:cxn>
              <a:cxn ang="0">
                <a:pos x="191678" y="80706"/>
              </a:cxn>
              <a:cxn ang="0">
                <a:pos x="146280" y="55486"/>
              </a:cxn>
              <a:cxn ang="0">
                <a:pos x="156369" y="95839"/>
              </a:cxn>
              <a:cxn ang="0">
                <a:pos x="166457" y="80706"/>
              </a:cxn>
              <a:cxn ang="0">
                <a:pos x="201766" y="55486"/>
              </a:cxn>
              <a:cxn ang="0">
                <a:pos x="247164" y="136192"/>
              </a:cxn>
              <a:cxn ang="0">
                <a:pos x="242119" y="116015"/>
              </a:cxn>
              <a:cxn ang="0">
                <a:pos x="226987" y="75662"/>
              </a:cxn>
              <a:cxn ang="0">
                <a:pos x="201766" y="55486"/>
              </a:cxn>
              <a:cxn ang="0">
                <a:pos x="302649" y="156369"/>
              </a:cxn>
              <a:cxn ang="0">
                <a:pos x="282473" y="116015"/>
              </a:cxn>
              <a:cxn ang="0">
                <a:pos x="282473" y="95839"/>
              </a:cxn>
              <a:cxn ang="0">
                <a:pos x="302649" y="55486"/>
              </a:cxn>
              <a:cxn ang="0">
                <a:pos x="110971" y="232031"/>
              </a:cxn>
              <a:cxn ang="0">
                <a:pos x="80706" y="247163"/>
              </a:cxn>
              <a:cxn ang="0">
                <a:pos x="85751" y="282472"/>
              </a:cxn>
              <a:cxn ang="0">
                <a:pos x="121060" y="287516"/>
              </a:cxn>
              <a:cxn ang="0">
                <a:pos x="136192" y="257251"/>
              </a:cxn>
              <a:cxn ang="0">
                <a:pos x="121060" y="232031"/>
              </a:cxn>
              <a:cxn ang="0">
                <a:pos x="534680" y="226987"/>
              </a:cxn>
              <a:cxn ang="0">
                <a:pos x="509459" y="247163"/>
              </a:cxn>
              <a:cxn ang="0">
                <a:pos x="514504" y="282472"/>
              </a:cxn>
              <a:cxn ang="0">
                <a:pos x="549813" y="287516"/>
              </a:cxn>
              <a:cxn ang="0">
                <a:pos x="564945" y="257251"/>
              </a:cxn>
              <a:cxn ang="0">
                <a:pos x="549813" y="232031"/>
              </a:cxn>
              <a:cxn ang="0">
                <a:pos x="403532" y="156369"/>
              </a:cxn>
              <a:cxn ang="0">
                <a:pos x="438841" y="146280"/>
              </a:cxn>
              <a:cxn ang="0">
                <a:pos x="529636" y="141236"/>
              </a:cxn>
              <a:cxn ang="0">
                <a:pos x="403532" y="60530"/>
              </a:cxn>
              <a:cxn ang="0">
                <a:pos x="484239" y="141236"/>
              </a:cxn>
            </a:cxnLst>
            <a:rect l="0" t="0" r="0" b="0"/>
            <a:pathLst>
              <a:path w="248" h="124">
                <a:moveTo>
                  <a:pt x="234" y="56"/>
                </a:moveTo>
                <a:lnTo>
                  <a:pt x="234" y="56"/>
                </a:lnTo>
                <a:lnTo>
                  <a:pt x="238" y="62"/>
                </a:lnTo>
                <a:lnTo>
                  <a:pt x="232" y="62"/>
                </a:lnTo>
                <a:lnTo>
                  <a:pt x="232" y="72"/>
                </a:lnTo>
                <a:lnTo>
                  <a:pt x="240" y="72"/>
                </a:lnTo>
                <a:lnTo>
                  <a:pt x="242" y="80"/>
                </a:lnTo>
                <a:lnTo>
                  <a:pt x="248" y="80"/>
                </a:lnTo>
                <a:lnTo>
                  <a:pt x="246" y="100"/>
                </a:lnTo>
                <a:lnTo>
                  <a:pt x="242" y="102"/>
                </a:lnTo>
                <a:lnTo>
                  <a:pt x="242" y="112"/>
                </a:lnTo>
                <a:lnTo>
                  <a:pt x="238" y="112"/>
                </a:lnTo>
                <a:lnTo>
                  <a:pt x="232" y="112"/>
                </a:lnTo>
                <a:lnTo>
                  <a:pt x="230" y="118"/>
                </a:lnTo>
                <a:lnTo>
                  <a:pt x="224" y="122"/>
                </a:lnTo>
                <a:lnTo>
                  <a:pt x="218" y="124"/>
                </a:lnTo>
                <a:lnTo>
                  <a:pt x="212" y="124"/>
                </a:lnTo>
                <a:lnTo>
                  <a:pt x="208" y="124"/>
                </a:lnTo>
                <a:lnTo>
                  <a:pt x="202" y="122"/>
                </a:lnTo>
                <a:lnTo>
                  <a:pt x="198" y="118"/>
                </a:lnTo>
                <a:lnTo>
                  <a:pt x="194" y="114"/>
                </a:lnTo>
                <a:lnTo>
                  <a:pt x="186" y="116"/>
                </a:lnTo>
                <a:lnTo>
                  <a:pt x="148" y="116"/>
                </a:lnTo>
                <a:lnTo>
                  <a:pt x="150" y="112"/>
                </a:lnTo>
                <a:lnTo>
                  <a:pt x="186" y="112"/>
                </a:lnTo>
                <a:lnTo>
                  <a:pt x="186" y="108"/>
                </a:lnTo>
                <a:lnTo>
                  <a:pt x="146" y="108"/>
                </a:lnTo>
                <a:lnTo>
                  <a:pt x="144" y="116"/>
                </a:lnTo>
                <a:lnTo>
                  <a:pt x="86" y="116"/>
                </a:lnTo>
                <a:lnTo>
                  <a:pt x="68" y="116"/>
                </a:lnTo>
                <a:lnTo>
                  <a:pt x="62" y="114"/>
                </a:lnTo>
                <a:lnTo>
                  <a:pt x="58" y="118"/>
                </a:lnTo>
                <a:lnTo>
                  <a:pt x="54" y="122"/>
                </a:lnTo>
                <a:lnTo>
                  <a:pt x="48" y="124"/>
                </a:lnTo>
                <a:lnTo>
                  <a:pt x="44" y="124"/>
                </a:lnTo>
                <a:lnTo>
                  <a:pt x="36" y="124"/>
                </a:lnTo>
                <a:lnTo>
                  <a:pt x="30" y="120"/>
                </a:lnTo>
                <a:lnTo>
                  <a:pt x="24" y="114"/>
                </a:lnTo>
                <a:lnTo>
                  <a:pt x="22" y="108"/>
                </a:lnTo>
                <a:lnTo>
                  <a:pt x="16" y="108"/>
                </a:lnTo>
                <a:lnTo>
                  <a:pt x="14" y="108"/>
                </a:lnTo>
                <a:lnTo>
                  <a:pt x="12" y="108"/>
                </a:lnTo>
                <a:lnTo>
                  <a:pt x="0" y="104"/>
                </a:lnTo>
                <a:lnTo>
                  <a:pt x="0" y="90"/>
                </a:lnTo>
                <a:lnTo>
                  <a:pt x="14" y="90"/>
                </a:lnTo>
                <a:lnTo>
                  <a:pt x="14" y="86"/>
                </a:lnTo>
                <a:lnTo>
                  <a:pt x="12" y="86"/>
                </a:lnTo>
                <a:lnTo>
                  <a:pt x="8" y="84"/>
                </a:lnTo>
                <a:lnTo>
                  <a:pt x="6" y="80"/>
                </a:lnTo>
                <a:lnTo>
                  <a:pt x="6" y="6"/>
                </a:lnTo>
                <a:lnTo>
                  <a:pt x="8" y="2"/>
                </a:lnTo>
                <a:lnTo>
                  <a:pt x="12" y="0"/>
                </a:lnTo>
                <a:lnTo>
                  <a:pt x="136" y="0"/>
                </a:lnTo>
                <a:lnTo>
                  <a:pt x="142" y="2"/>
                </a:lnTo>
                <a:lnTo>
                  <a:pt x="142" y="6"/>
                </a:lnTo>
                <a:lnTo>
                  <a:pt x="140" y="80"/>
                </a:lnTo>
                <a:lnTo>
                  <a:pt x="138" y="84"/>
                </a:lnTo>
                <a:lnTo>
                  <a:pt x="134" y="86"/>
                </a:lnTo>
                <a:lnTo>
                  <a:pt x="134" y="90"/>
                </a:lnTo>
                <a:lnTo>
                  <a:pt x="146" y="90"/>
                </a:lnTo>
                <a:lnTo>
                  <a:pt x="150" y="16"/>
                </a:lnTo>
                <a:lnTo>
                  <a:pt x="198" y="20"/>
                </a:lnTo>
                <a:lnTo>
                  <a:pt x="220" y="50"/>
                </a:lnTo>
                <a:lnTo>
                  <a:pt x="234" y="56"/>
                </a:lnTo>
                <a:close/>
                <a:moveTo>
                  <a:pt x="186" y="106"/>
                </a:moveTo>
                <a:lnTo>
                  <a:pt x="186" y="106"/>
                </a:lnTo>
                <a:close/>
                <a:moveTo>
                  <a:pt x="230" y="90"/>
                </a:moveTo>
                <a:lnTo>
                  <a:pt x="230" y="90"/>
                </a:lnTo>
                <a:close/>
                <a:moveTo>
                  <a:pt x="30" y="22"/>
                </a:moveTo>
                <a:lnTo>
                  <a:pt x="30" y="62"/>
                </a:lnTo>
                <a:lnTo>
                  <a:pt x="40" y="62"/>
                </a:lnTo>
                <a:lnTo>
                  <a:pt x="40" y="46"/>
                </a:lnTo>
                <a:lnTo>
                  <a:pt x="48" y="46"/>
                </a:lnTo>
                <a:lnTo>
                  <a:pt x="48" y="38"/>
                </a:lnTo>
                <a:lnTo>
                  <a:pt x="40" y="38"/>
                </a:lnTo>
                <a:lnTo>
                  <a:pt x="40" y="30"/>
                </a:lnTo>
                <a:lnTo>
                  <a:pt x="48" y="30"/>
                </a:lnTo>
                <a:lnTo>
                  <a:pt x="48" y="22"/>
                </a:lnTo>
                <a:lnTo>
                  <a:pt x="30" y="22"/>
                </a:lnTo>
                <a:close/>
                <a:moveTo>
                  <a:pt x="50" y="22"/>
                </a:moveTo>
                <a:lnTo>
                  <a:pt x="50" y="62"/>
                </a:lnTo>
                <a:lnTo>
                  <a:pt x="62" y="62"/>
                </a:lnTo>
                <a:lnTo>
                  <a:pt x="62" y="44"/>
                </a:lnTo>
                <a:lnTo>
                  <a:pt x="64" y="44"/>
                </a:lnTo>
                <a:lnTo>
                  <a:pt x="66" y="48"/>
                </a:lnTo>
                <a:lnTo>
                  <a:pt x="66" y="62"/>
                </a:lnTo>
                <a:lnTo>
                  <a:pt x="76" y="62"/>
                </a:lnTo>
                <a:lnTo>
                  <a:pt x="76" y="52"/>
                </a:lnTo>
                <a:lnTo>
                  <a:pt x="74" y="46"/>
                </a:lnTo>
                <a:lnTo>
                  <a:pt x="74" y="44"/>
                </a:lnTo>
                <a:lnTo>
                  <a:pt x="70" y="40"/>
                </a:lnTo>
                <a:lnTo>
                  <a:pt x="74" y="38"/>
                </a:lnTo>
                <a:lnTo>
                  <a:pt x="76" y="32"/>
                </a:lnTo>
                <a:lnTo>
                  <a:pt x="74" y="24"/>
                </a:lnTo>
                <a:lnTo>
                  <a:pt x="70" y="22"/>
                </a:lnTo>
                <a:lnTo>
                  <a:pt x="58" y="22"/>
                </a:lnTo>
                <a:lnTo>
                  <a:pt x="50" y="22"/>
                </a:lnTo>
                <a:close/>
                <a:moveTo>
                  <a:pt x="62" y="28"/>
                </a:moveTo>
                <a:lnTo>
                  <a:pt x="62" y="38"/>
                </a:lnTo>
                <a:lnTo>
                  <a:pt x="64" y="36"/>
                </a:lnTo>
                <a:lnTo>
                  <a:pt x="66" y="34"/>
                </a:lnTo>
                <a:lnTo>
                  <a:pt x="66" y="32"/>
                </a:lnTo>
                <a:lnTo>
                  <a:pt x="64" y="28"/>
                </a:lnTo>
                <a:lnTo>
                  <a:pt x="62" y="28"/>
                </a:lnTo>
                <a:close/>
                <a:moveTo>
                  <a:pt x="80" y="22"/>
                </a:moveTo>
                <a:lnTo>
                  <a:pt x="80" y="62"/>
                </a:lnTo>
                <a:lnTo>
                  <a:pt x="98" y="62"/>
                </a:lnTo>
                <a:lnTo>
                  <a:pt x="98" y="54"/>
                </a:lnTo>
                <a:lnTo>
                  <a:pt x="90" y="54"/>
                </a:lnTo>
                <a:lnTo>
                  <a:pt x="90" y="46"/>
                </a:lnTo>
                <a:lnTo>
                  <a:pt x="96" y="46"/>
                </a:lnTo>
                <a:lnTo>
                  <a:pt x="96" y="38"/>
                </a:lnTo>
                <a:lnTo>
                  <a:pt x="90" y="38"/>
                </a:lnTo>
                <a:lnTo>
                  <a:pt x="90" y="30"/>
                </a:lnTo>
                <a:lnTo>
                  <a:pt x="98" y="30"/>
                </a:lnTo>
                <a:lnTo>
                  <a:pt x="98" y="22"/>
                </a:lnTo>
                <a:lnTo>
                  <a:pt x="80" y="22"/>
                </a:lnTo>
                <a:close/>
                <a:moveTo>
                  <a:pt x="102" y="22"/>
                </a:moveTo>
                <a:lnTo>
                  <a:pt x="102" y="62"/>
                </a:lnTo>
                <a:lnTo>
                  <a:pt x="120" y="62"/>
                </a:lnTo>
                <a:lnTo>
                  <a:pt x="120" y="54"/>
                </a:lnTo>
                <a:lnTo>
                  <a:pt x="112" y="54"/>
                </a:lnTo>
                <a:lnTo>
                  <a:pt x="112" y="46"/>
                </a:lnTo>
                <a:lnTo>
                  <a:pt x="118" y="46"/>
                </a:lnTo>
                <a:lnTo>
                  <a:pt x="118" y="38"/>
                </a:lnTo>
                <a:lnTo>
                  <a:pt x="112" y="38"/>
                </a:lnTo>
                <a:lnTo>
                  <a:pt x="112" y="30"/>
                </a:lnTo>
                <a:lnTo>
                  <a:pt x="120" y="30"/>
                </a:lnTo>
                <a:lnTo>
                  <a:pt x="120" y="22"/>
                </a:lnTo>
                <a:lnTo>
                  <a:pt x="102" y="22"/>
                </a:lnTo>
                <a:close/>
                <a:moveTo>
                  <a:pt x="44" y="92"/>
                </a:moveTo>
                <a:lnTo>
                  <a:pt x="44" y="92"/>
                </a:lnTo>
                <a:lnTo>
                  <a:pt x="38" y="92"/>
                </a:lnTo>
                <a:lnTo>
                  <a:pt x="34" y="94"/>
                </a:lnTo>
                <a:lnTo>
                  <a:pt x="32" y="98"/>
                </a:lnTo>
                <a:lnTo>
                  <a:pt x="32" y="102"/>
                </a:lnTo>
                <a:lnTo>
                  <a:pt x="32" y="108"/>
                </a:lnTo>
                <a:lnTo>
                  <a:pt x="34" y="112"/>
                </a:lnTo>
                <a:lnTo>
                  <a:pt x="38" y="114"/>
                </a:lnTo>
                <a:lnTo>
                  <a:pt x="44" y="114"/>
                </a:lnTo>
                <a:lnTo>
                  <a:pt x="48" y="114"/>
                </a:lnTo>
                <a:lnTo>
                  <a:pt x="52" y="112"/>
                </a:lnTo>
                <a:lnTo>
                  <a:pt x="54" y="108"/>
                </a:lnTo>
                <a:lnTo>
                  <a:pt x="54" y="102"/>
                </a:lnTo>
                <a:lnTo>
                  <a:pt x="54" y="98"/>
                </a:lnTo>
                <a:lnTo>
                  <a:pt x="52" y="94"/>
                </a:lnTo>
                <a:lnTo>
                  <a:pt x="48" y="92"/>
                </a:lnTo>
                <a:lnTo>
                  <a:pt x="44" y="92"/>
                </a:lnTo>
                <a:close/>
                <a:moveTo>
                  <a:pt x="212" y="90"/>
                </a:moveTo>
                <a:lnTo>
                  <a:pt x="212" y="90"/>
                </a:lnTo>
                <a:lnTo>
                  <a:pt x="208" y="92"/>
                </a:lnTo>
                <a:lnTo>
                  <a:pt x="204" y="94"/>
                </a:lnTo>
                <a:lnTo>
                  <a:pt x="202" y="98"/>
                </a:lnTo>
                <a:lnTo>
                  <a:pt x="200" y="102"/>
                </a:lnTo>
                <a:lnTo>
                  <a:pt x="202" y="108"/>
                </a:lnTo>
                <a:lnTo>
                  <a:pt x="204" y="112"/>
                </a:lnTo>
                <a:lnTo>
                  <a:pt x="208" y="114"/>
                </a:lnTo>
                <a:lnTo>
                  <a:pt x="212" y="114"/>
                </a:lnTo>
                <a:lnTo>
                  <a:pt x="218" y="114"/>
                </a:lnTo>
                <a:lnTo>
                  <a:pt x="222" y="112"/>
                </a:lnTo>
                <a:lnTo>
                  <a:pt x="224" y="108"/>
                </a:lnTo>
                <a:lnTo>
                  <a:pt x="224" y="102"/>
                </a:lnTo>
                <a:lnTo>
                  <a:pt x="224" y="98"/>
                </a:lnTo>
                <a:lnTo>
                  <a:pt x="222" y="94"/>
                </a:lnTo>
                <a:lnTo>
                  <a:pt x="218" y="92"/>
                </a:lnTo>
                <a:lnTo>
                  <a:pt x="212" y="90"/>
                </a:lnTo>
                <a:close/>
                <a:moveTo>
                  <a:pt x="160" y="56"/>
                </a:moveTo>
                <a:lnTo>
                  <a:pt x="160" y="62"/>
                </a:lnTo>
                <a:lnTo>
                  <a:pt x="166" y="62"/>
                </a:lnTo>
                <a:lnTo>
                  <a:pt x="174" y="60"/>
                </a:lnTo>
                <a:lnTo>
                  <a:pt x="174" y="58"/>
                </a:lnTo>
                <a:lnTo>
                  <a:pt x="174" y="56"/>
                </a:lnTo>
                <a:lnTo>
                  <a:pt x="160" y="56"/>
                </a:lnTo>
                <a:close/>
                <a:moveTo>
                  <a:pt x="210" y="56"/>
                </a:moveTo>
                <a:lnTo>
                  <a:pt x="210" y="56"/>
                </a:lnTo>
                <a:lnTo>
                  <a:pt x="192" y="26"/>
                </a:lnTo>
                <a:lnTo>
                  <a:pt x="160" y="24"/>
                </a:lnTo>
                <a:lnTo>
                  <a:pt x="160" y="50"/>
                </a:lnTo>
                <a:lnTo>
                  <a:pt x="190" y="52"/>
                </a:lnTo>
                <a:lnTo>
                  <a:pt x="192" y="56"/>
                </a:lnTo>
                <a:lnTo>
                  <a:pt x="210" y="56"/>
                </a:lnTo>
                <a:close/>
              </a:path>
            </a:pathLst>
          </a:custGeom>
          <a:solidFill>
            <a:schemeClr val="bg1"/>
          </a:solidFill>
          <a:ln w="9525">
            <a:noFill/>
          </a:ln>
        </p:spPr>
        <p:txBody>
          <a:bodyPr/>
          <a:lstStyle/>
          <a:p>
            <a:endParaRPr lang="zh-CN" altLang="en-US" sz="1350">
              <a:solidFill>
                <a:schemeClr val="bg1"/>
              </a:solidFill>
            </a:endParaRPr>
          </a:p>
        </p:txBody>
      </p:sp>
      <p:sp>
        <p:nvSpPr>
          <p:cNvPr id="24613" name="Freeform 160"/>
          <p:cNvSpPr>
            <a:spLocks noEditPoints="1"/>
          </p:cNvSpPr>
          <p:nvPr/>
        </p:nvSpPr>
        <p:spPr>
          <a:xfrm>
            <a:off x="5412581" y="4065244"/>
            <a:ext cx="376238" cy="351235"/>
          </a:xfrm>
          <a:custGeom>
            <a:avLst/>
            <a:gdLst/>
            <a:ahLst/>
            <a:cxnLst>
              <a:cxn ang="0">
                <a:pos x="234103" y="0"/>
              </a:cxn>
              <a:cxn ang="0">
                <a:pos x="324878" y="19115"/>
              </a:cxn>
              <a:cxn ang="0">
                <a:pos x="401320" y="66902"/>
              </a:cxn>
              <a:cxn ang="0">
                <a:pos x="453874" y="143361"/>
              </a:cxn>
              <a:cxn ang="0">
                <a:pos x="363099" y="109910"/>
              </a:cxn>
              <a:cxn ang="0">
                <a:pos x="305768" y="71681"/>
              </a:cxn>
              <a:cxn ang="0">
                <a:pos x="234103" y="57344"/>
              </a:cxn>
              <a:cxn ang="0">
                <a:pos x="167217" y="71681"/>
              </a:cxn>
              <a:cxn ang="0">
                <a:pos x="109885" y="109910"/>
              </a:cxn>
              <a:cxn ang="0">
                <a:pos x="71664" y="167255"/>
              </a:cxn>
              <a:cxn ang="0">
                <a:pos x="57331" y="234157"/>
              </a:cxn>
              <a:cxn ang="0">
                <a:pos x="71664" y="305837"/>
              </a:cxn>
              <a:cxn ang="0">
                <a:pos x="109885" y="358403"/>
              </a:cxn>
              <a:cxn ang="0">
                <a:pos x="167217" y="396632"/>
              </a:cxn>
              <a:cxn ang="0">
                <a:pos x="234103" y="410969"/>
              </a:cxn>
              <a:cxn ang="0">
                <a:pos x="305768" y="396632"/>
              </a:cxn>
              <a:cxn ang="0">
                <a:pos x="363099" y="358403"/>
              </a:cxn>
              <a:cxn ang="0">
                <a:pos x="439541" y="353624"/>
              </a:cxn>
              <a:cxn ang="0">
                <a:pos x="401320" y="401411"/>
              </a:cxn>
              <a:cxn ang="0">
                <a:pos x="324878" y="449198"/>
              </a:cxn>
              <a:cxn ang="0">
                <a:pos x="234103" y="468313"/>
              </a:cxn>
              <a:cxn ang="0">
                <a:pos x="143329" y="449198"/>
              </a:cxn>
              <a:cxn ang="0">
                <a:pos x="71664" y="401411"/>
              </a:cxn>
              <a:cxn ang="0">
                <a:pos x="19110" y="324952"/>
              </a:cxn>
              <a:cxn ang="0">
                <a:pos x="0" y="234157"/>
              </a:cxn>
              <a:cxn ang="0">
                <a:pos x="19110" y="143361"/>
              </a:cxn>
              <a:cxn ang="0">
                <a:pos x="71664" y="66902"/>
              </a:cxn>
              <a:cxn ang="0">
                <a:pos x="143329" y="19115"/>
              </a:cxn>
              <a:cxn ang="0">
                <a:pos x="234103" y="0"/>
              </a:cxn>
              <a:cxn ang="0">
                <a:pos x="162439" y="181591"/>
              </a:cxn>
              <a:cxn ang="0">
                <a:pos x="214993" y="234157"/>
              </a:cxn>
              <a:cxn ang="0">
                <a:pos x="205438" y="267607"/>
              </a:cxn>
              <a:cxn ang="0">
                <a:pos x="224548" y="258050"/>
              </a:cxn>
              <a:cxn ang="0">
                <a:pos x="243659" y="258050"/>
              </a:cxn>
              <a:cxn ang="0">
                <a:pos x="267547" y="243714"/>
              </a:cxn>
              <a:cxn ang="0">
                <a:pos x="262769" y="234157"/>
              </a:cxn>
              <a:cxn ang="0">
                <a:pos x="310545" y="157697"/>
              </a:cxn>
              <a:cxn ang="0">
                <a:pos x="248436" y="215042"/>
              </a:cxn>
              <a:cxn ang="0">
                <a:pos x="181550" y="162476"/>
              </a:cxn>
              <a:cxn ang="0">
                <a:pos x="444319" y="167255"/>
              </a:cxn>
              <a:cxn ang="0">
                <a:pos x="391765" y="301058"/>
              </a:cxn>
              <a:cxn ang="0">
                <a:pos x="439541" y="334509"/>
              </a:cxn>
              <a:cxn ang="0">
                <a:pos x="482540" y="301058"/>
              </a:cxn>
              <a:cxn ang="0">
                <a:pos x="501650" y="277165"/>
              </a:cxn>
              <a:cxn ang="0">
                <a:pos x="501650" y="167255"/>
              </a:cxn>
              <a:cxn ang="0">
                <a:pos x="453874" y="205484"/>
              </a:cxn>
              <a:cxn ang="0">
                <a:pos x="444319" y="277165"/>
              </a:cxn>
              <a:cxn ang="0">
                <a:pos x="343989" y="305837"/>
              </a:cxn>
              <a:cxn ang="0">
                <a:pos x="401320" y="219820"/>
              </a:cxn>
              <a:cxn ang="0">
                <a:pos x="401320" y="191148"/>
              </a:cxn>
              <a:cxn ang="0">
                <a:pos x="377432" y="167255"/>
              </a:cxn>
              <a:cxn ang="0">
                <a:pos x="334433" y="167255"/>
              </a:cxn>
              <a:cxn ang="0">
                <a:pos x="310545" y="195927"/>
              </a:cxn>
              <a:cxn ang="0">
                <a:pos x="305768" y="224599"/>
              </a:cxn>
              <a:cxn ang="0">
                <a:pos x="343989" y="205484"/>
              </a:cxn>
              <a:cxn ang="0">
                <a:pos x="358321" y="191148"/>
              </a:cxn>
              <a:cxn ang="0">
                <a:pos x="363099" y="200706"/>
              </a:cxn>
              <a:cxn ang="0">
                <a:pos x="296212" y="310616"/>
              </a:cxn>
              <a:cxn ang="0">
                <a:pos x="386987" y="334509"/>
              </a:cxn>
            </a:cxnLst>
            <a:rect l="0" t="0" r="0" b="0"/>
            <a:pathLst>
              <a:path w="210" h="196">
                <a:moveTo>
                  <a:pt x="98" y="0"/>
                </a:moveTo>
                <a:lnTo>
                  <a:pt x="98" y="0"/>
                </a:lnTo>
                <a:lnTo>
                  <a:pt x="118" y="2"/>
                </a:lnTo>
                <a:lnTo>
                  <a:pt x="136" y="8"/>
                </a:lnTo>
                <a:lnTo>
                  <a:pt x="154" y="16"/>
                </a:lnTo>
                <a:lnTo>
                  <a:pt x="168" y="28"/>
                </a:lnTo>
                <a:lnTo>
                  <a:pt x="180" y="44"/>
                </a:lnTo>
                <a:lnTo>
                  <a:pt x="190" y="60"/>
                </a:lnTo>
                <a:lnTo>
                  <a:pt x="162" y="60"/>
                </a:lnTo>
                <a:lnTo>
                  <a:pt x="152" y="46"/>
                </a:lnTo>
                <a:lnTo>
                  <a:pt x="140" y="36"/>
                </a:lnTo>
                <a:lnTo>
                  <a:pt x="128" y="30"/>
                </a:lnTo>
                <a:lnTo>
                  <a:pt x="114" y="26"/>
                </a:lnTo>
                <a:lnTo>
                  <a:pt x="98" y="24"/>
                </a:lnTo>
                <a:lnTo>
                  <a:pt x="84" y="26"/>
                </a:lnTo>
                <a:lnTo>
                  <a:pt x="70" y="30"/>
                </a:lnTo>
                <a:lnTo>
                  <a:pt x="58" y="36"/>
                </a:lnTo>
                <a:lnTo>
                  <a:pt x="46" y="46"/>
                </a:lnTo>
                <a:lnTo>
                  <a:pt x="38" y="56"/>
                </a:lnTo>
                <a:lnTo>
                  <a:pt x="30" y="70"/>
                </a:lnTo>
                <a:lnTo>
                  <a:pt x="26" y="84"/>
                </a:lnTo>
                <a:lnTo>
                  <a:pt x="24" y="98"/>
                </a:lnTo>
                <a:lnTo>
                  <a:pt x="26" y="114"/>
                </a:lnTo>
                <a:lnTo>
                  <a:pt x="30" y="128"/>
                </a:lnTo>
                <a:lnTo>
                  <a:pt x="38" y="140"/>
                </a:lnTo>
                <a:lnTo>
                  <a:pt x="46" y="150"/>
                </a:lnTo>
                <a:lnTo>
                  <a:pt x="58" y="160"/>
                </a:lnTo>
                <a:lnTo>
                  <a:pt x="70" y="166"/>
                </a:lnTo>
                <a:lnTo>
                  <a:pt x="84" y="170"/>
                </a:lnTo>
                <a:lnTo>
                  <a:pt x="98" y="172"/>
                </a:lnTo>
                <a:lnTo>
                  <a:pt x="114" y="170"/>
                </a:lnTo>
                <a:lnTo>
                  <a:pt x="128" y="166"/>
                </a:lnTo>
                <a:lnTo>
                  <a:pt x="140" y="160"/>
                </a:lnTo>
                <a:lnTo>
                  <a:pt x="152" y="150"/>
                </a:lnTo>
                <a:lnTo>
                  <a:pt x="154" y="148"/>
                </a:lnTo>
                <a:lnTo>
                  <a:pt x="184" y="148"/>
                </a:lnTo>
                <a:lnTo>
                  <a:pt x="176" y="158"/>
                </a:lnTo>
                <a:lnTo>
                  <a:pt x="168" y="168"/>
                </a:lnTo>
                <a:lnTo>
                  <a:pt x="154" y="180"/>
                </a:lnTo>
                <a:lnTo>
                  <a:pt x="136" y="188"/>
                </a:lnTo>
                <a:lnTo>
                  <a:pt x="118" y="194"/>
                </a:lnTo>
                <a:lnTo>
                  <a:pt x="98" y="196"/>
                </a:lnTo>
                <a:lnTo>
                  <a:pt x="78" y="194"/>
                </a:lnTo>
                <a:lnTo>
                  <a:pt x="60" y="188"/>
                </a:lnTo>
                <a:lnTo>
                  <a:pt x="44" y="180"/>
                </a:lnTo>
                <a:lnTo>
                  <a:pt x="30" y="168"/>
                </a:lnTo>
                <a:lnTo>
                  <a:pt x="18" y="154"/>
                </a:lnTo>
                <a:lnTo>
                  <a:pt x="8" y="136"/>
                </a:lnTo>
                <a:lnTo>
                  <a:pt x="2" y="118"/>
                </a:lnTo>
                <a:lnTo>
                  <a:pt x="0" y="98"/>
                </a:lnTo>
                <a:lnTo>
                  <a:pt x="2" y="78"/>
                </a:lnTo>
                <a:lnTo>
                  <a:pt x="8" y="60"/>
                </a:lnTo>
                <a:lnTo>
                  <a:pt x="18" y="44"/>
                </a:lnTo>
                <a:lnTo>
                  <a:pt x="30" y="28"/>
                </a:lnTo>
                <a:lnTo>
                  <a:pt x="44" y="16"/>
                </a:lnTo>
                <a:lnTo>
                  <a:pt x="60" y="8"/>
                </a:lnTo>
                <a:lnTo>
                  <a:pt x="78" y="2"/>
                </a:lnTo>
                <a:lnTo>
                  <a:pt x="98" y="0"/>
                </a:lnTo>
                <a:close/>
                <a:moveTo>
                  <a:pt x="76" y="68"/>
                </a:moveTo>
                <a:lnTo>
                  <a:pt x="68" y="76"/>
                </a:lnTo>
                <a:lnTo>
                  <a:pt x="90" y="96"/>
                </a:lnTo>
                <a:lnTo>
                  <a:pt x="90" y="98"/>
                </a:lnTo>
                <a:lnTo>
                  <a:pt x="90" y="104"/>
                </a:lnTo>
                <a:lnTo>
                  <a:pt x="86" y="112"/>
                </a:lnTo>
                <a:lnTo>
                  <a:pt x="88" y="114"/>
                </a:lnTo>
                <a:lnTo>
                  <a:pt x="94" y="108"/>
                </a:lnTo>
                <a:lnTo>
                  <a:pt x="100" y="108"/>
                </a:lnTo>
                <a:lnTo>
                  <a:pt x="102" y="108"/>
                </a:lnTo>
                <a:lnTo>
                  <a:pt x="104" y="110"/>
                </a:lnTo>
                <a:lnTo>
                  <a:pt x="112" y="102"/>
                </a:lnTo>
                <a:lnTo>
                  <a:pt x="110" y="100"/>
                </a:lnTo>
                <a:lnTo>
                  <a:pt x="110" y="98"/>
                </a:lnTo>
                <a:lnTo>
                  <a:pt x="108" y="92"/>
                </a:lnTo>
                <a:lnTo>
                  <a:pt x="130" y="66"/>
                </a:lnTo>
                <a:lnTo>
                  <a:pt x="126" y="62"/>
                </a:lnTo>
                <a:lnTo>
                  <a:pt x="104" y="90"/>
                </a:lnTo>
                <a:lnTo>
                  <a:pt x="98" y="88"/>
                </a:lnTo>
                <a:lnTo>
                  <a:pt x="76" y="68"/>
                </a:lnTo>
                <a:close/>
                <a:moveTo>
                  <a:pt x="210" y="70"/>
                </a:moveTo>
                <a:lnTo>
                  <a:pt x="186" y="70"/>
                </a:lnTo>
                <a:lnTo>
                  <a:pt x="166" y="116"/>
                </a:lnTo>
                <a:lnTo>
                  <a:pt x="164" y="126"/>
                </a:lnTo>
                <a:lnTo>
                  <a:pt x="186" y="126"/>
                </a:lnTo>
                <a:lnTo>
                  <a:pt x="184" y="140"/>
                </a:lnTo>
                <a:lnTo>
                  <a:pt x="202" y="140"/>
                </a:lnTo>
                <a:lnTo>
                  <a:pt x="202" y="126"/>
                </a:lnTo>
                <a:lnTo>
                  <a:pt x="208" y="126"/>
                </a:lnTo>
                <a:lnTo>
                  <a:pt x="210" y="116"/>
                </a:lnTo>
                <a:lnTo>
                  <a:pt x="204" y="116"/>
                </a:lnTo>
                <a:lnTo>
                  <a:pt x="210" y="70"/>
                </a:lnTo>
                <a:close/>
                <a:moveTo>
                  <a:pt x="186" y="116"/>
                </a:moveTo>
                <a:lnTo>
                  <a:pt x="190" y="86"/>
                </a:lnTo>
                <a:lnTo>
                  <a:pt x="180" y="116"/>
                </a:lnTo>
                <a:lnTo>
                  <a:pt x="186" y="116"/>
                </a:lnTo>
                <a:close/>
                <a:moveTo>
                  <a:pt x="162" y="128"/>
                </a:moveTo>
                <a:lnTo>
                  <a:pt x="144" y="128"/>
                </a:lnTo>
                <a:lnTo>
                  <a:pt x="164" y="100"/>
                </a:lnTo>
                <a:lnTo>
                  <a:pt x="168" y="92"/>
                </a:lnTo>
                <a:lnTo>
                  <a:pt x="168" y="86"/>
                </a:lnTo>
                <a:lnTo>
                  <a:pt x="168" y="80"/>
                </a:lnTo>
                <a:lnTo>
                  <a:pt x="164" y="74"/>
                </a:lnTo>
                <a:lnTo>
                  <a:pt x="158" y="70"/>
                </a:lnTo>
                <a:lnTo>
                  <a:pt x="150" y="68"/>
                </a:lnTo>
                <a:lnTo>
                  <a:pt x="140" y="70"/>
                </a:lnTo>
                <a:lnTo>
                  <a:pt x="134" y="76"/>
                </a:lnTo>
                <a:lnTo>
                  <a:pt x="130" y="82"/>
                </a:lnTo>
                <a:lnTo>
                  <a:pt x="128" y="90"/>
                </a:lnTo>
                <a:lnTo>
                  <a:pt x="128" y="94"/>
                </a:lnTo>
                <a:lnTo>
                  <a:pt x="144" y="94"/>
                </a:lnTo>
                <a:lnTo>
                  <a:pt x="144" y="86"/>
                </a:lnTo>
                <a:lnTo>
                  <a:pt x="146" y="80"/>
                </a:lnTo>
                <a:lnTo>
                  <a:pt x="150" y="80"/>
                </a:lnTo>
                <a:lnTo>
                  <a:pt x="152" y="80"/>
                </a:lnTo>
                <a:lnTo>
                  <a:pt x="152" y="84"/>
                </a:lnTo>
                <a:lnTo>
                  <a:pt x="148" y="96"/>
                </a:lnTo>
                <a:lnTo>
                  <a:pt x="124" y="130"/>
                </a:lnTo>
                <a:lnTo>
                  <a:pt x="124" y="140"/>
                </a:lnTo>
                <a:lnTo>
                  <a:pt x="162" y="140"/>
                </a:lnTo>
                <a:lnTo>
                  <a:pt x="162" y="128"/>
                </a:lnTo>
                <a:close/>
              </a:path>
            </a:pathLst>
          </a:custGeom>
          <a:solidFill>
            <a:schemeClr val="bg1"/>
          </a:solidFill>
          <a:ln w="9525">
            <a:noFill/>
          </a:ln>
        </p:spPr>
        <p:txBody>
          <a:bodyPr/>
          <a:lstStyle/>
          <a:p>
            <a:endParaRPr lang="zh-CN" altLang="en-US" sz="1350">
              <a:solidFill>
                <a:schemeClr val="bg1"/>
              </a:solidFill>
            </a:endParaRPr>
          </a:p>
        </p:txBody>
      </p:sp>
      <p:sp>
        <p:nvSpPr>
          <p:cNvPr id="8" name="文本框 22"/>
          <p:cNvSpPr txBox="1">
            <a:spLocks noChangeArrowheads="1"/>
          </p:cNvSpPr>
          <p:nvPr/>
        </p:nvSpPr>
        <p:spPr bwMode="auto">
          <a:xfrm>
            <a:off x="847725" y="234950"/>
            <a:ext cx="209042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单击此处添加标题</a:t>
            </a:r>
          </a:p>
        </p:txBody>
      </p:sp>
      <p:sp>
        <p:nvSpPr>
          <p:cNvPr id="9" name="文本框 22"/>
          <p:cNvSpPr txBox="1">
            <a:spLocks noChangeArrowheads="1"/>
          </p:cNvSpPr>
          <p:nvPr/>
        </p:nvSpPr>
        <p:spPr bwMode="auto">
          <a:xfrm>
            <a:off x="8267065" y="299720"/>
            <a:ext cx="725805"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marL="742950" indent="-285750"/>
            <a:lvl3pPr/>
            <a:lvl4pPr/>
            <a:lvl5pPr/>
            <a:lvl6pPr/>
            <a:lvl7pPr/>
            <a:lvl8pPr/>
            <a:lvl9pPr/>
          </a:lstStyle>
          <a:p>
            <a:pPr eaLnBrk="1" hangingPunct="1"/>
            <a:r>
              <a:rPr lang="en-US" sz="1800" b="1">
                <a:solidFill>
                  <a:schemeClr val="bg1"/>
                </a:solidFill>
                <a:latin typeface="黑体" panose="02010600030101010101" charset="-122"/>
                <a:ea typeface="黑体" panose="02010600030101010101" charset="-122"/>
                <a:cs typeface="Arial" panose="020B0604020202020204" pitchFamily="34" charset="0"/>
              </a:rPr>
              <a:t>LOGO</a:t>
            </a:r>
          </a:p>
        </p:txBody>
      </p:sp>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第一PPT，www.1ppt.com">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TotalTime>
  <Words>1253</Words>
  <Application>Microsoft Office PowerPoint</Application>
  <PresentationFormat>全屏显示(16:9)</PresentationFormat>
  <Paragraphs>256</Paragraphs>
  <Slides>25</Slides>
  <Notes>0</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25</vt:i4>
      </vt:variant>
    </vt:vector>
  </HeadingPairs>
  <TitlesOfParts>
    <vt:vector size="28" baseType="lpstr">
      <vt:lpstr>第一PPT，www.1ppt.com</vt:lpstr>
      <vt:lpstr>Office 主题</vt:lpstr>
      <vt:lpstr>Microsoft Excel 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蓝色通用商务</dc:title>
  <dc:creator>第一PPT</dc:creator>
  <cp:keywords>www.1ppt.com</cp:keywords>
  <cp:lastModifiedBy>Windows User</cp:lastModifiedBy>
  <cp:revision>52</cp:revision>
  <dcterms:created xsi:type="dcterms:W3CDTF">2015-05-08T01:08:00Z</dcterms:created>
  <dcterms:modified xsi:type="dcterms:W3CDTF">2019-01-14T09:07:25Z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