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44"/>
  </p:notesMasterIdLst>
  <p:sldIdLst>
    <p:sldId id="409" r:id="rId3"/>
    <p:sldId id="333" r:id="rId4"/>
    <p:sldId id="297" r:id="rId5"/>
    <p:sldId id="299" r:id="rId6"/>
    <p:sldId id="334" r:id="rId7"/>
    <p:sldId id="335" r:id="rId8"/>
    <p:sldId id="366" r:id="rId9"/>
    <p:sldId id="367" r:id="rId10"/>
    <p:sldId id="267" r:id="rId11"/>
    <p:sldId id="307" r:id="rId12"/>
    <p:sldId id="337" r:id="rId13"/>
    <p:sldId id="338" r:id="rId14"/>
    <p:sldId id="339" r:id="rId15"/>
    <p:sldId id="340" r:id="rId16"/>
    <p:sldId id="360" r:id="rId17"/>
    <p:sldId id="341" r:id="rId18"/>
    <p:sldId id="301" r:id="rId19"/>
    <p:sldId id="343" r:id="rId20"/>
    <p:sldId id="344" r:id="rId21"/>
    <p:sldId id="358" r:id="rId22"/>
    <p:sldId id="345" r:id="rId23"/>
    <p:sldId id="359" r:id="rId24"/>
    <p:sldId id="346" r:id="rId25"/>
    <p:sldId id="347" r:id="rId26"/>
    <p:sldId id="348" r:id="rId27"/>
    <p:sldId id="316" r:id="rId28"/>
    <p:sldId id="350" r:id="rId29"/>
    <p:sldId id="351" r:id="rId30"/>
    <p:sldId id="352" r:id="rId31"/>
    <p:sldId id="353" r:id="rId32"/>
    <p:sldId id="354" r:id="rId33"/>
    <p:sldId id="356" r:id="rId34"/>
    <p:sldId id="357" r:id="rId35"/>
    <p:sldId id="355" r:id="rId36"/>
    <p:sldId id="362" r:id="rId37"/>
    <p:sldId id="318" r:id="rId38"/>
    <p:sldId id="363" r:id="rId39"/>
    <p:sldId id="364" r:id="rId40"/>
    <p:sldId id="365" r:id="rId41"/>
    <p:sldId id="295" r:id="rId42"/>
    <p:sldId id="410" r:id="rId43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4455"/>
    <a:srgbClr val="FBFBFB"/>
    <a:srgbClr val="5B5E77"/>
    <a:srgbClr val="4C4F64"/>
    <a:srgbClr val="C00000"/>
    <a:srgbClr val="A6A6A6"/>
    <a:srgbClr val="E20000"/>
    <a:srgbClr val="14B28B"/>
    <a:srgbClr val="0D0D0D"/>
    <a:srgbClr val="18D2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68" autoAdjust="0"/>
    <p:restoredTop sz="94660"/>
  </p:normalViewPr>
  <p:slideViewPr>
    <p:cSldViewPr showGuides="1">
      <p:cViewPr>
        <p:scale>
          <a:sx n="59" d="100"/>
          <a:sy n="59" d="100"/>
        </p:scale>
        <p:origin x="-660" y="-1878"/>
      </p:cViewPr>
      <p:guideLst>
        <p:guide orient="horz" pos="1710"/>
        <p:guide pos="28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FEB9A-23AB-4D00-A72E-AD507B0F1653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3" y="685800"/>
            <a:ext cx="6094933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E6CF1A-E888-4A07-B96A-456D0CF69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981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099"/>
            <a:ext cx="7772400" cy="110271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160"/>
            <a:ext cx="6400800" cy="13146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8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1069-3899-470A-8AB1-734237277644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080"/>
            <a:ext cx="5486400" cy="42512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662"/>
            <a:ext cx="5486400" cy="308664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208"/>
            <a:ext cx="5486400" cy="60375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8035" indent="0">
              <a:buNone/>
              <a:defRPr sz="675"/>
            </a:lvl7pPr>
            <a:lvl8pPr marL="2400935" indent="0">
              <a:buNone/>
              <a:defRPr sz="675"/>
            </a:lvl8pPr>
            <a:lvl9pPr marL="2743835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1069-3899-470A-8AB1-734237277644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1069-3899-470A-8AB1-734237277644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15"/>
            <a:ext cx="2057400" cy="43894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15"/>
            <a:ext cx="6019800" cy="43894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1069-3899-470A-8AB1-734237277644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1331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508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2216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654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170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5644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804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1069-3899-470A-8AB1-734237277644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4442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3624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4921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433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754"/>
            <a:ext cx="7772400" cy="102173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416"/>
            <a:ext cx="7772400" cy="112533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1069-3899-470A-8AB1-734237277644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361"/>
            <a:ext cx="4038600" cy="33950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361"/>
            <a:ext cx="4038600" cy="33950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1069-3899-470A-8AB1-734237277644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1069-3899-470A-8AB1-734237277644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7236296" y="488109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76165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536"/>
            <a:ext cx="4040188" cy="47990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442"/>
            <a:ext cx="4040188" cy="296398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1536"/>
            <a:ext cx="4041775" cy="47990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442"/>
            <a:ext cx="4041775" cy="296398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1069-3899-470A-8AB1-734237277644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1069-3899-470A-8AB1-734237277644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1069-3899-470A-8AB1-734237277644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823"/>
            <a:ext cx="3008313" cy="87169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49" y="204824"/>
            <a:ext cx="5111750" cy="439060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514"/>
            <a:ext cx="3008313" cy="351891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8035" indent="0">
              <a:buNone/>
              <a:defRPr sz="675"/>
            </a:lvl7pPr>
            <a:lvl8pPr marL="2400935" indent="0">
              <a:buNone/>
              <a:defRPr sz="675"/>
            </a:lvl8pPr>
            <a:lvl9pPr marL="2743835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1069-3899-470A-8AB1-734237277644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15"/>
            <a:ext cx="8229600" cy="85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361"/>
            <a:ext cx="8229600" cy="3395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098"/>
            <a:ext cx="21336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B1069-3899-470A-8AB1-734237277644}" type="datetimeFigureOut">
              <a:rPr lang="zh-CN" altLang="en-US" smtClean="0"/>
              <a:t>2019/1/14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098"/>
            <a:ext cx="28956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098"/>
            <a:ext cx="21336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C7957-89EC-4DC7-A1B9-6F0B3159CB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654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081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0815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0815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081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081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081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081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521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5" Type="http://schemas.microsoft.com/office/2007/relationships/hdphoto" Target="../media/hdphoto2.wdp"/><Relationship Id="rId4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任意多边形 3"/>
          <p:cNvSpPr/>
          <p:nvPr/>
        </p:nvSpPr>
        <p:spPr>
          <a:xfrm>
            <a:off x="107504" y="1510163"/>
            <a:ext cx="8589169" cy="1808560"/>
          </a:xfrm>
          <a:custGeom>
            <a:avLst/>
            <a:gdLst>
              <a:gd name="txL" fmla="*/ 0 w 11417523"/>
              <a:gd name="txT" fmla="*/ 0 h 2411413"/>
              <a:gd name="txR" fmla="*/ 11417523 w 11417523"/>
              <a:gd name="txB" fmla="*/ 2411413 h 2411413"/>
            </a:gdLst>
            <a:ahLst/>
            <a:cxnLst>
              <a:cxn ang="0">
                <a:pos x="0" y="0"/>
              </a:cxn>
              <a:cxn ang="0">
                <a:pos x="10763065" y="8775"/>
              </a:cxn>
              <a:cxn ang="0">
                <a:pos x="11417523" y="1219857"/>
              </a:cxn>
              <a:cxn ang="0">
                <a:pos x="10770010" y="2411413"/>
              </a:cxn>
              <a:cxn ang="0">
                <a:pos x="0" y="2411413"/>
              </a:cxn>
              <a:cxn ang="0">
                <a:pos x="657225" y="1209675"/>
              </a:cxn>
              <a:cxn ang="0">
                <a:pos x="0" y="0"/>
              </a:cxn>
            </a:cxnLst>
            <a:rect l="txL" t="txT" r="txR" b="txB"/>
            <a:pathLst>
              <a:path w="11417523" h="2411413">
                <a:moveTo>
                  <a:pt x="0" y="0"/>
                </a:moveTo>
                <a:lnTo>
                  <a:pt x="10763065" y="8775"/>
                </a:lnTo>
                <a:lnTo>
                  <a:pt x="11417523" y="1219857"/>
                </a:lnTo>
                <a:lnTo>
                  <a:pt x="10770010" y="2411413"/>
                </a:lnTo>
                <a:lnTo>
                  <a:pt x="0" y="2411413"/>
                </a:lnTo>
                <a:lnTo>
                  <a:pt x="657225" y="1209675"/>
                </a:lnTo>
                <a:lnTo>
                  <a:pt x="0" y="0"/>
                </a:lnTo>
                <a:close/>
              </a:path>
            </a:pathLst>
          </a:custGeom>
          <a:solidFill>
            <a:srgbClr val="14335D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5" name="任意多边形 4"/>
          <p:cNvSpPr/>
          <p:nvPr/>
        </p:nvSpPr>
        <p:spPr>
          <a:xfrm>
            <a:off x="125364" y="1522069"/>
            <a:ext cx="8554640" cy="1788319"/>
          </a:xfrm>
          <a:custGeom>
            <a:avLst/>
            <a:gdLst>
              <a:gd name="txL" fmla="*/ 0 w 11405821"/>
              <a:gd name="txT" fmla="*/ 0 h 2382838"/>
              <a:gd name="txR" fmla="*/ 11405821 w 11405821"/>
              <a:gd name="txB" fmla="*/ 2382838 h 2382838"/>
            </a:gdLst>
            <a:ahLst/>
            <a:cxnLst>
              <a:cxn ang="0">
                <a:pos x="0" y="0"/>
              </a:cxn>
              <a:cxn ang="0">
                <a:pos x="10753938" y="0"/>
              </a:cxn>
              <a:cxn ang="0">
                <a:pos x="11405821" y="1206319"/>
              </a:cxn>
              <a:cxn ang="0">
                <a:pos x="10766480" y="2382838"/>
              </a:cxn>
              <a:cxn ang="0">
                <a:pos x="0" y="2382838"/>
              </a:cxn>
              <a:cxn ang="0">
                <a:pos x="649288" y="1195388"/>
              </a:cxn>
            </a:cxnLst>
            <a:rect l="txL" t="txT" r="txR" b="txB"/>
            <a:pathLst>
              <a:path w="11405821" h="2382838">
                <a:moveTo>
                  <a:pt x="0" y="0"/>
                </a:moveTo>
                <a:lnTo>
                  <a:pt x="10753938" y="0"/>
                </a:lnTo>
                <a:lnTo>
                  <a:pt x="11405821" y="1206319"/>
                </a:lnTo>
                <a:lnTo>
                  <a:pt x="10766480" y="2382838"/>
                </a:lnTo>
                <a:lnTo>
                  <a:pt x="0" y="2382838"/>
                </a:lnTo>
                <a:lnTo>
                  <a:pt x="649288" y="1195388"/>
                </a:lnTo>
                <a:close/>
              </a:path>
            </a:pathLst>
          </a:custGeom>
          <a:solidFill>
            <a:srgbClr val="414455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6" name="任意多边形 5"/>
          <p:cNvSpPr/>
          <p:nvPr/>
        </p:nvSpPr>
        <p:spPr>
          <a:xfrm>
            <a:off x="161082" y="1542310"/>
            <a:ext cx="8490347" cy="1746647"/>
          </a:xfrm>
          <a:custGeom>
            <a:avLst/>
            <a:gdLst>
              <a:gd name="txL" fmla="*/ 0 w 11320096"/>
              <a:gd name="txT" fmla="*/ 0 h 2328863"/>
              <a:gd name="txR" fmla="*/ 11320096 w 11320096"/>
              <a:gd name="txB" fmla="*/ 2328863 h 2328863"/>
            </a:gdLst>
            <a:ahLst/>
            <a:cxnLst>
              <a:cxn ang="0">
                <a:pos x="0" y="0"/>
              </a:cxn>
              <a:cxn ang="0">
                <a:pos x="10682797" y="0"/>
              </a:cxn>
              <a:cxn ang="0">
                <a:pos x="11320096" y="1179332"/>
              </a:cxn>
              <a:cxn ang="0">
                <a:pos x="10695421" y="2328863"/>
              </a:cxn>
              <a:cxn ang="0">
                <a:pos x="0" y="2328863"/>
              </a:cxn>
              <a:cxn ang="0">
                <a:pos x="628650" y="1168400"/>
              </a:cxn>
            </a:cxnLst>
            <a:rect l="txL" t="txT" r="txR" b="txB"/>
            <a:pathLst>
              <a:path w="11320096" h="2328863">
                <a:moveTo>
                  <a:pt x="0" y="0"/>
                </a:moveTo>
                <a:lnTo>
                  <a:pt x="10682797" y="0"/>
                </a:lnTo>
                <a:lnTo>
                  <a:pt x="11320096" y="1179332"/>
                </a:lnTo>
                <a:lnTo>
                  <a:pt x="10695421" y="2328863"/>
                </a:lnTo>
                <a:lnTo>
                  <a:pt x="0" y="2328863"/>
                </a:lnTo>
                <a:lnTo>
                  <a:pt x="628650" y="1168400"/>
                </a:lnTo>
                <a:close/>
              </a:path>
            </a:pathLst>
          </a:custGeom>
          <a:solidFill>
            <a:srgbClr val="F2EED8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7" name="任意多边形 6"/>
          <p:cNvSpPr/>
          <p:nvPr/>
        </p:nvSpPr>
        <p:spPr>
          <a:xfrm>
            <a:off x="139588" y="1563741"/>
            <a:ext cx="8829327" cy="1704975"/>
          </a:xfrm>
          <a:custGeom>
            <a:avLst/>
            <a:gdLst>
              <a:gd name="txL" fmla="*/ 0 w 11239498"/>
              <a:gd name="txT" fmla="*/ 0 h 2273300"/>
              <a:gd name="txR" fmla="*/ 11239498 w 11239498"/>
              <a:gd name="txB" fmla="*/ 2273300 h 2273300"/>
            </a:gdLst>
            <a:ahLst/>
            <a:cxnLst>
              <a:cxn ang="0">
                <a:pos x="0" y="0"/>
              </a:cxn>
              <a:cxn ang="0">
                <a:pos x="10620214" y="0"/>
              </a:cxn>
              <a:cxn ang="0">
                <a:pos x="11239498" y="1145995"/>
              </a:cxn>
              <a:cxn ang="0">
                <a:pos x="10626901" y="2273300"/>
              </a:cxn>
              <a:cxn ang="0">
                <a:pos x="0" y="2273300"/>
              </a:cxn>
              <a:cxn ang="0">
                <a:pos x="615950" y="1139825"/>
              </a:cxn>
            </a:cxnLst>
            <a:rect l="txL" t="txT" r="txR" b="txB"/>
            <a:pathLst>
              <a:path w="11239498" h="2273300">
                <a:moveTo>
                  <a:pt x="0" y="0"/>
                </a:moveTo>
                <a:lnTo>
                  <a:pt x="10620214" y="0"/>
                </a:lnTo>
                <a:lnTo>
                  <a:pt x="11239498" y="1145995"/>
                </a:lnTo>
                <a:lnTo>
                  <a:pt x="10626901" y="2273300"/>
                </a:lnTo>
                <a:lnTo>
                  <a:pt x="0" y="2273300"/>
                </a:lnTo>
                <a:lnTo>
                  <a:pt x="615950" y="1139825"/>
                </a:lnTo>
                <a:close/>
              </a:path>
            </a:pathLst>
          </a:custGeom>
          <a:solidFill>
            <a:srgbClr val="414455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3082" name="组合 11"/>
          <p:cNvGrpSpPr/>
          <p:nvPr/>
        </p:nvGrpSpPr>
        <p:grpSpPr>
          <a:xfrm>
            <a:off x="1161875" y="1539873"/>
            <a:ext cx="1850754" cy="1753901"/>
            <a:chOff x="14287" y="41275"/>
            <a:chExt cx="1427163" cy="1352550"/>
          </a:xfrm>
        </p:grpSpPr>
        <p:sp>
          <p:nvSpPr>
            <p:cNvPr id="3083" name="Freeform 58"/>
            <p:cNvSpPr/>
            <p:nvPr/>
          </p:nvSpPr>
          <p:spPr>
            <a:xfrm>
              <a:off x="14287" y="41275"/>
              <a:ext cx="1427163" cy="1352550"/>
            </a:xfrm>
            <a:custGeom>
              <a:avLst/>
              <a:gdLst>
                <a:gd name="txL" fmla="*/ 0 w 209"/>
                <a:gd name="txT" fmla="*/ 0 h 197"/>
                <a:gd name="txR" fmla="*/ 209 w 209"/>
                <a:gd name="txB" fmla="*/ 197 h 197"/>
              </a:gdLst>
              <a:ahLst/>
              <a:cxnLst>
                <a:cxn ang="0">
                  <a:pos x="102" y="197"/>
                </a:cxn>
                <a:cxn ang="0">
                  <a:pos x="84" y="196"/>
                </a:cxn>
                <a:cxn ang="0">
                  <a:pos x="21" y="155"/>
                </a:cxn>
                <a:cxn ang="0">
                  <a:pos x="5" y="81"/>
                </a:cxn>
                <a:cxn ang="0">
                  <a:pos x="102" y="0"/>
                </a:cxn>
                <a:cxn ang="0">
                  <a:pos x="120" y="1"/>
                </a:cxn>
                <a:cxn ang="0">
                  <a:pos x="199" y="116"/>
                </a:cxn>
                <a:cxn ang="0">
                  <a:pos x="102" y="197"/>
                </a:cxn>
              </a:cxnLst>
              <a:rect l="txL" t="txT" r="txR" b="txB"/>
              <a:pathLst>
                <a:path w="209" h="197">
                  <a:moveTo>
                    <a:pt x="102" y="197"/>
                  </a:moveTo>
                  <a:cubicBezTo>
                    <a:pt x="96" y="197"/>
                    <a:pt x="90" y="197"/>
                    <a:pt x="84" y="196"/>
                  </a:cubicBezTo>
                  <a:cubicBezTo>
                    <a:pt x="58" y="191"/>
                    <a:pt x="36" y="176"/>
                    <a:pt x="21" y="155"/>
                  </a:cubicBezTo>
                  <a:cubicBezTo>
                    <a:pt x="6" y="133"/>
                    <a:pt x="0" y="107"/>
                    <a:pt x="5" y="81"/>
                  </a:cubicBezTo>
                  <a:cubicBezTo>
                    <a:pt x="14" y="34"/>
                    <a:pt x="54" y="0"/>
                    <a:pt x="102" y="0"/>
                  </a:cubicBezTo>
                  <a:cubicBezTo>
                    <a:pt x="108" y="0"/>
                    <a:pt x="114" y="0"/>
                    <a:pt x="120" y="1"/>
                  </a:cubicBezTo>
                  <a:cubicBezTo>
                    <a:pt x="173" y="11"/>
                    <a:pt x="209" y="63"/>
                    <a:pt x="199" y="116"/>
                  </a:cubicBezTo>
                  <a:cubicBezTo>
                    <a:pt x="191" y="163"/>
                    <a:pt x="150" y="197"/>
                    <a:pt x="102" y="197"/>
                  </a:cubicBezTo>
                  <a:close/>
                </a:path>
              </a:pathLst>
            </a:custGeom>
            <a:solidFill>
              <a:srgbClr val="F2EED8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135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085" name="Freeform 60"/>
            <p:cNvSpPr/>
            <p:nvPr/>
          </p:nvSpPr>
          <p:spPr>
            <a:xfrm>
              <a:off x="163512" y="171450"/>
              <a:ext cx="1093788" cy="1092200"/>
            </a:xfrm>
            <a:custGeom>
              <a:avLst/>
              <a:gdLst>
                <a:gd name="txL" fmla="*/ 0 w 160"/>
                <a:gd name="txT" fmla="*/ 0 h 159"/>
                <a:gd name="txR" fmla="*/ 160 w 160"/>
                <a:gd name="txB" fmla="*/ 159 h 159"/>
              </a:gdLst>
              <a:ahLst/>
              <a:cxnLst>
                <a:cxn ang="0">
                  <a:pos x="80" y="0"/>
                </a:cxn>
                <a:cxn ang="0">
                  <a:pos x="0" y="79"/>
                </a:cxn>
                <a:cxn ang="0">
                  <a:pos x="4" y="104"/>
                </a:cxn>
                <a:cxn ang="0">
                  <a:pos x="39" y="92"/>
                </a:cxn>
                <a:cxn ang="0">
                  <a:pos x="39" y="94"/>
                </a:cxn>
                <a:cxn ang="0">
                  <a:pos x="44" y="91"/>
                </a:cxn>
                <a:cxn ang="0">
                  <a:pos x="67" y="61"/>
                </a:cxn>
                <a:cxn ang="0">
                  <a:pos x="85" y="32"/>
                </a:cxn>
                <a:cxn ang="0">
                  <a:pos x="87" y="21"/>
                </a:cxn>
                <a:cxn ang="0">
                  <a:pos x="88" y="14"/>
                </a:cxn>
                <a:cxn ang="0">
                  <a:pos x="98" y="17"/>
                </a:cxn>
                <a:cxn ang="0">
                  <a:pos x="94" y="51"/>
                </a:cxn>
                <a:cxn ang="0">
                  <a:pos x="96" y="61"/>
                </a:cxn>
                <a:cxn ang="0">
                  <a:pos x="104" y="63"/>
                </a:cxn>
                <a:cxn ang="0">
                  <a:pos x="117" y="64"/>
                </a:cxn>
                <a:cxn ang="0">
                  <a:pos x="125" y="71"/>
                </a:cxn>
                <a:cxn ang="0">
                  <a:pos x="125" y="79"/>
                </a:cxn>
                <a:cxn ang="0">
                  <a:pos x="128" y="91"/>
                </a:cxn>
                <a:cxn ang="0">
                  <a:pos x="125" y="98"/>
                </a:cxn>
                <a:cxn ang="0">
                  <a:pos x="126" y="107"/>
                </a:cxn>
                <a:cxn ang="0">
                  <a:pos x="123" y="111"/>
                </a:cxn>
                <a:cxn ang="0">
                  <a:pos x="121" y="115"/>
                </a:cxn>
                <a:cxn ang="0">
                  <a:pos x="104" y="126"/>
                </a:cxn>
                <a:cxn ang="0">
                  <a:pos x="73" y="128"/>
                </a:cxn>
                <a:cxn ang="0">
                  <a:pos x="73" y="128"/>
                </a:cxn>
                <a:cxn ang="0">
                  <a:pos x="72" y="128"/>
                </a:cxn>
                <a:cxn ang="0">
                  <a:pos x="55" y="139"/>
                </a:cxn>
                <a:cxn ang="0">
                  <a:pos x="57" y="146"/>
                </a:cxn>
                <a:cxn ang="0">
                  <a:pos x="45" y="151"/>
                </a:cxn>
                <a:cxn ang="0">
                  <a:pos x="80" y="159"/>
                </a:cxn>
                <a:cxn ang="0">
                  <a:pos x="160" y="79"/>
                </a:cxn>
                <a:cxn ang="0">
                  <a:pos x="80" y="0"/>
                </a:cxn>
              </a:cxnLst>
              <a:rect l="txL" t="txT" r="txR" b="txB"/>
              <a:pathLst>
                <a:path w="160" h="159">
                  <a:moveTo>
                    <a:pt x="80" y="0"/>
                  </a:moveTo>
                  <a:cubicBezTo>
                    <a:pt x="36" y="0"/>
                    <a:pt x="0" y="35"/>
                    <a:pt x="0" y="79"/>
                  </a:cubicBezTo>
                  <a:cubicBezTo>
                    <a:pt x="0" y="88"/>
                    <a:pt x="2" y="96"/>
                    <a:pt x="4" y="104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41" y="93"/>
                    <a:pt x="43" y="92"/>
                    <a:pt x="44" y="91"/>
                  </a:cubicBezTo>
                  <a:cubicBezTo>
                    <a:pt x="57" y="84"/>
                    <a:pt x="61" y="73"/>
                    <a:pt x="67" y="61"/>
                  </a:cubicBezTo>
                  <a:cubicBezTo>
                    <a:pt x="72" y="51"/>
                    <a:pt x="81" y="42"/>
                    <a:pt x="85" y="32"/>
                  </a:cubicBezTo>
                  <a:cubicBezTo>
                    <a:pt x="86" y="28"/>
                    <a:pt x="87" y="25"/>
                    <a:pt x="87" y="21"/>
                  </a:cubicBezTo>
                  <a:cubicBezTo>
                    <a:pt x="87" y="19"/>
                    <a:pt x="86" y="16"/>
                    <a:pt x="88" y="14"/>
                  </a:cubicBezTo>
                  <a:cubicBezTo>
                    <a:pt x="91" y="10"/>
                    <a:pt x="95" y="14"/>
                    <a:pt x="98" y="17"/>
                  </a:cubicBezTo>
                  <a:cubicBezTo>
                    <a:pt x="105" y="28"/>
                    <a:pt x="98" y="40"/>
                    <a:pt x="94" y="51"/>
                  </a:cubicBezTo>
                  <a:cubicBezTo>
                    <a:pt x="92" y="56"/>
                    <a:pt x="89" y="59"/>
                    <a:pt x="96" y="61"/>
                  </a:cubicBezTo>
                  <a:cubicBezTo>
                    <a:pt x="96" y="61"/>
                    <a:pt x="104" y="63"/>
                    <a:pt x="104" y="63"/>
                  </a:cubicBezTo>
                  <a:cubicBezTo>
                    <a:pt x="109" y="64"/>
                    <a:pt x="113" y="62"/>
                    <a:pt x="117" y="64"/>
                  </a:cubicBezTo>
                  <a:cubicBezTo>
                    <a:pt x="120" y="66"/>
                    <a:pt x="124" y="68"/>
                    <a:pt x="125" y="71"/>
                  </a:cubicBezTo>
                  <a:cubicBezTo>
                    <a:pt x="126" y="74"/>
                    <a:pt x="125" y="77"/>
                    <a:pt x="125" y="79"/>
                  </a:cubicBezTo>
                  <a:cubicBezTo>
                    <a:pt x="125" y="84"/>
                    <a:pt x="128" y="86"/>
                    <a:pt x="128" y="91"/>
                  </a:cubicBezTo>
                  <a:cubicBezTo>
                    <a:pt x="127" y="94"/>
                    <a:pt x="125" y="95"/>
                    <a:pt x="125" y="98"/>
                  </a:cubicBezTo>
                  <a:cubicBezTo>
                    <a:pt x="125" y="101"/>
                    <a:pt x="126" y="104"/>
                    <a:pt x="126" y="107"/>
                  </a:cubicBezTo>
                  <a:cubicBezTo>
                    <a:pt x="125" y="109"/>
                    <a:pt x="124" y="110"/>
                    <a:pt x="123" y="111"/>
                  </a:cubicBezTo>
                  <a:cubicBezTo>
                    <a:pt x="121" y="112"/>
                    <a:pt x="121" y="113"/>
                    <a:pt x="121" y="115"/>
                  </a:cubicBezTo>
                  <a:cubicBezTo>
                    <a:pt x="120" y="123"/>
                    <a:pt x="111" y="126"/>
                    <a:pt x="104" y="126"/>
                  </a:cubicBezTo>
                  <a:cubicBezTo>
                    <a:pt x="93" y="127"/>
                    <a:pt x="84" y="127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8"/>
                    <a:pt x="72" y="128"/>
                  </a:cubicBezTo>
                  <a:cubicBezTo>
                    <a:pt x="66" y="131"/>
                    <a:pt x="61" y="135"/>
                    <a:pt x="55" y="139"/>
                  </a:cubicBezTo>
                  <a:cubicBezTo>
                    <a:pt x="57" y="146"/>
                    <a:pt x="57" y="146"/>
                    <a:pt x="57" y="146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56" y="156"/>
                    <a:pt x="68" y="159"/>
                    <a:pt x="80" y="159"/>
                  </a:cubicBezTo>
                  <a:cubicBezTo>
                    <a:pt x="124" y="159"/>
                    <a:pt x="160" y="124"/>
                    <a:pt x="160" y="79"/>
                  </a:cubicBezTo>
                  <a:cubicBezTo>
                    <a:pt x="160" y="35"/>
                    <a:pt x="124" y="0"/>
                    <a:pt x="80" y="0"/>
                  </a:cubicBezTo>
                  <a:close/>
                </a:path>
              </a:pathLst>
            </a:custGeom>
            <a:solidFill>
              <a:srgbClr val="F2EED8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135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086" name="Freeform 61"/>
            <p:cNvSpPr>
              <a:spLocks noEditPoints="1"/>
            </p:cNvSpPr>
            <p:nvPr/>
          </p:nvSpPr>
          <p:spPr>
            <a:xfrm>
              <a:off x="109537" y="130175"/>
              <a:ext cx="1230313" cy="1174750"/>
            </a:xfrm>
            <a:custGeom>
              <a:avLst/>
              <a:gdLst>
                <a:gd name="txL" fmla="*/ 0 w 180"/>
                <a:gd name="txT" fmla="*/ 0 h 171"/>
                <a:gd name="txR" fmla="*/ 180 w 180"/>
                <a:gd name="txB" fmla="*/ 171 h 171"/>
              </a:gdLst>
              <a:ahLst/>
              <a:cxnLst>
                <a:cxn ang="0">
                  <a:pos x="103" y="2"/>
                </a:cxn>
                <a:cxn ang="0">
                  <a:pos x="88" y="0"/>
                </a:cxn>
                <a:cxn ang="0">
                  <a:pos x="4" y="70"/>
                </a:cxn>
                <a:cxn ang="0">
                  <a:pos x="18" y="134"/>
                </a:cxn>
                <a:cxn ang="0">
                  <a:pos x="73" y="169"/>
                </a:cxn>
                <a:cxn ang="0">
                  <a:pos x="88" y="171"/>
                </a:cxn>
                <a:cxn ang="0">
                  <a:pos x="172" y="101"/>
                </a:cxn>
                <a:cxn ang="0">
                  <a:pos x="103" y="2"/>
                </a:cxn>
                <a:cxn ang="0">
                  <a:pos x="169" y="100"/>
                </a:cxn>
                <a:cxn ang="0">
                  <a:pos x="88" y="167"/>
                </a:cxn>
                <a:cxn ang="0">
                  <a:pos x="73" y="166"/>
                </a:cxn>
                <a:cxn ang="0">
                  <a:pos x="21" y="132"/>
                </a:cxn>
                <a:cxn ang="0">
                  <a:pos x="8" y="71"/>
                </a:cxn>
                <a:cxn ang="0">
                  <a:pos x="88" y="4"/>
                </a:cxn>
                <a:cxn ang="0">
                  <a:pos x="103" y="5"/>
                </a:cxn>
                <a:cxn ang="0">
                  <a:pos x="169" y="100"/>
                </a:cxn>
              </a:cxnLst>
              <a:rect l="txL" t="txT" r="txR" b="txB"/>
              <a:pathLst>
                <a:path w="180" h="171">
                  <a:moveTo>
                    <a:pt x="103" y="2"/>
                  </a:moveTo>
                  <a:cubicBezTo>
                    <a:pt x="98" y="1"/>
                    <a:pt x="93" y="0"/>
                    <a:pt x="88" y="0"/>
                  </a:cubicBezTo>
                  <a:cubicBezTo>
                    <a:pt x="47" y="0"/>
                    <a:pt x="12" y="30"/>
                    <a:pt x="4" y="70"/>
                  </a:cubicBezTo>
                  <a:cubicBezTo>
                    <a:pt x="0" y="92"/>
                    <a:pt x="5" y="115"/>
                    <a:pt x="18" y="134"/>
                  </a:cubicBezTo>
                  <a:cubicBezTo>
                    <a:pt x="31" y="152"/>
                    <a:pt x="50" y="165"/>
                    <a:pt x="73" y="169"/>
                  </a:cubicBezTo>
                  <a:cubicBezTo>
                    <a:pt x="78" y="170"/>
                    <a:pt x="83" y="171"/>
                    <a:pt x="88" y="171"/>
                  </a:cubicBezTo>
                  <a:cubicBezTo>
                    <a:pt x="129" y="171"/>
                    <a:pt x="164" y="141"/>
                    <a:pt x="172" y="101"/>
                  </a:cubicBezTo>
                  <a:cubicBezTo>
                    <a:pt x="180" y="55"/>
                    <a:pt x="150" y="10"/>
                    <a:pt x="103" y="2"/>
                  </a:cubicBezTo>
                  <a:close/>
                  <a:moveTo>
                    <a:pt x="169" y="100"/>
                  </a:moveTo>
                  <a:cubicBezTo>
                    <a:pt x="161" y="139"/>
                    <a:pt x="128" y="167"/>
                    <a:pt x="88" y="167"/>
                  </a:cubicBezTo>
                  <a:cubicBezTo>
                    <a:pt x="83" y="167"/>
                    <a:pt x="78" y="167"/>
                    <a:pt x="73" y="166"/>
                  </a:cubicBezTo>
                  <a:cubicBezTo>
                    <a:pt x="52" y="162"/>
                    <a:pt x="33" y="150"/>
                    <a:pt x="21" y="132"/>
                  </a:cubicBezTo>
                  <a:cubicBezTo>
                    <a:pt x="8" y="114"/>
                    <a:pt x="4" y="92"/>
                    <a:pt x="8" y="71"/>
                  </a:cubicBezTo>
                  <a:cubicBezTo>
                    <a:pt x="15" y="32"/>
                    <a:pt x="49" y="4"/>
                    <a:pt x="88" y="4"/>
                  </a:cubicBezTo>
                  <a:cubicBezTo>
                    <a:pt x="93" y="4"/>
                    <a:pt x="98" y="4"/>
                    <a:pt x="103" y="5"/>
                  </a:cubicBezTo>
                  <a:cubicBezTo>
                    <a:pt x="147" y="13"/>
                    <a:pt x="177" y="56"/>
                    <a:pt x="169" y="100"/>
                  </a:cubicBezTo>
                  <a:close/>
                </a:path>
              </a:pathLst>
            </a:custGeom>
            <a:solidFill>
              <a:srgbClr val="F2EED8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135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087" name="文本框 16"/>
          <p:cNvSpPr/>
          <p:nvPr/>
        </p:nvSpPr>
        <p:spPr>
          <a:xfrm>
            <a:off x="3470305" y="2392680"/>
            <a:ext cx="4500880" cy="6788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毕业论文答辩模板</a:t>
            </a:r>
            <a:endParaRPr lang="zh-CN" altLang="en-US" sz="3600" b="1" dirty="0">
              <a:solidFill>
                <a:srgbClr val="F2EED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88" name="矩形 8"/>
          <p:cNvSpPr/>
          <p:nvPr/>
        </p:nvSpPr>
        <p:spPr>
          <a:xfrm>
            <a:off x="4132447" y="3462788"/>
            <a:ext cx="1683474" cy="323165"/>
          </a:xfrm>
          <a:prstGeom prst="rect">
            <a:avLst/>
          </a:prstGeom>
          <a:solidFill>
            <a:srgbClr val="414455"/>
          </a:solidFill>
          <a:ln w="9525">
            <a:noFill/>
          </a:ln>
        </p:spPr>
        <p:txBody>
          <a:bodyPr wrap="none">
            <a:spAutoFit/>
          </a:bodyPr>
          <a:lstStyle/>
          <a:p>
            <a:pPr lvl="0" algn="ctr" eaLnBrk="1" hangingPunct="1">
              <a:lnSpc>
                <a:spcPct val="100000"/>
              </a:lnSpc>
            </a:pP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汇报人</a:t>
            </a:r>
            <a:r>
              <a:rPr lang="zh-CN" altLang="en-US" sz="15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：第一</a:t>
            </a:r>
            <a:r>
              <a:rPr lang="en-US" altLang="zh-CN" sz="15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89" name="矩形 9"/>
          <p:cNvSpPr/>
          <p:nvPr/>
        </p:nvSpPr>
        <p:spPr>
          <a:xfrm>
            <a:off x="5936526" y="3462788"/>
            <a:ext cx="1247140" cy="335915"/>
          </a:xfrm>
          <a:prstGeom prst="rect">
            <a:avLst/>
          </a:prstGeom>
          <a:solidFill>
            <a:srgbClr val="414455"/>
          </a:solidFill>
          <a:ln w="9525">
            <a:noFill/>
          </a:ln>
        </p:spPr>
        <p:txBody>
          <a:bodyPr wrap="none">
            <a:spAutoFit/>
          </a:bodyPr>
          <a:lstStyle/>
          <a:p>
            <a:pPr lvl="0" algn="ctr" eaLnBrk="1" hangingPunct="1">
              <a:lnSpc>
                <a:spcPct val="100000"/>
              </a:lnSpc>
            </a:pP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时间：</a:t>
            </a:r>
            <a:r>
              <a:rPr lang="en-US" altLang="x-none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XXXX</a:t>
            </a:r>
          </a:p>
        </p:txBody>
      </p:sp>
      <p:sp>
        <p:nvSpPr>
          <p:cNvPr id="88" name="TextBox 7"/>
          <p:cNvSpPr>
            <a:spLocks noChangeArrowheads="1"/>
          </p:cNvSpPr>
          <p:nvPr/>
        </p:nvSpPr>
        <p:spPr bwMode="auto">
          <a:xfrm>
            <a:off x="3565555" y="2125345"/>
            <a:ext cx="4290695" cy="195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严禁实用论文答辩动态</a:t>
            </a:r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924590" y="1292860"/>
            <a:ext cx="2258695" cy="2037080"/>
            <a:chOff x="3720691" y="2824413"/>
            <a:chExt cx="1341120" cy="1209172"/>
          </a:xfrm>
        </p:grpSpPr>
        <p:sp>
          <p:nvSpPr>
            <p:cNvPr id="49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0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51" name="Freeform 89"/>
          <p:cNvSpPr>
            <a:spLocks noEditPoints="1"/>
          </p:cNvSpPr>
          <p:nvPr/>
        </p:nvSpPr>
        <p:spPr bwMode="auto">
          <a:xfrm>
            <a:off x="1704370" y="1655445"/>
            <a:ext cx="767080" cy="1235710"/>
          </a:xfrm>
          <a:custGeom>
            <a:avLst/>
            <a:gdLst>
              <a:gd name="T0" fmla="*/ 70 w 124"/>
              <a:gd name="T1" fmla="*/ 160 h 200"/>
              <a:gd name="T2" fmla="*/ 70 w 124"/>
              <a:gd name="T3" fmla="*/ 184 h 200"/>
              <a:gd name="T4" fmla="*/ 97 w 124"/>
              <a:gd name="T5" fmla="*/ 184 h 200"/>
              <a:gd name="T6" fmla="*/ 97 w 124"/>
              <a:gd name="T7" fmla="*/ 200 h 200"/>
              <a:gd name="T8" fmla="*/ 25 w 124"/>
              <a:gd name="T9" fmla="*/ 200 h 200"/>
              <a:gd name="T10" fmla="*/ 25 w 124"/>
              <a:gd name="T11" fmla="*/ 184 h 200"/>
              <a:gd name="T12" fmla="*/ 53 w 124"/>
              <a:gd name="T13" fmla="*/ 184 h 200"/>
              <a:gd name="T14" fmla="*/ 53 w 124"/>
              <a:gd name="T15" fmla="*/ 160 h 200"/>
              <a:gd name="T16" fmla="*/ 0 w 124"/>
              <a:gd name="T17" fmla="*/ 98 h 200"/>
              <a:gd name="T18" fmla="*/ 0 w 124"/>
              <a:gd name="T19" fmla="*/ 76 h 200"/>
              <a:gd name="T20" fmla="*/ 17 w 124"/>
              <a:gd name="T21" fmla="*/ 76 h 200"/>
              <a:gd name="T22" fmla="*/ 17 w 124"/>
              <a:gd name="T23" fmla="*/ 98 h 200"/>
              <a:gd name="T24" fmla="*/ 30 w 124"/>
              <a:gd name="T25" fmla="*/ 130 h 200"/>
              <a:gd name="T26" fmla="*/ 62 w 124"/>
              <a:gd name="T27" fmla="*/ 144 h 200"/>
              <a:gd name="T28" fmla="*/ 94 w 124"/>
              <a:gd name="T29" fmla="*/ 130 h 200"/>
              <a:gd name="T30" fmla="*/ 105 w 124"/>
              <a:gd name="T31" fmla="*/ 98 h 200"/>
              <a:gd name="T32" fmla="*/ 105 w 124"/>
              <a:gd name="T33" fmla="*/ 76 h 200"/>
              <a:gd name="T34" fmla="*/ 124 w 124"/>
              <a:gd name="T35" fmla="*/ 76 h 200"/>
              <a:gd name="T36" fmla="*/ 124 w 124"/>
              <a:gd name="T37" fmla="*/ 98 h 200"/>
              <a:gd name="T38" fmla="*/ 70 w 124"/>
              <a:gd name="T39" fmla="*/ 160 h 200"/>
              <a:gd name="T40" fmla="*/ 63 w 124"/>
              <a:gd name="T41" fmla="*/ 132 h 200"/>
              <a:gd name="T42" fmla="*/ 29 w 124"/>
              <a:gd name="T43" fmla="*/ 97 h 200"/>
              <a:gd name="T44" fmla="*/ 29 w 124"/>
              <a:gd name="T45" fmla="*/ 88 h 200"/>
              <a:gd name="T46" fmla="*/ 77 w 124"/>
              <a:gd name="T47" fmla="*/ 88 h 200"/>
              <a:gd name="T48" fmla="*/ 77 w 124"/>
              <a:gd name="T49" fmla="*/ 80 h 200"/>
              <a:gd name="T50" fmla="*/ 29 w 124"/>
              <a:gd name="T51" fmla="*/ 80 h 200"/>
              <a:gd name="T52" fmla="*/ 29 w 124"/>
              <a:gd name="T53" fmla="*/ 64 h 200"/>
              <a:gd name="T54" fmla="*/ 77 w 124"/>
              <a:gd name="T55" fmla="*/ 64 h 200"/>
              <a:gd name="T56" fmla="*/ 77 w 124"/>
              <a:gd name="T57" fmla="*/ 56 h 200"/>
              <a:gd name="T58" fmla="*/ 29 w 124"/>
              <a:gd name="T59" fmla="*/ 56 h 200"/>
              <a:gd name="T60" fmla="*/ 29 w 124"/>
              <a:gd name="T61" fmla="*/ 44 h 200"/>
              <a:gd name="T62" fmla="*/ 77 w 124"/>
              <a:gd name="T63" fmla="*/ 44 h 200"/>
              <a:gd name="T64" fmla="*/ 77 w 124"/>
              <a:gd name="T65" fmla="*/ 36 h 200"/>
              <a:gd name="T66" fmla="*/ 29 w 124"/>
              <a:gd name="T67" fmla="*/ 36 h 200"/>
              <a:gd name="T68" fmla="*/ 63 w 124"/>
              <a:gd name="T69" fmla="*/ 0 h 200"/>
              <a:gd name="T70" fmla="*/ 97 w 124"/>
              <a:gd name="T71" fmla="*/ 36 h 200"/>
              <a:gd name="T72" fmla="*/ 97 w 124"/>
              <a:gd name="T73" fmla="*/ 97 h 200"/>
              <a:gd name="T74" fmla="*/ 63 w 124"/>
              <a:gd name="T75" fmla="*/ 13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4" h="200">
                <a:moveTo>
                  <a:pt x="70" y="160"/>
                </a:moveTo>
                <a:cubicBezTo>
                  <a:pt x="70" y="184"/>
                  <a:pt x="70" y="184"/>
                  <a:pt x="70" y="184"/>
                </a:cubicBezTo>
                <a:cubicBezTo>
                  <a:pt x="97" y="184"/>
                  <a:pt x="97" y="184"/>
                  <a:pt x="97" y="184"/>
                </a:cubicBezTo>
                <a:cubicBezTo>
                  <a:pt x="97" y="200"/>
                  <a:pt x="97" y="200"/>
                  <a:pt x="97" y="200"/>
                </a:cubicBezTo>
                <a:cubicBezTo>
                  <a:pt x="25" y="200"/>
                  <a:pt x="25" y="200"/>
                  <a:pt x="25" y="200"/>
                </a:cubicBezTo>
                <a:cubicBezTo>
                  <a:pt x="25" y="184"/>
                  <a:pt x="25" y="184"/>
                  <a:pt x="25" y="184"/>
                </a:cubicBezTo>
                <a:cubicBezTo>
                  <a:pt x="53" y="184"/>
                  <a:pt x="53" y="184"/>
                  <a:pt x="53" y="184"/>
                </a:cubicBezTo>
                <a:cubicBezTo>
                  <a:pt x="53" y="160"/>
                  <a:pt x="53" y="160"/>
                  <a:pt x="53" y="160"/>
                </a:cubicBezTo>
                <a:cubicBezTo>
                  <a:pt x="23" y="156"/>
                  <a:pt x="0" y="130"/>
                  <a:pt x="0" y="98"/>
                </a:cubicBezTo>
                <a:cubicBezTo>
                  <a:pt x="0" y="76"/>
                  <a:pt x="0" y="76"/>
                  <a:pt x="0" y="76"/>
                </a:cubicBezTo>
                <a:cubicBezTo>
                  <a:pt x="17" y="76"/>
                  <a:pt x="17" y="76"/>
                  <a:pt x="17" y="76"/>
                </a:cubicBezTo>
                <a:cubicBezTo>
                  <a:pt x="17" y="98"/>
                  <a:pt x="17" y="98"/>
                  <a:pt x="17" y="98"/>
                </a:cubicBezTo>
                <a:cubicBezTo>
                  <a:pt x="17" y="111"/>
                  <a:pt x="22" y="122"/>
                  <a:pt x="30" y="130"/>
                </a:cubicBezTo>
                <a:cubicBezTo>
                  <a:pt x="38" y="139"/>
                  <a:pt x="49" y="144"/>
                  <a:pt x="62" y="144"/>
                </a:cubicBezTo>
                <a:cubicBezTo>
                  <a:pt x="75" y="144"/>
                  <a:pt x="86" y="139"/>
                  <a:pt x="94" y="130"/>
                </a:cubicBezTo>
                <a:cubicBezTo>
                  <a:pt x="102" y="122"/>
                  <a:pt x="105" y="111"/>
                  <a:pt x="105" y="98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98"/>
                  <a:pt x="124" y="98"/>
                  <a:pt x="124" y="98"/>
                </a:cubicBezTo>
                <a:cubicBezTo>
                  <a:pt x="124" y="130"/>
                  <a:pt x="100" y="156"/>
                  <a:pt x="70" y="160"/>
                </a:cubicBezTo>
                <a:close/>
                <a:moveTo>
                  <a:pt x="63" y="132"/>
                </a:moveTo>
                <a:cubicBezTo>
                  <a:pt x="45" y="132"/>
                  <a:pt x="29" y="116"/>
                  <a:pt x="29" y="97"/>
                </a:cubicBezTo>
                <a:cubicBezTo>
                  <a:pt x="29" y="88"/>
                  <a:pt x="29" y="88"/>
                  <a:pt x="29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77" y="80"/>
                  <a:pt x="77" y="80"/>
                  <a:pt x="77" y="80"/>
                </a:cubicBezTo>
                <a:cubicBezTo>
                  <a:pt x="29" y="80"/>
                  <a:pt x="29" y="80"/>
                  <a:pt x="29" y="80"/>
                </a:cubicBezTo>
                <a:cubicBezTo>
                  <a:pt x="29" y="64"/>
                  <a:pt x="29" y="64"/>
                  <a:pt x="29" y="64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56"/>
                  <a:pt x="77" y="56"/>
                  <a:pt x="77" y="56"/>
                </a:cubicBezTo>
                <a:cubicBezTo>
                  <a:pt x="29" y="56"/>
                  <a:pt x="29" y="56"/>
                  <a:pt x="29" y="56"/>
                </a:cubicBezTo>
                <a:cubicBezTo>
                  <a:pt x="29" y="44"/>
                  <a:pt x="29" y="44"/>
                  <a:pt x="29" y="44"/>
                </a:cubicBezTo>
                <a:cubicBezTo>
                  <a:pt x="77" y="44"/>
                  <a:pt x="77" y="44"/>
                  <a:pt x="77" y="44"/>
                </a:cubicBezTo>
                <a:cubicBezTo>
                  <a:pt x="77" y="36"/>
                  <a:pt x="77" y="36"/>
                  <a:pt x="77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30" y="17"/>
                  <a:pt x="46" y="0"/>
                  <a:pt x="63" y="0"/>
                </a:cubicBezTo>
                <a:cubicBezTo>
                  <a:pt x="82" y="0"/>
                  <a:pt x="97" y="16"/>
                  <a:pt x="97" y="36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116"/>
                  <a:pt x="82" y="132"/>
                  <a:pt x="63" y="132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52" name="Freeform 5"/>
          <p:cNvSpPr/>
          <p:nvPr/>
        </p:nvSpPr>
        <p:spPr bwMode="auto">
          <a:xfrm rot="1855731">
            <a:off x="1163985" y="1468120"/>
            <a:ext cx="1822450" cy="1643380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cxnSp>
        <p:nvCxnSpPr>
          <p:cNvPr id="87" name="直接连接符 86"/>
          <p:cNvCxnSpPr/>
          <p:nvPr/>
        </p:nvCxnSpPr>
        <p:spPr>
          <a:xfrm>
            <a:off x="3536345" y="2392680"/>
            <a:ext cx="4319905" cy="0"/>
          </a:xfrm>
          <a:prstGeom prst="line">
            <a:avLst/>
          </a:prstGeom>
          <a:ln w="190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reeform 76"/>
          <p:cNvSpPr/>
          <p:nvPr/>
        </p:nvSpPr>
        <p:spPr>
          <a:xfrm>
            <a:off x="5271959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60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60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8" name="Freeform 77"/>
          <p:cNvSpPr/>
          <p:nvPr/>
        </p:nvSpPr>
        <p:spPr>
          <a:xfrm>
            <a:off x="5564853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60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60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9" name="Freeform 78"/>
          <p:cNvSpPr/>
          <p:nvPr/>
        </p:nvSpPr>
        <p:spPr>
          <a:xfrm>
            <a:off x="5857746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60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60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0" name="Freeform 79"/>
          <p:cNvSpPr/>
          <p:nvPr/>
        </p:nvSpPr>
        <p:spPr>
          <a:xfrm>
            <a:off x="6150640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60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60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" name="Freeform 80"/>
          <p:cNvSpPr/>
          <p:nvPr/>
        </p:nvSpPr>
        <p:spPr>
          <a:xfrm>
            <a:off x="6443534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60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60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2" name="Freeform 81"/>
          <p:cNvSpPr/>
          <p:nvPr/>
        </p:nvSpPr>
        <p:spPr>
          <a:xfrm>
            <a:off x="3797251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54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54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" name="Freeform 82"/>
          <p:cNvSpPr/>
          <p:nvPr/>
        </p:nvSpPr>
        <p:spPr>
          <a:xfrm>
            <a:off x="4090145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54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54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4" name="Freeform 83"/>
          <p:cNvSpPr/>
          <p:nvPr/>
        </p:nvSpPr>
        <p:spPr>
          <a:xfrm>
            <a:off x="4383039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54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54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5" name="Freeform 84"/>
          <p:cNvSpPr/>
          <p:nvPr/>
        </p:nvSpPr>
        <p:spPr>
          <a:xfrm>
            <a:off x="4668789" y="1784245"/>
            <a:ext cx="207169" cy="198834"/>
          </a:xfrm>
          <a:custGeom>
            <a:avLst/>
            <a:gdLst>
              <a:gd name="txL" fmla="*/ 0 w 174"/>
              <a:gd name="txT" fmla="*/ 0 h 167"/>
              <a:gd name="txR" fmla="*/ 174 w 174"/>
              <a:gd name="txB" fmla="*/ 167 h 167"/>
            </a:gdLst>
            <a:ahLst/>
            <a:cxnLst>
              <a:cxn ang="0">
                <a:pos x="90" y="0"/>
              </a:cxn>
              <a:cxn ang="0">
                <a:pos x="114" y="56"/>
              </a:cxn>
              <a:cxn ang="0">
                <a:pos x="174" y="62"/>
              </a:cxn>
              <a:cxn ang="0">
                <a:pos x="132" y="105"/>
              </a:cxn>
              <a:cxn ang="0">
                <a:pos x="144" y="167"/>
              </a:cxn>
              <a:cxn ang="0">
                <a:pos x="90" y="136"/>
              </a:cxn>
              <a:cxn ang="0">
                <a:pos x="36" y="167"/>
              </a:cxn>
              <a:cxn ang="0">
                <a:pos x="48" y="105"/>
              </a:cxn>
              <a:cxn ang="0">
                <a:pos x="0" y="62"/>
              </a:cxn>
              <a:cxn ang="0">
                <a:pos x="60" y="56"/>
              </a:cxn>
              <a:cxn ang="0">
                <a:pos x="90" y="0"/>
              </a:cxn>
            </a:cxnLst>
            <a:rect l="txL" t="txT" r="txR" b="txB"/>
            <a:pathLst>
              <a:path w="174" h="167">
                <a:moveTo>
                  <a:pt x="90" y="0"/>
                </a:moveTo>
                <a:lnTo>
                  <a:pt x="114" y="56"/>
                </a:lnTo>
                <a:lnTo>
                  <a:pt x="174" y="62"/>
                </a:lnTo>
                <a:lnTo>
                  <a:pt x="132" y="105"/>
                </a:lnTo>
                <a:lnTo>
                  <a:pt x="144" y="167"/>
                </a:lnTo>
                <a:lnTo>
                  <a:pt x="90" y="136"/>
                </a:lnTo>
                <a:lnTo>
                  <a:pt x="36" y="167"/>
                </a:lnTo>
                <a:lnTo>
                  <a:pt x="48" y="105"/>
                </a:lnTo>
                <a:lnTo>
                  <a:pt x="0" y="62"/>
                </a:lnTo>
                <a:lnTo>
                  <a:pt x="60" y="56"/>
                </a:lnTo>
                <a:lnTo>
                  <a:pt x="9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" name="Freeform 85"/>
          <p:cNvSpPr/>
          <p:nvPr/>
        </p:nvSpPr>
        <p:spPr>
          <a:xfrm>
            <a:off x="4961682" y="1784245"/>
            <a:ext cx="207169" cy="198834"/>
          </a:xfrm>
          <a:custGeom>
            <a:avLst/>
            <a:gdLst>
              <a:gd name="txL" fmla="*/ 0 w 174"/>
              <a:gd name="txT" fmla="*/ 0 h 167"/>
              <a:gd name="txR" fmla="*/ 174 w 174"/>
              <a:gd name="txB" fmla="*/ 167 h 167"/>
            </a:gdLst>
            <a:ahLst/>
            <a:cxnLst>
              <a:cxn ang="0">
                <a:pos x="90" y="0"/>
              </a:cxn>
              <a:cxn ang="0">
                <a:pos x="114" y="56"/>
              </a:cxn>
              <a:cxn ang="0">
                <a:pos x="174" y="62"/>
              </a:cxn>
              <a:cxn ang="0">
                <a:pos x="132" y="105"/>
              </a:cxn>
              <a:cxn ang="0">
                <a:pos x="144" y="167"/>
              </a:cxn>
              <a:cxn ang="0">
                <a:pos x="90" y="136"/>
              </a:cxn>
              <a:cxn ang="0">
                <a:pos x="36" y="167"/>
              </a:cxn>
              <a:cxn ang="0">
                <a:pos x="48" y="105"/>
              </a:cxn>
              <a:cxn ang="0">
                <a:pos x="0" y="62"/>
              </a:cxn>
              <a:cxn ang="0">
                <a:pos x="60" y="56"/>
              </a:cxn>
              <a:cxn ang="0">
                <a:pos x="90" y="0"/>
              </a:cxn>
            </a:cxnLst>
            <a:rect l="txL" t="txT" r="txR" b="txB"/>
            <a:pathLst>
              <a:path w="174" h="167">
                <a:moveTo>
                  <a:pt x="90" y="0"/>
                </a:moveTo>
                <a:lnTo>
                  <a:pt x="114" y="56"/>
                </a:lnTo>
                <a:lnTo>
                  <a:pt x="174" y="62"/>
                </a:lnTo>
                <a:lnTo>
                  <a:pt x="132" y="105"/>
                </a:lnTo>
                <a:lnTo>
                  <a:pt x="144" y="167"/>
                </a:lnTo>
                <a:lnTo>
                  <a:pt x="90" y="136"/>
                </a:lnTo>
                <a:lnTo>
                  <a:pt x="36" y="167"/>
                </a:lnTo>
                <a:lnTo>
                  <a:pt x="48" y="105"/>
                </a:lnTo>
                <a:lnTo>
                  <a:pt x="0" y="62"/>
                </a:lnTo>
                <a:lnTo>
                  <a:pt x="60" y="56"/>
                </a:lnTo>
                <a:lnTo>
                  <a:pt x="9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" name="Freeform 81"/>
          <p:cNvSpPr/>
          <p:nvPr/>
        </p:nvSpPr>
        <p:spPr>
          <a:xfrm>
            <a:off x="3536266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54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54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3" name="Freeform 80"/>
          <p:cNvSpPr/>
          <p:nvPr/>
        </p:nvSpPr>
        <p:spPr>
          <a:xfrm>
            <a:off x="6767860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60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60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4" name="Freeform 80"/>
          <p:cNvSpPr/>
          <p:nvPr/>
        </p:nvSpPr>
        <p:spPr>
          <a:xfrm>
            <a:off x="7037259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60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60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5" name="Freeform 80"/>
          <p:cNvSpPr/>
          <p:nvPr/>
        </p:nvSpPr>
        <p:spPr>
          <a:xfrm>
            <a:off x="7361585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60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60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6" name="Freeform 80"/>
          <p:cNvSpPr/>
          <p:nvPr/>
        </p:nvSpPr>
        <p:spPr>
          <a:xfrm>
            <a:off x="7656225" y="1784245"/>
            <a:ext cx="200025" cy="198834"/>
          </a:xfrm>
          <a:custGeom>
            <a:avLst/>
            <a:gdLst>
              <a:gd name="txL" fmla="*/ 0 w 168"/>
              <a:gd name="txT" fmla="*/ 0 h 167"/>
              <a:gd name="txR" fmla="*/ 168 w 168"/>
              <a:gd name="txB" fmla="*/ 167 h 167"/>
            </a:gdLst>
            <a:ahLst/>
            <a:cxnLst>
              <a:cxn ang="0">
                <a:pos x="84" y="0"/>
              </a:cxn>
              <a:cxn ang="0">
                <a:pos x="108" y="56"/>
              </a:cxn>
              <a:cxn ang="0">
                <a:pos x="168" y="62"/>
              </a:cxn>
              <a:cxn ang="0">
                <a:pos x="126" y="105"/>
              </a:cxn>
              <a:cxn ang="0">
                <a:pos x="138" y="167"/>
              </a:cxn>
              <a:cxn ang="0">
                <a:pos x="84" y="136"/>
              </a:cxn>
              <a:cxn ang="0">
                <a:pos x="30" y="167"/>
              </a:cxn>
              <a:cxn ang="0">
                <a:pos x="42" y="105"/>
              </a:cxn>
              <a:cxn ang="0">
                <a:pos x="0" y="62"/>
              </a:cxn>
              <a:cxn ang="0">
                <a:pos x="60" y="56"/>
              </a:cxn>
              <a:cxn ang="0">
                <a:pos x="84" y="0"/>
              </a:cxn>
            </a:cxnLst>
            <a:rect l="txL" t="txT" r="txR" b="txB"/>
            <a:pathLst>
              <a:path w="168" h="167">
                <a:moveTo>
                  <a:pt x="84" y="0"/>
                </a:moveTo>
                <a:lnTo>
                  <a:pt x="108" y="56"/>
                </a:lnTo>
                <a:lnTo>
                  <a:pt x="168" y="62"/>
                </a:lnTo>
                <a:lnTo>
                  <a:pt x="126" y="105"/>
                </a:lnTo>
                <a:lnTo>
                  <a:pt x="138" y="167"/>
                </a:lnTo>
                <a:lnTo>
                  <a:pt x="84" y="136"/>
                </a:lnTo>
                <a:lnTo>
                  <a:pt x="30" y="167"/>
                </a:lnTo>
                <a:lnTo>
                  <a:pt x="42" y="105"/>
                </a:lnTo>
                <a:lnTo>
                  <a:pt x="0" y="62"/>
                </a:lnTo>
                <a:lnTo>
                  <a:pt x="60" y="56"/>
                </a:lnTo>
                <a:lnTo>
                  <a:pt x="8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 sz="135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51" grpId="0" bldLvl="0" animBg="1"/>
      <p:bldP spid="52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10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07" name="Freeform 261"/>
          <p:cNvSpPr/>
          <p:nvPr/>
        </p:nvSpPr>
        <p:spPr bwMode="auto">
          <a:xfrm>
            <a:off x="551496" y="281280"/>
            <a:ext cx="220306" cy="220306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9" name="Rectangle 4"/>
          <p:cNvSpPr txBox="1">
            <a:spLocks noChangeArrowheads="1"/>
          </p:cNvSpPr>
          <p:nvPr/>
        </p:nvSpPr>
        <p:spPr bwMode="auto">
          <a:xfrm>
            <a:off x="2628290" y="857910"/>
            <a:ext cx="3925630" cy="256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1800" b="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800" b="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800" b="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sz="1800" b="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Rectangle 2"/>
          <p:cNvSpPr/>
          <p:nvPr/>
        </p:nvSpPr>
        <p:spPr>
          <a:xfrm>
            <a:off x="5651838" y="1305984"/>
            <a:ext cx="2581570" cy="1749135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8176"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1" name="Rectangle 2"/>
          <p:cNvSpPr/>
          <p:nvPr/>
        </p:nvSpPr>
        <p:spPr>
          <a:xfrm>
            <a:off x="954540" y="1305984"/>
            <a:ext cx="2375645" cy="1749135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3587"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3" name="弧形 112"/>
          <p:cNvSpPr/>
          <p:nvPr/>
        </p:nvSpPr>
        <p:spPr>
          <a:xfrm>
            <a:off x="3222201" y="790466"/>
            <a:ext cx="377944" cy="377944"/>
          </a:xfrm>
          <a:prstGeom prst="arc">
            <a:avLst>
              <a:gd name="adj1" fmla="val 18916496"/>
              <a:gd name="adj2" fmla="val 2632855"/>
            </a:avLst>
          </a:prstGeom>
          <a:ln>
            <a:solidFill>
              <a:srgbClr val="41445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14" name="Rectangle 2"/>
          <p:cNvSpPr/>
          <p:nvPr/>
        </p:nvSpPr>
        <p:spPr>
          <a:xfrm>
            <a:off x="3222201" y="1305984"/>
            <a:ext cx="2699597" cy="1749135"/>
          </a:xfrm>
          <a:prstGeom prst="rect">
            <a:avLst/>
          </a:prstGeom>
          <a:solidFill>
            <a:schemeClr val="tx1">
              <a:lumMod val="95000"/>
              <a:lumOff val="5000"/>
              <a:alpha val="7059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5" name="TextBox 59"/>
          <p:cNvSpPr txBox="1">
            <a:spLocks noChangeArrowheads="1"/>
          </p:cNvSpPr>
          <p:nvPr/>
        </p:nvSpPr>
        <p:spPr bwMode="auto">
          <a:xfrm flipH="1">
            <a:off x="3330185" y="1600345"/>
            <a:ext cx="1972672" cy="306705"/>
          </a:xfrm>
          <a:prstGeom prst="rect">
            <a:avLst/>
          </a:prstGeom>
          <a:noFill/>
          <a:ln>
            <a:noFill/>
          </a:ln>
        </p:spPr>
        <p:txBody>
          <a:bodyPr wrap="square" lIns="86374" tIns="43187" rIns="86374" bIns="4318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</a:t>
            </a:r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</p:txBody>
      </p:sp>
      <p:sp>
        <p:nvSpPr>
          <p:cNvPr id="116" name="矩形 47"/>
          <p:cNvSpPr>
            <a:spLocks noChangeArrowheads="1"/>
          </p:cNvSpPr>
          <p:nvPr/>
        </p:nvSpPr>
        <p:spPr bwMode="auto">
          <a:xfrm>
            <a:off x="3330481" y="1858481"/>
            <a:ext cx="2365306" cy="1045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370" tIns="43185" rIns="86370" bIns="4318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说明，在此录入上述图表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说明，在此录入上述图表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的描述说明。在此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。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在此录入上述图表的描述说明。</a:t>
            </a:r>
          </a:p>
        </p:txBody>
      </p:sp>
      <p:grpSp>
        <p:nvGrpSpPr>
          <p:cNvPr id="117" name="组合 116"/>
          <p:cNvGrpSpPr/>
          <p:nvPr/>
        </p:nvGrpSpPr>
        <p:grpSpPr>
          <a:xfrm>
            <a:off x="1017726" y="3479438"/>
            <a:ext cx="394805" cy="355962"/>
            <a:chOff x="5424755" y="1340768"/>
            <a:chExt cx="670560" cy="604586"/>
          </a:xfrm>
        </p:grpSpPr>
        <p:grpSp>
          <p:nvGrpSpPr>
            <p:cNvPr id="118" name="组合 117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20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2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19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2" name="文本框 9"/>
          <p:cNvSpPr txBox="1"/>
          <p:nvPr/>
        </p:nvSpPr>
        <p:spPr>
          <a:xfrm>
            <a:off x="1494459" y="3490063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128" name="直接连接符 127"/>
          <p:cNvCxnSpPr/>
          <p:nvPr/>
        </p:nvCxnSpPr>
        <p:spPr>
          <a:xfrm>
            <a:off x="1548451" y="3760023"/>
            <a:ext cx="6123925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组合 128"/>
          <p:cNvGrpSpPr/>
          <p:nvPr/>
        </p:nvGrpSpPr>
        <p:grpSpPr>
          <a:xfrm>
            <a:off x="7779502" y="3662230"/>
            <a:ext cx="193989" cy="174903"/>
            <a:chOff x="3720691" y="2824413"/>
            <a:chExt cx="1341120" cy="1209172"/>
          </a:xfrm>
        </p:grpSpPr>
        <p:sp>
          <p:nvSpPr>
            <p:cNvPr id="130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1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32" name="TextBox 131"/>
          <p:cNvSpPr txBox="1"/>
          <p:nvPr/>
        </p:nvSpPr>
        <p:spPr>
          <a:xfrm>
            <a:off x="1476027" y="3870662"/>
            <a:ext cx="6407261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grpSp>
        <p:nvGrpSpPr>
          <p:cNvPr id="133" name="组合 132"/>
          <p:cNvGrpSpPr/>
          <p:nvPr/>
        </p:nvGrpSpPr>
        <p:grpSpPr>
          <a:xfrm>
            <a:off x="8250686" y="1167871"/>
            <a:ext cx="208734" cy="138347"/>
            <a:chOff x="9482595" y="2565731"/>
            <a:chExt cx="278384" cy="184511"/>
          </a:xfrm>
        </p:grpSpPr>
        <p:sp>
          <p:nvSpPr>
            <p:cNvPr id="134" name="椭圆 133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35" name="椭圆 134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bldLvl="0" animBg="1"/>
      <p:bldP spid="109" grpId="0" bldLvl="0" animBg="1"/>
      <p:bldP spid="110" grpId="0" bldLvl="0" animBg="1"/>
      <p:bldP spid="111" grpId="0" bldLvl="0" animBg="1"/>
      <p:bldP spid="113" grpId="0" bldLvl="0" animBg="1"/>
      <p:bldP spid="114" grpId="0" bldLvl="0" animBg="1"/>
      <p:bldP spid="115" grpId="0"/>
      <p:bldP spid="116" grpId="0"/>
      <p:bldP spid="122" grpId="0"/>
      <p:bldP spid="1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研究意义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11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07" name="Freeform 261"/>
          <p:cNvSpPr/>
          <p:nvPr/>
        </p:nvSpPr>
        <p:spPr bwMode="auto">
          <a:xfrm>
            <a:off x="551496" y="281280"/>
            <a:ext cx="220306" cy="220306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肘形连接符 13"/>
          <p:cNvCxnSpPr/>
          <p:nvPr/>
        </p:nvCxnSpPr>
        <p:spPr>
          <a:xfrm flipV="1">
            <a:off x="2790266" y="1582409"/>
            <a:ext cx="2181518" cy="567760"/>
          </a:xfrm>
          <a:prstGeom prst="bentConnector3">
            <a:avLst>
              <a:gd name="adj1" fmla="val 62381"/>
            </a:avLst>
          </a:prstGeom>
          <a:ln w="9525" cap="rnd"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肘形连接符 14"/>
          <p:cNvCxnSpPr/>
          <p:nvPr/>
        </p:nvCxnSpPr>
        <p:spPr>
          <a:xfrm>
            <a:off x="2790266" y="2389731"/>
            <a:ext cx="2321653" cy="609110"/>
          </a:xfrm>
          <a:prstGeom prst="bentConnector3">
            <a:avLst>
              <a:gd name="adj1" fmla="val 50000"/>
            </a:avLst>
          </a:prstGeom>
          <a:ln w="9525"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肘形连接符 15"/>
          <p:cNvCxnSpPr/>
          <p:nvPr/>
        </p:nvCxnSpPr>
        <p:spPr>
          <a:xfrm flipV="1">
            <a:off x="3254353" y="2323066"/>
            <a:ext cx="2257351" cy="582990"/>
          </a:xfrm>
          <a:prstGeom prst="bentConnector3">
            <a:avLst>
              <a:gd name="adj1" fmla="val 50000"/>
            </a:avLst>
          </a:prstGeom>
          <a:ln w="9525"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肘形连接符 16"/>
          <p:cNvCxnSpPr/>
          <p:nvPr/>
        </p:nvCxnSpPr>
        <p:spPr>
          <a:xfrm>
            <a:off x="3222201" y="3130419"/>
            <a:ext cx="2321653" cy="609110"/>
          </a:xfrm>
          <a:prstGeom prst="bentConnector3">
            <a:avLst>
              <a:gd name="adj1" fmla="val 55369"/>
            </a:avLst>
          </a:prstGeom>
          <a:ln w="9525"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1224499" y="1795819"/>
            <a:ext cx="2213670" cy="1382332"/>
            <a:chOff x="1633091" y="2393556"/>
            <a:chExt cx="2952328" cy="1843589"/>
          </a:xfrm>
        </p:grpSpPr>
        <p:sp>
          <p:nvSpPr>
            <p:cNvPr id="19" name="Freeform 9"/>
            <p:cNvSpPr/>
            <p:nvPr/>
          </p:nvSpPr>
          <p:spPr bwMode="auto">
            <a:xfrm flipH="1">
              <a:off x="1633091" y="2393556"/>
              <a:ext cx="2952328" cy="1843589"/>
            </a:xfrm>
            <a:custGeom>
              <a:avLst/>
              <a:gdLst>
                <a:gd name="T0" fmla="*/ 262 w 320"/>
                <a:gd name="T1" fmla="*/ 70 h 200"/>
                <a:gd name="T2" fmla="*/ 163 w 320"/>
                <a:gd name="T3" fmla="*/ 0 h 200"/>
                <a:gd name="T4" fmla="*/ 63 w 320"/>
                <a:gd name="T5" fmla="*/ 94 h 200"/>
                <a:gd name="T6" fmla="*/ 54 w 320"/>
                <a:gd name="T7" fmla="*/ 93 h 200"/>
                <a:gd name="T8" fmla="*/ 0 w 320"/>
                <a:gd name="T9" fmla="*/ 146 h 200"/>
                <a:gd name="T10" fmla="*/ 43 w 320"/>
                <a:gd name="T11" fmla="*/ 200 h 200"/>
                <a:gd name="T12" fmla="*/ 251 w 320"/>
                <a:gd name="T13" fmla="*/ 200 h 200"/>
                <a:gd name="T14" fmla="*/ 320 w 320"/>
                <a:gd name="T15" fmla="*/ 134 h 200"/>
                <a:gd name="T16" fmla="*/ 262 w 320"/>
                <a:gd name="T17" fmla="*/ 7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0" h="200">
                  <a:moveTo>
                    <a:pt x="262" y="70"/>
                  </a:moveTo>
                  <a:cubicBezTo>
                    <a:pt x="249" y="29"/>
                    <a:pt x="209" y="0"/>
                    <a:pt x="163" y="0"/>
                  </a:cubicBezTo>
                  <a:cubicBezTo>
                    <a:pt x="108" y="0"/>
                    <a:pt x="66" y="41"/>
                    <a:pt x="63" y="94"/>
                  </a:cubicBezTo>
                  <a:cubicBezTo>
                    <a:pt x="60" y="94"/>
                    <a:pt x="57" y="93"/>
                    <a:pt x="54" y="93"/>
                  </a:cubicBezTo>
                  <a:cubicBezTo>
                    <a:pt x="24" y="93"/>
                    <a:pt x="0" y="117"/>
                    <a:pt x="0" y="146"/>
                  </a:cubicBezTo>
                  <a:cubicBezTo>
                    <a:pt x="0" y="171"/>
                    <a:pt x="19" y="195"/>
                    <a:pt x="43" y="200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87" y="200"/>
                    <a:pt x="320" y="170"/>
                    <a:pt x="320" y="134"/>
                  </a:cubicBezTo>
                  <a:cubicBezTo>
                    <a:pt x="320" y="101"/>
                    <a:pt x="295" y="74"/>
                    <a:pt x="262" y="70"/>
                  </a:cubicBez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56625" tIns="28312" rIns="56625" bIns="28312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125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0" name="Freeform 9"/>
            <p:cNvSpPr/>
            <p:nvPr/>
          </p:nvSpPr>
          <p:spPr bwMode="auto">
            <a:xfrm flipH="1">
              <a:off x="1709291" y="2441139"/>
              <a:ext cx="2799928" cy="1748422"/>
            </a:xfrm>
            <a:custGeom>
              <a:avLst/>
              <a:gdLst>
                <a:gd name="T0" fmla="*/ 262 w 320"/>
                <a:gd name="T1" fmla="*/ 70 h 200"/>
                <a:gd name="T2" fmla="*/ 163 w 320"/>
                <a:gd name="T3" fmla="*/ 0 h 200"/>
                <a:gd name="T4" fmla="*/ 63 w 320"/>
                <a:gd name="T5" fmla="*/ 94 h 200"/>
                <a:gd name="T6" fmla="*/ 54 w 320"/>
                <a:gd name="T7" fmla="*/ 93 h 200"/>
                <a:gd name="T8" fmla="*/ 0 w 320"/>
                <a:gd name="T9" fmla="*/ 146 h 200"/>
                <a:gd name="T10" fmla="*/ 43 w 320"/>
                <a:gd name="T11" fmla="*/ 200 h 200"/>
                <a:gd name="T12" fmla="*/ 251 w 320"/>
                <a:gd name="T13" fmla="*/ 200 h 200"/>
                <a:gd name="T14" fmla="*/ 320 w 320"/>
                <a:gd name="T15" fmla="*/ 134 h 200"/>
                <a:gd name="T16" fmla="*/ 262 w 320"/>
                <a:gd name="T17" fmla="*/ 7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0" h="200">
                  <a:moveTo>
                    <a:pt x="262" y="70"/>
                  </a:moveTo>
                  <a:cubicBezTo>
                    <a:pt x="249" y="29"/>
                    <a:pt x="209" y="0"/>
                    <a:pt x="163" y="0"/>
                  </a:cubicBezTo>
                  <a:cubicBezTo>
                    <a:pt x="108" y="0"/>
                    <a:pt x="66" y="41"/>
                    <a:pt x="63" y="94"/>
                  </a:cubicBezTo>
                  <a:cubicBezTo>
                    <a:pt x="60" y="94"/>
                    <a:pt x="57" y="93"/>
                    <a:pt x="54" y="93"/>
                  </a:cubicBezTo>
                  <a:cubicBezTo>
                    <a:pt x="24" y="93"/>
                    <a:pt x="0" y="117"/>
                    <a:pt x="0" y="146"/>
                  </a:cubicBezTo>
                  <a:cubicBezTo>
                    <a:pt x="0" y="171"/>
                    <a:pt x="19" y="195"/>
                    <a:pt x="43" y="200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87" y="200"/>
                    <a:pt x="320" y="170"/>
                    <a:pt x="320" y="134"/>
                  </a:cubicBezTo>
                  <a:cubicBezTo>
                    <a:pt x="320" y="101"/>
                    <a:pt x="295" y="74"/>
                    <a:pt x="262" y="70"/>
                  </a:cubicBez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56625" tIns="28312" rIns="56625" bIns="28312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125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21" name="KSO_Shape"/>
          <p:cNvSpPr/>
          <p:nvPr/>
        </p:nvSpPr>
        <p:spPr bwMode="auto">
          <a:xfrm>
            <a:off x="2011920" y="2249169"/>
            <a:ext cx="475633" cy="475633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5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494459" y="2814705"/>
            <a:ext cx="159545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ctr"/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47"/>
          <p:cNvSpPr>
            <a:spLocks noChangeArrowheads="1"/>
          </p:cNvSpPr>
          <p:nvPr/>
        </p:nvSpPr>
        <p:spPr bwMode="auto">
          <a:xfrm>
            <a:off x="1406850" y="3328087"/>
            <a:ext cx="1869343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4787967" y="1338795"/>
            <a:ext cx="502789" cy="453321"/>
            <a:chOff x="5424755" y="1340768"/>
            <a:chExt cx="670560" cy="604586"/>
          </a:xfrm>
        </p:grpSpPr>
        <p:grpSp>
          <p:nvGrpSpPr>
            <p:cNvPr id="25" name="组合 24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9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0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28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26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5427203" y="1222402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5427203" y="1464587"/>
            <a:ext cx="2276329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5327887" y="2097468"/>
            <a:ext cx="502789" cy="453321"/>
            <a:chOff x="5424755" y="1340768"/>
            <a:chExt cx="670560" cy="604586"/>
          </a:xfrm>
        </p:grpSpPr>
        <p:grpSp>
          <p:nvGrpSpPr>
            <p:cNvPr id="34" name="组合 33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8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9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37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35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5967122" y="1981075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5967122" y="2223261"/>
            <a:ext cx="2276329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4841959" y="2745371"/>
            <a:ext cx="502789" cy="453321"/>
            <a:chOff x="5424755" y="1340768"/>
            <a:chExt cx="670560" cy="604586"/>
          </a:xfrm>
        </p:grpSpPr>
        <p:grpSp>
          <p:nvGrpSpPr>
            <p:cNvPr id="43" name="组合 42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45" name="组合 44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47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48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46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44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5481195" y="2628978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7"/>
          <p:cNvSpPr>
            <a:spLocks noChangeArrowheads="1"/>
          </p:cNvSpPr>
          <p:nvPr/>
        </p:nvSpPr>
        <p:spPr bwMode="auto">
          <a:xfrm>
            <a:off x="5481195" y="2871164"/>
            <a:ext cx="2330321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5327887" y="3447267"/>
            <a:ext cx="502789" cy="453321"/>
            <a:chOff x="5424755" y="1340768"/>
            <a:chExt cx="670560" cy="604586"/>
          </a:xfrm>
        </p:grpSpPr>
        <p:grpSp>
          <p:nvGrpSpPr>
            <p:cNvPr id="52" name="组合 51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54" name="组合 53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56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57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55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53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04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58" name="矩形 57"/>
          <p:cNvSpPr/>
          <p:nvPr/>
        </p:nvSpPr>
        <p:spPr>
          <a:xfrm>
            <a:off x="5967122" y="3330874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5967122" y="3573059"/>
            <a:ext cx="2330321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60" name="组合 59"/>
          <p:cNvGrpSpPr/>
          <p:nvPr/>
        </p:nvGrpSpPr>
        <p:grpSpPr>
          <a:xfrm>
            <a:off x="2736274" y="1731958"/>
            <a:ext cx="208734" cy="138347"/>
            <a:chOff x="9482595" y="2565731"/>
            <a:chExt cx="278384" cy="184511"/>
          </a:xfrm>
        </p:grpSpPr>
        <p:sp>
          <p:nvSpPr>
            <p:cNvPr id="61" name="椭圆 60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2" name="椭圆 61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5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bldLvl="0" animBg="1"/>
      <p:bldP spid="21" grpId="0" bldLvl="0" animBg="1"/>
      <p:bldP spid="22" grpId="0"/>
      <p:bldP spid="23" grpId="0"/>
      <p:bldP spid="31" grpId="0"/>
      <p:bldP spid="32" grpId="0"/>
      <p:bldP spid="40" grpId="0"/>
      <p:bldP spid="41" grpId="0"/>
      <p:bldP spid="49" grpId="0"/>
      <p:bldP spid="50" grpId="0"/>
      <p:bldP spid="58" grpId="0"/>
      <p:bldP spid="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国内外相关文献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12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07" name="Freeform 261"/>
          <p:cNvSpPr/>
          <p:nvPr/>
        </p:nvSpPr>
        <p:spPr bwMode="auto">
          <a:xfrm>
            <a:off x="551496" y="281280"/>
            <a:ext cx="220306" cy="220306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710427" y="1384378"/>
            <a:ext cx="701895" cy="632838"/>
            <a:chOff x="3720691" y="2824413"/>
            <a:chExt cx="1341120" cy="1209172"/>
          </a:xfrm>
        </p:grpSpPr>
        <p:sp>
          <p:nvSpPr>
            <p:cNvPr id="15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6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7" name="Freeform 55"/>
          <p:cNvSpPr>
            <a:spLocks noEditPoints="1"/>
          </p:cNvSpPr>
          <p:nvPr/>
        </p:nvSpPr>
        <p:spPr bwMode="auto">
          <a:xfrm>
            <a:off x="1953813" y="1575798"/>
            <a:ext cx="243357" cy="254676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842798" y="2143909"/>
            <a:ext cx="2570474" cy="0"/>
          </a:xfrm>
          <a:prstGeom prst="line">
            <a:avLst/>
          </a:prstGeom>
          <a:ln>
            <a:solidFill>
              <a:srgbClr val="414455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498"/>
          <p:cNvSpPr txBox="1"/>
          <p:nvPr/>
        </p:nvSpPr>
        <p:spPr>
          <a:xfrm>
            <a:off x="3262247" y="1803417"/>
            <a:ext cx="1211580" cy="31178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sz="13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" name="TextBox 503"/>
          <p:cNvSpPr txBox="1"/>
          <p:nvPr/>
        </p:nvSpPr>
        <p:spPr>
          <a:xfrm>
            <a:off x="1748905" y="2211428"/>
            <a:ext cx="279826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粘贴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710427" y="2950144"/>
            <a:ext cx="701895" cy="632838"/>
            <a:chOff x="3720691" y="2824413"/>
            <a:chExt cx="1341120" cy="1209172"/>
          </a:xfrm>
        </p:grpSpPr>
        <p:sp>
          <p:nvSpPr>
            <p:cNvPr id="22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23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24" name="Freeform 55"/>
          <p:cNvSpPr>
            <a:spLocks noEditPoints="1"/>
          </p:cNvSpPr>
          <p:nvPr/>
        </p:nvSpPr>
        <p:spPr bwMode="auto">
          <a:xfrm>
            <a:off x="1953813" y="3141564"/>
            <a:ext cx="243357" cy="254676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842798" y="3709676"/>
            <a:ext cx="2570474" cy="0"/>
          </a:xfrm>
          <a:prstGeom prst="line">
            <a:avLst/>
          </a:prstGeom>
          <a:ln>
            <a:solidFill>
              <a:srgbClr val="414455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498"/>
          <p:cNvSpPr txBox="1"/>
          <p:nvPr/>
        </p:nvSpPr>
        <p:spPr>
          <a:xfrm>
            <a:off x="3262247" y="3369183"/>
            <a:ext cx="1211580" cy="31178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sz="13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TextBox 503"/>
          <p:cNvSpPr txBox="1"/>
          <p:nvPr/>
        </p:nvSpPr>
        <p:spPr>
          <a:xfrm>
            <a:off x="1748905" y="3777194"/>
            <a:ext cx="279826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粘贴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949943" y="1384378"/>
            <a:ext cx="701895" cy="632838"/>
            <a:chOff x="3720691" y="2824413"/>
            <a:chExt cx="1341120" cy="1209172"/>
          </a:xfrm>
        </p:grpSpPr>
        <p:sp>
          <p:nvSpPr>
            <p:cNvPr id="29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30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5082314" y="2143909"/>
            <a:ext cx="2570474" cy="0"/>
          </a:xfrm>
          <a:prstGeom prst="line">
            <a:avLst/>
          </a:prstGeom>
          <a:ln>
            <a:solidFill>
              <a:srgbClr val="414455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498"/>
          <p:cNvSpPr txBox="1"/>
          <p:nvPr/>
        </p:nvSpPr>
        <p:spPr>
          <a:xfrm>
            <a:off x="6501763" y="1803417"/>
            <a:ext cx="1211580" cy="31178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sz="13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TextBox 503"/>
          <p:cNvSpPr txBox="1"/>
          <p:nvPr/>
        </p:nvSpPr>
        <p:spPr>
          <a:xfrm>
            <a:off x="4988421" y="2211428"/>
            <a:ext cx="279826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粘贴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流程图: 联系 20"/>
          <p:cNvSpPr/>
          <p:nvPr/>
        </p:nvSpPr>
        <p:spPr>
          <a:xfrm>
            <a:off x="5192950" y="1575798"/>
            <a:ext cx="215880" cy="318385"/>
          </a:xfrm>
          <a:custGeom>
            <a:avLst/>
            <a:gdLst/>
            <a:ahLst/>
            <a:cxnLst/>
            <a:rect l="l" t="t" r="r" b="b"/>
            <a:pathLst>
              <a:path w="977900" h="1447800">
                <a:moveTo>
                  <a:pt x="485775" y="203200"/>
                </a:moveTo>
                <a:lnTo>
                  <a:pt x="546485" y="399665"/>
                </a:lnTo>
                <a:lnTo>
                  <a:pt x="742949" y="399664"/>
                </a:lnTo>
                <a:lnTo>
                  <a:pt x="584005" y="521084"/>
                </a:lnTo>
                <a:lnTo>
                  <a:pt x="644718" y="717549"/>
                </a:lnTo>
                <a:lnTo>
                  <a:pt x="485775" y="596126"/>
                </a:lnTo>
                <a:lnTo>
                  <a:pt x="326832" y="717549"/>
                </a:lnTo>
                <a:lnTo>
                  <a:pt x="387545" y="521084"/>
                </a:lnTo>
                <a:lnTo>
                  <a:pt x="228601" y="399664"/>
                </a:lnTo>
                <a:lnTo>
                  <a:pt x="425065" y="399665"/>
                </a:lnTo>
                <a:close/>
                <a:moveTo>
                  <a:pt x="486229" y="136980"/>
                </a:moveTo>
                <a:cubicBezTo>
                  <a:pt x="290839" y="136980"/>
                  <a:pt x="132444" y="295375"/>
                  <a:pt x="132444" y="490765"/>
                </a:cubicBezTo>
                <a:cubicBezTo>
                  <a:pt x="132444" y="686155"/>
                  <a:pt x="290839" y="844550"/>
                  <a:pt x="486229" y="844550"/>
                </a:cubicBezTo>
                <a:cubicBezTo>
                  <a:pt x="681619" y="844550"/>
                  <a:pt x="840014" y="686155"/>
                  <a:pt x="840014" y="490765"/>
                </a:cubicBezTo>
                <a:cubicBezTo>
                  <a:pt x="840014" y="295375"/>
                  <a:pt x="681619" y="136980"/>
                  <a:pt x="486229" y="136980"/>
                </a:cubicBezTo>
                <a:close/>
                <a:moveTo>
                  <a:pt x="488950" y="0"/>
                </a:moveTo>
                <a:cubicBezTo>
                  <a:pt x="758990" y="0"/>
                  <a:pt x="977900" y="218910"/>
                  <a:pt x="977900" y="488950"/>
                </a:cubicBezTo>
                <a:cubicBezTo>
                  <a:pt x="977900" y="682898"/>
                  <a:pt x="864979" y="850470"/>
                  <a:pt x="700535" y="927935"/>
                </a:cubicBezTo>
                <a:lnTo>
                  <a:pt x="809625" y="1447800"/>
                </a:lnTo>
                <a:lnTo>
                  <a:pt x="506413" y="1206950"/>
                </a:lnTo>
                <a:lnTo>
                  <a:pt x="203200" y="1447800"/>
                </a:lnTo>
                <a:lnTo>
                  <a:pt x="309181" y="942752"/>
                </a:lnTo>
                <a:cubicBezTo>
                  <a:pt x="127925" y="871931"/>
                  <a:pt x="0" y="695380"/>
                  <a:pt x="0" y="488950"/>
                </a:cubicBezTo>
                <a:cubicBezTo>
                  <a:pt x="0" y="218910"/>
                  <a:pt x="218910" y="0"/>
                  <a:pt x="488950" y="0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075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grpSp>
        <p:nvGrpSpPr>
          <p:cNvPr id="35" name="组合 34"/>
          <p:cNvGrpSpPr/>
          <p:nvPr/>
        </p:nvGrpSpPr>
        <p:grpSpPr>
          <a:xfrm>
            <a:off x="4949943" y="2950144"/>
            <a:ext cx="701895" cy="632838"/>
            <a:chOff x="3720691" y="2824413"/>
            <a:chExt cx="1341120" cy="1209172"/>
          </a:xfrm>
        </p:grpSpPr>
        <p:sp>
          <p:nvSpPr>
            <p:cNvPr id="3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3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cxnSp>
        <p:nvCxnSpPr>
          <p:cNvPr id="38" name="直接连接符 37"/>
          <p:cNvCxnSpPr/>
          <p:nvPr/>
        </p:nvCxnSpPr>
        <p:spPr>
          <a:xfrm>
            <a:off x="5082314" y="3709676"/>
            <a:ext cx="2570474" cy="0"/>
          </a:xfrm>
          <a:prstGeom prst="line">
            <a:avLst/>
          </a:prstGeom>
          <a:ln>
            <a:solidFill>
              <a:srgbClr val="414455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498"/>
          <p:cNvSpPr txBox="1"/>
          <p:nvPr/>
        </p:nvSpPr>
        <p:spPr>
          <a:xfrm>
            <a:off x="6501763" y="3369183"/>
            <a:ext cx="1211580" cy="31178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sz="13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0" name="TextBox 503"/>
          <p:cNvSpPr txBox="1"/>
          <p:nvPr/>
        </p:nvSpPr>
        <p:spPr>
          <a:xfrm>
            <a:off x="4988421" y="3777194"/>
            <a:ext cx="279826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粘贴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流程图: 联系 20"/>
          <p:cNvSpPr/>
          <p:nvPr/>
        </p:nvSpPr>
        <p:spPr>
          <a:xfrm>
            <a:off x="5192950" y="3141564"/>
            <a:ext cx="215880" cy="318385"/>
          </a:xfrm>
          <a:custGeom>
            <a:avLst/>
            <a:gdLst/>
            <a:ahLst/>
            <a:cxnLst/>
            <a:rect l="l" t="t" r="r" b="b"/>
            <a:pathLst>
              <a:path w="977900" h="1447800">
                <a:moveTo>
                  <a:pt x="485775" y="203200"/>
                </a:moveTo>
                <a:lnTo>
                  <a:pt x="546485" y="399665"/>
                </a:lnTo>
                <a:lnTo>
                  <a:pt x="742949" y="399664"/>
                </a:lnTo>
                <a:lnTo>
                  <a:pt x="584005" y="521084"/>
                </a:lnTo>
                <a:lnTo>
                  <a:pt x="644718" y="717549"/>
                </a:lnTo>
                <a:lnTo>
                  <a:pt x="485775" y="596126"/>
                </a:lnTo>
                <a:lnTo>
                  <a:pt x="326832" y="717549"/>
                </a:lnTo>
                <a:lnTo>
                  <a:pt x="387545" y="521084"/>
                </a:lnTo>
                <a:lnTo>
                  <a:pt x="228601" y="399664"/>
                </a:lnTo>
                <a:lnTo>
                  <a:pt x="425065" y="399665"/>
                </a:lnTo>
                <a:close/>
                <a:moveTo>
                  <a:pt x="486229" y="136980"/>
                </a:moveTo>
                <a:cubicBezTo>
                  <a:pt x="290839" y="136980"/>
                  <a:pt x="132444" y="295375"/>
                  <a:pt x="132444" y="490765"/>
                </a:cubicBezTo>
                <a:cubicBezTo>
                  <a:pt x="132444" y="686155"/>
                  <a:pt x="290839" y="844550"/>
                  <a:pt x="486229" y="844550"/>
                </a:cubicBezTo>
                <a:cubicBezTo>
                  <a:pt x="681619" y="844550"/>
                  <a:pt x="840014" y="686155"/>
                  <a:pt x="840014" y="490765"/>
                </a:cubicBezTo>
                <a:cubicBezTo>
                  <a:pt x="840014" y="295375"/>
                  <a:pt x="681619" y="136980"/>
                  <a:pt x="486229" y="136980"/>
                </a:cubicBezTo>
                <a:close/>
                <a:moveTo>
                  <a:pt x="488950" y="0"/>
                </a:moveTo>
                <a:cubicBezTo>
                  <a:pt x="758990" y="0"/>
                  <a:pt x="977900" y="218910"/>
                  <a:pt x="977900" y="488950"/>
                </a:cubicBezTo>
                <a:cubicBezTo>
                  <a:pt x="977900" y="682898"/>
                  <a:pt x="864979" y="850470"/>
                  <a:pt x="700535" y="927935"/>
                </a:cubicBezTo>
                <a:lnTo>
                  <a:pt x="809625" y="1447800"/>
                </a:lnTo>
                <a:lnTo>
                  <a:pt x="506413" y="1206950"/>
                </a:lnTo>
                <a:lnTo>
                  <a:pt x="203200" y="1447800"/>
                </a:lnTo>
                <a:lnTo>
                  <a:pt x="309181" y="942752"/>
                </a:lnTo>
                <a:cubicBezTo>
                  <a:pt x="127925" y="871931"/>
                  <a:pt x="0" y="695380"/>
                  <a:pt x="0" y="488950"/>
                </a:cubicBezTo>
                <a:cubicBezTo>
                  <a:pt x="0" y="218910"/>
                  <a:pt x="218910" y="0"/>
                  <a:pt x="488950" y="0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075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grpSp>
        <p:nvGrpSpPr>
          <p:cNvPr id="42" name="组合 41"/>
          <p:cNvGrpSpPr/>
          <p:nvPr/>
        </p:nvGrpSpPr>
        <p:grpSpPr>
          <a:xfrm>
            <a:off x="7595548" y="1731958"/>
            <a:ext cx="208734" cy="138347"/>
            <a:chOff x="9482595" y="2565731"/>
            <a:chExt cx="278384" cy="184511"/>
          </a:xfrm>
        </p:grpSpPr>
        <p:sp>
          <p:nvSpPr>
            <p:cNvPr id="43" name="椭圆 42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4" name="椭圆 43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89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389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779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279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3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67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170"/>
                            </p:stCondLst>
                            <p:childTnLst>
                              <p:par>
                                <p:cTn id="9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3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3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559"/>
                            </p:stCondLst>
                            <p:childTnLst>
                              <p:par>
                                <p:cTn id="9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bldLvl="0" animBg="1"/>
      <p:bldP spid="17" grpId="0" bldLvl="0" animBg="1"/>
      <p:bldP spid="19" grpId="0"/>
      <p:bldP spid="20" grpId="0"/>
      <p:bldP spid="24" grpId="0" bldLvl="0" animBg="1"/>
      <p:bldP spid="26" grpId="0"/>
      <p:bldP spid="27" grpId="0"/>
      <p:bldP spid="32" grpId="0"/>
      <p:bldP spid="33" grpId="0"/>
      <p:bldP spid="34" grpId="0" bldLvl="0" animBg="1"/>
      <p:bldP spid="39" grpId="0"/>
      <p:bldP spid="40" grpId="0"/>
      <p:bldP spid="41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研究理论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13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07" name="Freeform 261"/>
          <p:cNvSpPr/>
          <p:nvPr/>
        </p:nvSpPr>
        <p:spPr bwMode="auto">
          <a:xfrm>
            <a:off x="551496" y="281280"/>
            <a:ext cx="220306" cy="220306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2191731" y="2572200"/>
            <a:ext cx="1079839" cy="207283"/>
          </a:xfrm>
          <a:custGeom>
            <a:avLst/>
            <a:gdLst>
              <a:gd name="connsiteX0" fmla="*/ 0 w 2304962"/>
              <a:gd name="connsiteY0" fmla="*/ 0 h 442454"/>
              <a:gd name="connsiteX1" fmla="*/ 459306 w 2304962"/>
              <a:gd name="connsiteY1" fmla="*/ 442451 h 442454"/>
              <a:gd name="connsiteX2" fmla="*/ 905972 w 2304962"/>
              <a:gd name="connsiteY2" fmla="*/ 8427 h 442454"/>
              <a:gd name="connsiteX3" fmla="*/ 1369493 w 2304962"/>
              <a:gd name="connsiteY3" fmla="*/ 434023 h 442454"/>
              <a:gd name="connsiteX4" fmla="*/ 1841441 w 2304962"/>
              <a:gd name="connsiteY4" fmla="*/ 4213 h 442454"/>
              <a:gd name="connsiteX5" fmla="*/ 2304962 w 2304962"/>
              <a:gd name="connsiteY5" fmla="*/ 429810 h 442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4962" h="442454">
                <a:moveTo>
                  <a:pt x="0" y="0"/>
                </a:moveTo>
                <a:cubicBezTo>
                  <a:pt x="154155" y="220523"/>
                  <a:pt x="308311" y="441047"/>
                  <a:pt x="459306" y="442451"/>
                </a:cubicBezTo>
                <a:cubicBezTo>
                  <a:pt x="610301" y="443855"/>
                  <a:pt x="754274" y="9832"/>
                  <a:pt x="905972" y="8427"/>
                </a:cubicBezTo>
                <a:cubicBezTo>
                  <a:pt x="1057670" y="7022"/>
                  <a:pt x="1213582" y="434725"/>
                  <a:pt x="1369493" y="434023"/>
                </a:cubicBezTo>
                <a:cubicBezTo>
                  <a:pt x="1525404" y="433321"/>
                  <a:pt x="1685530" y="4915"/>
                  <a:pt x="1841441" y="4213"/>
                </a:cubicBezTo>
                <a:cubicBezTo>
                  <a:pt x="1997352" y="3511"/>
                  <a:pt x="2223495" y="345534"/>
                  <a:pt x="2304962" y="429810"/>
                </a:cubicBezTo>
              </a:path>
            </a:pathLst>
          </a:custGeom>
          <a:noFill/>
          <a:ln w="76200">
            <a:solidFill>
              <a:srgbClr val="414455">
                <a:alpha val="38039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5" name="组合 14"/>
          <p:cNvGrpSpPr/>
          <p:nvPr/>
        </p:nvGrpSpPr>
        <p:grpSpPr>
          <a:xfrm>
            <a:off x="1548451" y="2251770"/>
            <a:ext cx="863871" cy="778878"/>
            <a:chOff x="5424755" y="1340768"/>
            <a:chExt cx="670560" cy="604586"/>
          </a:xfrm>
        </p:grpSpPr>
        <p:grpSp>
          <p:nvGrpSpPr>
            <p:cNvPr id="16" name="组合 15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0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21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9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7" name="TextBox 7"/>
            <p:cNvSpPr>
              <a:spLocks noChangeArrowheads="1"/>
            </p:cNvSpPr>
            <p:nvPr/>
          </p:nvSpPr>
          <p:spPr bwMode="auto">
            <a:xfrm>
              <a:off x="5472003" y="1476608"/>
              <a:ext cx="576064" cy="319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输入</a:t>
              </a:r>
              <a:endParaRPr lang="en-US" altLang="zh-CN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标题</a:t>
              </a:r>
              <a:endParaRPr lang="zh-CN" altLang="en-US" sz="135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085766" y="1983374"/>
            <a:ext cx="1437918" cy="1296445"/>
            <a:chOff x="4702856" y="2924944"/>
            <a:chExt cx="1401009" cy="1263169"/>
          </a:xfrm>
        </p:grpSpPr>
        <p:grpSp>
          <p:nvGrpSpPr>
            <p:cNvPr id="23" name="组合 22"/>
            <p:cNvGrpSpPr/>
            <p:nvPr/>
          </p:nvGrpSpPr>
          <p:grpSpPr>
            <a:xfrm>
              <a:off x="4702856" y="2924944"/>
              <a:ext cx="1401009" cy="1263169"/>
              <a:chOff x="5424755" y="1340768"/>
              <a:chExt cx="670560" cy="604586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7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28" name="Freeform 5"/>
                <p:cNvSpPr/>
                <p:nvPr/>
              </p:nvSpPr>
              <p:spPr bwMode="auto">
                <a:xfrm rot="1855731">
                  <a:off x="3764580" y="2863368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26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4" name="矩形 23"/>
            <p:cNvSpPr/>
            <p:nvPr/>
          </p:nvSpPr>
          <p:spPr>
            <a:xfrm>
              <a:off x="4883891" y="3130414"/>
              <a:ext cx="1159817" cy="812973"/>
            </a:xfrm>
            <a:prstGeom prst="rect">
              <a:avLst/>
            </a:prstGeom>
          </p:spPr>
          <p:txBody>
            <a:bodyPr wrap="square" lIns="68555" tIns="34278" rIns="68555" bIns="34278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在此录入上述图表的描述说明，录入上述图表的描述说明。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243425" y="1392787"/>
            <a:ext cx="502789" cy="453321"/>
            <a:chOff x="5424755" y="1340768"/>
            <a:chExt cx="670560" cy="604586"/>
          </a:xfrm>
        </p:grpSpPr>
        <p:grpSp>
          <p:nvGrpSpPr>
            <p:cNvPr id="30" name="组合 29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2" name="组合 31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4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5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33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31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4882660" y="1276394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4882660" y="1518579"/>
            <a:ext cx="222233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4675360" y="2043476"/>
            <a:ext cx="502789" cy="453321"/>
            <a:chOff x="5424755" y="1340768"/>
            <a:chExt cx="670560" cy="604586"/>
          </a:xfrm>
        </p:grpSpPr>
        <p:grpSp>
          <p:nvGrpSpPr>
            <p:cNvPr id="39" name="组合 38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4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4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42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40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5314596" y="1927083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7"/>
          <p:cNvSpPr>
            <a:spLocks noChangeArrowheads="1"/>
          </p:cNvSpPr>
          <p:nvPr/>
        </p:nvSpPr>
        <p:spPr bwMode="auto">
          <a:xfrm>
            <a:off x="5314596" y="2169269"/>
            <a:ext cx="222233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4675360" y="2745371"/>
            <a:ext cx="502789" cy="453321"/>
            <a:chOff x="5424755" y="1340768"/>
            <a:chExt cx="670560" cy="604586"/>
          </a:xfrm>
        </p:grpSpPr>
        <p:grpSp>
          <p:nvGrpSpPr>
            <p:cNvPr id="48" name="组合 47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52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53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51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49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5314596" y="2628978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5314596" y="2871164"/>
            <a:ext cx="222233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4243425" y="3393275"/>
            <a:ext cx="502789" cy="453321"/>
            <a:chOff x="5424755" y="1340768"/>
            <a:chExt cx="670560" cy="604586"/>
          </a:xfrm>
        </p:grpSpPr>
        <p:grpSp>
          <p:nvGrpSpPr>
            <p:cNvPr id="57" name="组合 5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59" name="组合 5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61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 b="1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62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 b="1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60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 b="1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5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04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>
            <a:off x="4882660" y="3276882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47"/>
          <p:cNvSpPr>
            <a:spLocks noChangeArrowheads="1"/>
          </p:cNvSpPr>
          <p:nvPr/>
        </p:nvSpPr>
        <p:spPr bwMode="auto">
          <a:xfrm>
            <a:off x="4882660" y="3519067"/>
            <a:ext cx="222233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65" name="组合 64"/>
          <p:cNvGrpSpPr/>
          <p:nvPr/>
        </p:nvGrpSpPr>
        <p:grpSpPr>
          <a:xfrm>
            <a:off x="2306949" y="2194257"/>
            <a:ext cx="208734" cy="138347"/>
            <a:chOff x="9482595" y="2565731"/>
            <a:chExt cx="278384" cy="184511"/>
          </a:xfrm>
        </p:grpSpPr>
        <p:sp>
          <p:nvSpPr>
            <p:cNvPr id="66" name="椭圆 65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5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25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5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125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5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25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4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4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500"/>
                            </p:stCondLst>
                            <p:childTnLst>
                              <p:par>
                                <p:cTn id="9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bldLvl="0" animBg="1"/>
      <p:bldP spid="14" grpId="0" bldLvl="0" animBg="1"/>
      <p:bldP spid="14" grpId="1" bldLvl="0" animBg="1"/>
      <p:bldP spid="14" grpId="2" bldLvl="0" animBg="1"/>
      <p:bldP spid="14" grpId="3" bldLvl="0" animBg="1"/>
      <p:bldP spid="36" grpId="0"/>
      <p:bldP spid="37" grpId="0"/>
      <p:bldP spid="45" grpId="0"/>
      <p:bldP spid="46" grpId="0"/>
      <p:bldP spid="54" grpId="0"/>
      <p:bldP spid="55" grpId="0"/>
      <p:bldP spid="63" grpId="0"/>
      <p:bldP spid="6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命题假设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14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07" name="Freeform 261"/>
          <p:cNvSpPr/>
          <p:nvPr/>
        </p:nvSpPr>
        <p:spPr bwMode="auto">
          <a:xfrm>
            <a:off x="551496" y="281280"/>
            <a:ext cx="220306" cy="220306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362187" y="1754189"/>
            <a:ext cx="1050483" cy="947130"/>
            <a:chOff x="4702856" y="2924944"/>
            <a:chExt cx="1401009" cy="1263169"/>
          </a:xfrm>
        </p:grpSpPr>
        <p:grpSp>
          <p:nvGrpSpPr>
            <p:cNvPr id="15" name="组合 14"/>
            <p:cNvGrpSpPr/>
            <p:nvPr/>
          </p:nvGrpSpPr>
          <p:grpSpPr>
            <a:xfrm>
              <a:off x="4702856" y="2924944"/>
              <a:ext cx="1401009" cy="1263169"/>
              <a:chOff x="5424755" y="1340768"/>
              <a:chExt cx="670560" cy="604586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9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20" name="Freeform 5"/>
                <p:cNvSpPr/>
                <p:nvPr/>
              </p:nvSpPr>
              <p:spPr bwMode="auto">
                <a:xfrm rot="1855731">
                  <a:off x="3764580" y="2863368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8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4801443" y="3356992"/>
              <a:ext cx="1296145" cy="383640"/>
            </a:xfrm>
            <a:prstGeom prst="rect">
              <a:avLst/>
            </a:prstGeom>
          </p:spPr>
          <p:txBody>
            <a:bodyPr wrap="square" lIns="68555" tIns="34278" rIns="68555" bIns="34278">
              <a:spAutoFit/>
            </a:bodyPr>
            <a:lstStyle/>
            <a:p>
              <a:pPr algn="ctr"/>
              <a:r>
                <a:rPr lang="zh-CN" altLang="en-US" sz="1350" b="1" dirty="0" smtClean="0">
                  <a:solidFill>
                    <a:srgbClr val="41445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926395" y="2120318"/>
            <a:ext cx="1201763" cy="1083526"/>
            <a:chOff x="4702856" y="2924944"/>
            <a:chExt cx="1401009" cy="1263169"/>
          </a:xfrm>
        </p:grpSpPr>
        <p:grpSp>
          <p:nvGrpSpPr>
            <p:cNvPr id="22" name="组合 21"/>
            <p:cNvGrpSpPr/>
            <p:nvPr/>
          </p:nvGrpSpPr>
          <p:grpSpPr>
            <a:xfrm>
              <a:off x="4702856" y="2924944"/>
              <a:ext cx="1401009" cy="1263169"/>
              <a:chOff x="5424755" y="1340768"/>
              <a:chExt cx="670560" cy="604586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6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27" name="Freeform 5"/>
                <p:cNvSpPr/>
                <p:nvPr/>
              </p:nvSpPr>
              <p:spPr bwMode="auto">
                <a:xfrm rot="1855731">
                  <a:off x="3764580" y="2863368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25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23" name="矩形 22"/>
            <p:cNvSpPr/>
            <p:nvPr/>
          </p:nvSpPr>
          <p:spPr>
            <a:xfrm>
              <a:off x="4801443" y="3356992"/>
              <a:ext cx="1296145" cy="335347"/>
            </a:xfrm>
            <a:prstGeom prst="rect">
              <a:avLst/>
            </a:prstGeom>
          </p:spPr>
          <p:txBody>
            <a:bodyPr wrap="square" lIns="68555" tIns="34278" rIns="68555" bIns="34278">
              <a:spAutoFit/>
            </a:bodyPr>
            <a:lstStyle/>
            <a:p>
              <a:pPr algn="ctr"/>
              <a:r>
                <a:rPr lang="zh-CN" altLang="en-US" sz="1350" b="1" dirty="0" smtClean="0">
                  <a:solidFill>
                    <a:srgbClr val="41445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506462" y="1330386"/>
            <a:ext cx="1437918" cy="1296446"/>
            <a:chOff x="4702856" y="2924944"/>
            <a:chExt cx="1401009" cy="1263169"/>
          </a:xfrm>
        </p:grpSpPr>
        <p:grpSp>
          <p:nvGrpSpPr>
            <p:cNvPr id="29" name="组合 28"/>
            <p:cNvGrpSpPr/>
            <p:nvPr/>
          </p:nvGrpSpPr>
          <p:grpSpPr>
            <a:xfrm>
              <a:off x="4702856" y="2924944"/>
              <a:ext cx="1401009" cy="1263169"/>
              <a:chOff x="5424755" y="1340768"/>
              <a:chExt cx="670560" cy="604586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4" name="Freeform 5"/>
                <p:cNvSpPr/>
                <p:nvPr/>
              </p:nvSpPr>
              <p:spPr bwMode="auto">
                <a:xfrm rot="1855731">
                  <a:off x="3764580" y="2863368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32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30" name="矩形 29"/>
            <p:cNvSpPr/>
            <p:nvPr/>
          </p:nvSpPr>
          <p:spPr>
            <a:xfrm>
              <a:off x="4768950" y="3444222"/>
              <a:ext cx="1296145" cy="280271"/>
            </a:xfrm>
            <a:prstGeom prst="rect">
              <a:avLst/>
            </a:prstGeom>
          </p:spPr>
          <p:txBody>
            <a:bodyPr wrap="square" lIns="68555" tIns="34278" rIns="68555" bIns="34278">
              <a:spAutoFit/>
            </a:bodyPr>
            <a:lstStyle/>
            <a:p>
              <a:pPr algn="ctr"/>
              <a:r>
                <a:rPr lang="zh-CN" altLang="en-US" sz="1350" b="1" dirty="0" smtClean="0">
                  <a:solidFill>
                    <a:srgbClr val="41445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5" name="直接连接符 34"/>
          <p:cNvCxnSpPr/>
          <p:nvPr/>
        </p:nvCxnSpPr>
        <p:spPr>
          <a:xfrm>
            <a:off x="2607646" y="2774709"/>
            <a:ext cx="1753172" cy="425447"/>
          </a:xfrm>
          <a:prstGeom prst="line">
            <a:avLst/>
          </a:prstGeom>
          <a:ln>
            <a:solidFill>
              <a:srgbClr val="414455"/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4360819" y="3200156"/>
            <a:ext cx="3188907" cy="0"/>
          </a:xfrm>
          <a:prstGeom prst="line">
            <a:avLst/>
          </a:prstGeom>
          <a:ln>
            <a:solidFill>
              <a:srgbClr val="414455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reeform 6"/>
          <p:cNvSpPr/>
          <p:nvPr/>
        </p:nvSpPr>
        <p:spPr bwMode="auto">
          <a:xfrm>
            <a:off x="6575261" y="1919023"/>
            <a:ext cx="758496" cy="1281134"/>
          </a:xfrm>
          <a:custGeom>
            <a:avLst/>
            <a:gdLst>
              <a:gd name="T0" fmla="*/ 283 w 283"/>
              <a:gd name="T1" fmla="*/ 97 h 478"/>
              <a:gd name="T2" fmla="*/ 212 w 283"/>
              <a:gd name="T3" fmla="*/ 50 h 478"/>
              <a:gd name="T4" fmla="*/ 142 w 283"/>
              <a:gd name="T5" fmla="*/ 0 h 478"/>
              <a:gd name="T6" fmla="*/ 71 w 283"/>
              <a:gd name="T7" fmla="*/ 50 h 478"/>
              <a:gd name="T8" fmla="*/ 0 w 283"/>
              <a:gd name="T9" fmla="*/ 97 h 478"/>
              <a:gd name="T10" fmla="*/ 42 w 283"/>
              <a:gd name="T11" fmla="*/ 97 h 478"/>
              <a:gd name="T12" fmla="*/ 42 w 283"/>
              <a:gd name="T13" fmla="*/ 478 h 478"/>
              <a:gd name="T14" fmla="*/ 243 w 283"/>
              <a:gd name="T15" fmla="*/ 478 h 478"/>
              <a:gd name="T16" fmla="*/ 243 w 283"/>
              <a:gd name="T17" fmla="*/ 97 h 478"/>
              <a:gd name="T18" fmla="*/ 283 w 283"/>
              <a:gd name="T19" fmla="*/ 97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3" h="478">
                <a:moveTo>
                  <a:pt x="283" y="97"/>
                </a:moveTo>
                <a:lnTo>
                  <a:pt x="212" y="50"/>
                </a:lnTo>
                <a:lnTo>
                  <a:pt x="142" y="0"/>
                </a:lnTo>
                <a:lnTo>
                  <a:pt x="71" y="50"/>
                </a:lnTo>
                <a:lnTo>
                  <a:pt x="0" y="97"/>
                </a:lnTo>
                <a:lnTo>
                  <a:pt x="42" y="97"/>
                </a:lnTo>
                <a:lnTo>
                  <a:pt x="42" y="478"/>
                </a:lnTo>
                <a:lnTo>
                  <a:pt x="243" y="478"/>
                </a:lnTo>
                <a:lnTo>
                  <a:pt x="243" y="97"/>
                </a:lnTo>
                <a:lnTo>
                  <a:pt x="283" y="97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7843"/>
            </a:schemeClr>
          </a:solidFill>
          <a:ln>
            <a:noFill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Freeform 7"/>
          <p:cNvSpPr/>
          <p:nvPr/>
        </p:nvSpPr>
        <p:spPr bwMode="auto">
          <a:xfrm>
            <a:off x="4646191" y="2680198"/>
            <a:ext cx="761176" cy="519958"/>
          </a:xfrm>
          <a:custGeom>
            <a:avLst/>
            <a:gdLst>
              <a:gd name="T0" fmla="*/ 284 w 284"/>
              <a:gd name="T1" fmla="*/ 97 h 194"/>
              <a:gd name="T2" fmla="*/ 213 w 284"/>
              <a:gd name="T3" fmla="*/ 50 h 194"/>
              <a:gd name="T4" fmla="*/ 142 w 284"/>
              <a:gd name="T5" fmla="*/ 0 h 194"/>
              <a:gd name="T6" fmla="*/ 71 w 284"/>
              <a:gd name="T7" fmla="*/ 50 h 194"/>
              <a:gd name="T8" fmla="*/ 0 w 284"/>
              <a:gd name="T9" fmla="*/ 97 h 194"/>
              <a:gd name="T10" fmla="*/ 40 w 284"/>
              <a:gd name="T11" fmla="*/ 97 h 194"/>
              <a:gd name="T12" fmla="*/ 40 w 284"/>
              <a:gd name="T13" fmla="*/ 194 h 194"/>
              <a:gd name="T14" fmla="*/ 241 w 284"/>
              <a:gd name="T15" fmla="*/ 194 h 194"/>
              <a:gd name="T16" fmla="*/ 241 w 284"/>
              <a:gd name="T17" fmla="*/ 97 h 194"/>
              <a:gd name="T18" fmla="*/ 284 w 284"/>
              <a:gd name="T19" fmla="*/ 97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4" h="194">
                <a:moveTo>
                  <a:pt x="284" y="97"/>
                </a:moveTo>
                <a:lnTo>
                  <a:pt x="213" y="50"/>
                </a:lnTo>
                <a:lnTo>
                  <a:pt x="142" y="0"/>
                </a:lnTo>
                <a:lnTo>
                  <a:pt x="71" y="50"/>
                </a:lnTo>
                <a:lnTo>
                  <a:pt x="0" y="97"/>
                </a:lnTo>
                <a:lnTo>
                  <a:pt x="40" y="97"/>
                </a:lnTo>
                <a:lnTo>
                  <a:pt x="40" y="194"/>
                </a:lnTo>
                <a:lnTo>
                  <a:pt x="241" y="194"/>
                </a:lnTo>
                <a:lnTo>
                  <a:pt x="241" y="97"/>
                </a:lnTo>
                <a:lnTo>
                  <a:pt x="284" y="97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7843"/>
            </a:schemeClr>
          </a:solidFill>
          <a:ln>
            <a:noFill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Freeform 15"/>
          <p:cNvSpPr/>
          <p:nvPr/>
        </p:nvSpPr>
        <p:spPr bwMode="auto">
          <a:xfrm>
            <a:off x="5606016" y="2379808"/>
            <a:ext cx="761176" cy="820349"/>
          </a:xfrm>
          <a:custGeom>
            <a:avLst/>
            <a:gdLst>
              <a:gd name="T0" fmla="*/ 283 w 283"/>
              <a:gd name="T1" fmla="*/ 97 h 305"/>
              <a:gd name="T2" fmla="*/ 213 w 283"/>
              <a:gd name="T3" fmla="*/ 49 h 305"/>
              <a:gd name="T4" fmla="*/ 142 w 283"/>
              <a:gd name="T5" fmla="*/ 0 h 305"/>
              <a:gd name="T6" fmla="*/ 71 w 283"/>
              <a:gd name="T7" fmla="*/ 49 h 305"/>
              <a:gd name="T8" fmla="*/ 0 w 283"/>
              <a:gd name="T9" fmla="*/ 97 h 305"/>
              <a:gd name="T10" fmla="*/ 41 w 283"/>
              <a:gd name="T11" fmla="*/ 97 h 305"/>
              <a:gd name="T12" fmla="*/ 41 w 283"/>
              <a:gd name="T13" fmla="*/ 305 h 305"/>
              <a:gd name="T14" fmla="*/ 241 w 283"/>
              <a:gd name="T15" fmla="*/ 305 h 305"/>
              <a:gd name="T16" fmla="*/ 241 w 283"/>
              <a:gd name="T17" fmla="*/ 97 h 305"/>
              <a:gd name="T18" fmla="*/ 283 w 283"/>
              <a:gd name="T19" fmla="*/ 97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3" h="305">
                <a:moveTo>
                  <a:pt x="283" y="97"/>
                </a:moveTo>
                <a:lnTo>
                  <a:pt x="213" y="49"/>
                </a:lnTo>
                <a:lnTo>
                  <a:pt x="142" y="0"/>
                </a:lnTo>
                <a:lnTo>
                  <a:pt x="71" y="49"/>
                </a:lnTo>
                <a:lnTo>
                  <a:pt x="0" y="97"/>
                </a:lnTo>
                <a:lnTo>
                  <a:pt x="41" y="97"/>
                </a:lnTo>
                <a:lnTo>
                  <a:pt x="41" y="305"/>
                </a:lnTo>
                <a:lnTo>
                  <a:pt x="241" y="305"/>
                </a:lnTo>
                <a:lnTo>
                  <a:pt x="241" y="97"/>
                </a:lnTo>
                <a:lnTo>
                  <a:pt x="283" y="97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7843"/>
            </a:schemeClr>
          </a:solidFill>
          <a:ln>
            <a:noFill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TextBox 14"/>
          <p:cNvSpPr txBox="1"/>
          <p:nvPr/>
        </p:nvSpPr>
        <p:spPr>
          <a:xfrm>
            <a:off x="4719002" y="2366325"/>
            <a:ext cx="582930" cy="4114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10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20%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41" name="TextBox 18"/>
          <p:cNvSpPr txBox="1"/>
          <p:nvPr/>
        </p:nvSpPr>
        <p:spPr>
          <a:xfrm>
            <a:off x="5695139" y="1994671"/>
            <a:ext cx="582930" cy="4114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10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50%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42" name="TextBox 19"/>
          <p:cNvSpPr txBox="1"/>
          <p:nvPr/>
        </p:nvSpPr>
        <p:spPr>
          <a:xfrm>
            <a:off x="6663045" y="1550510"/>
            <a:ext cx="582930" cy="4114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10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80%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43" name="TextBox 29"/>
          <p:cNvSpPr txBox="1"/>
          <p:nvPr/>
        </p:nvSpPr>
        <p:spPr>
          <a:xfrm flipH="1">
            <a:off x="4360819" y="3396705"/>
            <a:ext cx="2089636" cy="304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anose="020B0503020204020204" pitchFamily="34" charset="-122"/>
              </a:defRPr>
            </a:lvl1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44" name="TextBox 30"/>
          <p:cNvSpPr txBox="1"/>
          <p:nvPr/>
        </p:nvSpPr>
        <p:spPr>
          <a:xfrm>
            <a:off x="4360818" y="3578101"/>
            <a:ext cx="3450698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。您的内容打在这里，或者通过复制您的文本后。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816112" y="1408006"/>
            <a:ext cx="208734" cy="138347"/>
            <a:chOff x="9482595" y="2565731"/>
            <a:chExt cx="278384" cy="184511"/>
          </a:xfrm>
        </p:grpSpPr>
        <p:sp>
          <p:nvSpPr>
            <p:cNvPr id="46" name="椭圆 45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7" name="椭圆 46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3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2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7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19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bldLvl="0" animBg="1"/>
      <p:bldP spid="37" grpId="0" bldLvl="0" animBg="1"/>
      <p:bldP spid="38" grpId="0" bldLvl="0" animBg="1"/>
      <p:bldP spid="39" grpId="0" bldLvl="0" animBg="1"/>
      <p:bldP spid="40" grpId="0"/>
      <p:bldP spid="41" grpId="0"/>
      <p:bldP spid="42" grpId="0"/>
      <p:bldP spid="43" grpId="0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命题假设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15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07" name="Freeform 261"/>
          <p:cNvSpPr/>
          <p:nvPr/>
        </p:nvSpPr>
        <p:spPr bwMode="auto">
          <a:xfrm>
            <a:off x="551496" y="281280"/>
            <a:ext cx="220306" cy="220306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2003272" y="1191295"/>
            <a:ext cx="917863" cy="917863"/>
            <a:chOff x="1057027" y="2420888"/>
            <a:chExt cx="864096" cy="864096"/>
          </a:xfrm>
        </p:grpSpPr>
        <p:sp>
          <p:nvSpPr>
            <p:cNvPr id="49" name="椭圆 48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0" name="椭圆 49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51" name="Oval 12"/>
          <p:cNvSpPr/>
          <p:nvPr/>
        </p:nvSpPr>
        <p:spPr>
          <a:xfrm>
            <a:off x="1872403" y="1060426"/>
            <a:ext cx="1179602" cy="1179602"/>
          </a:xfrm>
          <a:prstGeom prst="ellipse">
            <a:avLst/>
          </a:prstGeom>
          <a:noFill/>
          <a:ln w="101600" cap="rnd" cmpd="sng">
            <a:solidFill>
              <a:schemeClr val="tx1">
                <a:lumMod val="95000"/>
                <a:lumOff val="5000"/>
                <a:alpha val="10196"/>
              </a:schemeClr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 sz="1350">
              <a:solidFill>
                <a:srgbClr val="FFFFFF"/>
              </a:solidFill>
            </a:endParaRPr>
          </a:p>
        </p:txBody>
      </p:sp>
      <p:sp>
        <p:nvSpPr>
          <p:cNvPr id="52" name="Arc 14"/>
          <p:cNvSpPr/>
          <p:nvPr/>
        </p:nvSpPr>
        <p:spPr>
          <a:xfrm rot="249144">
            <a:off x="1879849" y="1060426"/>
            <a:ext cx="1179602" cy="1179602"/>
          </a:xfrm>
          <a:prstGeom prst="arc">
            <a:avLst>
              <a:gd name="adj1" fmla="val 16018236"/>
              <a:gd name="adj2" fmla="val 7971649"/>
            </a:avLst>
          </a:prstGeom>
          <a:noFill/>
          <a:ln w="101600" cap="rnd" cmpd="sng">
            <a:solidFill>
              <a:srgbClr val="414455"/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53" name="文本框 9"/>
          <p:cNvSpPr txBox="1"/>
          <p:nvPr/>
        </p:nvSpPr>
        <p:spPr>
          <a:xfrm>
            <a:off x="2046297" y="1546353"/>
            <a:ext cx="797961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65%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1656435" y="2193792"/>
            <a:ext cx="193989" cy="174903"/>
            <a:chOff x="3720691" y="2824413"/>
            <a:chExt cx="1341120" cy="1209172"/>
          </a:xfrm>
        </p:grpSpPr>
        <p:sp>
          <p:nvSpPr>
            <p:cNvPr id="55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6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57" name="矩形 56"/>
          <p:cNvSpPr/>
          <p:nvPr/>
        </p:nvSpPr>
        <p:spPr>
          <a:xfrm>
            <a:off x="1718585" y="2381138"/>
            <a:ext cx="1788668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8" name="矩形 47"/>
          <p:cNvSpPr>
            <a:spLocks noChangeArrowheads="1"/>
          </p:cNvSpPr>
          <p:nvPr/>
        </p:nvSpPr>
        <p:spPr bwMode="auto">
          <a:xfrm>
            <a:off x="1718070" y="2623323"/>
            <a:ext cx="1727742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4108958" y="1178462"/>
            <a:ext cx="917863" cy="917863"/>
            <a:chOff x="1057027" y="2420888"/>
            <a:chExt cx="864096" cy="864096"/>
          </a:xfrm>
        </p:grpSpPr>
        <p:sp>
          <p:nvSpPr>
            <p:cNvPr id="60" name="椭圆 59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1" name="椭圆 60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62" name="Oval 12"/>
          <p:cNvSpPr/>
          <p:nvPr/>
        </p:nvSpPr>
        <p:spPr>
          <a:xfrm>
            <a:off x="3978088" y="1047593"/>
            <a:ext cx="1179602" cy="1179602"/>
          </a:xfrm>
          <a:prstGeom prst="ellipse">
            <a:avLst/>
          </a:prstGeom>
          <a:noFill/>
          <a:ln w="101600" cap="rnd" cmpd="sng">
            <a:solidFill>
              <a:schemeClr val="tx1">
                <a:lumMod val="95000"/>
                <a:lumOff val="5000"/>
                <a:alpha val="10196"/>
              </a:schemeClr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 sz="1350">
              <a:solidFill>
                <a:srgbClr val="FFFFFF"/>
              </a:solidFill>
            </a:endParaRPr>
          </a:p>
        </p:txBody>
      </p:sp>
      <p:sp>
        <p:nvSpPr>
          <p:cNvPr id="63" name="Arc 14"/>
          <p:cNvSpPr/>
          <p:nvPr/>
        </p:nvSpPr>
        <p:spPr>
          <a:xfrm rot="249144">
            <a:off x="3985535" y="1047593"/>
            <a:ext cx="1179602" cy="1179602"/>
          </a:xfrm>
          <a:prstGeom prst="arc">
            <a:avLst>
              <a:gd name="adj1" fmla="val 16018236"/>
              <a:gd name="adj2" fmla="val 12749509"/>
            </a:avLst>
          </a:prstGeom>
          <a:noFill/>
          <a:ln w="101600" cap="rnd" cmpd="sng">
            <a:solidFill>
              <a:srgbClr val="414455"/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64" name="文本框 9"/>
          <p:cNvSpPr txBox="1"/>
          <p:nvPr/>
        </p:nvSpPr>
        <p:spPr>
          <a:xfrm>
            <a:off x="4151982" y="1533520"/>
            <a:ext cx="797961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95%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3762121" y="2180960"/>
            <a:ext cx="193989" cy="174903"/>
            <a:chOff x="3720691" y="2824413"/>
            <a:chExt cx="1341120" cy="1209172"/>
          </a:xfrm>
        </p:grpSpPr>
        <p:sp>
          <p:nvSpPr>
            <p:cNvPr id="6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6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69" name="矩形 68"/>
          <p:cNvSpPr/>
          <p:nvPr/>
        </p:nvSpPr>
        <p:spPr>
          <a:xfrm>
            <a:off x="3824271" y="2368305"/>
            <a:ext cx="1788668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3" name="矩形 47"/>
          <p:cNvSpPr>
            <a:spLocks noChangeArrowheads="1"/>
          </p:cNvSpPr>
          <p:nvPr/>
        </p:nvSpPr>
        <p:spPr bwMode="auto">
          <a:xfrm>
            <a:off x="3823756" y="2610490"/>
            <a:ext cx="1727742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6229736" y="1178462"/>
            <a:ext cx="917863" cy="917863"/>
            <a:chOff x="1057027" y="2420888"/>
            <a:chExt cx="864096" cy="864096"/>
          </a:xfrm>
        </p:grpSpPr>
        <p:sp>
          <p:nvSpPr>
            <p:cNvPr id="75" name="椭圆 74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76" name="椭圆 75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77" name="Oval 12"/>
          <p:cNvSpPr/>
          <p:nvPr/>
        </p:nvSpPr>
        <p:spPr>
          <a:xfrm>
            <a:off x="6098867" y="1047593"/>
            <a:ext cx="1179602" cy="1179602"/>
          </a:xfrm>
          <a:prstGeom prst="ellipse">
            <a:avLst/>
          </a:prstGeom>
          <a:noFill/>
          <a:ln w="101600" cap="rnd" cmpd="sng">
            <a:solidFill>
              <a:schemeClr val="tx1">
                <a:lumMod val="95000"/>
                <a:lumOff val="5000"/>
                <a:alpha val="10196"/>
              </a:schemeClr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 sz="1350">
              <a:solidFill>
                <a:srgbClr val="FFFFFF"/>
              </a:solidFill>
            </a:endParaRPr>
          </a:p>
        </p:txBody>
      </p:sp>
      <p:sp>
        <p:nvSpPr>
          <p:cNvPr id="78" name="Arc 14"/>
          <p:cNvSpPr/>
          <p:nvPr/>
        </p:nvSpPr>
        <p:spPr>
          <a:xfrm rot="249144">
            <a:off x="6106313" y="1047593"/>
            <a:ext cx="1179602" cy="1179602"/>
          </a:xfrm>
          <a:prstGeom prst="arc">
            <a:avLst>
              <a:gd name="adj1" fmla="val 16018236"/>
              <a:gd name="adj2" fmla="val 5714737"/>
            </a:avLst>
          </a:prstGeom>
          <a:noFill/>
          <a:ln w="101600" cap="rnd" cmpd="sng">
            <a:solidFill>
              <a:srgbClr val="414455"/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79" name="文本框 9"/>
          <p:cNvSpPr txBox="1"/>
          <p:nvPr/>
        </p:nvSpPr>
        <p:spPr>
          <a:xfrm>
            <a:off x="6272761" y="1533520"/>
            <a:ext cx="797961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45%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5882899" y="2180960"/>
            <a:ext cx="193989" cy="174903"/>
            <a:chOff x="3720691" y="2824413"/>
            <a:chExt cx="1341120" cy="1209172"/>
          </a:xfrm>
        </p:grpSpPr>
        <p:sp>
          <p:nvSpPr>
            <p:cNvPr id="82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83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84" name="矩形 83"/>
          <p:cNvSpPr/>
          <p:nvPr/>
        </p:nvSpPr>
        <p:spPr>
          <a:xfrm>
            <a:off x="5945050" y="2368305"/>
            <a:ext cx="1788668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5" name="矩形 47"/>
          <p:cNvSpPr>
            <a:spLocks noChangeArrowheads="1"/>
          </p:cNvSpPr>
          <p:nvPr/>
        </p:nvSpPr>
        <p:spPr bwMode="auto">
          <a:xfrm>
            <a:off x="5944534" y="2610490"/>
            <a:ext cx="1727742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1017726" y="3587422"/>
            <a:ext cx="394805" cy="355962"/>
            <a:chOff x="5424755" y="1340768"/>
            <a:chExt cx="670560" cy="604586"/>
          </a:xfrm>
        </p:grpSpPr>
        <p:grpSp>
          <p:nvGrpSpPr>
            <p:cNvPr id="87" name="组合 86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8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90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88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91" name="文本框 9"/>
          <p:cNvSpPr txBox="1"/>
          <p:nvPr/>
        </p:nvSpPr>
        <p:spPr>
          <a:xfrm>
            <a:off x="1494459" y="3598047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92" name="直接连接符 91"/>
          <p:cNvCxnSpPr/>
          <p:nvPr/>
        </p:nvCxnSpPr>
        <p:spPr>
          <a:xfrm>
            <a:off x="1548451" y="3868007"/>
            <a:ext cx="6123925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组合 92"/>
          <p:cNvGrpSpPr/>
          <p:nvPr/>
        </p:nvGrpSpPr>
        <p:grpSpPr>
          <a:xfrm>
            <a:off x="7779502" y="3770214"/>
            <a:ext cx="193989" cy="174903"/>
            <a:chOff x="3720691" y="2824413"/>
            <a:chExt cx="1341120" cy="1209172"/>
          </a:xfrm>
        </p:grpSpPr>
        <p:sp>
          <p:nvSpPr>
            <p:cNvPr id="9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95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1476027" y="3978646"/>
            <a:ext cx="6407261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grpSp>
        <p:nvGrpSpPr>
          <p:cNvPr id="97" name="组合 96"/>
          <p:cNvGrpSpPr/>
          <p:nvPr/>
        </p:nvGrpSpPr>
        <p:grpSpPr>
          <a:xfrm>
            <a:off x="7062863" y="976071"/>
            <a:ext cx="208734" cy="138347"/>
            <a:chOff x="9482595" y="2565731"/>
            <a:chExt cx="278384" cy="184511"/>
          </a:xfrm>
        </p:grpSpPr>
        <p:sp>
          <p:nvSpPr>
            <p:cNvPr id="98" name="椭圆 97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9" name="椭圆 98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5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0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500"/>
                            </p:stCondLst>
                            <p:childTnLst>
                              <p:par>
                                <p:cTn id="13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6000"/>
                            </p:stCondLst>
                            <p:childTnLst>
                              <p:par>
                                <p:cTn id="1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bldLvl="0" animBg="1"/>
      <p:bldP spid="51" grpId="0" bldLvl="0" animBg="1"/>
      <p:bldP spid="52" grpId="0" bldLvl="0" animBg="1"/>
      <p:bldP spid="53" grpId="0"/>
      <p:bldP spid="57" grpId="0"/>
      <p:bldP spid="58" grpId="0"/>
      <p:bldP spid="62" grpId="0" bldLvl="0" animBg="1"/>
      <p:bldP spid="63" grpId="0" bldLvl="0" animBg="1"/>
      <p:bldP spid="64" grpId="0"/>
      <p:bldP spid="69" grpId="0"/>
      <p:bldP spid="73" grpId="0"/>
      <p:bldP spid="77" grpId="0" bldLvl="0" animBg="1"/>
      <p:bldP spid="78" grpId="0" bldLvl="0" animBg="1"/>
      <p:bldP spid="79" grpId="0"/>
      <p:bldP spid="84" grpId="0"/>
      <p:bldP spid="85" grpId="0"/>
      <p:bldP spid="91" grpId="0"/>
      <p:bldP spid="9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矩形 62"/>
          <p:cNvSpPr/>
          <p:nvPr/>
        </p:nvSpPr>
        <p:spPr>
          <a:xfrm>
            <a:off x="0" y="1978413"/>
            <a:ext cx="2789599" cy="1215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59" name="组合 158"/>
          <p:cNvGrpSpPr/>
          <p:nvPr/>
        </p:nvGrpSpPr>
        <p:grpSpPr>
          <a:xfrm>
            <a:off x="2064628" y="1988867"/>
            <a:ext cx="1384430" cy="1248221"/>
            <a:chOff x="3720691" y="2824413"/>
            <a:chExt cx="1341120" cy="1209172"/>
          </a:xfrm>
        </p:grpSpPr>
        <p:sp>
          <p:nvSpPr>
            <p:cNvPr id="160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61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62" name="Freeform 5"/>
          <p:cNvSpPr/>
          <p:nvPr/>
        </p:nvSpPr>
        <p:spPr bwMode="auto">
          <a:xfrm rot="1855731">
            <a:off x="2159429" y="2074341"/>
            <a:ext cx="1194827" cy="107727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169" name="组合 168"/>
          <p:cNvGrpSpPr/>
          <p:nvPr/>
        </p:nvGrpSpPr>
        <p:grpSpPr>
          <a:xfrm>
            <a:off x="3350801" y="2079269"/>
            <a:ext cx="208734" cy="138347"/>
            <a:chOff x="9482595" y="2565731"/>
            <a:chExt cx="278384" cy="184511"/>
          </a:xfrm>
        </p:grpSpPr>
        <p:sp>
          <p:nvSpPr>
            <p:cNvPr id="170" name="椭圆 169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71" name="椭圆 170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16" name="圆角矩形 15"/>
          <p:cNvSpPr/>
          <p:nvPr/>
        </p:nvSpPr>
        <p:spPr>
          <a:xfrm>
            <a:off x="4086072" y="1950849"/>
            <a:ext cx="4913267" cy="1215263"/>
          </a:xfrm>
          <a:prstGeom prst="round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C0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03935" y="1950849"/>
            <a:ext cx="4157379" cy="1215263"/>
          </a:xfrm>
          <a:prstGeom prst="rect">
            <a:avLst/>
          </a:prstGeom>
          <a:solidFill>
            <a:srgbClr val="5B5E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TextBox 17"/>
          <p:cNvSpPr txBox="1"/>
          <p:nvPr/>
        </p:nvSpPr>
        <p:spPr>
          <a:xfrm flipH="1">
            <a:off x="4410024" y="2091923"/>
            <a:ext cx="269960" cy="845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</a:t>
            </a:r>
            <a:endParaRPr lang="id-ID" sz="4950" b="1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5219903" y="2004841"/>
            <a:ext cx="2051694" cy="39306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2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研究综述</a:t>
            </a:r>
            <a:endParaRPr lang="zh-CN" altLang="en-US" sz="2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276508" y="2436776"/>
            <a:ext cx="1077226" cy="171450"/>
            <a:chOff x="4369395" y="3284984"/>
            <a:chExt cx="1436675" cy="228660"/>
          </a:xfrm>
        </p:grpSpPr>
        <p:sp>
          <p:nvSpPr>
            <p:cNvPr id="21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研究目标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6356347" y="2436776"/>
            <a:ext cx="1077226" cy="171450"/>
            <a:chOff x="4369395" y="3284984"/>
            <a:chExt cx="1436675" cy="228660"/>
          </a:xfrm>
        </p:grpSpPr>
        <p:sp>
          <p:nvSpPr>
            <p:cNvPr id="26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研究思路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7436185" y="2436776"/>
            <a:ext cx="1293193" cy="171450"/>
            <a:chOff x="4369395" y="3284984"/>
            <a:chExt cx="1724707" cy="228660"/>
          </a:xfrm>
        </p:grpSpPr>
        <p:sp>
          <p:nvSpPr>
            <p:cNvPr id="31" name="文本框 9"/>
            <p:cNvSpPr txBox="1"/>
            <p:nvPr/>
          </p:nvSpPr>
          <p:spPr>
            <a:xfrm>
              <a:off x="4581935" y="3284984"/>
              <a:ext cx="1512167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研究方案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5" name="组合 44"/>
          <p:cNvGrpSpPr>
            <a:grpSpLocks noChangeAspect="1"/>
          </p:cNvGrpSpPr>
          <p:nvPr/>
        </p:nvGrpSpPr>
        <p:grpSpPr>
          <a:xfrm>
            <a:off x="2441288" y="2318905"/>
            <a:ext cx="672929" cy="577247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46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7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8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273895" y="2637263"/>
            <a:ext cx="1077226" cy="171450"/>
            <a:chOff x="4369395" y="3284984"/>
            <a:chExt cx="1436675" cy="228660"/>
          </a:xfrm>
        </p:grpSpPr>
        <p:sp>
          <p:nvSpPr>
            <p:cNvPr id="50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关键技术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等腰三角形 52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6353734" y="2637263"/>
            <a:ext cx="1077226" cy="171450"/>
            <a:chOff x="4369395" y="3284984"/>
            <a:chExt cx="1436675" cy="228660"/>
          </a:xfrm>
        </p:grpSpPr>
        <p:sp>
          <p:nvSpPr>
            <p:cNvPr id="56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实验难点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等腰三角形 5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7433572" y="2637263"/>
            <a:ext cx="1293193" cy="171450"/>
            <a:chOff x="4369395" y="3284984"/>
            <a:chExt cx="1724707" cy="228660"/>
          </a:xfrm>
        </p:grpSpPr>
        <p:sp>
          <p:nvSpPr>
            <p:cNvPr id="61" name="文本框 9"/>
            <p:cNvSpPr txBox="1"/>
            <p:nvPr/>
          </p:nvSpPr>
          <p:spPr>
            <a:xfrm>
              <a:off x="4581935" y="3284984"/>
              <a:ext cx="1512167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研究成果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等腰三角形 6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ldLvl="0" animBg="1"/>
      <p:bldP spid="162" grpId="0" bldLvl="0" animBg="1"/>
      <p:bldP spid="16" grpId="0" bldLvl="0" animBg="1"/>
      <p:bldP spid="17" grpId="0" bldLvl="0" animBg="1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研究目标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17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56" name="组合 55"/>
          <p:cNvGrpSpPr>
            <a:grpSpLocks noChangeAspect="1"/>
          </p:cNvGrpSpPr>
          <p:nvPr/>
        </p:nvGrpSpPr>
        <p:grpSpPr>
          <a:xfrm>
            <a:off x="545241" y="255081"/>
            <a:ext cx="273335" cy="234470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57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9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60" name="任意多边形 59"/>
          <p:cNvSpPr/>
          <p:nvPr/>
        </p:nvSpPr>
        <p:spPr>
          <a:xfrm>
            <a:off x="-24057" y="2234886"/>
            <a:ext cx="9177704" cy="953678"/>
          </a:xfrm>
          <a:custGeom>
            <a:avLst/>
            <a:gdLst>
              <a:gd name="connsiteX0" fmla="*/ 0 w 12721389"/>
              <a:gd name="connsiteY0" fmla="*/ 532365 h 1078137"/>
              <a:gd name="connsiteX1" fmla="*/ 3593431 w 12721389"/>
              <a:gd name="connsiteY1" fmla="*/ 51102 h 1078137"/>
              <a:gd name="connsiteX2" fmla="*/ 7908758 w 12721389"/>
              <a:gd name="connsiteY2" fmla="*/ 1077797 h 1078137"/>
              <a:gd name="connsiteX3" fmla="*/ 11774905 w 12721389"/>
              <a:gd name="connsiteY3" fmla="*/ 163397 h 1078137"/>
              <a:gd name="connsiteX4" fmla="*/ 12721389 w 12721389"/>
              <a:gd name="connsiteY4" fmla="*/ 35060 h 1078137"/>
              <a:gd name="connsiteX0-1" fmla="*/ 0 w 12721389"/>
              <a:gd name="connsiteY0-2" fmla="*/ 532365 h 1078137"/>
              <a:gd name="connsiteX1-3" fmla="*/ 3593431 w 12721389"/>
              <a:gd name="connsiteY1-4" fmla="*/ 51102 h 1078137"/>
              <a:gd name="connsiteX2-5" fmla="*/ 7908758 w 12721389"/>
              <a:gd name="connsiteY2-6" fmla="*/ 1077797 h 1078137"/>
              <a:gd name="connsiteX3-7" fmla="*/ 11774905 w 12721389"/>
              <a:gd name="connsiteY3-8" fmla="*/ 163397 h 1078137"/>
              <a:gd name="connsiteX4-9" fmla="*/ 12721389 w 12721389"/>
              <a:gd name="connsiteY4-10" fmla="*/ 35060 h 1078137"/>
              <a:gd name="connsiteX0-11" fmla="*/ 0 w 12721389"/>
              <a:gd name="connsiteY0-12" fmla="*/ 503854 h 1049626"/>
              <a:gd name="connsiteX1-13" fmla="*/ 3593431 w 12721389"/>
              <a:gd name="connsiteY1-14" fmla="*/ 22591 h 1049626"/>
              <a:gd name="connsiteX2-15" fmla="*/ 7908758 w 12721389"/>
              <a:gd name="connsiteY2-16" fmla="*/ 1049286 h 1049626"/>
              <a:gd name="connsiteX3-17" fmla="*/ 11774905 w 12721389"/>
              <a:gd name="connsiteY3-18" fmla="*/ 134886 h 1049626"/>
              <a:gd name="connsiteX4-19" fmla="*/ 12721389 w 12721389"/>
              <a:gd name="connsiteY4-20" fmla="*/ 6549 h 1049626"/>
              <a:gd name="connsiteX0-21" fmla="*/ 0 w 12368463"/>
              <a:gd name="connsiteY0-22" fmla="*/ 498433 h 1044197"/>
              <a:gd name="connsiteX1-23" fmla="*/ 3593431 w 12368463"/>
              <a:gd name="connsiteY1-24" fmla="*/ 17170 h 1044197"/>
              <a:gd name="connsiteX2-25" fmla="*/ 7908758 w 12368463"/>
              <a:gd name="connsiteY2-26" fmla="*/ 1043865 h 1044197"/>
              <a:gd name="connsiteX3-27" fmla="*/ 11774905 w 12368463"/>
              <a:gd name="connsiteY3-28" fmla="*/ 129465 h 1044197"/>
              <a:gd name="connsiteX4-29" fmla="*/ 12368463 w 12368463"/>
              <a:gd name="connsiteY4-30" fmla="*/ 113423 h 1044197"/>
              <a:gd name="connsiteX0-31" fmla="*/ 0 w 12368463"/>
              <a:gd name="connsiteY0-32" fmla="*/ 498433 h 1044197"/>
              <a:gd name="connsiteX1-33" fmla="*/ 3593431 w 12368463"/>
              <a:gd name="connsiteY1-34" fmla="*/ 17170 h 1044197"/>
              <a:gd name="connsiteX2-35" fmla="*/ 7908758 w 12368463"/>
              <a:gd name="connsiteY2-36" fmla="*/ 1043865 h 1044197"/>
              <a:gd name="connsiteX3-37" fmla="*/ 11774905 w 12368463"/>
              <a:gd name="connsiteY3-38" fmla="*/ 129465 h 1044197"/>
              <a:gd name="connsiteX4-39" fmla="*/ 12368463 w 12368463"/>
              <a:gd name="connsiteY4-40" fmla="*/ 113423 h 1044197"/>
              <a:gd name="connsiteX0-41" fmla="*/ 0 w 12368463"/>
              <a:gd name="connsiteY0-42" fmla="*/ 498433 h 1045860"/>
              <a:gd name="connsiteX1-43" fmla="*/ 3593431 w 12368463"/>
              <a:gd name="connsiteY1-44" fmla="*/ 17170 h 1045860"/>
              <a:gd name="connsiteX2-45" fmla="*/ 7908758 w 12368463"/>
              <a:gd name="connsiteY2-46" fmla="*/ 1043865 h 1045860"/>
              <a:gd name="connsiteX3-47" fmla="*/ 11357810 w 12368463"/>
              <a:gd name="connsiteY3-48" fmla="*/ 273844 h 1045860"/>
              <a:gd name="connsiteX4-49" fmla="*/ 12368463 w 12368463"/>
              <a:gd name="connsiteY4-50" fmla="*/ 113423 h 1045860"/>
              <a:gd name="connsiteX0-51" fmla="*/ 0 w 12368463"/>
              <a:gd name="connsiteY0-52" fmla="*/ 503294 h 1146765"/>
              <a:gd name="connsiteX1-53" fmla="*/ 3593431 w 12368463"/>
              <a:gd name="connsiteY1-54" fmla="*/ 22031 h 1146765"/>
              <a:gd name="connsiteX2-55" fmla="*/ 8855242 w 12368463"/>
              <a:gd name="connsiteY2-56" fmla="*/ 1144979 h 1146765"/>
              <a:gd name="connsiteX3-57" fmla="*/ 11357810 w 12368463"/>
              <a:gd name="connsiteY3-58" fmla="*/ 278705 h 1146765"/>
              <a:gd name="connsiteX4-59" fmla="*/ 12368463 w 12368463"/>
              <a:gd name="connsiteY4-60" fmla="*/ 118284 h 1146765"/>
              <a:gd name="connsiteX0-61" fmla="*/ 0 w 12368463"/>
              <a:gd name="connsiteY0-62" fmla="*/ 503294 h 1157827"/>
              <a:gd name="connsiteX1-63" fmla="*/ 3593431 w 12368463"/>
              <a:gd name="connsiteY1-64" fmla="*/ 22031 h 1157827"/>
              <a:gd name="connsiteX2-65" fmla="*/ 8855242 w 12368463"/>
              <a:gd name="connsiteY2-66" fmla="*/ 1144979 h 1157827"/>
              <a:gd name="connsiteX3-67" fmla="*/ 11357810 w 12368463"/>
              <a:gd name="connsiteY3-68" fmla="*/ 599547 h 1157827"/>
              <a:gd name="connsiteX4-69" fmla="*/ 12368463 w 12368463"/>
              <a:gd name="connsiteY4-70" fmla="*/ 118284 h 1157827"/>
              <a:gd name="connsiteX0-71" fmla="*/ 0 w 12368463"/>
              <a:gd name="connsiteY0-72" fmla="*/ 503294 h 1161527"/>
              <a:gd name="connsiteX1-73" fmla="*/ 3593431 w 12368463"/>
              <a:gd name="connsiteY1-74" fmla="*/ 22031 h 1161527"/>
              <a:gd name="connsiteX2-75" fmla="*/ 8855242 w 12368463"/>
              <a:gd name="connsiteY2-76" fmla="*/ 1144979 h 1161527"/>
              <a:gd name="connsiteX3-77" fmla="*/ 11357810 w 12368463"/>
              <a:gd name="connsiteY3-78" fmla="*/ 599547 h 1161527"/>
              <a:gd name="connsiteX4-79" fmla="*/ 12368463 w 12368463"/>
              <a:gd name="connsiteY4-80" fmla="*/ 118284 h 1161527"/>
              <a:gd name="connsiteX0-81" fmla="*/ 0 w 12609094"/>
              <a:gd name="connsiteY0-82" fmla="*/ 503294 h 1157530"/>
              <a:gd name="connsiteX1-83" fmla="*/ 3593431 w 12609094"/>
              <a:gd name="connsiteY1-84" fmla="*/ 22031 h 1157530"/>
              <a:gd name="connsiteX2-85" fmla="*/ 8855242 w 12609094"/>
              <a:gd name="connsiteY2-86" fmla="*/ 1144979 h 1157530"/>
              <a:gd name="connsiteX3-87" fmla="*/ 11357810 w 12609094"/>
              <a:gd name="connsiteY3-88" fmla="*/ 599547 h 1157530"/>
              <a:gd name="connsiteX4-89" fmla="*/ 12609094 w 12609094"/>
              <a:gd name="connsiteY4-90" fmla="*/ 198494 h 1157530"/>
              <a:gd name="connsiteX0-91" fmla="*/ 0 w 12609094"/>
              <a:gd name="connsiteY0-92" fmla="*/ 503294 h 1157530"/>
              <a:gd name="connsiteX1-93" fmla="*/ 3593431 w 12609094"/>
              <a:gd name="connsiteY1-94" fmla="*/ 22031 h 1157530"/>
              <a:gd name="connsiteX2-95" fmla="*/ 8855242 w 12609094"/>
              <a:gd name="connsiteY2-96" fmla="*/ 1144979 h 1157530"/>
              <a:gd name="connsiteX3-97" fmla="*/ 11357810 w 12609094"/>
              <a:gd name="connsiteY3-98" fmla="*/ 599547 h 1157530"/>
              <a:gd name="connsiteX4-99" fmla="*/ 12609094 w 12609094"/>
              <a:gd name="connsiteY4-100" fmla="*/ 198494 h 1157530"/>
              <a:gd name="connsiteX0-101" fmla="*/ 0 w 12609094"/>
              <a:gd name="connsiteY0-102" fmla="*/ 503294 h 1157530"/>
              <a:gd name="connsiteX1-103" fmla="*/ 3593431 w 12609094"/>
              <a:gd name="connsiteY1-104" fmla="*/ 22031 h 1157530"/>
              <a:gd name="connsiteX2-105" fmla="*/ 8678779 w 12609094"/>
              <a:gd name="connsiteY2-106" fmla="*/ 1144979 h 1157530"/>
              <a:gd name="connsiteX3-107" fmla="*/ 11357810 w 12609094"/>
              <a:gd name="connsiteY3-108" fmla="*/ 599547 h 1157530"/>
              <a:gd name="connsiteX4-109" fmla="*/ 12609094 w 12609094"/>
              <a:gd name="connsiteY4-110" fmla="*/ 198494 h 1157530"/>
              <a:gd name="connsiteX0-111" fmla="*/ 0 w 12609094"/>
              <a:gd name="connsiteY0-112" fmla="*/ 503294 h 1145790"/>
              <a:gd name="connsiteX1-113" fmla="*/ 3593431 w 12609094"/>
              <a:gd name="connsiteY1-114" fmla="*/ 22031 h 1145790"/>
              <a:gd name="connsiteX2-115" fmla="*/ 8678779 w 12609094"/>
              <a:gd name="connsiteY2-116" fmla="*/ 1144979 h 1145790"/>
              <a:gd name="connsiteX3-117" fmla="*/ 12609094 w 12609094"/>
              <a:gd name="connsiteY3-118" fmla="*/ 198494 h 1145790"/>
              <a:gd name="connsiteX0-119" fmla="*/ 0 w 12609094"/>
              <a:gd name="connsiteY0-120" fmla="*/ 458098 h 1100219"/>
              <a:gd name="connsiteX1-121" fmla="*/ 4010526 w 12609094"/>
              <a:gd name="connsiteY1-122" fmla="*/ 24961 h 1100219"/>
              <a:gd name="connsiteX2-123" fmla="*/ 8678779 w 12609094"/>
              <a:gd name="connsiteY2-124" fmla="*/ 1099783 h 1100219"/>
              <a:gd name="connsiteX3-125" fmla="*/ 12609094 w 12609094"/>
              <a:gd name="connsiteY3-126" fmla="*/ 153298 h 1100219"/>
              <a:gd name="connsiteX0-127" fmla="*/ 0 w 12609094"/>
              <a:gd name="connsiteY0-128" fmla="*/ 459006 h 1117160"/>
              <a:gd name="connsiteX1-129" fmla="*/ 4010526 w 12609094"/>
              <a:gd name="connsiteY1-130" fmla="*/ 25869 h 1117160"/>
              <a:gd name="connsiteX2-131" fmla="*/ 8999621 w 12609094"/>
              <a:gd name="connsiteY2-132" fmla="*/ 1116733 h 1117160"/>
              <a:gd name="connsiteX3-133" fmla="*/ 12609094 w 12609094"/>
              <a:gd name="connsiteY3-134" fmla="*/ 154206 h 1117160"/>
              <a:gd name="connsiteX0-135" fmla="*/ 0 w 12288251"/>
              <a:gd name="connsiteY0-136" fmla="*/ 459006 h 1118949"/>
              <a:gd name="connsiteX1-137" fmla="*/ 4010526 w 12288251"/>
              <a:gd name="connsiteY1-138" fmla="*/ 25869 h 1118949"/>
              <a:gd name="connsiteX2-139" fmla="*/ 8999621 w 12288251"/>
              <a:gd name="connsiteY2-140" fmla="*/ 1116733 h 1118949"/>
              <a:gd name="connsiteX3-141" fmla="*/ 12288251 w 12288251"/>
              <a:gd name="connsiteY3-142" fmla="*/ 298585 h 1118949"/>
              <a:gd name="connsiteX0-143" fmla="*/ 0 w 12288251"/>
              <a:gd name="connsiteY0-144" fmla="*/ 459006 h 1119678"/>
              <a:gd name="connsiteX1-145" fmla="*/ 4010526 w 12288251"/>
              <a:gd name="connsiteY1-146" fmla="*/ 25869 h 1119678"/>
              <a:gd name="connsiteX2-147" fmla="*/ 8999621 w 12288251"/>
              <a:gd name="connsiteY2-148" fmla="*/ 1116733 h 1119678"/>
              <a:gd name="connsiteX3-149" fmla="*/ 12288251 w 12288251"/>
              <a:gd name="connsiteY3-150" fmla="*/ 298585 h 1119678"/>
              <a:gd name="connsiteX0-151" fmla="*/ 0 w 12336378"/>
              <a:gd name="connsiteY0-152" fmla="*/ 459006 h 1119678"/>
              <a:gd name="connsiteX1-153" fmla="*/ 4010526 w 12336378"/>
              <a:gd name="connsiteY1-154" fmla="*/ 25869 h 1119678"/>
              <a:gd name="connsiteX2-155" fmla="*/ 8999621 w 12336378"/>
              <a:gd name="connsiteY2-156" fmla="*/ 1116733 h 1119678"/>
              <a:gd name="connsiteX3-157" fmla="*/ 12336378 w 12336378"/>
              <a:gd name="connsiteY3-158" fmla="*/ 298585 h 1119678"/>
              <a:gd name="connsiteX0-159" fmla="*/ 0 w 12336378"/>
              <a:gd name="connsiteY0-160" fmla="*/ 459006 h 1119864"/>
              <a:gd name="connsiteX1-161" fmla="*/ 4010526 w 12336378"/>
              <a:gd name="connsiteY1-162" fmla="*/ 25869 h 1119864"/>
              <a:gd name="connsiteX2-163" fmla="*/ 8999621 w 12336378"/>
              <a:gd name="connsiteY2-164" fmla="*/ 1116733 h 1119864"/>
              <a:gd name="connsiteX3-165" fmla="*/ 12336378 w 12336378"/>
              <a:gd name="connsiteY3-166" fmla="*/ 298585 h 1119864"/>
              <a:gd name="connsiteX0-167" fmla="*/ 0 w 12336378"/>
              <a:gd name="connsiteY0-168" fmla="*/ 459920 h 1136723"/>
              <a:gd name="connsiteX1-169" fmla="*/ 4010526 w 12336378"/>
              <a:gd name="connsiteY1-170" fmla="*/ 26783 h 1136723"/>
              <a:gd name="connsiteX2-171" fmla="*/ 9160042 w 12336378"/>
              <a:gd name="connsiteY2-172" fmla="*/ 1133689 h 1136723"/>
              <a:gd name="connsiteX3-173" fmla="*/ 12336378 w 12336378"/>
              <a:gd name="connsiteY3-174" fmla="*/ 299499 h 1136723"/>
              <a:gd name="connsiteX0-175" fmla="*/ 0 w 12336378"/>
              <a:gd name="connsiteY0-176" fmla="*/ 489883 h 1167372"/>
              <a:gd name="connsiteX1-177" fmla="*/ 3930315 w 12336378"/>
              <a:gd name="connsiteY1-178" fmla="*/ 24662 h 1167372"/>
              <a:gd name="connsiteX2-179" fmla="*/ 9160042 w 12336378"/>
              <a:gd name="connsiteY2-180" fmla="*/ 1163652 h 1167372"/>
              <a:gd name="connsiteX3-181" fmla="*/ 12336378 w 12336378"/>
              <a:gd name="connsiteY3-182" fmla="*/ 329462 h 1167372"/>
              <a:gd name="connsiteX0-183" fmla="*/ 0 w 12336378"/>
              <a:gd name="connsiteY0-184" fmla="*/ 489883 h 1167372"/>
              <a:gd name="connsiteX1-185" fmla="*/ 3930315 w 12336378"/>
              <a:gd name="connsiteY1-186" fmla="*/ 24662 h 1167372"/>
              <a:gd name="connsiteX2-187" fmla="*/ 9160042 w 12336378"/>
              <a:gd name="connsiteY2-188" fmla="*/ 1163652 h 1167372"/>
              <a:gd name="connsiteX3-189" fmla="*/ 12336378 w 12336378"/>
              <a:gd name="connsiteY3-190" fmla="*/ 329462 h 1167372"/>
              <a:gd name="connsiteX0-191" fmla="*/ 0 w 12336378"/>
              <a:gd name="connsiteY0-192" fmla="*/ 489883 h 1166384"/>
              <a:gd name="connsiteX1-193" fmla="*/ 3930315 w 12336378"/>
              <a:gd name="connsiteY1-194" fmla="*/ 24662 h 1166384"/>
              <a:gd name="connsiteX2-195" fmla="*/ 9160042 w 12336378"/>
              <a:gd name="connsiteY2-196" fmla="*/ 1163652 h 1166384"/>
              <a:gd name="connsiteX3-197" fmla="*/ 12336378 w 12336378"/>
              <a:gd name="connsiteY3-198" fmla="*/ 329462 h 1166384"/>
              <a:gd name="connsiteX0-199" fmla="*/ 0 w 12256167"/>
              <a:gd name="connsiteY0-200" fmla="*/ 489883 h 1168885"/>
              <a:gd name="connsiteX1-201" fmla="*/ 3930315 w 12256167"/>
              <a:gd name="connsiteY1-202" fmla="*/ 24662 h 1168885"/>
              <a:gd name="connsiteX2-203" fmla="*/ 9160042 w 12256167"/>
              <a:gd name="connsiteY2-204" fmla="*/ 1163652 h 1168885"/>
              <a:gd name="connsiteX3-205" fmla="*/ 12256167 w 12256167"/>
              <a:gd name="connsiteY3-206" fmla="*/ 425715 h 1168885"/>
              <a:gd name="connsiteX0-207" fmla="*/ 0 w 12240125"/>
              <a:gd name="connsiteY0-208" fmla="*/ 238646 h 1254532"/>
              <a:gd name="connsiteX1-209" fmla="*/ 3914273 w 12240125"/>
              <a:gd name="connsiteY1-210" fmla="*/ 110309 h 1254532"/>
              <a:gd name="connsiteX2-211" fmla="*/ 9144000 w 12240125"/>
              <a:gd name="connsiteY2-212" fmla="*/ 1249299 h 1254532"/>
              <a:gd name="connsiteX3-213" fmla="*/ 12240125 w 12240125"/>
              <a:gd name="connsiteY3-214" fmla="*/ 511362 h 1254532"/>
              <a:gd name="connsiteX0-215" fmla="*/ 0 w 12240125"/>
              <a:gd name="connsiteY0-216" fmla="*/ 259219 h 1275890"/>
              <a:gd name="connsiteX1-217" fmla="*/ 3978441 w 12240125"/>
              <a:gd name="connsiteY1-218" fmla="*/ 98798 h 1275890"/>
              <a:gd name="connsiteX2-219" fmla="*/ 9144000 w 12240125"/>
              <a:gd name="connsiteY2-220" fmla="*/ 1269872 h 1275890"/>
              <a:gd name="connsiteX3-221" fmla="*/ 12240125 w 12240125"/>
              <a:gd name="connsiteY3-222" fmla="*/ 531935 h 1275890"/>
              <a:gd name="connsiteX0-223" fmla="*/ 0 w 12240125"/>
              <a:gd name="connsiteY0-224" fmla="*/ 259219 h 1271902"/>
              <a:gd name="connsiteX1-225" fmla="*/ 3978441 w 12240125"/>
              <a:gd name="connsiteY1-226" fmla="*/ 98798 h 1271902"/>
              <a:gd name="connsiteX2-227" fmla="*/ 9144000 w 12240125"/>
              <a:gd name="connsiteY2-228" fmla="*/ 1269872 h 1271902"/>
              <a:gd name="connsiteX3-229" fmla="*/ 12240125 w 12240125"/>
              <a:gd name="connsiteY3-230" fmla="*/ 531935 h 1271902"/>
              <a:gd name="connsiteX0-231" fmla="*/ 0 w 12240125"/>
              <a:gd name="connsiteY0-232" fmla="*/ 259219 h 1271902"/>
              <a:gd name="connsiteX1-233" fmla="*/ 3978441 w 12240125"/>
              <a:gd name="connsiteY1-234" fmla="*/ 98798 h 1271902"/>
              <a:gd name="connsiteX2-235" fmla="*/ 8999621 w 12240125"/>
              <a:gd name="connsiteY2-236" fmla="*/ 1269872 h 1271902"/>
              <a:gd name="connsiteX3-237" fmla="*/ 12240125 w 12240125"/>
              <a:gd name="connsiteY3-238" fmla="*/ 531935 h 12719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40125" h="1271902">
                <a:moveTo>
                  <a:pt x="0" y="259219"/>
                </a:moveTo>
                <a:cubicBezTo>
                  <a:pt x="1137652" y="-26865"/>
                  <a:pt x="2478504" y="-69644"/>
                  <a:pt x="3978441" y="98798"/>
                </a:cubicBezTo>
                <a:cubicBezTo>
                  <a:pt x="5478378" y="267240"/>
                  <a:pt x="7606632" y="1229768"/>
                  <a:pt x="8999621" y="1269872"/>
                </a:cubicBezTo>
                <a:cubicBezTo>
                  <a:pt x="10392610" y="1309976"/>
                  <a:pt x="11902573" y="745162"/>
                  <a:pt x="12240125" y="531935"/>
                </a:cubicBezTo>
              </a:path>
            </a:pathLst>
          </a:custGeom>
          <a:noFill/>
          <a:ln w="9525">
            <a:solidFill>
              <a:srgbClr val="41445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61" name="组合 60"/>
          <p:cNvGrpSpPr/>
          <p:nvPr/>
        </p:nvGrpSpPr>
        <p:grpSpPr>
          <a:xfrm>
            <a:off x="1222839" y="2021346"/>
            <a:ext cx="502789" cy="453321"/>
            <a:chOff x="5424755" y="1340768"/>
            <a:chExt cx="670560" cy="604586"/>
          </a:xfrm>
        </p:grpSpPr>
        <p:grpSp>
          <p:nvGrpSpPr>
            <p:cNvPr id="62" name="组合 61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4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5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3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66" name="Freeform 126"/>
          <p:cNvSpPr>
            <a:spLocks noChangeAspect="1" noEditPoints="1"/>
          </p:cNvSpPr>
          <p:nvPr/>
        </p:nvSpPr>
        <p:spPr bwMode="auto">
          <a:xfrm>
            <a:off x="1372691" y="2127333"/>
            <a:ext cx="200874" cy="251355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2774415" y="2032281"/>
            <a:ext cx="502789" cy="453321"/>
            <a:chOff x="5424755" y="1340768"/>
            <a:chExt cx="670560" cy="604586"/>
          </a:xfrm>
        </p:grpSpPr>
        <p:grpSp>
          <p:nvGrpSpPr>
            <p:cNvPr id="69" name="组合 68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4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5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3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356537" y="2442830"/>
            <a:ext cx="502789" cy="453321"/>
            <a:chOff x="5424755" y="1340768"/>
            <a:chExt cx="670560" cy="604586"/>
          </a:xfrm>
        </p:grpSpPr>
        <p:grpSp>
          <p:nvGrpSpPr>
            <p:cNvPr id="77" name="组合 76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0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8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5797458" y="2820774"/>
            <a:ext cx="502789" cy="453321"/>
            <a:chOff x="5424755" y="1340768"/>
            <a:chExt cx="670560" cy="604586"/>
          </a:xfrm>
        </p:grpSpPr>
        <p:grpSp>
          <p:nvGrpSpPr>
            <p:cNvPr id="83" name="组合 82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85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6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84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7309232" y="2928758"/>
            <a:ext cx="502789" cy="453321"/>
            <a:chOff x="5424755" y="1340768"/>
            <a:chExt cx="670560" cy="604586"/>
          </a:xfrm>
        </p:grpSpPr>
        <p:grpSp>
          <p:nvGrpSpPr>
            <p:cNvPr id="88" name="组合 87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90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9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89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92" name="Freeform 261"/>
          <p:cNvSpPr/>
          <p:nvPr/>
        </p:nvSpPr>
        <p:spPr bwMode="auto">
          <a:xfrm>
            <a:off x="2902532" y="2160965"/>
            <a:ext cx="244343" cy="244343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93" name="组合 92"/>
          <p:cNvGrpSpPr>
            <a:grpSpLocks noChangeAspect="1"/>
          </p:cNvGrpSpPr>
          <p:nvPr/>
        </p:nvGrpSpPr>
        <p:grpSpPr>
          <a:xfrm>
            <a:off x="4477223" y="2562639"/>
            <a:ext cx="265649" cy="227877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94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5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6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97" name="Freeform 9"/>
          <p:cNvSpPr>
            <a:spLocks noEditPoints="1"/>
          </p:cNvSpPr>
          <p:nvPr/>
        </p:nvSpPr>
        <p:spPr bwMode="auto">
          <a:xfrm rot="19469485">
            <a:off x="5902900" y="2896282"/>
            <a:ext cx="283701" cy="302301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8" name="Freeform 206"/>
          <p:cNvSpPr>
            <a:spLocks noChangeAspect="1" noEditPoints="1"/>
          </p:cNvSpPr>
          <p:nvPr/>
        </p:nvSpPr>
        <p:spPr bwMode="auto">
          <a:xfrm>
            <a:off x="7448539" y="3019894"/>
            <a:ext cx="228407" cy="27609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613689" y="2596236"/>
            <a:ext cx="1649730" cy="758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050" kern="1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100" name="矩形 99"/>
          <p:cNvSpPr/>
          <p:nvPr/>
        </p:nvSpPr>
        <p:spPr>
          <a:xfrm>
            <a:off x="2182126" y="2631924"/>
            <a:ext cx="1649730" cy="758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</a:t>
            </a:r>
            <a:r>
              <a:rPr lang="zh-CN" altLang="en-US" sz="1050" kern="1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输入详细文字介绍，</a:t>
            </a:r>
            <a:endParaRPr lang="en-US" altLang="zh-CN" sz="1050" kern="100" dirty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101" name="矩形 100"/>
          <p:cNvSpPr/>
          <p:nvPr/>
        </p:nvSpPr>
        <p:spPr>
          <a:xfrm>
            <a:off x="3747387" y="3009868"/>
            <a:ext cx="1649730" cy="758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</a:t>
            </a:r>
            <a:r>
              <a:rPr lang="zh-CN" altLang="en-US" sz="1050" kern="1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输入详细文字介绍，</a:t>
            </a:r>
            <a:endParaRPr lang="en-US" altLang="zh-CN" sz="1050" kern="100" dirty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102" name="矩形 101"/>
          <p:cNvSpPr/>
          <p:nvPr/>
        </p:nvSpPr>
        <p:spPr>
          <a:xfrm>
            <a:off x="5205170" y="2002325"/>
            <a:ext cx="1649730" cy="758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</a:t>
            </a:r>
            <a:r>
              <a:rPr lang="zh-CN" altLang="en-US" sz="1050" kern="1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输入详细文字介绍，</a:t>
            </a:r>
            <a:endParaRPr lang="en-US" altLang="zh-CN" sz="1050" kern="100" dirty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103" name="矩形 102"/>
          <p:cNvSpPr/>
          <p:nvPr/>
        </p:nvSpPr>
        <p:spPr>
          <a:xfrm>
            <a:off x="6716944" y="2092005"/>
            <a:ext cx="1649730" cy="758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</a:t>
            </a:r>
            <a:r>
              <a:rPr lang="zh-CN" altLang="en-US" sz="1050" kern="1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输入详细文字介绍，</a:t>
            </a:r>
            <a:endParaRPr lang="en-US" altLang="zh-CN" sz="1050" kern="100" dirty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104" name="组合 103"/>
          <p:cNvGrpSpPr/>
          <p:nvPr/>
        </p:nvGrpSpPr>
        <p:grpSpPr>
          <a:xfrm>
            <a:off x="8027484" y="2001917"/>
            <a:ext cx="208734" cy="138347"/>
            <a:chOff x="9482595" y="2565731"/>
            <a:chExt cx="278384" cy="184511"/>
          </a:xfrm>
        </p:grpSpPr>
        <p:sp>
          <p:nvSpPr>
            <p:cNvPr id="105" name="椭圆 104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bldLvl="0" animBg="1"/>
      <p:bldP spid="66" grpId="0" bldLvl="0" animBg="1"/>
      <p:bldP spid="92" grpId="0" bldLvl="0" animBg="1"/>
      <p:bldP spid="97" grpId="0" bldLvl="0" animBg="1"/>
      <p:bldP spid="98" grpId="0" bldLvl="0" animBg="1"/>
      <p:bldP spid="99" grpId="0"/>
      <p:bldP spid="100" grpId="0"/>
      <p:bldP spid="101" grpId="0"/>
      <p:bldP spid="102" grpId="0"/>
      <p:bldP spid="10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研究思路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18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56" name="组合 55"/>
          <p:cNvGrpSpPr>
            <a:grpSpLocks noChangeAspect="1"/>
          </p:cNvGrpSpPr>
          <p:nvPr/>
        </p:nvGrpSpPr>
        <p:grpSpPr>
          <a:xfrm>
            <a:off x="545241" y="255081"/>
            <a:ext cx="273335" cy="234470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57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9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3074567" y="1038615"/>
            <a:ext cx="3009207" cy="3723626"/>
            <a:chOff x="865232" y="1286330"/>
            <a:chExt cx="4013321" cy="4966128"/>
          </a:xfrm>
        </p:grpSpPr>
        <p:pic>
          <p:nvPicPr>
            <p:cNvPr id="87" name="Picture 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65232" y="1286330"/>
              <a:ext cx="4013321" cy="4966128"/>
            </a:xfrm>
            <a:prstGeom prst="rect">
              <a:avLst/>
            </a:prstGeom>
          </p:spPr>
        </p:pic>
        <p:sp>
          <p:nvSpPr>
            <p:cNvPr id="88" name="Rectangle 4"/>
            <p:cNvSpPr/>
            <p:nvPr/>
          </p:nvSpPr>
          <p:spPr>
            <a:xfrm>
              <a:off x="1454929" y="1875864"/>
              <a:ext cx="2838784" cy="3697941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rgbClr val="414455"/>
                </a:solidFill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5543855" y="1823686"/>
            <a:ext cx="863871" cy="778878"/>
            <a:chOff x="5424755" y="1340768"/>
            <a:chExt cx="670560" cy="604586"/>
          </a:xfrm>
        </p:grpSpPr>
        <p:grpSp>
          <p:nvGrpSpPr>
            <p:cNvPr id="90" name="组合 89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92" name="组合 91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94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95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93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91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48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21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96" name="矩形 95"/>
          <p:cNvSpPr/>
          <p:nvPr/>
        </p:nvSpPr>
        <p:spPr>
          <a:xfrm>
            <a:off x="6508776" y="1846676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7" name="矩形 47"/>
          <p:cNvSpPr>
            <a:spLocks noChangeArrowheads="1"/>
          </p:cNvSpPr>
          <p:nvPr/>
        </p:nvSpPr>
        <p:spPr bwMode="auto">
          <a:xfrm>
            <a:off x="6508260" y="2088862"/>
            <a:ext cx="216712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98" name="组合 97"/>
          <p:cNvGrpSpPr/>
          <p:nvPr/>
        </p:nvGrpSpPr>
        <p:grpSpPr>
          <a:xfrm>
            <a:off x="2790266" y="2849533"/>
            <a:ext cx="863871" cy="778878"/>
            <a:chOff x="5424755" y="1340768"/>
            <a:chExt cx="670560" cy="604586"/>
          </a:xfrm>
        </p:grpSpPr>
        <p:grpSp>
          <p:nvGrpSpPr>
            <p:cNvPr id="99" name="组合 98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01" name="组合 10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0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0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02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00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48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21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05" name="矩形 104"/>
          <p:cNvSpPr/>
          <p:nvPr/>
        </p:nvSpPr>
        <p:spPr>
          <a:xfrm>
            <a:off x="577112" y="2818531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6" name="矩形 47"/>
          <p:cNvSpPr>
            <a:spLocks noChangeArrowheads="1"/>
          </p:cNvSpPr>
          <p:nvPr/>
        </p:nvSpPr>
        <p:spPr bwMode="auto">
          <a:xfrm>
            <a:off x="576596" y="3060717"/>
            <a:ext cx="216712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107" name="组合 106"/>
          <p:cNvGrpSpPr/>
          <p:nvPr/>
        </p:nvGrpSpPr>
        <p:grpSpPr>
          <a:xfrm>
            <a:off x="5875040" y="1006434"/>
            <a:ext cx="208734" cy="138347"/>
            <a:chOff x="9482595" y="2565731"/>
            <a:chExt cx="278384" cy="184511"/>
          </a:xfrm>
        </p:grpSpPr>
        <p:sp>
          <p:nvSpPr>
            <p:cNvPr id="108" name="椭圆 107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5543855" y="3281468"/>
            <a:ext cx="863871" cy="778878"/>
            <a:chOff x="5424755" y="1340768"/>
            <a:chExt cx="670560" cy="604586"/>
          </a:xfrm>
        </p:grpSpPr>
        <p:grpSp>
          <p:nvGrpSpPr>
            <p:cNvPr id="111" name="组合 110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13" name="组合 112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15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16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14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12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48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21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17" name="矩形 116"/>
          <p:cNvSpPr/>
          <p:nvPr/>
        </p:nvSpPr>
        <p:spPr>
          <a:xfrm>
            <a:off x="6508776" y="3304459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8" name="矩形 47"/>
          <p:cNvSpPr>
            <a:spLocks noChangeArrowheads="1"/>
          </p:cNvSpPr>
          <p:nvPr/>
        </p:nvSpPr>
        <p:spPr bwMode="auto">
          <a:xfrm>
            <a:off x="6508260" y="3546644"/>
            <a:ext cx="216712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1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4" dur="4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4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7" dur="4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7" dur="4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0" dur="4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105" grpId="0"/>
          <p:bldP spid="106" grpId="0"/>
          <p:bldP spid="117" grpId="0"/>
          <p:bldP spid="1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1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4" dur="4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4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7" dur="4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7" dur="4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0" dur="4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105" grpId="0"/>
          <p:bldP spid="106" grpId="0"/>
          <p:bldP spid="117" grpId="0"/>
          <p:bldP spid="118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研究方案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19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56" name="组合 55"/>
          <p:cNvGrpSpPr>
            <a:grpSpLocks noChangeAspect="1"/>
          </p:cNvGrpSpPr>
          <p:nvPr/>
        </p:nvGrpSpPr>
        <p:grpSpPr>
          <a:xfrm>
            <a:off x="545241" y="255081"/>
            <a:ext cx="273335" cy="234470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57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9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7" name="矩形 5"/>
          <p:cNvSpPr/>
          <p:nvPr/>
        </p:nvSpPr>
        <p:spPr>
          <a:xfrm rot="14179741">
            <a:off x="4337043" y="2260066"/>
            <a:ext cx="597509" cy="548919"/>
          </a:xfrm>
          <a:custGeom>
            <a:avLst/>
            <a:gdLst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-1" fmla="*/ 0 w 1080120"/>
              <a:gd name="connsiteY0-2" fmla="*/ 0 h 1407198"/>
              <a:gd name="connsiteX1-3" fmla="*/ 1080120 w 1080120"/>
              <a:gd name="connsiteY1-4" fmla="*/ 0 h 1407198"/>
              <a:gd name="connsiteX2-5" fmla="*/ 1080120 w 1080120"/>
              <a:gd name="connsiteY2-6" fmla="*/ 1407198 h 1407198"/>
              <a:gd name="connsiteX3-7" fmla="*/ 0 w 1080120"/>
              <a:gd name="connsiteY3-8" fmla="*/ 1407198 h 1407198"/>
              <a:gd name="connsiteX4-9" fmla="*/ 0 w 1080120"/>
              <a:gd name="connsiteY4-10" fmla="*/ 0 h 1407198"/>
              <a:gd name="connsiteX0-11" fmla="*/ 0 w 1080120"/>
              <a:gd name="connsiteY0-12" fmla="*/ 0 h 1407198"/>
              <a:gd name="connsiteX1-13" fmla="*/ 1080120 w 1080120"/>
              <a:gd name="connsiteY1-14" fmla="*/ 0 h 1407198"/>
              <a:gd name="connsiteX2-15" fmla="*/ 1080120 w 1080120"/>
              <a:gd name="connsiteY2-16" fmla="*/ 1407198 h 1407198"/>
              <a:gd name="connsiteX3-17" fmla="*/ 0 w 1080120"/>
              <a:gd name="connsiteY3-18" fmla="*/ 1407198 h 1407198"/>
              <a:gd name="connsiteX4-19" fmla="*/ 0 w 1080120"/>
              <a:gd name="connsiteY4-20" fmla="*/ 0 h 1407198"/>
              <a:gd name="connsiteX0-21" fmla="*/ 0 w 1080120"/>
              <a:gd name="connsiteY0-22" fmla="*/ 0 h 1407198"/>
              <a:gd name="connsiteX1-23" fmla="*/ 1080120 w 1080120"/>
              <a:gd name="connsiteY1-24" fmla="*/ 0 h 1407198"/>
              <a:gd name="connsiteX2-25" fmla="*/ 1080120 w 1080120"/>
              <a:gd name="connsiteY2-26" fmla="*/ 1407198 h 1407198"/>
              <a:gd name="connsiteX3-27" fmla="*/ 0 w 1080120"/>
              <a:gd name="connsiteY3-28" fmla="*/ 1407198 h 1407198"/>
              <a:gd name="connsiteX4-29" fmla="*/ 0 w 1080120"/>
              <a:gd name="connsiteY4-30" fmla="*/ 0 h 1407198"/>
              <a:gd name="connsiteX0-31" fmla="*/ 0 w 1080120"/>
              <a:gd name="connsiteY0-32" fmla="*/ 0 h 1407198"/>
              <a:gd name="connsiteX1-33" fmla="*/ 1080120 w 1080120"/>
              <a:gd name="connsiteY1-34" fmla="*/ 0 h 1407198"/>
              <a:gd name="connsiteX2-35" fmla="*/ 1080120 w 1080120"/>
              <a:gd name="connsiteY2-36" fmla="*/ 1407198 h 1407198"/>
              <a:gd name="connsiteX3-37" fmla="*/ 0 w 1080120"/>
              <a:gd name="connsiteY3-38" fmla="*/ 1407198 h 1407198"/>
              <a:gd name="connsiteX4-39" fmla="*/ 0 w 1080120"/>
              <a:gd name="connsiteY4-40" fmla="*/ 0 h 1407198"/>
              <a:gd name="connsiteX0-41" fmla="*/ 0 w 1080120"/>
              <a:gd name="connsiteY0-42" fmla="*/ 0 h 1407198"/>
              <a:gd name="connsiteX1-43" fmla="*/ 1080120 w 1080120"/>
              <a:gd name="connsiteY1-44" fmla="*/ 0 h 1407198"/>
              <a:gd name="connsiteX2-45" fmla="*/ 1080120 w 1080120"/>
              <a:gd name="connsiteY2-46" fmla="*/ 1407198 h 1407198"/>
              <a:gd name="connsiteX3-47" fmla="*/ 0 w 1080120"/>
              <a:gd name="connsiteY3-48" fmla="*/ 1407198 h 1407198"/>
              <a:gd name="connsiteX4-49" fmla="*/ 0 w 1080120"/>
              <a:gd name="connsiteY4-50" fmla="*/ 0 h 1407198"/>
              <a:gd name="connsiteX0-51" fmla="*/ 0 w 1080120"/>
              <a:gd name="connsiteY0-52" fmla="*/ 0 h 1407198"/>
              <a:gd name="connsiteX1-53" fmla="*/ 1080120 w 1080120"/>
              <a:gd name="connsiteY1-54" fmla="*/ 0 h 1407198"/>
              <a:gd name="connsiteX2-55" fmla="*/ 1080120 w 1080120"/>
              <a:gd name="connsiteY2-56" fmla="*/ 1407198 h 1407198"/>
              <a:gd name="connsiteX3-57" fmla="*/ 0 w 1080120"/>
              <a:gd name="connsiteY3-58" fmla="*/ 1407198 h 1407198"/>
              <a:gd name="connsiteX4-59" fmla="*/ 0 w 1080120"/>
              <a:gd name="connsiteY4-60" fmla="*/ 0 h 140719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120" h="1407198">
                <a:moveTo>
                  <a:pt x="0" y="0"/>
                </a:moveTo>
                <a:lnTo>
                  <a:pt x="1080120" y="0"/>
                </a:lnTo>
                <a:cubicBezTo>
                  <a:pt x="831575" y="585667"/>
                  <a:pt x="892944" y="1005638"/>
                  <a:pt x="1080120" y="1407198"/>
                </a:cubicBezTo>
                <a:lnTo>
                  <a:pt x="0" y="1407198"/>
                </a:lnTo>
                <a:cubicBezTo>
                  <a:pt x="171833" y="1017912"/>
                  <a:pt x="260819" y="542709"/>
                  <a:pt x="0" y="0"/>
                </a:cubicBezTo>
                <a:close/>
              </a:path>
            </a:pathLst>
          </a:custGeom>
          <a:solidFill>
            <a:srgbClr val="414455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矩形 5"/>
          <p:cNvSpPr/>
          <p:nvPr/>
        </p:nvSpPr>
        <p:spPr>
          <a:xfrm rot="19358775">
            <a:off x="5023709" y="2404290"/>
            <a:ext cx="597509" cy="548919"/>
          </a:xfrm>
          <a:custGeom>
            <a:avLst/>
            <a:gdLst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-1" fmla="*/ 0 w 1080120"/>
              <a:gd name="connsiteY0-2" fmla="*/ 0 h 1407198"/>
              <a:gd name="connsiteX1-3" fmla="*/ 1080120 w 1080120"/>
              <a:gd name="connsiteY1-4" fmla="*/ 0 h 1407198"/>
              <a:gd name="connsiteX2-5" fmla="*/ 1080120 w 1080120"/>
              <a:gd name="connsiteY2-6" fmla="*/ 1407198 h 1407198"/>
              <a:gd name="connsiteX3-7" fmla="*/ 0 w 1080120"/>
              <a:gd name="connsiteY3-8" fmla="*/ 1407198 h 1407198"/>
              <a:gd name="connsiteX4-9" fmla="*/ 0 w 1080120"/>
              <a:gd name="connsiteY4-10" fmla="*/ 0 h 1407198"/>
              <a:gd name="connsiteX0-11" fmla="*/ 0 w 1080120"/>
              <a:gd name="connsiteY0-12" fmla="*/ 0 h 1407198"/>
              <a:gd name="connsiteX1-13" fmla="*/ 1080120 w 1080120"/>
              <a:gd name="connsiteY1-14" fmla="*/ 0 h 1407198"/>
              <a:gd name="connsiteX2-15" fmla="*/ 1080120 w 1080120"/>
              <a:gd name="connsiteY2-16" fmla="*/ 1407198 h 1407198"/>
              <a:gd name="connsiteX3-17" fmla="*/ 0 w 1080120"/>
              <a:gd name="connsiteY3-18" fmla="*/ 1407198 h 1407198"/>
              <a:gd name="connsiteX4-19" fmla="*/ 0 w 1080120"/>
              <a:gd name="connsiteY4-20" fmla="*/ 0 h 1407198"/>
              <a:gd name="connsiteX0-21" fmla="*/ 0 w 1080120"/>
              <a:gd name="connsiteY0-22" fmla="*/ 0 h 1407198"/>
              <a:gd name="connsiteX1-23" fmla="*/ 1080120 w 1080120"/>
              <a:gd name="connsiteY1-24" fmla="*/ 0 h 1407198"/>
              <a:gd name="connsiteX2-25" fmla="*/ 1080120 w 1080120"/>
              <a:gd name="connsiteY2-26" fmla="*/ 1407198 h 1407198"/>
              <a:gd name="connsiteX3-27" fmla="*/ 0 w 1080120"/>
              <a:gd name="connsiteY3-28" fmla="*/ 1407198 h 1407198"/>
              <a:gd name="connsiteX4-29" fmla="*/ 0 w 1080120"/>
              <a:gd name="connsiteY4-30" fmla="*/ 0 h 1407198"/>
              <a:gd name="connsiteX0-31" fmla="*/ 0 w 1080120"/>
              <a:gd name="connsiteY0-32" fmla="*/ 0 h 1407198"/>
              <a:gd name="connsiteX1-33" fmla="*/ 1080120 w 1080120"/>
              <a:gd name="connsiteY1-34" fmla="*/ 0 h 1407198"/>
              <a:gd name="connsiteX2-35" fmla="*/ 1080120 w 1080120"/>
              <a:gd name="connsiteY2-36" fmla="*/ 1407198 h 1407198"/>
              <a:gd name="connsiteX3-37" fmla="*/ 0 w 1080120"/>
              <a:gd name="connsiteY3-38" fmla="*/ 1407198 h 1407198"/>
              <a:gd name="connsiteX4-39" fmla="*/ 0 w 1080120"/>
              <a:gd name="connsiteY4-40" fmla="*/ 0 h 1407198"/>
              <a:gd name="connsiteX0-41" fmla="*/ 0 w 1080120"/>
              <a:gd name="connsiteY0-42" fmla="*/ 0 h 1407198"/>
              <a:gd name="connsiteX1-43" fmla="*/ 1080120 w 1080120"/>
              <a:gd name="connsiteY1-44" fmla="*/ 0 h 1407198"/>
              <a:gd name="connsiteX2-45" fmla="*/ 1080120 w 1080120"/>
              <a:gd name="connsiteY2-46" fmla="*/ 1407198 h 1407198"/>
              <a:gd name="connsiteX3-47" fmla="*/ 0 w 1080120"/>
              <a:gd name="connsiteY3-48" fmla="*/ 1407198 h 1407198"/>
              <a:gd name="connsiteX4-49" fmla="*/ 0 w 1080120"/>
              <a:gd name="connsiteY4-50" fmla="*/ 0 h 1407198"/>
              <a:gd name="connsiteX0-51" fmla="*/ 0 w 1080120"/>
              <a:gd name="connsiteY0-52" fmla="*/ 0 h 1407198"/>
              <a:gd name="connsiteX1-53" fmla="*/ 1080120 w 1080120"/>
              <a:gd name="connsiteY1-54" fmla="*/ 0 h 1407198"/>
              <a:gd name="connsiteX2-55" fmla="*/ 1080120 w 1080120"/>
              <a:gd name="connsiteY2-56" fmla="*/ 1407198 h 1407198"/>
              <a:gd name="connsiteX3-57" fmla="*/ 0 w 1080120"/>
              <a:gd name="connsiteY3-58" fmla="*/ 1407198 h 1407198"/>
              <a:gd name="connsiteX4-59" fmla="*/ 0 w 1080120"/>
              <a:gd name="connsiteY4-60" fmla="*/ 0 h 140719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120" h="1407198">
                <a:moveTo>
                  <a:pt x="0" y="0"/>
                </a:moveTo>
                <a:lnTo>
                  <a:pt x="1080120" y="0"/>
                </a:lnTo>
                <a:cubicBezTo>
                  <a:pt x="831575" y="585667"/>
                  <a:pt x="892944" y="1005638"/>
                  <a:pt x="1080120" y="1407198"/>
                </a:cubicBezTo>
                <a:lnTo>
                  <a:pt x="0" y="1407198"/>
                </a:lnTo>
                <a:cubicBezTo>
                  <a:pt x="171833" y="1017912"/>
                  <a:pt x="260819" y="542709"/>
                  <a:pt x="0" y="0"/>
                </a:cubicBezTo>
                <a:close/>
              </a:path>
            </a:pathLst>
          </a:custGeom>
          <a:solidFill>
            <a:srgbClr val="414455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9" name="矩形 5"/>
          <p:cNvSpPr/>
          <p:nvPr/>
        </p:nvSpPr>
        <p:spPr>
          <a:xfrm rot="18719445">
            <a:off x="3499441" y="2171464"/>
            <a:ext cx="597509" cy="548919"/>
          </a:xfrm>
          <a:custGeom>
            <a:avLst/>
            <a:gdLst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-1" fmla="*/ 0 w 1080120"/>
              <a:gd name="connsiteY0-2" fmla="*/ 0 h 1407198"/>
              <a:gd name="connsiteX1-3" fmla="*/ 1080120 w 1080120"/>
              <a:gd name="connsiteY1-4" fmla="*/ 0 h 1407198"/>
              <a:gd name="connsiteX2-5" fmla="*/ 1080120 w 1080120"/>
              <a:gd name="connsiteY2-6" fmla="*/ 1407198 h 1407198"/>
              <a:gd name="connsiteX3-7" fmla="*/ 0 w 1080120"/>
              <a:gd name="connsiteY3-8" fmla="*/ 1407198 h 1407198"/>
              <a:gd name="connsiteX4-9" fmla="*/ 0 w 1080120"/>
              <a:gd name="connsiteY4-10" fmla="*/ 0 h 1407198"/>
              <a:gd name="connsiteX0-11" fmla="*/ 0 w 1080120"/>
              <a:gd name="connsiteY0-12" fmla="*/ 0 h 1407198"/>
              <a:gd name="connsiteX1-13" fmla="*/ 1080120 w 1080120"/>
              <a:gd name="connsiteY1-14" fmla="*/ 0 h 1407198"/>
              <a:gd name="connsiteX2-15" fmla="*/ 1080120 w 1080120"/>
              <a:gd name="connsiteY2-16" fmla="*/ 1407198 h 1407198"/>
              <a:gd name="connsiteX3-17" fmla="*/ 0 w 1080120"/>
              <a:gd name="connsiteY3-18" fmla="*/ 1407198 h 1407198"/>
              <a:gd name="connsiteX4-19" fmla="*/ 0 w 1080120"/>
              <a:gd name="connsiteY4-20" fmla="*/ 0 h 1407198"/>
              <a:gd name="connsiteX0-21" fmla="*/ 0 w 1080120"/>
              <a:gd name="connsiteY0-22" fmla="*/ 0 h 1407198"/>
              <a:gd name="connsiteX1-23" fmla="*/ 1080120 w 1080120"/>
              <a:gd name="connsiteY1-24" fmla="*/ 0 h 1407198"/>
              <a:gd name="connsiteX2-25" fmla="*/ 1080120 w 1080120"/>
              <a:gd name="connsiteY2-26" fmla="*/ 1407198 h 1407198"/>
              <a:gd name="connsiteX3-27" fmla="*/ 0 w 1080120"/>
              <a:gd name="connsiteY3-28" fmla="*/ 1407198 h 1407198"/>
              <a:gd name="connsiteX4-29" fmla="*/ 0 w 1080120"/>
              <a:gd name="connsiteY4-30" fmla="*/ 0 h 1407198"/>
              <a:gd name="connsiteX0-31" fmla="*/ 0 w 1080120"/>
              <a:gd name="connsiteY0-32" fmla="*/ 0 h 1407198"/>
              <a:gd name="connsiteX1-33" fmla="*/ 1080120 w 1080120"/>
              <a:gd name="connsiteY1-34" fmla="*/ 0 h 1407198"/>
              <a:gd name="connsiteX2-35" fmla="*/ 1080120 w 1080120"/>
              <a:gd name="connsiteY2-36" fmla="*/ 1407198 h 1407198"/>
              <a:gd name="connsiteX3-37" fmla="*/ 0 w 1080120"/>
              <a:gd name="connsiteY3-38" fmla="*/ 1407198 h 1407198"/>
              <a:gd name="connsiteX4-39" fmla="*/ 0 w 1080120"/>
              <a:gd name="connsiteY4-40" fmla="*/ 0 h 1407198"/>
              <a:gd name="connsiteX0-41" fmla="*/ 0 w 1080120"/>
              <a:gd name="connsiteY0-42" fmla="*/ 0 h 1407198"/>
              <a:gd name="connsiteX1-43" fmla="*/ 1080120 w 1080120"/>
              <a:gd name="connsiteY1-44" fmla="*/ 0 h 1407198"/>
              <a:gd name="connsiteX2-45" fmla="*/ 1080120 w 1080120"/>
              <a:gd name="connsiteY2-46" fmla="*/ 1407198 h 1407198"/>
              <a:gd name="connsiteX3-47" fmla="*/ 0 w 1080120"/>
              <a:gd name="connsiteY3-48" fmla="*/ 1407198 h 1407198"/>
              <a:gd name="connsiteX4-49" fmla="*/ 0 w 1080120"/>
              <a:gd name="connsiteY4-50" fmla="*/ 0 h 1407198"/>
              <a:gd name="connsiteX0-51" fmla="*/ 0 w 1080120"/>
              <a:gd name="connsiteY0-52" fmla="*/ 0 h 1407198"/>
              <a:gd name="connsiteX1-53" fmla="*/ 1080120 w 1080120"/>
              <a:gd name="connsiteY1-54" fmla="*/ 0 h 1407198"/>
              <a:gd name="connsiteX2-55" fmla="*/ 1080120 w 1080120"/>
              <a:gd name="connsiteY2-56" fmla="*/ 1407198 h 1407198"/>
              <a:gd name="connsiteX3-57" fmla="*/ 0 w 1080120"/>
              <a:gd name="connsiteY3-58" fmla="*/ 1407198 h 1407198"/>
              <a:gd name="connsiteX4-59" fmla="*/ 0 w 1080120"/>
              <a:gd name="connsiteY4-60" fmla="*/ 0 h 140719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120" h="1407198">
                <a:moveTo>
                  <a:pt x="0" y="0"/>
                </a:moveTo>
                <a:lnTo>
                  <a:pt x="1080120" y="0"/>
                </a:lnTo>
                <a:cubicBezTo>
                  <a:pt x="831575" y="585667"/>
                  <a:pt x="892944" y="1005638"/>
                  <a:pt x="1080120" y="1407198"/>
                </a:cubicBezTo>
                <a:lnTo>
                  <a:pt x="0" y="1407198"/>
                </a:lnTo>
                <a:cubicBezTo>
                  <a:pt x="171833" y="1017912"/>
                  <a:pt x="260819" y="542709"/>
                  <a:pt x="0" y="0"/>
                </a:cubicBezTo>
                <a:close/>
              </a:path>
            </a:pathLst>
          </a:custGeom>
          <a:solidFill>
            <a:srgbClr val="414455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20" name="组合 19"/>
          <p:cNvGrpSpPr/>
          <p:nvPr/>
        </p:nvGrpSpPr>
        <p:grpSpPr>
          <a:xfrm>
            <a:off x="3006233" y="1762321"/>
            <a:ext cx="809879" cy="809879"/>
            <a:chOff x="1057027" y="2420888"/>
            <a:chExt cx="864096" cy="864096"/>
          </a:xfrm>
        </p:grpSpPr>
        <p:sp>
          <p:nvSpPr>
            <p:cNvPr id="21" name="椭圆 20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2" name="椭圆 21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3" name="Freeform 92"/>
          <p:cNvSpPr>
            <a:spLocks noEditPoints="1"/>
          </p:cNvSpPr>
          <p:nvPr/>
        </p:nvSpPr>
        <p:spPr bwMode="auto">
          <a:xfrm>
            <a:off x="3276193" y="2075689"/>
            <a:ext cx="274344" cy="280544"/>
          </a:xfrm>
          <a:custGeom>
            <a:avLst/>
            <a:gdLst>
              <a:gd name="T0" fmla="*/ 161 w 195"/>
              <a:gd name="T1" fmla="*/ 101 h 200"/>
              <a:gd name="T2" fmla="*/ 152 w 195"/>
              <a:gd name="T3" fmla="*/ 99 h 200"/>
              <a:gd name="T4" fmla="*/ 159 w 195"/>
              <a:gd name="T5" fmla="*/ 87 h 200"/>
              <a:gd name="T6" fmla="*/ 161 w 195"/>
              <a:gd name="T7" fmla="*/ 87 h 200"/>
              <a:gd name="T8" fmla="*/ 184 w 195"/>
              <a:gd name="T9" fmla="*/ 46 h 200"/>
              <a:gd name="T10" fmla="*/ 164 w 195"/>
              <a:gd name="T11" fmla="*/ 23 h 200"/>
              <a:gd name="T12" fmla="*/ 164 w 195"/>
              <a:gd name="T13" fmla="*/ 9 h 200"/>
              <a:gd name="T14" fmla="*/ 195 w 195"/>
              <a:gd name="T15" fmla="*/ 46 h 200"/>
              <a:gd name="T16" fmla="*/ 161 w 195"/>
              <a:gd name="T17" fmla="*/ 101 h 200"/>
              <a:gd name="T18" fmla="*/ 98 w 195"/>
              <a:gd name="T19" fmla="*/ 130 h 200"/>
              <a:gd name="T20" fmla="*/ 36 w 195"/>
              <a:gd name="T21" fmla="*/ 40 h 200"/>
              <a:gd name="T22" fmla="*/ 36 w 195"/>
              <a:gd name="T23" fmla="*/ 0 h 200"/>
              <a:gd name="T24" fmla="*/ 160 w 195"/>
              <a:gd name="T25" fmla="*/ 0 h 200"/>
              <a:gd name="T26" fmla="*/ 160 w 195"/>
              <a:gd name="T27" fmla="*/ 40 h 200"/>
              <a:gd name="T28" fmla="*/ 98 w 195"/>
              <a:gd name="T29" fmla="*/ 130 h 200"/>
              <a:gd name="T30" fmla="*/ 67 w 195"/>
              <a:gd name="T31" fmla="*/ 12 h 200"/>
              <a:gd name="T32" fmla="*/ 52 w 195"/>
              <a:gd name="T33" fmla="*/ 12 h 200"/>
              <a:gd name="T34" fmla="*/ 99 w 195"/>
              <a:gd name="T35" fmla="*/ 119 h 200"/>
              <a:gd name="T36" fmla="*/ 67 w 195"/>
              <a:gd name="T37" fmla="*/ 12 h 200"/>
              <a:gd name="T38" fmla="*/ 34 w 195"/>
              <a:gd name="T39" fmla="*/ 87 h 200"/>
              <a:gd name="T40" fmla="*/ 36 w 195"/>
              <a:gd name="T41" fmla="*/ 87 h 200"/>
              <a:gd name="T42" fmla="*/ 43 w 195"/>
              <a:gd name="T43" fmla="*/ 99 h 200"/>
              <a:gd name="T44" fmla="*/ 34 w 195"/>
              <a:gd name="T45" fmla="*/ 101 h 200"/>
              <a:gd name="T46" fmla="*/ 0 w 195"/>
              <a:gd name="T47" fmla="*/ 46 h 200"/>
              <a:gd name="T48" fmla="*/ 31 w 195"/>
              <a:gd name="T49" fmla="*/ 9 h 200"/>
              <a:gd name="T50" fmla="*/ 31 w 195"/>
              <a:gd name="T51" fmla="*/ 23 h 200"/>
              <a:gd name="T52" fmla="*/ 11 w 195"/>
              <a:gd name="T53" fmla="*/ 46 h 200"/>
              <a:gd name="T54" fmla="*/ 34 w 195"/>
              <a:gd name="T55" fmla="*/ 87 h 200"/>
              <a:gd name="T56" fmla="*/ 87 w 195"/>
              <a:gd name="T57" fmla="*/ 147 h 200"/>
              <a:gd name="T58" fmla="*/ 97 w 195"/>
              <a:gd name="T59" fmla="*/ 136 h 200"/>
              <a:gd name="T60" fmla="*/ 108 w 195"/>
              <a:gd name="T61" fmla="*/ 147 h 200"/>
              <a:gd name="T62" fmla="*/ 97 w 195"/>
              <a:gd name="T63" fmla="*/ 157 h 200"/>
              <a:gd name="T64" fmla="*/ 87 w 195"/>
              <a:gd name="T65" fmla="*/ 147 h 200"/>
              <a:gd name="T66" fmla="*/ 128 w 195"/>
              <a:gd name="T67" fmla="*/ 170 h 200"/>
              <a:gd name="T68" fmla="*/ 118 w 195"/>
              <a:gd name="T69" fmla="*/ 180 h 200"/>
              <a:gd name="T70" fmla="*/ 78 w 195"/>
              <a:gd name="T71" fmla="*/ 180 h 200"/>
              <a:gd name="T72" fmla="*/ 68 w 195"/>
              <a:gd name="T73" fmla="*/ 170 h 200"/>
              <a:gd name="T74" fmla="*/ 78 w 195"/>
              <a:gd name="T75" fmla="*/ 160 h 200"/>
              <a:gd name="T76" fmla="*/ 118 w 195"/>
              <a:gd name="T77" fmla="*/ 160 h 200"/>
              <a:gd name="T78" fmla="*/ 128 w 195"/>
              <a:gd name="T79" fmla="*/ 170 h 200"/>
              <a:gd name="T80" fmla="*/ 58 w 195"/>
              <a:gd name="T81" fmla="*/ 184 h 200"/>
              <a:gd name="T82" fmla="*/ 134 w 195"/>
              <a:gd name="T83" fmla="*/ 184 h 200"/>
              <a:gd name="T84" fmla="*/ 144 w 195"/>
              <a:gd name="T85" fmla="*/ 200 h 200"/>
              <a:gd name="T86" fmla="*/ 48 w 195"/>
              <a:gd name="T87" fmla="*/ 200 h 200"/>
              <a:gd name="T88" fmla="*/ 58 w 195"/>
              <a:gd name="T89" fmla="*/ 18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5" h="200">
                <a:moveTo>
                  <a:pt x="161" y="101"/>
                </a:moveTo>
                <a:cubicBezTo>
                  <a:pt x="158" y="101"/>
                  <a:pt x="155" y="100"/>
                  <a:pt x="152" y="99"/>
                </a:cubicBezTo>
                <a:cubicBezTo>
                  <a:pt x="155" y="96"/>
                  <a:pt x="157" y="92"/>
                  <a:pt x="159" y="87"/>
                </a:cubicBezTo>
                <a:cubicBezTo>
                  <a:pt x="159" y="87"/>
                  <a:pt x="160" y="87"/>
                  <a:pt x="161" y="87"/>
                </a:cubicBezTo>
                <a:cubicBezTo>
                  <a:pt x="176" y="87"/>
                  <a:pt x="184" y="64"/>
                  <a:pt x="184" y="46"/>
                </a:cubicBezTo>
                <a:cubicBezTo>
                  <a:pt x="184" y="31"/>
                  <a:pt x="175" y="23"/>
                  <a:pt x="164" y="23"/>
                </a:cubicBezTo>
                <a:cubicBezTo>
                  <a:pt x="164" y="18"/>
                  <a:pt x="164" y="13"/>
                  <a:pt x="164" y="9"/>
                </a:cubicBezTo>
                <a:cubicBezTo>
                  <a:pt x="181" y="9"/>
                  <a:pt x="195" y="23"/>
                  <a:pt x="195" y="46"/>
                </a:cubicBezTo>
                <a:cubicBezTo>
                  <a:pt x="195" y="71"/>
                  <a:pt x="182" y="101"/>
                  <a:pt x="161" y="101"/>
                </a:cubicBezTo>
                <a:close/>
                <a:moveTo>
                  <a:pt x="98" y="130"/>
                </a:moveTo>
                <a:cubicBezTo>
                  <a:pt x="65" y="130"/>
                  <a:pt x="36" y="90"/>
                  <a:pt x="36" y="40"/>
                </a:cubicBezTo>
                <a:cubicBezTo>
                  <a:pt x="36" y="37"/>
                  <a:pt x="36" y="3"/>
                  <a:pt x="36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60" y="3"/>
                  <a:pt x="160" y="37"/>
                  <a:pt x="160" y="40"/>
                </a:cubicBezTo>
                <a:cubicBezTo>
                  <a:pt x="160" y="90"/>
                  <a:pt x="131" y="130"/>
                  <a:pt x="98" y="130"/>
                </a:cubicBezTo>
                <a:close/>
                <a:moveTo>
                  <a:pt x="67" y="12"/>
                </a:move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0" y="116"/>
                  <a:pt x="99" y="119"/>
                </a:cubicBezTo>
                <a:cubicBezTo>
                  <a:pt x="62" y="92"/>
                  <a:pt x="67" y="12"/>
                  <a:pt x="67" y="12"/>
                </a:cubicBezTo>
                <a:close/>
                <a:moveTo>
                  <a:pt x="34" y="87"/>
                </a:moveTo>
                <a:cubicBezTo>
                  <a:pt x="35" y="87"/>
                  <a:pt x="36" y="87"/>
                  <a:pt x="36" y="87"/>
                </a:cubicBezTo>
                <a:cubicBezTo>
                  <a:pt x="38" y="92"/>
                  <a:pt x="40" y="96"/>
                  <a:pt x="43" y="99"/>
                </a:cubicBezTo>
                <a:cubicBezTo>
                  <a:pt x="40" y="100"/>
                  <a:pt x="37" y="101"/>
                  <a:pt x="34" y="101"/>
                </a:cubicBezTo>
                <a:cubicBezTo>
                  <a:pt x="13" y="101"/>
                  <a:pt x="0" y="71"/>
                  <a:pt x="0" y="46"/>
                </a:cubicBezTo>
                <a:cubicBezTo>
                  <a:pt x="0" y="23"/>
                  <a:pt x="14" y="9"/>
                  <a:pt x="31" y="9"/>
                </a:cubicBezTo>
                <a:cubicBezTo>
                  <a:pt x="31" y="13"/>
                  <a:pt x="31" y="18"/>
                  <a:pt x="31" y="23"/>
                </a:cubicBezTo>
                <a:cubicBezTo>
                  <a:pt x="20" y="23"/>
                  <a:pt x="11" y="31"/>
                  <a:pt x="11" y="46"/>
                </a:cubicBezTo>
                <a:cubicBezTo>
                  <a:pt x="11" y="64"/>
                  <a:pt x="19" y="87"/>
                  <a:pt x="34" y="87"/>
                </a:cubicBezTo>
                <a:close/>
                <a:moveTo>
                  <a:pt x="87" y="147"/>
                </a:moveTo>
                <a:cubicBezTo>
                  <a:pt x="87" y="141"/>
                  <a:pt x="91" y="136"/>
                  <a:pt x="97" y="136"/>
                </a:cubicBezTo>
                <a:cubicBezTo>
                  <a:pt x="103" y="136"/>
                  <a:pt x="108" y="141"/>
                  <a:pt x="108" y="147"/>
                </a:cubicBezTo>
                <a:cubicBezTo>
                  <a:pt x="108" y="153"/>
                  <a:pt x="103" y="157"/>
                  <a:pt x="97" y="157"/>
                </a:cubicBezTo>
                <a:cubicBezTo>
                  <a:pt x="91" y="157"/>
                  <a:pt x="87" y="153"/>
                  <a:pt x="87" y="147"/>
                </a:cubicBezTo>
                <a:close/>
                <a:moveTo>
                  <a:pt x="128" y="170"/>
                </a:moveTo>
                <a:cubicBezTo>
                  <a:pt x="128" y="176"/>
                  <a:pt x="123" y="180"/>
                  <a:pt x="118" y="180"/>
                </a:cubicBezTo>
                <a:cubicBezTo>
                  <a:pt x="78" y="180"/>
                  <a:pt x="78" y="180"/>
                  <a:pt x="78" y="180"/>
                </a:cubicBezTo>
                <a:cubicBezTo>
                  <a:pt x="72" y="180"/>
                  <a:pt x="68" y="176"/>
                  <a:pt x="68" y="170"/>
                </a:cubicBezTo>
                <a:cubicBezTo>
                  <a:pt x="68" y="165"/>
                  <a:pt x="72" y="160"/>
                  <a:pt x="78" y="160"/>
                </a:cubicBezTo>
                <a:cubicBezTo>
                  <a:pt x="118" y="160"/>
                  <a:pt x="118" y="160"/>
                  <a:pt x="118" y="160"/>
                </a:cubicBezTo>
                <a:cubicBezTo>
                  <a:pt x="123" y="160"/>
                  <a:pt x="128" y="165"/>
                  <a:pt x="128" y="170"/>
                </a:cubicBezTo>
                <a:close/>
                <a:moveTo>
                  <a:pt x="58" y="184"/>
                </a:moveTo>
                <a:cubicBezTo>
                  <a:pt x="134" y="184"/>
                  <a:pt x="134" y="184"/>
                  <a:pt x="134" y="184"/>
                </a:cubicBezTo>
                <a:cubicBezTo>
                  <a:pt x="143" y="184"/>
                  <a:pt x="144" y="195"/>
                  <a:pt x="144" y="200"/>
                </a:cubicBezTo>
                <a:cubicBezTo>
                  <a:pt x="102" y="200"/>
                  <a:pt x="88" y="200"/>
                  <a:pt x="48" y="200"/>
                </a:cubicBezTo>
                <a:cubicBezTo>
                  <a:pt x="48" y="195"/>
                  <a:pt x="48" y="184"/>
                  <a:pt x="58" y="184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24" name="椭圆 23"/>
          <p:cNvSpPr/>
          <p:nvPr/>
        </p:nvSpPr>
        <p:spPr>
          <a:xfrm>
            <a:off x="3259353" y="1565245"/>
            <a:ext cx="269960" cy="269960"/>
          </a:xfrm>
          <a:prstGeom prst="ellipse">
            <a:avLst/>
          </a:prstGeom>
          <a:solidFill>
            <a:srgbClr val="414455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5" name="标题 4"/>
          <p:cNvSpPr txBox="1"/>
          <p:nvPr/>
        </p:nvSpPr>
        <p:spPr>
          <a:xfrm>
            <a:off x="3240078" y="1573270"/>
            <a:ext cx="334261" cy="269960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050" b="1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01</a:t>
            </a:r>
          </a:p>
        </p:txBody>
      </p:sp>
      <p:sp>
        <p:nvSpPr>
          <p:cNvPr id="26" name="矩形 25"/>
          <p:cNvSpPr/>
          <p:nvPr/>
        </p:nvSpPr>
        <p:spPr>
          <a:xfrm>
            <a:off x="1325549" y="1870305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矩形 47"/>
          <p:cNvSpPr>
            <a:spLocks noChangeArrowheads="1"/>
          </p:cNvSpPr>
          <p:nvPr/>
        </p:nvSpPr>
        <p:spPr bwMode="auto">
          <a:xfrm>
            <a:off x="1325034" y="2166482"/>
            <a:ext cx="1727742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762121" y="2397445"/>
            <a:ext cx="809879" cy="809879"/>
            <a:chOff x="1057027" y="2420888"/>
            <a:chExt cx="864096" cy="864096"/>
          </a:xfrm>
        </p:grpSpPr>
        <p:sp>
          <p:nvSpPr>
            <p:cNvPr id="29" name="椭圆 28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0" name="椭圆 29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31" name="Freeform 61"/>
          <p:cNvSpPr>
            <a:spLocks noEditPoints="1"/>
          </p:cNvSpPr>
          <p:nvPr/>
        </p:nvSpPr>
        <p:spPr bwMode="auto">
          <a:xfrm>
            <a:off x="4067339" y="2649986"/>
            <a:ext cx="269439" cy="260508"/>
          </a:xfrm>
          <a:custGeom>
            <a:avLst/>
            <a:gdLst>
              <a:gd name="T0" fmla="*/ 186 w 200"/>
              <a:gd name="T1" fmla="*/ 114 h 192"/>
              <a:gd name="T2" fmla="*/ 182 w 200"/>
              <a:gd name="T3" fmla="*/ 154 h 192"/>
              <a:gd name="T4" fmla="*/ 149 w 200"/>
              <a:gd name="T5" fmla="*/ 191 h 192"/>
              <a:gd name="T6" fmla="*/ 68 w 200"/>
              <a:gd name="T7" fmla="*/ 172 h 192"/>
              <a:gd name="T8" fmla="*/ 68 w 200"/>
              <a:gd name="T9" fmla="*/ 171 h 192"/>
              <a:gd name="T10" fmla="*/ 68 w 200"/>
              <a:gd name="T11" fmla="*/ 191 h 192"/>
              <a:gd name="T12" fmla="*/ 48 w 200"/>
              <a:gd name="T13" fmla="*/ 191 h 192"/>
              <a:gd name="T14" fmla="*/ 28 w 200"/>
              <a:gd name="T15" fmla="*/ 191 h 192"/>
              <a:gd name="T16" fmla="*/ 20 w 200"/>
              <a:gd name="T17" fmla="*/ 191 h 192"/>
              <a:gd name="T18" fmla="*/ 0 w 200"/>
              <a:gd name="T19" fmla="*/ 171 h 192"/>
              <a:gd name="T20" fmla="*/ 0 w 200"/>
              <a:gd name="T21" fmla="*/ 79 h 192"/>
              <a:gd name="T22" fmla="*/ 20 w 200"/>
              <a:gd name="T23" fmla="*/ 59 h 192"/>
              <a:gd name="T24" fmla="*/ 28 w 200"/>
              <a:gd name="T25" fmla="*/ 59 h 192"/>
              <a:gd name="T26" fmla="*/ 48 w 200"/>
              <a:gd name="T27" fmla="*/ 59 h 192"/>
              <a:gd name="T28" fmla="*/ 68 w 200"/>
              <a:gd name="T29" fmla="*/ 59 h 192"/>
              <a:gd name="T30" fmla="*/ 68 w 200"/>
              <a:gd name="T31" fmla="*/ 79 h 192"/>
              <a:gd name="T32" fmla="*/ 68 w 200"/>
              <a:gd name="T33" fmla="*/ 79 h 192"/>
              <a:gd name="T34" fmla="*/ 125 w 200"/>
              <a:gd name="T35" fmla="*/ 1 h 192"/>
              <a:gd name="T36" fmla="*/ 153 w 200"/>
              <a:gd name="T37" fmla="*/ 67 h 192"/>
              <a:gd name="T38" fmla="*/ 197 w 200"/>
              <a:gd name="T39" fmla="*/ 89 h 192"/>
              <a:gd name="T40" fmla="*/ 186 w 200"/>
              <a:gd name="T41" fmla="*/ 114 h 192"/>
              <a:gd name="T42" fmla="*/ 138 w 200"/>
              <a:gd name="T43" fmla="*/ 78 h 192"/>
              <a:gd name="T44" fmla="*/ 132 w 200"/>
              <a:gd name="T45" fmla="*/ 13 h 192"/>
              <a:gd name="T46" fmla="*/ 68 w 200"/>
              <a:gd name="T47" fmla="*/ 94 h 192"/>
              <a:gd name="T48" fmla="*/ 68 w 200"/>
              <a:gd name="T49" fmla="*/ 101 h 192"/>
              <a:gd name="T50" fmla="*/ 68 w 200"/>
              <a:gd name="T51" fmla="*/ 157 h 192"/>
              <a:gd name="T52" fmla="*/ 148 w 200"/>
              <a:gd name="T53" fmla="*/ 179 h 192"/>
              <a:gd name="T54" fmla="*/ 165 w 200"/>
              <a:gd name="T55" fmla="*/ 150 h 192"/>
              <a:gd name="T56" fmla="*/ 170 w 200"/>
              <a:gd name="T57" fmla="*/ 113 h 192"/>
              <a:gd name="T58" fmla="*/ 182 w 200"/>
              <a:gd name="T59" fmla="*/ 92 h 192"/>
              <a:gd name="T60" fmla="*/ 138 w 200"/>
              <a:gd name="T61" fmla="*/ 7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00" h="192">
                <a:moveTo>
                  <a:pt x="186" y="114"/>
                </a:moveTo>
                <a:cubicBezTo>
                  <a:pt x="200" y="118"/>
                  <a:pt x="196" y="152"/>
                  <a:pt x="182" y="154"/>
                </a:cubicBezTo>
                <a:cubicBezTo>
                  <a:pt x="185" y="163"/>
                  <a:pt x="186" y="192"/>
                  <a:pt x="149" y="191"/>
                </a:cubicBezTo>
                <a:cubicBezTo>
                  <a:pt x="105" y="191"/>
                  <a:pt x="97" y="172"/>
                  <a:pt x="68" y="172"/>
                </a:cubicBezTo>
                <a:cubicBezTo>
                  <a:pt x="68" y="171"/>
                  <a:pt x="68" y="171"/>
                  <a:pt x="68" y="17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48" y="191"/>
                  <a:pt x="48" y="191"/>
                  <a:pt x="48" y="191"/>
                </a:cubicBezTo>
                <a:cubicBezTo>
                  <a:pt x="28" y="191"/>
                  <a:pt x="28" y="191"/>
                  <a:pt x="28" y="191"/>
                </a:cubicBezTo>
                <a:cubicBezTo>
                  <a:pt x="20" y="191"/>
                  <a:pt x="20" y="191"/>
                  <a:pt x="20" y="191"/>
                </a:cubicBezTo>
                <a:cubicBezTo>
                  <a:pt x="9" y="191"/>
                  <a:pt x="0" y="182"/>
                  <a:pt x="0" y="171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68"/>
                  <a:pt x="9" y="59"/>
                  <a:pt x="20" y="59"/>
                </a:cubicBezTo>
                <a:cubicBezTo>
                  <a:pt x="28" y="59"/>
                  <a:pt x="28" y="59"/>
                  <a:pt x="28" y="59"/>
                </a:cubicBezTo>
                <a:cubicBezTo>
                  <a:pt x="48" y="59"/>
                  <a:pt x="48" y="59"/>
                  <a:pt x="48" y="59"/>
                </a:cubicBezTo>
                <a:cubicBezTo>
                  <a:pt x="68" y="59"/>
                  <a:pt x="68" y="59"/>
                  <a:pt x="68" y="59"/>
                </a:cubicBezTo>
                <a:cubicBezTo>
                  <a:pt x="68" y="79"/>
                  <a:pt x="68" y="79"/>
                  <a:pt x="68" y="79"/>
                </a:cubicBezTo>
                <a:cubicBezTo>
                  <a:pt x="68" y="79"/>
                  <a:pt x="68" y="79"/>
                  <a:pt x="68" y="79"/>
                </a:cubicBezTo>
                <a:cubicBezTo>
                  <a:pt x="115" y="60"/>
                  <a:pt x="113" y="2"/>
                  <a:pt x="125" y="1"/>
                </a:cubicBezTo>
                <a:cubicBezTo>
                  <a:pt x="196" y="0"/>
                  <a:pt x="153" y="67"/>
                  <a:pt x="153" y="67"/>
                </a:cubicBezTo>
                <a:cubicBezTo>
                  <a:pt x="153" y="67"/>
                  <a:pt x="193" y="54"/>
                  <a:pt x="197" y="89"/>
                </a:cubicBezTo>
                <a:cubicBezTo>
                  <a:pt x="196" y="99"/>
                  <a:pt x="197" y="105"/>
                  <a:pt x="186" y="114"/>
                </a:cubicBezTo>
                <a:close/>
                <a:moveTo>
                  <a:pt x="138" y="78"/>
                </a:moveTo>
                <a:cubicBezTo>
                  <a:pt x="138" y="78"/>
                  <a:pt x="171" y="12"/>
                  <a:pt x="132" y="13"/>
                </a:cubicBezTo>
                <a:cubicBezTo>
                  <a:pt x="125" y="13"/>
                  <a:pt x="128" y="74"/>
                  <a:pt x="68" y="94"/>
                </a:cubicBezTo>
                <a:cubicBezTo>
                  <a:pt x="68" y="93"/>
                  <a:pt x="68" y="96"/>
                  <a:pt x="68" y="101"/>
                </a:cubicBezTo>
                <a:cubicBezTo>
                  <a:pt x="68" y="157"/>
                  <a:pt x="68" y="157"/>
                  <a:pt x="68" y="157"/>
                </a:cubicBezTo>
                <a:cubicBezTo>
                  <a:pt x="91" y="157"/>
                  <a:pt x="118" y="179"/>
                  <a:pt x="148" y="179"/>
                </a:cubicBezTo>
                <a:cubicBezTo>
                  <a:pt x="173" y="179"/>
                  <a:pt x="170" y="158"/>
                  <a:pt x="165" y="150"/>
                </a:cubicBezTo>
                <a:cubicBezTo>
                  <a:pt x="185" y="144"/>
                  <a:pt x="180" y="116"/>
                  <a:pt x="170" y="113"/>
                </a:cubicBezTo>
                <a:cubicBezTo>
                  <a:pt x="179" y="102"/>
                  <a:pt x="181" y="99"/>
                  <a:pt x="182" y="92"/>
                </a:cubicBezTo>
                <a:cubicBezTo>
                  <a:pt x="179" y="68"/>
                  <a:pt x="138" y="78"/>
                  <a:pt x="138" y="78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32" name="椭圆 31"/>
          <p:cNvSpPr/>
          <p:nvPr/>
        </p:nvSpPr>
        <p:spPr>
          <a:xfrm>
            <a:off x="3621986" y="2734176"/>
            <a:ext cx="269960" cy="269960"/>
          </a:xfrm>
          <a:prstGeom prst="ellipse">
            <a:avLst/>
          </a:prstGeom>
          <a:solidFill>
            <a:srgbClr val="414455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3" name="标题 4"/>
          <p:cNvSpPr txBox="1"/>
          <p:nvPr/>
        </p:nvSpPr>
        <p:spPr>
          <a:xfrm>
            <a:off x="3589835" y="2742200"/>
            <a:ext cx="334261" cy="269960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050" b="1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02</a:t>
            </a:r>
          </a:p>
        </p:txBody>
      </p:sp>
      <p:sp>
        <p:nvSpPr>
          <p:cNvPr id="34" name="矩形 33"/>
          <p:cNvSpPr/>
          <p:nvPr/>
        </p:nvSpPr>
        <p:spPr>
          <a:xfrm>
            <a:off x="2459380" y="3029041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2458865" y="3325219"/>
            <a:ext cx="1727742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657963" y="1835205"/>
            <a:ext cx="809879" cy="809879"/>
            <a:chOff x="1057027" y="2420888"/>
            <a:chExt cx="864096" cy="864096"/>
          </a:xfrm>
        </p:grpSpPr>
        <p:sp>
          <p:nvSpPr>
            <p:cNvPr id="37" name="椭圆 36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8" name="椭圆 37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39" name="Freeform 34"/>
          <p:cNvSpPr>
            <a:spLocks noEditPoints="1"/>
          </p:cNvSpPr>
          <p:nvPr/>
        </p:nvSpPr>
        <p:spPr bwMode="auto">
          <a:xfrm>
            <a:off x="4934587" y="2069452"/>
            <a:ext cx="278938" cy="280488"/>
          </a:xfrm>
          <a:custGeom>
            <a:avLst/>
            <a:gdLst>
              <a:gd name="T0" fmla="*/ 180 w 199"/>
              <a:gd name="T1" fmla="*/ 80 h 199"/>
              <a:gd name="T2" fmla="*/ 118 w 199"/>
              <a:gd name="T3" fmla="*/ 19 h 199"/>
              <a:gd name="T4" fmla="*/ 137 w 199"/>
              <a:gd name="T5" fmla="*/ 0 h 199"/>
              <a:gd name="T6" fmla="*/ 199 w 199"/>
              <a:gd name="T7" fmla="*/ 62 h 199"/>
              <a:gd name="T8" fmla="*/ 180 w 199"/>
              <a:gd name="T9" fmla="*/ 80 h 199"/>
              <a:gd name="T10" fmla="*/ 162 w 199"/>
              <a:gd name="T11" fmla="*/ 98 h 199"/>
              <a:gd name="T12" fmla="*/ 160 w 199"/>
              <a:gd name="T13" fmla="*/ 99 h 199"/>
              <a:gd name="T14" fmla="*/ 149 w 199"/>
              <a:gd name="T15" fmla="*/ 99 h 199"/>
              <a:gd name="T16" fmla="*/ 137 w 199"/>
              <a:gd name="T17" fmla="*/ 99 h 199"/>
              <a:gd name="T18" fmla="*/ 124 w 199"/>
              <a:gd name="T19" fmla="*/ 149 h 199"/>
              <a:gd name="T20" fmla="*/ 25 w 199"/>
              <a:gd name="T21" fmla="*/ 199 h 199"/>
              <a:gd name="T22" fmla="*/ 13 w 199"/>
              <a:gd name="T23" fmla="*/ 199 h 199"/>
              <a:gd name="T24" fmla="*/ 52 w 199"/>
              <a:gd name="T25" fmla="*/ 159 h 199"/>
              <a:gd name="T26" fmla="*/ 62 w 199"/>
              <a:gd name="T27" fmla="*/ 161 h 199"/>
              <a:gd name="T28" fmla="*/ 87 w 199"/>
              <a:gd name="T29" fmla="*/ 137 h 199"/>
              <a:gd name="T30" fmla="*/ 62 w 199"/>
              <a:gd name="T31" fmla="*/ 112 h 199"/>
              <a:gd name="T32" fmla="*/ 37 w 199"/>
              <a:gd name="T33" fmla="*/ 137 h 199"/>
              <a:gd name="T34" fmla="*/ 40 w 199"/>
              <a:gd name="T35" fmla="*/ 147 h 199"/>
              <a:gd name="T36" fmla="*/ 0 w 199"/>
              <a:gd name="T37" fmla="*/ 186 h 199"/>
              <a:gd name="T38" fmla="*/ 0 w 199"/>
              <a:gd name="T39" fmla="*/ 174 h 199"/>
              <a:gd name="T40" fmla="*/ 50 w 199"/>
              <a:gd name="T41" fmla="*/ 75 h 199"/>
              <a:gd name="T42" fmla="*/ 100 w 199"/>
              <a:gd name="T43" fmla="*/ 62 h 199"/>
              <a:gd name="T44" fmla="*/ 100 w 199"/>
              <a:gd name="T45" fmla="*/ 50 h 199"/>
              <a:gd name="T46" fmla="*/ 100 w 199"/>
              <a:gd name="T47" fmla="*/ 38 h 199"/>
              <a:gd name="T48" fmla="*/ 100 w 199"/>
              <a:gd name="T49" fmla="*/ 37 h 199"/>
              <a:gd name="T50" fmla="*/ 106 w 199"/>
              <a:gd name="T51" fmla="*/ 31 h 199"/>
              <a:gd name="T52" fmla="*/ 167 w 199"/>
              <a:gd name="T53" fmla="*/ 93 h 199"/>
              <a:gd name="T54" fmla="*/ 162 w 199"/>
              <a:gd name="T55" fmla="*/ 9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9">
                <a:moveTo>
                  <a:pt x="180" y="80"/>
                </a:moveTo>
                <a:cubicBezTo>
                  <a:pt x="118" y="19"/>
                  <a:pt x="118" y="19"/>
                  <a:pt x="118" y="19"/>
                </a:cubicBezTo>
                <a:cubicBezTo>
                  <a:pt x="137" y="0"/>
                  <a:pt x="137" y="0"/>
                  <a:pt x="137" y="0"/>
                </a:cubicBezTo>
                <a:cubicBezTo>
                  <a:pt x="199" y="62"/>
                  <a:pt x="199" y="62"/>
                  <a:pt x="199" y="62"/>
                </a:cubicBezTo>
                <a:lnTo>
                  <a:pt x="180" y="80"/>
                </a:lnTo>
                <a:close/>
                <a:moveTo>
                  <a:pt x="162" y="98"/>
                </a:moveTo>
                <a:cubicBezTo>
                  <a:pt x="161" y="99"/>
                  <a:pt x="161" y="99"/>
                  <a:pt x="160" y="99"/>
                </a:cubicBezTo>
                <a:cubicBezTo>
                  <a:pt x="149" y="99"/>
                  <a:pt x="149" y="99"/>
                  <a:pt x="149" y="99"/>
                </a:cubicBezTo>
                <a:cubicBezTo>
                  <a:pt x="137" y="99"/>
                  <a:pt x="137" y="99"/>
                  <a:pt x="137" y="99"/>
                </a:cubicBezTo>
                <a:cubicBezTo>
                  <a:pt x="124" y="149"/>
                  <a:pt x="124" y="149"/>
                  <a:pt x="124" y="149"/>
                </a:cubicBezTo>
                <a:cubicBezTo>
                  <a:pt x="25" y="199"/>
                  <a:pt x="25" y="199"/>
                  <a:pt x="25" y="199"/>
                </a:cubicBezTo>
                <a:cubicBezTo>
                  <a:pt x="13" y="199"/>
                  <a:pt x="13" y="199"/>
                  <a:pt x="13" y="199"/>
                </a:cubicBezTo>
                <a:cubicBezTo>
                  <a:pt x="52" y="159"/>
                  <a:pt x="52" y="159"/>
                  <a:pt x="52" y="159"/>
                </a:cubicBezTo>
                <a:cubicBezTo>
                  <a:pt x="55" y="161"/>
                  <a:pt x="59" y="161"/>
                  <a:pt x="62" y="161"/>
                </a:cubicBezTo>
                <a:cubicBezTo>
                  <a:pt x="76" y="161"/>
                  <a:pt x="87" y="150"/>
                  <a:pt x="87" y="137"/>
                </a:cubicBezTo>
                <a:cubicBezTo>
                  <a:pt x="87" y="123"/>
                  <a:pt x="76" y="112"/>
                  <a:pt x="62" y="112"/>
                </a:cubicBezTo>
                <a:cubicBezTo>
                  <a:pt x="49" y="112"/>
                  <a:pt x="37" y="123"/>
                  <a:pt x="37" y="137"/>
                </a:cubicBezTo>
                <a:cubicBezTo>
                  <a:pt x="37" y="140"/>
                  <a:pt x="38" y="144"/>
                  <a:pt x="40" y="147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74"/>
                  <a:pt x="0" y="174"/>
                  <a:pt x="0" y="174"/>
                </a:cubicBezTo>
                <a:cubicBezTo>
                  <a:pt x="50" y="75"/>
                  <a:pt x="50" y="75"/>
                  <a:pt x="50" y="75"/>
                </a:cubicBezTo>
                <a:cubicBezTo>
                  <a:pt x="100" y="62"/>
                  <a:pt x="100" y="62"/>
                  <a:pt x="100" y="62"/>
                </a:cubicBezTo>
                <a:cubicBezTo>
                  <a:pt x="100" y="50"/>
                  <a:pt x="100" y="50"/>
                  <a:pt x="100" y="50"/>
                </a:cubicBezTo>
                <a:cubicBezTo>
                  <a:pt x="100" y="38"/>
                  <a:pt x="100" y="38"/>
                  <a:pt x="100" y="38"/>
                </a:cubicBezTo>
                <a:cubicBezTo>
                  <a:pt x="100" y="37"/>
                  <a:pt x="100" y="37"/>
                  <a:pt x="100" y="37"/>
                </a:cubicBezTo>
                <a:cubicBezTo>
                  <a:pt x="106" y="31"/>
                  <a:pt x="106" y="31"/>
                  <a:pt x="106" y="31"/>
                </a:cubicBezTo>
                <a:cubicBezTo>
                  <a:pt x="167" y="93"/>
                  <a:pt x="167" y="93"/>
                  <a:pt x="167" y="93"/>
                </a:cubicBezTo>
                <a:lnTo>
                  <a:pt x="162" y="98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40" name="椭圆 39"/>
          <p:cNvSpPr/>
          <p:nvPr/>
        </p:nvSpPr>
        <p:spPr>
          <a:xfrm>
            <a:off x="4593841" y="1808288"/>
            <a:ext cx="269960" cy="269960"/>
          </a:xfrm>
          <a:prstGeom prst="ellipse">
            <a:avLst/>
          </a:prstGeom>
          <a:solidFill>
            <a:srgbClr val="414455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1" name="标题 4"/>
          <p:cNvSpPr txBox="1"/>
          <p:nvPr/>
        </p:nvSpPr>
        <p:spPr>
          <a:xfrm>
            <a:off x="4561690" y="1816312"/>
            <a:ext cx="334261" cy="269960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050" b="1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03</a:t>
            </a:r>
          </a:p>
        </p:txBody>
      </p:sp>
      <p:sp>
        <p:nvSpPr>
          <p:cNvPr id="42" name="矩形 41"/>
          <p:cNvSpPr/>
          <p:nvPr/>
        </p:nvSpPr>
        <p:spPr>
          <a:xfrm>
            <a:off x="5652354" y="1492361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5651838" y="1788539"/>
            <a:ext cx="1727742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226753" y="2696502"/>
            <a:ext cx="809879" cy="809879"/>
            <a:chOff x="1057027" y="2420888"/>
            <a:chExt cx="864096" cy="864096"/>
          </a:xfrm>
        </p:grpSpPr>
        <p:sp>
          <p:nvSpPr>
            <p:cNvPr id="45" name="椭圆 44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6" name="椭圆 45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47" name="Freeform 71"/>
          <p:cNvSpPr>
            <a:spLocks noEditPoints="1"/>
          </p:cNvSpPr>
          <p:nvPr/>
        </p:nvSpPr>
        <p:spPr bwMode="auto">
          <a:xfrm>
            <a:off x="5467842" y="2935327"/>
            <a:ext cx="304309" cy="297621"/>
          </a:xfrm>
          <a:custGeom>
            <a:avLst/>
            <a:gdLst>
              <a:gd name="T0" fmla="*/ 160 w 200"/>
              <a:gd name="T1" fmla="*/ 194 h 196"/>
              <a:gd name="T2" fmla="*/ 120 w 200"/>
              <a:gd name="T3" fmla="*/ 154 h 196"/>
              <a:gd name="T4" fmla="*/ 160 w 200"/>
              <a:gd name="T5" fmla="*/ 114 h 196"/>
              <a:gd name="T6" fmla="*/ 200 w 200"/>
              <a:gd name="T7" fmla="*/ 154 h 196"/>
              <a:gd name="T8" fmla="*/ 160 w 200"/>
              <a:gd name="T9" fmla="*/ 194 h 196"/>
              <a:gd name="T10" fmla="*/ 184 w 200"/>
              <a:gd name="T11" fmla="*/ 148 h 196"/>
              <a:gd name="T12" fmla="*/ 168 w 200"/>
              <a:gd name="T13" fmla="*/ 148 h 196"/>
              <a:gd name="T14" fmla="*/ 168 w 200"/>
              <a:gd name="T15" fmla="*/ 132 h 196"/>
              <a:gd name="T16" fmla="*/ 152 w 200"/>
              <a:gd name="T17" fmla="*/ 132 h 196"/>
              <a:gd name="T18" fmla="*/ 152 w 200"/>
              <a:gd name="T19" fmla="*/ 148 h 196"/>
              <a:gd name="T20" fmla="*/ 136 w 200"/>
              <a:gd name="T21" fmla="*/ 148 h 196"/>
              <a:gd name="T22" fmla="*/ 136 w 200"/>
              <a:gd name="T23" fmla="*/ 164 h 196"/>
              <a:gd name="T24" fmla="*/ 152 w 200"/>
              <a:gd name="T25" fmla="*/ 164 h 196"/>
              <a:gd name="T26" fmla="*/ 152 w 200"/>
              <a:gd name="T27" fmla="*/ 180 h 196"/>
              <a:gd name="T28" fmla="*/ 168 w 200"/>
              <a:gd name="T29" fmla="*/ 180 h 196"/>
              <a:gd name="T30" fmla="*/ 168 w 200"/>
              <a:gd name="T31" fmla="*/ 164 h 196"/>
              <a:gd name="T32" fmla="*/ 184 w 200"/>
              <a:gd name="T33" fmla="*/ 164 h 196"/>
              <a:gd name="T34" fmla="*/ 184 w 200"/>
              <a:gd name="T35" fmla="*/ 148 h 196"/>
              <a:gd name="T36" fmla="*/ 80 w 200"/>
              <a:gd name="T37" fmla="*/ 128 h 196"/>
              <a:gd name="T38" fmla="*/ 16 w 200"/>
              <a:gd name="T39" fmla="*/ 64 h 196"/>
              <a:gd name="T40" fmla="*/ 80 w 200"/>
              <a:gd name="T41" fmla="*/ 0 h 196"/>
              <a:gd name="T42" fmla="*/ 144 w 200"/>
              <a:gd name="T43" fmla="*/ 64 h 196"/>
              <a:gd name="T44" fmla="*/ 80 w 200"/>
              <a:gd name="T45" fmla="*/ 128 h 196"/>
              <a:gd name="T46" fmla="*/ 70 w 200"/>
              <a:gd name="T47" fmla="*/ 17 h 196"/>
              <a:gd name="T48" fmla="*/ 31 w 200"/>
              <a:gd name="T49" fmla="*/ 64 h 196"/>
              <a:gd name="T50" fmla="*/ 80 w 200"/>
              <a:gd name="T51" fmla="*/ 113 h 196"/>
              <a:gd name="T52" fmla="*/ 129 w 200"/>
              <a:gd name="T53" fmla="*/ 64 h 196"/>
              <a:gd name="T54" fmla="*/ 70 w 200"/>
              <a:gd name="T55" fmla="*/ 17 h 196"/>
              <a:gd name="T56" fmla="*/ 40 w 200"/>
              <a:gd name="T57" fmla="*/ 132 h 196"/>
              <a:gd name="T58" fmla="*/ 113 w 200"/>
              <a:gd name="T59" fmla="*/ 132 h 196"/>
              <a:gd name="T60" fmla="*/ 108 w 200"/>
              <a:gd name="T61" fmla="*/ 154 h 196"/>
              <a:gd name="T62" fmla="*/ 129 w 200"/>
              <a:gd name="T63" fmla="*/ 196 h 196"/>
              <a:gd name="T64" fmla="*/ 0 w 200"/>
              <a:gd name="T65" fmla="*/ 196 h 196"/>
              <a:gd name="T66" fmla="*/ 20 w 200"/>
              <a:gd name="T67" fmla="*/ 148 h 196"/>
              <a:gd name="T68" fmla="*/ 40 w 200"/>
              <a:gd name="T69" fmla="*/ 132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0" h="196">
                <a:moveTo>
                  <a:pt x="160" y="194"/>
                </a:moveTo>
                <a:cubicBezTo>
                  <a:pt x="138" y="194"/>
                  <a:pt x="120" y="176"/>
                  <a:pt x="120" y="154"/>
                </a:cubicBezTo>
                <a:cubicBezTo>
                  <a:pt x="120" y="132"/>
                  <a:pt x="138" y="114"/>
                  <a:pt x="160" y="114"/>
                </a:cubicBezTo>
                <a:cubicBezTo>
                  <a:pt x="182" y="114"/>
                  <a:pt x="200" y="132"/>
                  <a:pt x="200" y="154"/>
                </a:cubicBezTo>
                <a:cubicBezTo>
                  <a:pt x="200" y="176"/>
                  <a:pt x="182" y="194"/>
                  <a:pt x="160" y="194"/>
                </a:cubicBezTo>
                <a:close/>
                <a:moveTo>
                  <a:pt x="184" y="148"/>
                </a:moveTo>
                <a:cubicBezTo>
                  <a:pt x="168" y="148"/>
                  <a:pt x="168" y="148"/>
                  <a:pt x="168" y="148"/>
                </a:cubicBezTo>
                <a:cubicBezTo>
                  <a:pt x="168" y="132"/>
                  <a:pt x="168" y="132"/>
                  <a:pt x="168" y="132"/>
                </a:cubicBezTo>
                <a:cubicBezTo>
                  <a:pt x="152" y="132"/>
                  <a:pt x="152" y="132"/>
                  <a:pt x="152" y="132"/>
                </a:cubicBezTo>
                <a:cubicBezTo>
                  <a:pt x="152" y="148"/>
                  <a:pt x="152" y="148"/>
                  <a:pt x="152" y="148"/>
                </a:cubicBezTo>
                <a:cubicBezTo>
                  <a:pt x="136" y="148"/>
                  <a:pt x="136" y="148"/>
                  <a:pt x="136" y="148"/>
                </a:cubicBezTo>
                <a:cubicBezTo>
                  <a:pt x="136" y="164"/>
                  <a:pt x="136" y="164"/>
                  <a:pt x="136" y="164"/>
                </a:cubicBezTo>
                <a:cubicBezTo>
                  <a:pt x="152" y="164"/>
                  <a:pt x="152" y="164"/>
                  <a:pt x="152" y="164"/>
                </a:cubicBezTo>
                <a:cubicBezTo>
                  <a:pt x="152" y="180"/>
                  <a:pt x="152" y="180"/>
                  <a:pt x="152" y="180"/>
                </a:cubicBezTo>
                <a:cubicBezTo>
                  <a:pt x="168" y="180"/>
                  <a:pt x="168" y="180"/>
                  <a:pt x="168" y="180"/>
                </a:cubicBezTo>
                <a:cubicBezTo>
                  <a:pt x="168" y="164"/>
                  <a:pt x="168" y="164"/>
                  <a:pt x="168" y="164"/>
                </a:cubicBezTo>
                <a:cubicBezTo>
                  <a:pt x="184" y="164"/>
                  <a:pt x="184" y="164"/>
                  <a:pt x="184" y="164"/>
                </a:cubicBezTo>
                <a:lnTo>
                  <a:pt x="184" y="148"/>
                </a:lnTo>
                <a:close/>
                <a:moveTo>
                  <a:pt x="80" y="128"/>
                </a:moveTo>
                <a:cubicBezTo>
                  <a:pt x="45" y="128"/>
                  <a:pt x="16" y="99"/>
                  <a:pt x="16" y="64"/>
                </a:cubicBezTo>
                <a:cubicBezTo>
                  <a:pt x="16" y="29"/>
                  <a:pt x="45" y="0"/>
                  <a:pt x="80" y="0"/>
                </a:cubicBezTo>
                <a:cubicBezTo>
                  <a:pt x="116" y="0"/>
                  <a:pt x="144" y="29"/>
                  <a:pt x="144" y="64"/>
                </a:cubicBezTo>
                <a:cubicBezTo>
                  <a:pt x="144" y="99"/>
                  <a:pt x="116" y="128"/>
                  <a:pt x="80" y="128"/>
                </a:cubicBezTo>
                <a:close/>
                <a:moveTo>
                  <a:pt x="70" y="17"/>
                </a:moveTo>
                <a:cubicBezTo>
                  <a:pt x="50" y="24"/>
                  <a:pt x="74" y="49"/>
                  <a:pt x="31" y="64"/>
                </a:cubicBezTo>
                <a:cubicBezTo>
                  <a:pt x="31" y="91"/>
                  <a:pt x="53" y="113"/>
                  <a:pt x="80" y="113"/>
                </a:cubicBezTo>
                <a:cubicBezTo>
                  <a:pt x="107" y="113"/>
                  <a:pt x="129" y="91"/>
                  <a:pt x="129" y="64"/>
                </a:cubicBezTo>
                <a:cubicBezTo>
                  <a:pt x="104" y="43"/>
                  <a:pt x="62" y="53"/>
                  <a:pt x="70" y="17"/>
                </a:cubicBezTo>
                <a:close/>
                <a:moveTo>
                  <a:pt x="40" y="132"/>
                </a:moveTo>
                <a:cubicBezTo>
                  <a:pt x="113" y="132"/>
                  <a:pt x="113" y="132"/>
                  <a:pt x="113" y="132"/>
                </a:cubicBezTo>
                <a:cubicBezTo>
                  <a:pt x="110" y="139"/>
                  <a:pt x="108" y="146"/>
                  <a:pt x="108" y="154"/>
                </a:cubicBezTo>
                <a:cubicBezTo>
                  <a:pt x="108" y="171"/>
                  <a:pt x="117" y="187"/>
                  <a:pt x="129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20" y="148"/>
                  <a:pt x="20" y="148"/>
                  <a:pt x="20" y="148"/>
                </a:cubicBezTo>
                <a:cubicBezTo>
                  <a:pt x="20" y="148"/>
                  <a:pt x="25" y="132"/>
                  <a:pt x="40" y="132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48" name="椭圆 47"/>
          <p:cNvSpPr/>
          <p:nvPr/>
        </p:nvSpPr>
        <p:spPr>
          <a:xfrm>
            <a:off x="5781663" y="2626192"/>
            <a:ext cx="269960" cy="269960"/>
          </a:xfrm>
          <a:prstGeom prst="ellipse">
            <a:avLst/>
          </a:prstGeom>
          <a:solidFill>
            <a:srgbClr val="414455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9" name="标题 4"/>
          <p:cNvSpPr txBox="1"/>
          <p:nvPr/>
        </p:nvSpPr>
        <p:spPr>
          <a:xfrm>
            <a:off x="5749512" y="2634217"/>
            <a:ext cx="334261" cy="269960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050" b="1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04</a:t>
            </a:r>
          </a:p>
        </p:txBody>
      </p:sp>
      <p:sp>
        <p:nvSpPr>
          <p:cNvPr id="50" name="矩形 49"/>
          <p:cNvSpPr/>
          <p:nvPr/>
        </p:nvSpPr>
        <p:spPr>
          <a:xfrm>
            <a:off x="6238816" y="2651098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矩形 47"/>
          <p:cNvSpPr>
            <a:spLocks noChangeArrowheads="1"/>
          </p:cNvSpPr>
          <p:nvPr/>
        </p:nvSpPr>
        <p:spPr bwMode="auto">
          <a:xfrm>
            <a:off x="6238300" y="2947275"/>
            <a:ext cx="1727742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7271597" y="2595829"/>
            <a:ext cx="208734" cy="138347"/>
            <a:chOff x="9482595" y="2565731"/>
            <a:chExt cx="278384" cy="184511"/>
          </a:xfrm>
        </p:grpSpPr>
        <p:sp>
          <p:nvSpPr>
            <p:cNvPr id="53" name="椭圆 52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4" name="椭圆 53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6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4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7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4500"/>
                            </p:stCondLst>
                            <p:childTnLst>
                              <p:par>
                                <p:cTn id="1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8" grpId="0" bldLvl="0" animBg="1"/>
      <p:bldP spid="19" grpId="0" bldLvl="0" animBg="1"/>
      <p:bldP spid="23" grpId="0" bldLvl="0" animBg="1"/>
      <p:bldP spid="24" grpId="0" bldLvl="0" animBg="1"/>
      <p:bldP spid="25" grpId="0"/>
      <p:bldP spid="26" grpId="0"/>
      <p:bldP spid="27" grpId="0"/>
      <p:bldP spid="31" grpId="0" bldLvl="0" animBg="1"/>
      <p:bldP spid="32" grpId="0" bldLvl="0" animBg="1"/>
      <p:bldP spid="33" grpId="0"/>
      <p:bldP spid="34" grpId="0"/>
      <p:bldP spid="35" grpId="0"/>
      <p:bldP spid="39" grpId="0" bldLvl="0" animBg="1"/>
      <p:bldP spid="40" grpId="0" bldLvl="0" animBg="1"/>
      <p:bldP spid="41" grpId="0"/>
      <p:bldP spid="42" grpId="0"/>
      <p:bldP spid="43" grpId="0"/>
      <p:bldP spid="47" grpId="0" bldLvl="0" animBg="1"/>
      <p:bldP spid="48" grpId="0" bldLvl="0" animBg="1"/>
      <p:bldP spid="49" grpId="0"/>
      <p:bldP spid="50" grpId="0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Freeform 5"/>
          <p:cNvSpPr/>
          <p:nvPr/>
        </p:nvSpPr>
        <p:spPr bwMode="auto">
          <a:xfrm rot="3564117">
            <a:off x="3705581" y="-820187"/>
            <a:ext cx="1701563" cy="1534153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gradFill>
            <a:gsLst>
              <a:gs pos="0">
                <a:srgbClr val="D3D3D3"/>
              </a:gs>
              <a:gs pos="100000">
                <a:srgbClr val="F9F9F9"/>
              </a:gs>
            </a:gsLst>
            <a:lin ang="21594000" scaled="0"/>
          </a:gradFill>
          <a:ln w="12700" cap="flat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28" name="TextBox 7"/>
          <p:cNvSpPr>
            <a:spLocks noChangeArrowheads="1"/>
          </p:cNvSpPr>
          <p:nvPr/>
        </p:nvSpPr>
        <p:spPr bwMode="auto">
          <a:xfrm>
            <a:off x="4121278" y="60279"/>
            <a:ext cx="882657" cy="489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录</a:t>
            </a:r>
            <a:endParaRPr lang="zh-CN" altLang="en-US" sz="300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9" name="Freeform 5"/>
          <p:cNvSpPr/>
          <p:nvPr/>
        </p:nvSpPr>
        <p:spPr bwMode="auto">
          <a:xfrm rot="3564117">
            <a:off x="3782655" y="-750695"/>
            <a:ext cx="1547413" cy="139516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12700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80" name="TextBox 79"/>
          <p:cNvSpPr txBox="1"/>
          <p:nvPr/>
        </p:nvSpPr>
        <p:spPr>
          <a:xfrm>
            <a:off x="4140064" y="744747"/>
            <a:ext cx="645160" cy="2286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CONTENTS</a:t>
            </a:r>
            <a:endParaRPr lang="zh-CN" altLang="en-US" sz="900" b="1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1341347" y="2018160"/>
            <a:ext cx="896234" cy="808057"/>
            <a:chOff x="3720691" y="2824413"/>
            <a:chExt cx="1341120" cy="1209172"/>
          </a:xfrm>
        </p:grpSpPr>
        <p:sp>
          <p:nvSpPr>
            <p:cNvPr id="82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83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84" name="Freeform 5"/>
          <p:cNvSpPr/>
          <p:nvPr/>
        </p:nvSpPr>
        <p:spPr bwMode="auto">
          <a:xfrm rot="1855731">
            <a:off x="1402719" y="2073492"/>
            <a:ext cx="773492" cy="69739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85" name="组合 84"/>
          <p:cNvGrpSpPr/>
          <p:nvPr/>
        </p:nvGrpSpPr>
        <p:grpSpPr>
          <a:xfrm>
            <a:off x="2761619" y="2049670"/>
            <a:ext cx="861221" cy="776489"/>
            <a:chOff x="3720691" y="2824413"/>
            <a:chExt cx="1341120" cy="1209172"/>
          </a:xfrm>
        </p:grpSpPr>
        <p:sp>
          <p:nvSpPr>
            <p:cNvPr id="8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8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88" name="Freeform 5"/>
          <p:cNvSpPr/>
          <p:nvPr/>
        </p:nvSpPr>
        <p:spPr bwMode="auto">
          <a:xfrm rot="1855731">
            <a:off x="2820593" y="2102841"/>
            <a:ext cx="743274" cy="670147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89" name="组合 88"/>
          <p:cNvGrpSpPr/>
          <p:nvPr/>
        </p:nvGrpSpPr>
        <p:grpSpPr>
          <a:xfrm>
            <a:off x="4146473" y="2049670"/>
            <a:ext cx="861221" cy="776489"/>
            <a:chOff x="3720691" y="2824413"/>
            <a:chExt cx="1341120" cy="1209172"/>
          </a:xfrm>
        </p:grpSpPr>
        <p:sp>
          <p:nvSpPr>
            <p:cNvPr id="90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91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92" name="Freeform 5"/>
          <p:cNvSpPr/>
          <p:nvPr/>
        </p:nvSpPr>
        <p:spPr bwMode="auto">
          <a:xfrm rot="1855731">
            <a:off x="4205447" y="2102841"/>
            <a:ext cx="743274" cy="670147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93" name="组合 92"/>
          <p:cNvGrpSpPr/>
          <p:nvPr/>
        </p:nvGrpSpPr>
        <p:grpSpPr>
          <a:xfrm>
            <a:off x="5496272" y="2049670"/>
            <a:ext cx="861221" cy="776489"/>
            <a:chOff x="3720691" y="2824413"/>
            <a:chExt cx="1341120" cy="1209172"/>
          </a:xfrm>
        </p:grpSpPr>
        <p:sp>
          <p:nvSpPr>
            <p:cNvPr id="9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95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96" name="Freeform 5"/>
          <p:cNvSpPr/>
          <p:nvPr/>
        </p:nvSpPr>
        <p:spPr bwMode="auto">
          <a:xfrm rot="1855731">
            <a:off x="5555246" y="2102841"/>
            <a:ext cx="743274" cy="670147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97" name="组合 96"/>
          <p:cNvGrpSpPr/>
          <p:nvPr/>
        </p:nvGrpSpPr>
        <p:grpSpPr>
          <a:xfrm>
            <a:off x="6846070" y="2092412"/>
            <a:ext cx="861221" cy="776489"/>
            <a:chOff x="3720691" y="2824413"/>
            <a:chExt cx="1341120" cy="1209172"/>
          </a:xfrm>
        </p:grpSpPr>
        <p:sp>
          <p:nvSpPr>
            <p:cNvPr id="98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99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00" name="Freeform 5"/>
          <p:cNvSpPr/>
          <p:nvPr/>
        </p:nvSpPr>
        <p:spPr bwMode="auto">
          <a:xfrm rot="1855731">
            <a:off x="6905044" y="2145583"/>
            <a:ext cx="743274" cy="670147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116" name="组合 115"/>
          <p:cNvGrpSpPr/>
          <p:nvPr/>
        </p:nvGrpSpPr>
        <p:grpSpPr>
          <a:xfrm>
            <a:off x="7602782" y="2032281"/>
            <a:ext cx="208734" cy="138347"/>
            <a:chOff x="9482595" y="2565731"/>
            <a:chExt cx="278384" cy="184511"/>
          </a:xfrm>
        </p:grpSpPr>
        <p:sp>
          <p:nvSpPr>
            <p:cNvPr id="117" name="椭圆 116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39" name="Freeform 126"/>
          <p:cNvSpPr>
            <a:spLocks noChangeAspect="1" noEditPoints="1"/>
          </p:cNvSpPr>
          <p:nvPr/>
        </p:nvSpPr>
        <p:spPr bwMode="auto">
          <a:xfrm>
            <a:off x="1639935" y="2256891"/>
            <a:ext cx="293926" cy="367790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Freeform 261"/>
          <p:cNvSpPr/>
          <p:nvPr/>
        </p:nvSpPr>
        <p:spPr bwMode="auto">
          <a:xfrm>
            <a:off x="2989671" y="2270057"/>
            <a:ext cx="389353" cy="389353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1" name="组合 40"/>
          <p:cNvGrpSpPr>
            <a:grpSpLocks noChangeAspect="1"/>
          </p:cNvGrpSpPr>
          <p:nvPr/>
        </p:nvGrpSpPr>
        <p:grpSpPr>
          <a:xfrm>
            <a:off x="4373991" y="2243555"/>
            <a:ext cx="453151" cy="388719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42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3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5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46" name="Freeform 9"/>
          <p:cNvSpPr>
            <a:spLocks noEditPoints="1"/>
          </p:cNvSpPr>
          <p:nvPr/>
        </p:nvSpPr>
        <p:spPr bwMode="auto">
          <a:xfrm rot="19469485">
            <a:off x="5739227" y="2253955"/>
            <a:ext cx="375309" cy="399914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7" name="Freeform 206"/>
          <p:cNvSpPr>
            <a:spLocks noChangeAspect="1" noEditPoints="1"/>
          </p:cNvSpPr>
          <p:nvPr/>
        </p:nvSpPr>
        <p:spPr bwMode="auto">
          <a:xfrm>
            <a:off x="7155327" y="2285828"/>
            <a:ext cx="321462" cy="388580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277331" y="2991983"/>
            <a:ext cx="944880" cy="781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200" kern="1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01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500" b="1" kern="1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论文</a:t>
            </a:r>
            <a:r>
              <a:rPr lang="zh-CN" altLang="en-US" sz="1500" b="1" kern="1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导读</a:t>
            </a:r>
          </a:p>
          <a:p>
            <a:pPr algn="ctr">
              <a:spcAft>
                <a:spcPts val="0"/>
              </a:spcAft>
              <a:defRPr/>
            </a:pPr>
            <a:r>
              <a:rPr lang="en-US" altLang="zh-CN" sz="1050" kern="100" dirty="0" smtClean="0">
                <a:solidFill>
                  <a:srgbClr val="41445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Introduction</a:t>
            </a:r>
            <a:endParaRPr lang="zh-CN" altLang="zh-CN" sz="1050" kern="100" dirty="0">
              <a:solidFill>
                <a:srgbClr val="414455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727844" y="2991983"/>
            <a:ext cx="944880" cy="781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200" kern="1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02</a:t>
            </a:r>
          </a:p>
          <a:p>
            <a:pPr algn="ctr">
              <a:spcBef>
                <a:spcPts val="500"/>
              </a:spcBef>
              <a:defRPr/>
            </a:pPr>
            <a:r>
              <a:rPr lang="zh-CN" altLang="en-US" sz="1500" b="1" kern="1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命题背景</a:t>
            </a:r>
          </a:p>
          <a:p>
            <a:pPr algn="ctr">
              <a:defRPr/>
            </a:pPr>
            <a:r>
              <a:rPr lang="en-US" altLang="zh-CN" sz="1050" kern="100" dirty="0" smtClean="0">
                <a:solidFill>
                  <a:srgbClr val="41445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Background</a:t>
            </a:r>
            <a:endParaRPr lang="zh-CN" altLang="zh-CN" sz="1050" kern="100" dirty="0">
              <a:solidFill>
                <a:srgbClr val="414455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928943" y="2991983"/>
            <a:ext cx="1315085" cy="781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200" kern="1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03</a:t>
            </a:r>
          </a:p>
          <a:p>
            <a:pPr algn="ctr">
              <a:spcBef>
                <a:spcPts val="500"/>
              </a:spcBef>
              <a:defRPr/>
            </a:pPr>
            <a:r>
              <a:rPr lang="zh-CN" altLang="en-US" sz="1500" b="1" kern="1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研究综述</a:t>
            </a:r>
          </a:p>
          <a:p>
            <a:pPr algn="ctr">
              <a:defRPr/>
            </a:pPr>
            <a:r>
              <a:rPr lang="en-US" altLang="zh-CN" sz="1050" kern="100" dirty="0">
                <a:solidFill>
                  <a:srgbClr val="41445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Thesis </a:t>
            </a:r>
            <a:r>
              <a:rPr lang="en-US" altLang="zh-CN" sz="1050" kern="100" dirty="0" smtClean="0">
                <a:solidFill>
                  <a:srgbClr val="41445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Description</a:t>
            </a:r>
            <a:endParaRPr lang="zh-CN" altLang="zh-CN" sz="1050" kern="100" dirty="0">
              <a:solidFill>
                <a:srgbClr val="414455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471275" y="2991983"/>
            <a:ext cx="944880" cy="781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200" kern="1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04</a:t>
            </a:r>
          </a:p>
          <a:p>
            <a:pPr algn="ctr">
              <a:spcBef>
                <a:spcPts val="500"/>
              </a:spcBef>
              <a:defRPr/>
            </a:pPr>
            <a:r>
              <a:rPr lang="zh-CN" altLang="en-US" sz="1500" b="1" kern="1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结论验证</a:t>
            </a:r>
            <a:endParaRPr lang="en-US" altLang="zh-CN" sz="1500" b="1" kern="10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en-US" altLang="zh-CN" sz="1050" kern="100" dirty="0" smtClean="0">
                <a:solidFill>
                  <a:srgbClr val="41445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Verification</a:t>
            </a:r>
            <a:endParaRPr lang="zh-CN" altLang="zh-CN" sz="1050" kern="100" dirty="0">
              <a:solidFill>
                <a:srgbClr val="414455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810782" y="2991983"/>
            <a:ext cx="1020445" cy="781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200" kern="1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05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500" b="1" kern="1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论文总结</a:t>
            </a:r>
            <a:endParaRPr lang="en-US" altLang="zh-CN" sz="1500" b="1" kern="10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defRPr/>
            </a:pPr>
            <a:r>
              <a:rPr lang="en-US" altLang="zh-CN" sz="1050" kern="100" dirty="0" smtClean="0">
                <a:solidFill>
                  <a:srgbClr val="41445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</a:t>
            </a:r>
            <a:r>
              <a:rPr lang="en-US" altLang="zh-CN" sz="1050" kern="100" dirty="0">
                <a:solidFill>
                  <a:srgbClr val="41445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Summary</a:t>
            </a:r>
            <a:endParaRPr lang="zh-CN" altLang="zh-CN" sz="1050" kern="100" dirty="0">
              <a:solidFill>
                <a:srgbClr val="414455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200"/>
                            </p:stCondLst>
                            <p:childTnLst>
                              <p:par>
                                <p:cTn id="10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bldLvl="0" animBg="1"/>
      <p:bldP spid="28" grpId="0"/>
      <p:bldP spid="79" grpId="0" bldLvl="0" animBg="1"/>
      <p:bldP spid="80" grpId="0"/>
      <p:bldP spid="84" grpId="0" bldLvl="0" animBg="1"/>
      <p:bldP spid="88" grpId="0" bldLvl="0" animBg="1"/>
      <p:bldP spid="92" grpId="0" bldLvl="0" animBg="1"/>
      <p:bldP spid="96" grpId="0" bldLvl="0" animBg="1"/>
      <p:bldP spid="100" grpId="0" bldLvl="0" animBg="1"/>
      <p:bldP spid="39" grpId="0" bldLvl="0" animBg="1"/>
      <p:bldP spid="40" grpId="0" bldLvl="0" animBg="1"/>
      <p:bldP spid="46" grpId="0" bldLvl="0" animBg="1"/>
      <p:bldP spid="47" grpId="0" bldLvl="0" animBg="1"/>
      <p:bldP spid="44" grpId="0"/>
      <p:bldP spid="48" grpId="0"/>
      <p:bldP spid="49" grpId="0"/>
      <p:bldP spid="50" grpId="0"/>
      <p:bldP spid="5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研究方案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20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56" name="组合 55"/>
          <p:cNvGrpSpPr>
            <a:grpSpLocks noChangeAspect="1"/>
          </p:cNvGrpSpPr>
          <p:nvPr/>
        </p:nvGrpSpPr>
        <p:grpSpPr>
          <a:xfrm>
            <a:off x="545241" y="255081"/>
            <a:ext cx="273335" cy="234470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57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9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cxnSp>
        <p:nvCxnSpPr>
          <p:cNvPr id="55" name="直接连接符 54"/>
          <p:cNvCxnSpPr/>
          <p:nvPr/>
        </p:nvCxnSpPr>
        <p:spPr>
          <a:xfrm flipV="1">
            <a:off x="2736274" y="1492361"/>
            <a:ext cx="1808673" cy="525747"/>
          </a:xfrm>
          <a:prstGeom prst="line">
            <a:avLst/>
          </a:prstGeom>
          <a:ln w="76200">
            <a:solidFill>
              <a:srgbClr val="414455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V="1">
            <a:off x="3265328" y="1492361"/>
            <a:ext cx="1279619" cy="1152991"/>
          </a:xfrm>
          <a:prstGeom prst="line">
            <a:avLst/>
          </a:prstGeom>
          <a:ln w="76200">
            <a:solidFill>
              <a:srgbClr val="414455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V="1">
            <a:off x="4057289" y="1492361"/>
            <a:ext cx="487658" cy="1520504"/>
          </a:xfrm>
          <a:prstGeom prst="line">
            <a:avLst/>
          </a:prstGeom>
          <a:ln w="76200">
            <a:solidFill>
              <a:srgbClr val="414455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H="1" flipV="1">
            <a:off x="4544947" y="1492361"/>
            <a:ext cx="430794" cy="1556276"/>
          </a:xfrm>
          <a:prstGeom prst="line">
            <a:avLst/>
          </a:prstGeom>
          <a:ln w="76200">
            <a:solidFill>
              <a:srgbClr val="414455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 flipH="1" flipV="1">
            <a:off x="4544947" y="1492361"/>
            <a:ext cx="1235164" cy="1152991"/>
          </a:xfrm>
          <a:prstGeom prst="line">
            <a:avLst/>
          </a:prstGeom>
          <a:ln w="76200">
            <a:solidFill>
              <a:srgbClr val="414455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4544947" y="1492361"/>
            <a:ext cx="1827442" cy="567836"/>
          </a:xfrm>
          <a:prstGeom prst="line">
            <a:avLst/>
          </a:prstGeom>
          <a:ln w="76200">
            <a:solidFill>
              <a:srgbClr val="414455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组合 64"/>
          <p:cNvGrpSpPr/>
          <p:nvPr/>
        </p:nvGrpSpPr>
        <p:grpSpPr>
          <a:xfrm>
            <a:off x="3983980" y="996773"/>
            <a:ext cx="1176039" cy="1060333"/>
            <a:chOff x="3720691" y="2824413"/>
            <a:chExt cx="1341120" cy="1209172"/>
          </a:xfrm>
        </p:grpSpPr>
        <p:sp>
          <p:nvSpPr>
            <p:cNvPr id="6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6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69" name="Freeform 5"/>
          <p:cNvSpPr/>
          <p:nvPr/>
        </p:nvSpPr>
        <p:spPr bwMode="auto">
          <a:xfrm rot="1855731">
            <a:off x="4060113" y="1075080"/>
            <a:ext cx="1014977" cy="91511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73" name="文本框 9"/>
          <p:cNvSpPr txBox="1"/>
          <p:nvPr/>
        </p:nvSpPr>
        <p:spPr>
          <a:xfrm>
            <a:off x="4167061" y="1283701"/>
            <a:ext cx="809879" cy="52387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endParaRPr lang="en-US" altLang="zh-CN" sz="1500" b="1" dirty="0" smtClean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  <a:endParaRPr lang="zh-CN" altLang="en-US" sz="150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2484879" y="1802778"/>
            <a:ext cx="502789" cy="453321"/>
            <a:chOff x="5424755" y="1340768"/>
            <a:chExt cx="670560" cy="604586"/>
          </a:xfrm>
        </p:grpSpPr>
        <p:grpSp>
          <p:nvGrpSpPr>
            <p:cNvPr id="75" name="组合 74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77" name="组合 76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79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80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78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76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3081512" y="2418692"/>
            <a:ext cx="502789" cy="453321"/>
            <a:chOff x="5424755" y="1340768"/>
            <a:chExt cx="670560" cy="604586"/>
          </a:xfrm>
        </p:grpSpPr>
        <p:grpSp>
          <p:nvGrpSpPr>
            <p:cNvPr id="83" name="组合 82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85" name="组合 84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87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88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86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84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3795101" y="2871719"/>
            <a:ext cx="502789" cy="453321"/>
            <a:chOff x="5424755" y="1340768"/>
            <a:chExt cx="670560" cy="604586"/>
          </a:xfrm>
        </p:grpSpPr>
        <p:grpSp>
          <p:nvGrpSpPr>
            <p:cNvPr id="90" name="组合 89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92" name="组合 91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94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95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93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91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4724346" y="2934279"/>
            <a:ext cx="502789" cy="453321"/>
            <a:chOff x="5424755" y="1340768"/>
            <a:chExt cx="670560" cy="604586"/>
          </a:xfrm>
        </p:grpSpPr>
        <p:grpSp>
          <p:nvGrpSpPr>
            <p:cNvPr id="97" name="组合 9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99" name="组合 9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01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02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00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9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04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5528716" y="2518382"/>
            <a:ext cx="502789" cy="453321"/>
            <a:chOff x="5424755" y="1340768"/>
            <a:chExt cx="670560" cy="604586"/>
          </a:xfrm>
        </p:grpSpPr>
        <p:grpSp>
          <p:nvGrpSpPr>
            <p:cNvPr id="104" name="组合 103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06" name="组合 105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08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09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07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05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05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6120994" y="1899758"/>
            <a:ext cx="502789" cy="453321"/>
            <a:chOff x="5424755" y="1340768"/>
            <a:chExt cx="670560" cy="604586"/>
          </a:xfrm>
        </p:grpSpPr>
        <p:grpSp>
          <p:nvGrpSpPr>
            <p:cNvPr id="111" name="组合 110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13" name="组合 112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15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16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14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12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06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17" name="矩形 116"/>
          <p:cNvSpPr/>
          <p:nvPr/>
        </p:nvSpPr>
        <p:spPr>
          <a:xfrm>
            <a:off x="1680735" y="1907845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2274647" y="2501757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2976542" y="2987684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矩形 119"/>
          <p:cNvSpPr/>
          <p:nvPr/>
        </p:nvSpPr>
        <p:spPr>
          <a:xfrm>
            <a:off x="5244203" y="2994645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6029782" y="2616702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6677685" y="1961837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8" name="组合 127"/>
          <p:cNvGrpSpPr/>
          <p:nvPr/>
        </p:nvGrpSpPr>
        <p:grpSpPr>
          <a:xfrm>
            <a:off x="1017726" y="3587422"/>
            <a:ext cx="394805" cy="355962"/>
            <a:chOff x="5424755" y="1340768"/>
            <a:chExt cx="670560" cy="604586"/>
          </a:xfrm>
        </p:grpSpPr>
        <p:grpSp>
          <p:nvGrpSpPr>
            <p:cNvPr id="129" name="组合 128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31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32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30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33" name="文本框 9"/>
          <p:cNvSpPr txBox="1"/>
          <p:nvPr/>
        </p:nvSpPr>
        <p:spPr>
          <a:xfrm>
            <a:off x="1494459" y="3598047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134" name="直接连接符 133"/>
          <p:cNvCxnSpPr/>
          <p:nvPr/>
        </p:nvCxnSpPr>
        <p:spPr>
          <a:xfrm>
            <a:off x="1548451" y="3868007"/>
            <a:ext cx="6123925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5" name="组合 134"/>
          <p:cNvGrpSpPr/>
          <p:nvPr/>
        </p:nvGrpSpPr>
        <p:grpSpPr>
          <a:xfrm>
            <a:off x="7779502" y="3770214"/>
            <a:ext cx="193989" cy="174903"/>
            <a:chOff x="3720691" y="2824413"/>
            <a:chExt cx="1341120" cy="1209172"/>
          </a:xfrm>
        </p:grpSpPr>
        <p:sp>
          <p:nvSpPr>
            <p:cNvPr id="13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38" name="TextBox 137"/>
          <p:cNvSpPr txBox="1"/>
          <p:nvPr/>
        </p:nvSpPr>
        <p:spPr>
          <a:xfrm>
            <a:off x="1476027" y="3978646"/>
            <a:ext cx="6407261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grpSp>
        <p:nvGrpSpPr>
          <p:cNvPr id="139" name="组合 138"/>
          <p:cNvGrpSpPr/>
          <p:nvPr/>
        </p:nvGrpSpPr>
        <p:grpSpPr>
          <a:xfrm>
            <a:off x="5011169" y="1030063"/>
            <a:ext cx="208734" cy="138347"/>
            <a:chOff x="9482595" y="2565731"/>
            <a:chExt cx="278384" cy="184511"/>
          </a:xfrm>
        </p:grpSpPr>
        <p:sp>
          <p:nvSpPr>
            <p:cNvPr id="140" name="椭圆 139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4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4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4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4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6" dur="4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9" dur="4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8000"/>
                            </p:stCondLst>
                            <p:childTnLst>
                              <p:par>
                                <p:cTn id="1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500"/>
                            </p:stCondLst>
                            <p:childTnLst>
                              <p:par>
                                <p:cTn id="13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9000"/>
                            </p:stCondLst>
                            <p:childTnLst>
                              <p:par>
                                <p:cTn id="1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ldLvl="0" animBg="1"/>
      <p:bldP spid="73" grpId="0"/>
      <p:bldP spid="117" grpId="0"/>
      <p:bldP spid="118" grpId="0"/>
      <p:bldP spid="119" grpId="0"/>
      <p:bldP spid="120" grpId="0"/>
      <p:bldP spid="121" grpId="0"/>
      <p:bldP spid="122" grpId="0"/>
      <p:bldP spid="133" grpId="0"/>
      <p:bldP spid="1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关键技术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21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56" name="组合 55"/>
          <p:cNvGrpSpPr>
            <a:grpSpLocks noChangeAspect="1"/>
          </p:cNvGrpSpPr>
          <p:nvPr/>
        </p:nvGrpSpPr>
        <p:grpSpPr>
          <a:xfrm>
            <a:off x="545241" y="255081"/>
            <a:ext cx="273335" cy="234470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57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9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cxnSp>
        <p:nvCxnSpPr>
          <p:cNvPr id="17" name="直接箭头连接符 16"/>
          <p:cNvCxnSpPr/>
          <p:nvPr/>
        </p:nvCxnSpPr>
        <p:spPr>
          <a:xfrm>
            <a:off x="1006366" y="2464216"/>
            <a:ext cx="7183093" cy="0"/>
          </a:xfrm>
          <a:prstGeom prst="straightConnector1">
            <a:avLst/>
          </a:prstGeom>
          <a:ln w="152400">
            <a:solidFill>
              <a:srgbClr val="A6A6A6">
                <a:alpha val="52941"/>
              </a:srgbClr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1332483" y="2237556"/>
            <a:ext cx="502789" cy="453321"/>
            <a:chOff x="5424755" y="1340768"/>
            <a:chExt cx="670560" cy="604586"/>
          </a:xfrm>
        </p:grpSpPr>
        <p:grpSp>
          <p:nvGrpSpPr>
            <p:cNvPr id="19" name="组合 18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2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22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20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271077" y="2248249"/>
            <a:ext cx="502789" cy="453321"/>
            <a:chOff x="5424755" y="1340768"/>
            <a:chExt cx="670560" cy="604586"/>
          </a:xfrm>
        </p:grpSpPr>
        <p:grpSp>
          <p:nvGrpSpPr>
            <p:cNvPr id="26" name="组合 25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0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1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29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27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205801" y="2248249"/>
            <a:ext cx="502789" cy="453321"/>
            <a:chOff x="5424755" y="1340768"/>
            <a:chExt cx="670560" cy="604586"/>
          </a:xfrm>
        </p:grpSpPr>
        <p:grpSp>
          <p:nvGrpSpPr>
            <p:cNvPr id="33" name="组合 32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7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8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36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34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069211" y="2248249"/>
            <a:ext cx="502789" cy="453321"/>
            <a:chOff x="5424755" y="1340768"/>
            <a:chExt cx="670560" cy="604586"/>
          </a:xfrm>
        </p:grpSpPr>
        <p:grpSp>
          <p:nvGrpSpPr>
            <p:cNvPr id="40" name="组合 39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42" name="组合 41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44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45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43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41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04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007804" y="2258942"/>
            <a:ext cx="502789" cy="453321"/>
            <a:chOff x="5424755" y="1340768"/>
            <a:chExt cx="670560" cy="604586"/>
          </a:xfrm>
        </p:grpSpPr>
        <p:grpSp>
          <p:nvGrpSpPr>
            <p:cNvPr id="47" name="组合 4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51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52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50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4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05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942529" y="2258942"/>
            <a:ext cx="502789" cy="453321"/>
            <a:chOff x="5424755" y="1340768"/>
            <a:chExt cx="670560" cy="604586"/>
          </a:xfrm>
        </p:grpSpPr>
        <p:grpSp>
          <p:nvGrpSpPr>
            <p:cNvPr id="54" name="组合 53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60" name="组合 5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62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63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61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55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06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914384" y="2248249"/>
            <a:ext cx="502789" cy="453321"/>
            <a:chOff x="5424755" y="1340768"/>
            <a:chExt cx="670560" cy="604586"/>
          </a:xfrm>
        </p:grpSpPr>
        <p:grpSp>
          <p:nvGrpSpPr>
            <p:cNvPr id="65" name="组合 64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67" name="组合 66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7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7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69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66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07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75" name="矩形 74"/>
          <p:cNvSpPr/>
          <p:nvPr/>
        </p:nvSpPr>
        <p:spPr>
          <a:xfrm>
            <a:off x="846556" y="2572200"/>
            <a:ext cx="1457782" cy="918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endParaRPr lang="en-US" altLang="zh-CN" sz="1200" kern="1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在此输入详细文字介绍，和详细信息。</a:t>
            </a:r>
          </a:p>
        </p:txBody>
      </p:sp>
      <p:sp>
        <p:nvSpPr>
          <p:cNvPr id="76" name="矩形 75"/>
          <p:cNvSpPr/>
          <p:nvPr/>
        </p:nvSpPr>
        <p:spPr>
          <a:xfrm>
            <a:off x="1818411" y="1306168"/>
            <a:ext cx="1457782" cy="918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endParaRPr lang="en-US" altLang="zh-CN" sz="1200" kern="1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在此输入详细文字介绍，和详细信息。</a:t>
            </a:r>
          </a:p>
        </p:txBody>
      </p:sp>
      <p:sp>
        <p:nvSpPr>
          <p:cNvPr id="77" name="矩形 76"/>
          <p:cNvSpPr/>
          <p:nvPr/>
        </p:nvSpPr>
        <p:spPr>
          <a:xfrm>
            <a:off x="3600145" y="1306168"/>
            <a:ext cx="1457782" cy="918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endParaRPr lang="en-US" altLang="zh-CN" sz="1200" kern="1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在此输入详细文字介绍，和详细信息。</a:t>
            </a:r>
          </a:p>
        </p:txBody>
      </p:sp>
      <p:sp>
        <p:nvSpPr>
          <p:cNvPr id="78" name="矩形 77"/>
          <p:cNvSpPr/>
          <p:nvPr/>
        </p:nvSpPr>
        <p:spPr>
          <a:xfrm>
            <a:off x="5435871" y="1330386"/>
            <a:ext cx="1457782" cy="918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endParaRPr lang="en-US" altLang="zh-CN" sz="1200" kern="1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在此输入详细文字介绍，和详细信息。</a:t>
            </a:r>
          </a:p>
        </p:txBody>
      </p:sp>
      <p:sp>
        <p:nvSpPr>
          <p:cNvPr id="79" name="矩形 78"/>
          <p:cNvSpPr/>
          <p:nvPr/>
        </p:nvSpPr>
        <p:spPr>
          <a:xfrm>
            <a:off x="2736274" y="2572200"/>
            <a:ext cx="1457782" cy="918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endParaRPr lang="en-US" altLang="zh-CN" sz="1200" kern="1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在此输入详细文字介绍，和详细信息。</a:t>
            </a:r>
          </a:p>
        </p:txBody>
      </p:sp>
      <p:sp>
        <p:nvSpPr>
          <p:cNvPr id="80" name="矩形 79"/>
          <p:cNvSpPr/>
          <p:nvPr/>
        </p:nvSpPr>
        <p:spPr>
          <a:xfrm>
            <a:off x="4572000" y="2572200"/>
            <a:ext cx="1457782" cy="918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endParaRPr lang="en-US" altLang="zh-CN" sz="1200" kern="1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在此输入详细文字介绍，和详细信息。</a:t>
            </a:r>
          </a:p>
        </p:txBody>
      </p:sp>
      <p:sp>
        <p:nvSpPr>
          <p:cNvPr id="82" name="矩形 81"/>
          <p:cNvSpPr/>
          <p:nvPr/>
        </p:nvSpPr>
        <p:spPr>
          <a:xfrm>
            <a:off x="6461718" y="2572200"/>
            <a:ext cx="1457782" cy="918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endParaRPr lang="en-US" altLang="zh-CN" sz="1200" kern="1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050" kern="1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在此输入详细文字介绍，和详细信息。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7278831" y="2112922"/>
            <a:ext cx="208734" cy="138347"/>
            <a:chOff x="9482595" y="2565731"/>
            <a:chExt cx="278384" cy="184511"/>
          </a:xfrm>
        </p:grpSpPr>
        <p:sp>
          <p:nvSpPr>
            <p:cNvPr id="84" name="椭圆 83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/>
      <p:bldP spid="78" grpId="0"/>
      <p:bldP spid="79" grpId="0"/>
      <p:bldP spid="80" grpId="0"/>
      <p:bldP spid="8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关键技术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22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56" name="组合 55"/>
          <p:cNvGrpSpPr>
            <a:grpSpLocks noChangeAspect="1"/>
          </p:cNvGrpSpPr>
          <p:nvPr/>
        </p:nvGrpSpPr>
        <p:grpSpPr>
          <a:xfrm>
            <a:off x="545241" y="255081"/>
            <a:ext cx="273335" cy="234470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57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9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954540" y="1538762"/>
            <a:ext cx="3691923" cy="2221261"/>
            <a:chOff x="3022028" y="1587732"/>
            <a:chExt cx="6120680" cy="3682533"/>
          </a:xfrm>
        </p:grpSpPr>
        <p:pic>
          <p:nvPicPr>
            <p:cNvPr id="87" name="Picture 2" descr="C:\Users\Administrator\Desktop\ppt展示模板-8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2028" y="1587732"/>
              <a:ext cx="6120680" cy="3682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8" name="矩形 87"/>
            <p:cNvSpPr/>
            <p:nvPr/>
          </p:nvSpPr>
          <p:spPr>
            <a:xfrm>
              <a:off x="3937348" y="2060861"/>
              <a:ext cx="4320480" cy="2376251"/>
            </a:xfrm>
            <a:prstGeom prst="rect">
              <a:avLst/>
            </a:prstGeom>
            <a:blipFill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22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4733975" y="1392787"/>
            <a:ext cx="502789" cy="453321"/>
            <a:chOff x="5424755" y="1340768"/>
            <a:chExt cx="670560" cy="604586"/>
          </a:xfrm>
        </p:grpSpPr>
        <p:grpSp>
          <p:nvGrpSpPr>
            <p:cNvPr id="90" name="组合 89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92" name="组合 91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94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95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93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91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96" name="矩形 95"/>
          <p:cNvSpPr/>
          <p:nvPr/>
        </p:nvSpPr>
        <p:spPr>
          <a:xfrm>
            <a:off x="5373211" y="1276394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矩形 47"/>
          <p:cNvSpPr>
            <a:spLocks noChangeArrowheads="1"/>
          </p:cNvSpPr>
          <p:nvPr/>
        </p:nvSpPr>
        <p:spPr bwMode="auto">
          <a:xfrm>
            <a:off x="5373211" y="1518579"/>
            <a:ext cx="276225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98" name="组合 97"/>
          <p:cNvGrpSpPr/>
          <p:nvPr/>
        </p:nvGrpSpPr>
        <p:grpSpPr>
          <a:xfrm>
            <a:off x="4733975" y="2064887"/>
            <a:ext cx="502789" cy="453321"/>
            <a:chOff x="5424755" y="1340768"/>
            <a:chExt cx="670560" cy="604586"/>
          </a:xfrm>
        </p:grpSpPr>
        <p:grpSp>
          <p:nvGrpSpPr>
            <p:cNvPr id="99" name="组合 98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01" name="组合 10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0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0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02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00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05" name="矩形 104"/>
          <p:cNvSpPr/>
          <p:nvPr/>
        </p:nvSpPr>
        <p:spPr>
          <a:xfrm>
            <a:off x="5373211" y="1948494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矩形 47"/>
          <p:cNvSpPr>
            <a:spLocks noChangeArrowheads="1"/>
          </p:cNvSpPr>
          <p:nvPr/>
        </p:nvSpPr>
        <p:spPr bwMode="auto">
          <a:xfrm>
            <a:off x="5373211" y="2190679"/>
            <a:ext cx="276225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107" name="组合 106"/>
          <p:cNvGrpSpPr/>
          <p:nvPr/>
        </p:nvGrpSpPr>
        <p:grpSpPr>
          <a:xfrm>
            <a:off x="4733975" y="2723961"/>
            <a:ext cx="502789" cy="453321"/>
            <a:chOff x="5424755" y="1340768"/>
            <a:chExt cx="670560" cy="604586"/>
          </a:xfrm>
        </p:grpSpPr>
        <p:grpSp>
          <p:nvGrpSpPr>
            <p:cNvPr id="108" name="组合 107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10" name="组合 10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12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13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11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09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14" name="矩形 113"/>
          <p:cNvSpPr/>
          <p:nvPr/>
        </p:nvSpPr>
        <p:spPr>
          <a:xfrm>
            <a:off x="5373211" y="2607568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矩形 47"/>
          <p:cNvSpPr>
            <a:spLocks noChangeArrowheads="1"/>
          </p:cNvSpPr>
          <p:nvPr/>
        </p:nvSpPr>
        <p:spPr bwMode="auto">
          <a:xfrm>
            <a:off x="5373211" y="2849753"/>
            <a:ext cx="276225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116" name="组合 115"/>
          <p:cNvGrpSpPr/>
          <p:nvPr/>
        </p:nvGrpSpPr>
        <p:grpSpPr>
          <a:xfrm>
            <a:off x="4733975" y="3393275"/>
            <a:ext cx="502789" cy="453321"/>
            <a:chOff x="5424755" y="1340768"/>
            <a:chExt cx="670560" cy="604586"/>
          </a:xfrm>
        </p:grpSpPr>
        <p:grpSp>
          <p:nvGrpSpPr>
            <p:cNvPr id="117" name="组合 11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19" name="组合 11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21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22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20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1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04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28" name="矩形 127"/>
          <p:cNvSpPr/>
          <p:nvPr/>
        </p:nvSpPr>
        <p:spPr>
          <a:xfrm>
            <a:off x="5373211" y="3276882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9" name="矩形 47"/>
          <p:cNvSpPr>
            <a:spLocks noChangeArrowheads="1"/>
          </p:cNvSpPr>
          <p:nvPr/>
        </p:nvSpPr>
        <p:spPr bwMode="auto">
          <a:xfrm>
            <a:off x="5373211" y="3519067"/>
            <a:ext cx="276225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130" name="组合 129"/>
          <p:cNvGrpSpPr/>
          <p:nvPr/>
        </p:nvGrpSpPr>
        <p:grpSpPr>
          <a:xfrm>
            <a:off x="4201290" y="1546353"/>
            <a:ext cx="208734" cy="138347"/>
            <a:chOff x="9482595" y="2565731"/>
            <a:chExt cx="278384" cy="184511"/>
          </a:xfrm>
        </p:grpSpPr>
        <p:sp>
          <p:nvSpPr>
            <p:cNvPr id="131" name="椭圆 130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32" name="椭圆 131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4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4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4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4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4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4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4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4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500"/>
                            </p:stCondLst>
                            <p:childTnLst>
                              <p:par>
                                <p:cTn id="7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105" grpId="0"/>
      <p:bldP spid="106" grpId="0"/>
      <p:bldP spid="114" grpId="0"/>
      <p:bldP spid="115" grpId="0"/>
      <p:bldP spid="128" grpId="0"/>
      <p:bldP spid="1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实验难点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23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56" name="组合 55"/>
          <p:cNvGrpSpPr>
            <a:grpSpLocks noChangeAspect="1"/>
          </p:cNvGrpSpPr>
          <p:nvPr/>
        </p:nvGrpSpPr>
        <p:grpSpPr>
          <a:xfrm>
            <a:off x="522604" y="255081"/>
            <a:ext cx="273335" cy="234470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57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9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7" name="椭圆 16"/>
          <p:cNvSpPr/>
          <p:nvPr/>
        </p:nvSpPr>
        <p:spPr>
          <a:xfrm>
            <a:off x="3006233" y="1600345"/>
            <a:ext cx="1969623" cy="1969623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414455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194056" y="1600345"/>
            <a:ext cx="1969623" cy="1969623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414455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964148" y="2067465"/>
            <a:ext cx="1201763" cy="1083526"/>
            <a:chOff x="4702856" y="2924944"/>
            <a:chExt cx="1401009" cy="1263169"/>
          </a:xfrm>
        </p:grpSpPr>
        <p:grpSp>
          <p:nvGrpSpPr>
            <p:cNvPr id="20" name="组合 19"/>
            <p:cNvGrpSpPr/>
            <p:nvPr/>
          </p:nvGrpSpPr>
          <p:grpSpPr>
            <a:xfrm>
              <a:off x="4702856" y="2924944"/>
              <a:ext cx="1401009" cy="1263169"/>
              <a:chOff x="5424755" y="1340768"/>
              <a:chExt cx="670560" cy="604586"/>
            </a:xfrm>
          </p:grpSpPr>
          <p:grpSp>
            <p:nvGrpSpPr>
              <p:cNvPr id="22" name="组合 21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4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25" name="Freeform 5"/>
                <p:cNvSpPr/>
                <p:nvPr/>
              </p:nvSpPr>
              <p:spPr bwMode="auto">
                <a:xfrm rot="1855731">
                  <a:off x="3764580" y="2863368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23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4801443" y="3356992"/>
              <a:ext cx="1296145" cy="335347"/>
            </a:xfrm>
            <a:prstGeom prst="rect">
              <a:avLst/>
            </a:prstGeom>
          </p:spPr>
          <p:txBody>
            <a:bodyPr wrap="square" lIns="68555" tIns="34278" rIns="68555" bIns="34278">
              <a:spAutoFit/>
            </a:bodyPr>
            <a:lstStyle/>
            <a:p>
              <a:pPr algn="ctr"/>
              <a:r>
                <a:rPr lang="zh-CN" altLang="en-US" sz="1350" b="1" dirty="0" smtClean="0">
                  <a:solidFill>
                    <a:srgbClr val="41445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267995" y="1494189"/>
            <a:ext cx="502789" cy="453321"/>
            <a:chOff x="5424755" y="1340768"/>
            <a:chExt cx="670560" cy="604586"/>
          </a:xfrm>
        </p:grpSpPr>
        <p:grpSp>
          <p:nvGrpSpPr>
            <p:cNvPr id="27" name="组合 2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1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2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30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2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773404" y="2356232"/>
            <a:ext cx="502789" cy="453321"/>
            <a:chOff x="5424755" y="1340768"/>
            <a:chExt cx="670560" cy="604586"/>
          </a:xfrm>
        </p:grpSpPr>
        <p:grpSp>
          <p:nvGrpSpPr>
            <p:cNvPr id="34" name="组合 33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8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9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37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35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259331" y="3166112"/>
            <a:ext cx="502789" cy="453321"/>
            <a:chOff x="5424755" y="1340768"/>
            <a:chExt cx="670560" cy="604586"/>
          </a:xfrm>
        </p:grpSpPr>
        <p:grpSp>
          <p:nvGrpSpPr>
            <p:cNvPr id="41" name="组合 40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45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46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44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42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419009" y="1492361"/>
            <a:ext cx="502789" cy="453321"/>
            <a:chOff x="5424755" y="1340768"/>
            <a:chExt cx="670560" cy="604586"/>
          </a:xfrm>
        </p:grpSpPr>
        <p:grpSp>
          <p:nvGrpSpPr>
            <p:cNvPr id="48" name="组合 47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52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53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51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49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04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867806" y="2356232"/>
            <a:ext cx="502789" cy="453321"/>
            <a:chOff x="5424755" y="1340768"/>
            <a:chExt cx="670560" cy="604586"/>
          </a:xfrm>
        </p:grpSpPr>
        <p:grpSp>
          <p:nvGrpSpPr>
            <p:cNvPr id="55" name="组合 54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61" name="组合 6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6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6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62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60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05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419009" y="3144726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69" name="组合 6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74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75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73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67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06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76" name="矩形 75"/>
          <p:cNvSpPr/>
          <p:nvPr/>
        </p:nvSpPr>
        <p:spPr>
          <a:xfrm>
            <a:off x="2204649" y="1330386"/>
            <a:ext cx="95489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r"/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矩形 47"/>
          <p:cNvSpPr>
            <a:spLocks noChangeArrowheads="1"/>
          </p:cNvSpPr>
          <p:nvPr/>
        </p:nvSpPr>
        <p:spPr bwMode="auto">
          <a:xfrm>
            <a:off x="1269824" y="1582318"/>
            <a:ext cx="1898386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</a:t>
            </a:r>
            <a:endParaRPr lang="en-US" altLang="zh-CN" sz="1050" dirty="0" smtClean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明，录入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sp>
        <p:nvSpPr>
          <p:cNvPr id="78" name="矩形 77"/>
          <p:cNvSpPr/>
          <p:nvPr/>
        </p:nvSpPr>
        <p:spPr>
          <a:xfrm>
            <a:off x="1727390" y="2248249"/>
            <a:ext cx="95489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r"/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矩形 47"/>
          <p:cNvSpPr>
            <a:spLocks noChangeArrowheads="1"/>
          </p:cNvSpPr>
          <p:nvPr/>
        </p:nvSpPr>
        <p:spPr bwMode="auto">
          <a:xfrm>
            <a:off x="792564" y="2500181"/>
            <a:ext cx="1898386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</a:t>
            </a:r>
            <a:endParaRPr lang="en-US" altLang="zh-CN" sz="1050" dirty="0" smtClean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明，录入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sp>
        <p:nvSpPr>
          <p:cNvPr id="80" name="矩形 79"/>
          <p:cNvSpPr/>
          <p:nvPr/>
        </p:nvSpPr>
        <p:spPr>
          <a:xfrm>
            <a:off x="2204649" y="3213142"/>
            <a:ext cx="95489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r"/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矩形 47"/>
          <p:cNvSpPr>
            <a:spLocks noChangeArrowheads="1"/>
          </p:cNvSpPr>
          <p:nvPr/>
        </p:nvSpPr>
        <p:spPr bwMode="auto">
          <a:xfrm>
            <a:off x="1269824" y="3465075"/>
            <a:ext cx="1898386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</a:t>
            </a:r>
            <a:endParaRPr lang="en-US" altLang="zh-CN" sz="1050" dirty="0" smtClean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明，录入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sp>
        <p:nvSpPr>
          <p:cNvPr id="83" name="矩形 82"/>
          <p:cNvSpPr/>
          <p:nvPr/>
        </p:nvSpPr>
        <p:spPr>
          <a:xfrm>
            <a:off x="5921798" y="1330386"/>
            <a:ext cx="95489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r"/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矩形 47"/>
          <p:cNvSpPr>
            <a:spLocks noChangeArrowheads="1"/>
          </p:cNvSpPr>
          <p:nvPr/>
        </p:nvSpPr>
        <p:spPr bwMode="auto">
          <a:xfrm>
            <a:off x="6075479" y="1582318"/>
            <a:ext cx="1898386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</a:t>
            </a:r>
            <a:endParaRPr lang="en-US" altLang="zh-CN" sz="1050" dirty="0" smtClean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明，录入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sp>
        <p:nvSpPr>
          <p:cNvPr id="85" name="矩形 84"/>
          <p:cNvSpPr/>
          <p:nvPr/>
        </p:nvSpPr>
        <p:spPr>
          <a:xfrm>
            <a:off x="6308037" y="2248249"/>
            <a:ext cx="95489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r"/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矩形 47"/>
          <p:cNvSpPr>
            <a:spLocks noChangeArrowheads="1"/>
          </p:cNvSpPr>
          <p:nvPr/>
        </p:nvSpPr>
        <p:spPr bwMode="auto">
          <a:xfrm>
            <a:off x="6507042" y="2500181"/>
            <a:ext cx="1898386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</a:t>
            </a:r>
            <a:endParaRPr lang="en-US" altLang="zh-CN" sz="1050" dirty="0" smtClean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明，录入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sp>
        <p:nvSpPr>
          <p:cNvPr id="87" name="矩形 86"/>
          <p:cNvSpPr/>
          <p:nvPr/>
        </p:nvSpPr>
        <p:spPr>
          <a:xfrm>
            <a:off x="5876101" y="3105158"/>
            <a:ext cx="95489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r"/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矩形 47"/>
          <p:cNvSpPr>
            <a:spLocks noChangeArrowheads="1"/>
          </p:cNvSpPr>
          <p:nvPr/>
        </p:nvSpPr>
        <p:spPr bwMode="auto">
          <a:xfrm>
            <a:off x="6075106" y="3357091"/>
            <a:ext cx="1898386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</a:t>
            </a:r>
            <a:endParaRPr lang="en-US" altLang="zh-CN" sz="1050" dirty="0" smtClean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明，录入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cxnSp>
        <p:nvCxnSpPr>
          <p:cNvPr id="89" name="直接箭头连接符 88"/>
          <p:cNvCxnSpPr/>
          <p:nvPr/>
        </p:nvCxnSpPr>
        <p:spPr>
          <a:xfrm>
            <a:off x="3762121" y="1870305"/>
            <a:ext cx="298338" cy="31371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箭头连接符 89"/>
          <p:cNvCxnSpPr/>
          <p:nvPr/>
        </p:nvCxnSpPr>
        <p:spPr>
          <a:xfrm>
            <a:off x="3384177" y="2572200"/>
            <a:ext cx="458695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箭头连接符 90"/>
          <p:cNvCxnSpPr/>
          <p:nvPr/>
        </p:nvCxnSpPr>
        <p:spPr>
          <a:xfrm flipV="1">
            <a:off x="3708129" y="3047745"/>
            <a:ext cx="340585" cy="16539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箭头连接符 91"/>
          <p:cNvCxnSpPr/>
          <p:nvPr/>
        </p:nvCxnSpPr>
        <p:spPr>
          <a:xfrm flipH="1">
            <a:off x="5160527" y="1943868"/>
            <a:ext cx="354949" cy="24015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箭头连接符 92"/>
          <p:cNvCxnSpPr/>
          <p:nvPr/>
        </p:nvCxnSpPr>
        <p:spPr>
          <a:xfrm flipH="1">
            <a:off x="5274798" y="2626192"/>
            <a:ext cx="485025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箭头连接符 93"/>
          <p:cNvCxnSpPr>
            <a:stCxn id="74" idx="8"/>
          </p:cNvCxnSpPr>
          <p:nvPr/>
        </p:nvCxnSpPr>
        <p:spPr>
          <a:xfrm flipH="1" flipV="1">
            <a:off x="5111920" y="3004136"/>
            <a:ext cx="361266" cy="22013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组合 94"/>
          <p:cNvGrpSpPr/>
          <p:nvPr/>
        </p:nvGrpSpPr>
        <p:grpSpPr>
          <a:xfrm>
            <a:off x="6785669" y="3058128"/>
            <a:ext cx="208734" cy="138347"/>
            <a:chOff x="9482595" y="2565731"/>
            <a:chExt cx="278384" cy="184511"/>
          </a:xfrm>
        </p:grpSpPr>
        <p:sp>
          <p:nvSpPr>
            <p:cNvPr id="96" name="椭圆 95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7" name="椭圆 96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4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4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4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4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4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4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4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4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4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8" dur="4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4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4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500"/>
                            </p:stCondLst>
                            <p:childTnLst>
                              <p:par>
                                <p:cTn id="1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8" grpId="0" bldLvl="0" animBg="1"/>
      <p:bldP spid="76" grpId="0"/>
      <p:bldP spid="77" grpId="0"/>
      <p:bldP spid="78" grpId="0"/>
      <p:bldP spid="79" grpId="0"/>
      <p:bldP spid="80" grpId="0"/>
      <p:bldP spid="82" grpId="0"/>
      <p:bldP spid="83" grpId="0"/>
      <p:bldP spid="84" grpId="0"/>
      <p:bldP spid="85" grpId="0"/>
      <p:bldP spid="86" grpId="0"/>
      <p:bldP spid="87" grpId="0"/>
      <p:bldP spid="8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71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研究成果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</a:t>
            </a:r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4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56" name="组合 55"/>
          <p:cNvGrpSpPr>
            <a:grpSpLocks noChangeAspect="1"/>
          </p:cNvGrpSpPr>
          <p:nvPr/>
        </p:nvGrpSpPr>
        <p:grpSpPr>
          <a:xfrm>
            <a:off x="545241" y="255081"/>
            <a:ext cx="273335" cy="234470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57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9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790266" y="1568961"/>
            <a:ext cx="3575645" cy="3594853"/>
            <a:chOff x="3513680" y="1931126"/>
            <a:chExt cx="5164640" cy="5192384"/>
          </a:xfrm>
        </p:grpSpPr>
        <p:pic>
          <p:nvPicPr>
            <p:cNvPr id="50" name="Picture 2" descr="E:\lizzy\PPT-by lizzy\自制PNG\iphone5-b.pn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2"/>
            <a:stretch>
              <a:fillRect/>
            </a:stretch>
          </p:blipFill>
          <p:spPr bwMode="auto">
            <a:xfrm>
              <a:off x="3513680" y="1931126"/>
              <a:ext cx="5164640" cy="51923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" name="矩形 50"/>
            <p:cNvSpPr/>
            <p:nvPr/>
          </p:nvSpPr>
          <p:spPr>
            <a:xfrm>
              <a:off x="4405360" y="3112169"/>
              <a:ext cx="3276704" cy="4011341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597846" y="2421420"/>
            <a:ext cx="502789" cy="453321"/>
            <a:chOff x="5424755" y="1340768"/>
            <a:chExt cx="670560" cy="604586"/>
          </a:xfrm>
        </p:grpSpPr>
        <p:grpSp>
          <p:nvGrpSpPr>
            <p:cNvPr id="53" name="组合 52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55" name="组合 54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61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62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60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54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>
            <a:off x="6237082" y="2305027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5597846" y="3555250"/>
            <a:ext cx="502789" cy="453321"/>
            <a:chOff x="5424755" y="1340768"/>
            <a:chExt cx="670560" cy="604586"/>
          </a:xfrm>
        </p:grpSpPr>
        <p:grpSp>
          <p:nvGrpSpPr>
            <p:cNvPr id="65" name="组合 64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67" name="组合 66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7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7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69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66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75" name="矩形 74"/>
          <p:cNvSpPr/>
          <p:nvPr/>
        </p:nvSpPr>
        <p:spPr>
          <a:xfrm>
            <a:off x="6237082" y="3438858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矩形 47"/>
          <p:cNvSpPr>
            <a:spLocks noChangeArrowheads="1"/>
          </p:cNvSpPr>
          <p:nvPr/>
        </p:nvSpPr>
        <p:spPr bwMode="auto">
          <a:xfrm>
            <a:off x="6237082" y="3681043"/>
            <a:ext cx="2060361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77" name="组合 76"/>
          <p:cNvGrpSpPr/>
          <p:nvPr/>
        </p:nvGrpSpPr>
        <p:grpSpPr>
          <a:xfrm>
            <a:off x="2929878" y="3058128"/>
            <a:ext cx="502789" cy="453321"/>
            <a:chOff x="5424755" y="1340768"/>
            <a:chExt cx="670560" cy="604586"/>
          </a:xfrm>
        </p:grpSpPr>
        <p:grpSp>
          <p:nvGrpSpPr>
            <p:cNvPr id="78" name="组合 77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80" name="组合 7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8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8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82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79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85" name="矩形 84"/>
          <p:cNvSpPr/>
          <p:nvPr/>
        </p:nvSpPr>
        <p:spPr>
          <a:xfrm>
            <a:off x="900548" y="2896152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矩形 47"/>
          <p:cNvSpPr>
            <a:spLocks noChangeArrowheads="1"/>
          </p:cNvSpPr>
          <p:nvPr/>
        </p:nvSpPr>
        <p:spPr bwMode="auto">
          <a:xfrm>
            <a:off x="900548" y="3138337"/>
            <a:ext cx="2051694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87" name="组合 86"/>
          <p:cNvGrpSpPr/>
          <p:nvPr/>
        </p:nvGrpSpPr>
        <p:grpSpPr>
          <a:xfrm>
            <a:off x="5759822" y="1569982"/>
            <a:ext cx="208734" cy="138347"/>
            <a:chOff x="9482595" y="2565731"/>
            <a:chExt cx="278384" cy="184511"/>
          </a:xfrm>
        </p:grpSpPr>
        <p:sp>
          <p:nvSpPr>
            <p:cNvPr id="88" name="椭圆 87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C00000"/>
                </a:solidFill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4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4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4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4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4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75" grpId="0"/>
      <p:bldP spid="76" grpId="0"/>
      <p:bldP spid="85" grpId="0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矩形 62"/>
          <p:cNvSpPr/>
          <p:nvPr/>
        </p:nvSpPr>
        <p:spPr>
          <a:xfrm>
            <a:off x="0" y="1978413"/>
            <a:ext cx="2789599" cy="1215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59" name="组合 158"/>
          <p:cNvGrpSpPr/>
          <p:nvPr/>
        </p:nvGrpSpPr>
        <p:grpSpPr>
          <a:xfrm>
            <a:off x="2064628" y="1988867"/>
            <a:ext cx="1384430" cy="1248221"/>
            <a:chOff x="3720691" y="2824413"/>
            <a:chExt cx="1341120" cy="1209172"/>
          </a:xfrm>
        </p:grpSpPr>
        <p:sp>
          <p:nvSpPr>
            <p:cNvPr id="160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61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62" name="Freeform 5"/>
          <p:cNvSpPr/>
          <p:nvPr/>
        </p:nvSpPr>
        <p:spPr bwMode="auto">
          <a:xfrm rot="1855731">
            <a:off x="2159429" y="2074341"/>
            <a:ext cx="1194827" cy="107727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169" name="组合 168"/>
          <p:cNvGrpSpPr/>
          <p:nvPr/>
        </p:nvGrpSpPr>
        <p:grpSpPr>
          <a:xfrm>
            <a:off x="3350801" y="2079269"/>
            <a:ext cx="208734" cy="138347"/>
            <a:chOff x="9482595" y="2565731"/>
            <a:chExt cx="278384" cy="184511"/>
          </a:xfrm>
        </p:grpSpPr>
        <p:sp>
          <p:nvSpPr>
            <p:cNvPr id="170" name="椭圆 169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71" name="椭圆 170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16" name="圆角矩形 15"/>
          <p:cNvSpPr/>
          <p:nvPr/>
        </p:nvSpPr>
        <p:spPr>
          <a:xfrm>
            <a:off x="4086072" y="1950849"/>
            <a:ext cx="4913267" cy="1215263"/>
          </a:xfrm>
          <a:prstGeom prst="round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C0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03935" y="1950849"/>
            <a:ext cx="4157379" cy="1215263"/>
          </a:xfrm>
          <a:prstGeom prst="rect">
            <a:avLst/>
          </a:prstGeom>
          <a:solidFill>
            <a:srgbClr val="5B5E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TextBox 17"/>
          <p:cNvSpPr txBox="1"/>
          <p:nvPr/>
        </p:nvSpPr>
        <p:spPr>
          <a:xfrm flipH="1">
            <a:off x="4410024" y="2091923"/>
            <a:ext cx="269960" cy="845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4</a:t>
            </a:r>
            <a:endParaRPr lang="id-ID" sz="4950" b="1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5219903" y="2004841"/>
            <a:ext cx="2051694" cy="39306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2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成果应用</a:t>
            </a:r>
            <a:endParaRPr lang="zh-CN" altLang="en-US" sz="2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276508" y="2436776"/>
            <a:ext cx="1077226" cy="171450"/>
            <a:chOff x="4369395" y="3284984"/>
            <a:chExt cx="1436675" cy="228660"/>
          </a:xfrm>
        </p:grpSpPr>
        <p:sp>
          <p:nvSpPr>
            <p:cNvPr id="21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可行性论证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6356347" y="2436776"/>
            <a:ext cx="1077226" cy="171450"/>
            <a:chOff x="4369395" y="3284984"/>
            <a:chExt cx="1436675" cy="228660"/>
          </a:xfrm>
        </p:grpSpPr>
        <p:sp>
          <p:nvSpPr>
            <p:cNvPr id="26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应用前景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7436185" y="2436776"/>
            <a:ext cx="1293193" cy="171450"/>
            <a:chOff x="4369395" y="3284984"/>
            <a:chExt cx="1724707" cy="228660"/>
          </a:xfrm>
        </p:grpSpPr>
        <p:sp>
          <p:nvSpPr>
            <p:cNvPr id="31" name="文本框 9"/>
            <p:cNvSpPr txBox="1"/>
            <p:nvPr/>
          </p:nvSpPr>
          <p:spPr>
            <a:xfrm>
              <a:off x="4581935" y="3284984"/>
              <a:ext cx="1512167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前景分析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5273895" y="2637263"/>
            <a:ext cx="1077226" cy="171450"/>
            <a:chOff x="4369395" y="3284984"/>
            <a:chExt cx="1436675" cy="228660"/>
          </a:xfrm>
        </p:grpSpPr>
        <p:sp>
          <p:nvSpPr>
            <p:cNvPr id="50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案例对比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等腰三角形 52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6353734" y="2637263"/>
            <a:ext cx="1077226" cy="171450"/>
            <a:chOff x="4369395" y="3284984"/>
            <a:chExt cx="1436675" cy="228660"/>
          </a:xfrm>
        </p:grpSpPr>
        <p:sp>
          <p:nvSpPr>
            <p:cNvPr id="56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难点评估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等腰三角形 5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7433572" y="2637263"/>
            <a:ext cx="1293193" cy="171450"/>
            <a:chOff x="4369395" y="3284984"/>
            <a:chExt cx="1724707" cy="228660"/>
          </a:xfrm>
        </p:grpSpPr>
        <p:sp>
          <p:nvSpPr>
            <p:cNvPr id="61" name="文本框 9"/>
            <p:cNvSpPr txBox="1"/>
            <p:nvPr/>
          </p:nvSpPr>
          <p:spPr>
            <a:xfrm>
              <a:off x="4581935" y="3284984"/>
              <a:ext cx="1512167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相关对策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等腰三角形 6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55" name="Freeform 9"/>
          <p:cNvSpPr>
            <a:spLocks noEditPoints="1"/>
          </p:cNvSpPr>
          <p:nvPr/>
        </p:nvSpPr>
        <p:spPr bwMode="auto">
          <a:xfrm rot="19469485">
            <a:off x="2427150" y="2247010"/>
            <a:ext cx="659384" cy="702614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5273895" y="2842595"/>
            <a:ext cx="1077226" cy="171450"/>
            <a:chOff x="4369395" y="3284984"/>
            <a:chExt cx="1436675" cy="228660"/>
          </a:xfrm>
        </p:grpSpPr>
        <p:sp>
          <p:nvSpPr>
            <p:cNvPr id="67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未来发展趋势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6353734" y="2842595"/>
            <a:ext cx="1077226" cy="171450"/>
            <a:chOff x="4369395" y="3284984"/>
            <a:chExt cx="1436675" cy="228660"/>
          </a:xfrm>
        </p:grpSpPr>
        <p:sp>
          <p:nvSpPr>
            <p:cNvPr id="72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重点分布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74" name="椭圆 7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75" name="等腰三角形 7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ldLvl="0" animBg="1"/>
      <p:bldP spid="162" grpId="0" bldLvl="0" animBg="1"/>
      <p:bldP spid="16" grpId="0" bldLvl="0" animBg="1"/>
      <p:bldP spid="17" grpId="0" bldLvl="0" animBg="1"/>
      <p:bldP spid="18" grpId="0"/>
      <p:bldP spid="19" grpId="0"/>
      <p:bldP spid="55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可行性论证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26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56" name="Freeform 9"/>
          <p:cNvSpPr>
            <a:spLocks noEditPoints="1"/>
          </p:cNvSpPr>
          <p:nvPr/>
        </p:nvSpPr>
        <p:spPr bwMode="auto">
          <a:xfrm rot="19469485">
            <a:off x="538712" y="241453"/>
            <a:ext cx="251789" cy="268296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5126258" y="2101578"/>
            <a:ext cx="353543" cy="318759"/>
            <a:chOff x="3720691" y="2824413"/>
            <a:chExt cx="1341120" cy="1209172"/>
          </a:xfrm>
        </p:grpSpPr>
        <p:sp>
          <p:nvSpPr>
            <p:cNvPr id="58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9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284456" y="1323502"/>
            <a:ext cx="1201763" cy="1083526"/>
            <a:chOff x="4702856" y="2924944"/>
            <a:chExt cx="1401009" cy="1263169"/>
          </a:xfrm>
        </p:grpSpPr>
        <p:grpSp>
          <p:nvGrpSpPr>
            <p:cNvPr id="61" name="组合 60"/>
            <p:cNvGrpSpPr/>
            <p:nvPr/>
          </p:nvGrpSpPr>
          <p:grpSpPr>
            <a:xfrm>
              <a:off x="4702856" y="2924944"/>
              <a:ext cx="1401009" cy="1263169"/>
              <a:chOff x="5424755" y="1340768"/>
              <a:chExt cx="670560" cy="604586"/>
            </a:xfrm>
          </p:grpSpPr>
          <p:grpSp>
            <p:nvGrpSpPr>
              <p:cNvPr id="63" name="组合 62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68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70" name="Freeform 5"/>
                <p:cNvSpPr/>
                <p:nvPr/>
              </p:nvSpPr>
              <p:spPr bwMode="auto">
                <a:xfrm rot="1855731">
                  <a:off x="3764580" y="2863368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64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62" name="矩形 61"/>
            <p:cNvSpPr/>
            <p:nvPr/>
          </p:nvSpPr>
          <p:spPr>
            <a:xfrm>
              <a:off x="4749023" y="3356992"/>
              <a:ext cx="1296145" cy="335347"/>
            </a:xfrm>
            <a:prstGeom prst="rect">
              <a:avLst/>
            </a:prstGeom>
          </p:spPr>
          <p:txBody>
            <a:bodyPr wrap="square" lIns="68555" tIns="34278" rIns="68555" bIns="34278">
              <a:spAutoFit/>
            </a:bodyPr>
            <a:lstStyle/>
            <a:p>
              <a:pPr algn="ctr"/>
              <a:r>
                <a:rPr lang="zh-CN" altLang="en-US" sz="1350" b="1" dirty="0" smtClean="0">
                  <a:solidFill>
                    <a:srgbClr val="41445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647322" y="1822349"/>
            <a:ext cx="1045005" cy="942190"/>
            <a:chOff x="4702856" y="2924944"/>
            <a:chExt cx="1401009" cy="1263169"/>
          </a:xfrm>
        </p:grpSpPr>
        <p:grpSp>
          <p:nvGrpSpPr>
            <p:cNvPr id="72" name="组合 71"/>
            <p:cNvGrpSpPr/>
            <p:nvPr/>
          </p:nvGrpSpPr>
          <p:grpSpPr>
            <a:xfrm>
              <a:off x="4702856" y="2924944"/>
              <a:ext cx="1401009" cy="1263169"/>
              <a:chOff x="5424755" y="1340768"/>
              <a:chExt cx="670560" cy="604586"/>
            </a:xfrm>
          </p:grpSpPr>
          <p:grpSp>
            <p:nvGrpSpPr>
              <p:cNvPr id="76" name="组合 75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78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79" name="Freeform 5"/>
                <p:cNvSpPr/>
                <p:nvPr/>
              </p:nvSpPr>
              <p:spPr bwMode="auto">
                <a:xfrm rot="1855731">
                  <a:off x="3764580" y="2863368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77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4767661" y="3356992"/>
              <a:ext cx="1296145" cy="385651"/>
            </a:xfrm>
            <a:prstGeom prst="rect">
              <a:avLst/>
            </a:prstGeom>
          </p:spPr>
          <p:txBody>
            <a:bodyPr wrap="square" lIns="68555" tIns="34278" rIns="68555" bIns="34278">
              <a:spAutoFit/>
            </a:bodyPr>
            <a:lstStyle/>
            <a:p>
              <a:pPr algn="ctr"/>
              <a:r>
                <a:rPr lang="zh-CN" altLang="en-US" sz="1350" b="1" dirty="0" smtClean="0">
                  <a:solidFill>
                    <a:srgbClr val="41445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3438169" y="2661748"/>
            <a:ext cx="353543" cy="318759"/>
            <a:chOff x="3720691" y="2824413"/>
            <a:chExt cx="1341120" cy="1209172"/>
          </a:xfrm>
        </p:grpSpPr>
        <p:sp>
          <p:nvSpPr>
            <p:cNvPr id="81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82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529151" y="1191825"/>
            <a:ext cx="242492" cy="218634"/>
            <a:chOff x="3720691" y="2824413"/>
            <a:chExt cx="1341120" cy="1209172"/>
          </a:xfrm>
        </p:grpSpPr>
        <p:sp>
          <p:nvSpPr>
            <p:cNvPr id="8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85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4723870" y="2470385"/>
            <a:ext cx="86719" cy="78187"/>
            <a:chOff x="3720691" y="2824413"/>
            <a:chExt cx="1341120" cy="1209172"/>
          </a:xfrm>
        </p:grpSpPr>
        <p:sp>
          <p:nvSpPr>
            <p:cNvPr id="87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88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cxnSp>
        <p:nvCxnSpPr>
          <p:cNvPr id="89" name="直接箭头连接符 88"/>
          <p:cNvCxnSpPr/>
          <p:nvPr/>
        </p:nvCxnSpPr>
        <p:spPr>
          <a:xfrm>
            <a:off x="5435870" y="1944306"/>
            <a:ext cx="1997703" cy="0"/>
          </a:xfrm>
          <a:prstGeom prst="straightConnector1">
            <a:avLst/>
          </a:prstGeom>
          <a:ln>
            <a:solidFill>
              <a:srgbClr val="414455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29"/>
          <p:cNvSpPr txBox="1"/>
          <p:nvPr/>
        </p:nvSpPr>
        <p:spPr>
          <a:xfrm flipH="1">
            <a:off x="5494649" y="1685063"/>
            <a:ext cx="2046907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anose="020B0503020204020204" pitchFamily="34" charset="-122"/>
              </a:defRPr>
            </a:lvl1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350" b="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55%</a:t>
            </a:r>
            <a:endParaRPr lang="zh-CN" altLang="en-US" sz="1350" b="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91" name="TextBox 30"/>
          <p:cNvSpPr txBox="1"/>
          <p:nvPr/>
        </p:nvSpPr>
        <p:spPr>
          <a:xfrm>
            <a:off x="5494649" y="1954660"/>
            <a:ext cx="2046908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2" name="直接箭头连接符 91"/>
          <p:cNvCxnSpPr/>
          <p:nvPr/>
        </p:nvCxnSpPr>
        <p:spPr>
          <a:xfrm>
            <a:off x="1710426" y="2058576"/>
            <a:ext cx="1997703" cy="0"/>
          </a:xfrm>
          <a:prstGeom prst="straightConnector1">
            <a:avLst/>
          </a:prstGeom>
          <a:ln>
            <a:solidFill>
              <a:srgbClr val="414455"/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29"/>
          <p:cNvSpPr txBox="1"/>
          <p:nvPr/>
        </p:nvSpPr>
        <p:spPr>
          <a:xfrm flipH="1">
            <a:off x="1710427" y="1793047"/>
            <a:ext cx="1985232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anose="020B0503020204020204" pitchFamily="34" charset="-122"/>
              </a:defRPr>
            </a:lvl1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350" b="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45%</a:t>
            </a:r>
            <a:endParaRPr lang="zh-CN" altLang="en-US" sz="1350" b="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94" name="TextBox 30"/>
          <p:cNvSpPr txBox="1"/>
          <p:nvPr/>
        </p:nvSpPr>
        <p:spPr>
          <a:xfrm>
            <a:off x="1710427" y="2062644"/>
            <a:ext cx="2046908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5003935" y="1114418"/>
            <a:ext cx="208734" cy="138347"/>
            <a:chOff x="9482595" y="2565731"/>
            <a:chExt cx="278384" cy="184511"/>
          </a:xfrm>
        </p:grpSpPr>
        <p:sp>
          <p:nvSpPr>
            <p:cNvPr id="96" name="椭圆 95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7" name="椭圆 96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1017726" y="3209478"/>
            <a:ext cx="394805" cy="355962"/>
            <a:chOff x="5424755" y="1340768"/>
            <a:chExt cx="670560" cy="604586"/>
          </a:xfrm>
        </p:grpSpPr>
        <p:grpSp>
          <p:nvGrpSpPr>
            <p:cNvPr id="99" name="组合 98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01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02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00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03" name="文本框 9"/>
          <p:cNvSpPr txBox="1"/>
          <p:nvPr/>
        </p:nvSpPr>
        <p:spPr>
          <a:xfrm>
            <a:off x="1494459" y="3220103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104" name="直接连接符 103"/>
          <p:cNvCxnSpPr/>
          <p:nvPr/>
        </p:nvCxnSpPr>
        <p:spPr>
          <a:xfrm>
            <a:off x="1548451" y="3490063"/>
            <a:ext cx="6123925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组合 104"/>
          <p:cNvGrpSpPr/>
          <p:nvPr/>
        </p:nvGrpSpPr>
        <p:grpSpPr>
          <a:xfrm>
            <a:off x="7779502" y="3392271"/>
            <a:ext cx="193989" cy="174903"/>
            <a:chOff x="3720691" y="2824413"/>
            <a:chExt cx="1341120" cy="1209172"/>
          </a:xfrm>
        </p:grpSpPr>
        <p:sp>
          <p:nvSpPr>
            <p:cNvPr id="10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0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08" name="TextBox 107"/>
          <p:cNvSpPr txBox="1"/>
          <p:nvPr/>
        </p:nvSpPr>
        <p:spPr>
          <a:xfrm>
            <a:off x="1476027" y="3600702"/>
            <a:ext cx="6407261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8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48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960"/>
                            </p:stCondLst>
                            <p:childTnLst>
                              <p:par>
                                <p:cTn id="7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46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46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960"/>
                            </p:stCondLst>
                            <p:childTnLst>
                              <p:par>
                                <p:cTn id="9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460"/>
                            </p:stCondLst>
                            <p:childTnLst>
                              <p:par>
                                <p:cTn id="9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90" grpId="0"/>
      <p:bldP spid="91" grpId="0"/>
      <p:bldP spid="93" grpId="0"/>
      <p:bldP spid="94" grpId="0"/>
      <p:bldP spid="103" grpId="0"/>
      <p:bldP spid="10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应用前景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</a:t>
            </a:r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7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56" name="Freeform 9"/>
          <p:cNvSpPr>
            <a:spLocks noEditPoints="1"/>
          </p:cNvSpPr>
          <p:nvPr/>
        </p:nvSpPr>
        <p:spPr bwMode="auto">
          <a:xfrm rot="19469485">
            <a:off x="538712" y="241453"/>
            <a:ext cx="251789" cy="268296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79143" y="1322373"/>
            <a:ext cx="900214" cy="900214"/>
          </a:xfrm>
          <a:prstGeom prst="rect">
            <a:avLst/>
          </a:prstGeom>
          <a:solidFill>
            <a:srgbClr val="46CE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5" name="矩形 14"/>
          <p:cNvSpPr/>
          <p:nvPr/>
        </p:nvSpPr>
        <p:spPr>
          <a:xfrm>
            <a:off x="2257586" y="1322373"/>
            <a:ext cx="900214" cy="900214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6" name="矩形 15"/>
          <p:cNvSpPr/>
          <p:nvPr/>
        </p:nvSpPr>
        <p:spPr>
          <a:xfrm>
            <a:off x="3236028" y="1322373"/>
            <a:ext cx="900214" cy="900214"/>
          </a:xfrm>
          <a:prstGeom prst="rect">
            <a:avLst/>
          </a:prstGeom>
          <a:solidFill>
            <a:srgbClr val="46CE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矩形 16"/>
          <p:cNvSpPr/>
          <p:nvPr/>
        </p:nvSpPr>
        <p:spPr>
          <a:xfrm>
            <a:off x="1279143" y="2293453"/>
            <a:ext cx="900214" cy="900214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矩形 17"/>
          <p:cNvSpPr/>
          <p:nvPr/>
        </p:nvSpPr>
        <p:spPr>
          <a:xfrm>
            <a:off x="2257586" y="2293453"/>
            <a:ext cx="900214" cy="900214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9" name="矩形 18"/>
          <p:cNvSpPr/>
          <p:nvPr/>
        </p:nvSpPr>
        <p:spPr>
          <a:xfrm>
            <a:off x="3236028" y="2293453"/>
            <a:ext cx="900214" cy="900214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0" name="矩形 19"/>
          <p:cNvSpPr/>
          <p:nvPr/>
        </p:nvSpPr>
        <p:spPr>
          <a:xfrm>
            <a:off x="1279143" y="3264532"/>
            <a:ext cx="900214" cy="900214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1" name="矩形 20"/>
          <p:cNvSpPr/>
          <p:nvPr/>
        </p:nvSpPr>
        <p:spPr>
          <a:xfrm>
            <a:off x="2257586" y="3264532"/>
            <a:ext cx="900214" cy="900214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2" name="矩形 21"/>
          <p:cNvSpPr/>
          <p:nvPr/>
        </p:nvSpPr>
        <p:spPr>
          <a:xfrm>
            <a:off x="3236028" y="3264532"/>
            <a:ext cx="900214" cy="900214"/>
          </a:xfrm>
          <a:prstGeom prst="rect">
            <a:avLst/>
          </a:prstGeom>
          <a:solidFill>
            <a:srgbClr val="46CE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3" name="矩形 22"/>
          <p:cNvSpPr/>
          <p:nvPr/>
        </p:nvSpPr>
        <p:spPr>
          <a:xfrm>
            <a:off x="1279143" y="1322373"/>
            <a:ext cx="901565" cy="901565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4" name="矩形 23"/>
          <p:cNvSpPr/>
          <p:nvPr/>
        </p:nvSpPr>
        <p:spPr>
          <a:xfrm>
            <a:off x="2256234" y="2292102"/>
            <a:ext cx="901565" cy="901565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5" name="矩形 24"/>
          <p:cNvSpPr/>
          <p:nvPr/>
        </p:nvSpPr>
        <p:spPr>
          <a:xfrm>
            <a:off x="3234676" y="1322373"/>
            <a:ext cx="901565" cy="901565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6" name="矩形 25"/>
          <p:cNvSpPr/>
          <p:nvPr/>
        </p:nvSpPr>
        <p:spPr>
          <a:xfrm>
            <a:off x="3234676" y="3263181"/>
            <a:ext cx="901565" cy="901565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7" name="矩形 26"/>
          <p:cNvSpPr/>
          <p:nvPr/>
        </p:nvSpPr>
        <p:spPr>
          <a:xfrm>
            <a:off x="1279143" y="3263181"/>
            <a:ext cx="901565" cy="901565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8" name="线形标注 2(带强调线) 2"/>
          <p:cNvSpPr/>
          <p:nvPr/>
        </p:nvSpPr>
        <p:spPr bwMode="auto">
          <a:xfrm>
            <a:off x="4887778" y="1367480"/>
            <a:ext cx="3257815" cy="428099"/>
          </a:xfrm>
          <a:prstGeom prst="accentCallout2">
            <a:avLst>
              <a:gd name="adj1" fmla="val 21366"/>
              <a:gd name="adj2" fmla="val -1991"/>
              <a:gd name="adj3" fmla="val 18745"/>
              <a:gd name="adj4" fmla="val -80296"/>
              <a:gd name="adj5" fmla="val 71150"/>
              <a:gd name="adj6" fmla="val -91293"/>
            </a:avLst>
          </a:prstGeom>
          <a:noFill/>
          <a:ln w="15875" cmpd="sng">
            <a:solidFill>
              <a:schemeClr val="bg1">
                <a:lumMod val="50000"/>
              </a:schemeClr>
            </a:solidFill>
            <a:miter lim="800000"/>
            <a:head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6625" tIns="28312" rIns="56625" bIns="28312" anchor="ctr"/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说明，在此录入上述图表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说明，在此录入上述图表的综合描述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" name="线形标注 2(带强调线) 3"/>
          <p:cNvSpPr/>
          <p:nvPr/>
        </p:nvSpPr>
        <p:spPr bwMode="auto">
          <a:xfrm>
            <a:off x="4887778" y="1936933"/>
            <a:ext cx="3257814" cy="429498"/>
          </a:xfrm>
          <a:prstGeom prst="accentCallout2">
            <a:avLst>
              <a:gd name="adj1" fmla="val 21366"/>
              <a:gd name="adj2" fmla="val -1991"/>
              <a:gd name="adj3" fmla="val 20681"/>
              <a:gd name="adj4" fmla="val -22926"/>
              <a:gd name="adj5" fmla="val -26193"/>
              <a:gd name="adj6" fmla="val -33071"/>
            </a:avLst>
          </a:prstGeom>
          <a:noFill/>
          <a:ln w="15875" cmpd="sng">
            <a:solidFill>
              <a:schemeClr val="bg1">
                <a:lumMod val="50000"/>
              </a:schemeClr>
            </a:solidFill>
            <a:miter lim="800000"/>
            <a:head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6625" tIns="28312" rIns="56625" bIns="28312" anchor="ctr"/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说明，在此录入上述图表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说明，在此录入上述图表的综合描述说明。</a:t>
            </a:r>
          </a:p>
        </p:txBody>
      </p:sp>
      <p:sp>
        <p:nvSpPr>
          <p:cNvPr id="30" name="线形标注 2(带强调线) 4"/>
          <p:cNvSpPr/>
          <p:nvPr/>
        </p:nvSpPr>
        <p:spPr bwMode="auto">
          <a:xfrm>
            <a:off x="4887778" y="2499909"/>
            <a:ext cx="3257814" cy="429498"/>
          </a:xfrm>
          <a:prstGeom prst="accentCallout2">
            <a:avLst>
              <a:gd name="adj1" fmla="val 21366"/>
              <a:gd name="adj2" fmla="val -1991"/>
              <a:gd name="adj3" fmla="val 22171"/>
              <a:gd name="adj4" fmla="val -43032"/>
              <a:gd name="adj5" fmla="val 22153"/>
              <a:gd name="adj6" fmla="val -59153"/>
            </a:avLst>
          </a:prstGeom>
          <a:noFill/>
          <a:ln w="15875" cmpd="sng">
            <a:solidFill>
              <a:schemeClr val="bg1">
                <a:lumMod val="50000"/>
              </a:schemeClr>
            </a:solidFill>
            <a:miter lim="800000"/>
            <a:head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6625" tIns="28312" rIns="56625" bIns="28312" anchor="ctr"/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说明，在此录入上述图表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说明，在此录入上述图表的综合描述说明。</a:t>
            </a:r>
          </a:p>
        </p:txBody>
      </p:sp>
      <p:sp>
        <p:nvSpPr>
          <p:cNvPr id="31" name="线形标注 2(带强调线) 5"/>
          <p:cNvSpPr/>
          <p:nvPr/>
        </p:nvSpPr>
        <p:spPr bwMode="auto">
          <a:xfrm>
            <a:off x="4887778" y="3070657"/>
            <a:ext cx="3257815" cy="428099"/>
          </a:xfrm>
          <a:prstGeom prst="accentCallout2">
            <a:avLst>
              <a:gd name="adj1" fmla="val 61112"/>
              <a:gd name="adj2" fmla="val -1968"/>
              <a:gd name="adj3" fmla="val 65431"/>
              <a:gd name="adj4" fmla="val -83939"/>
              <a:gd name="adj5" fmla="val 111780"/>
              <a:gd name="adj6" fmla="val -90238"/>
            </a:avLst>
          </a:prstGeom>
          <a:noFill/>
          <a:ln w="15875" cmpd="sng">
            <a:solidFill>
              <a:schemeClr val="bg1">
                <a:lumMod val="50000"/>
              </a:schemeClr>
            </a:solidFill>
            <a:miter lim="800000"/>
            <a:head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6625" tIns="28312" rIns="56625" bIns="28312" anchor="ctr"/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说明，在此录入上述图表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说明，在此录入上述图表的综合描述说明。</a:t>
            </a:r>
          </a:p>
        </p:txBody>
      </p:sp>
      <p:sp>
        <p:nvSpPr>
          <p:cNvPr id="32" name="线形标注 2(带强调线) 6"/>
          <p:cNvSpPr/>
          <p:nvPr/>
        </p:nvSpPr>
        <p:spPr bwMode="auto">
          <a:xfrm>
            <a:off x="4887779" y="3640110"/>
            <a:ext cx="3257814" cy="429498"/>
          </a:xfrm>
          <a:prstGeom prst="accentCallout2">
            <a:avLst>
              <a:gd name="adj1" fmla="val 21366"/>
              <a:gd name="adj2" fmla="val -1991"/>
              <a:gd name="adj3" fmla="val 22616"/>
              <a:gd name="adj4" fmla="val -23181"/>
              <a:gd name="adj5" fmla="val -39750"/>
              <a:gd name="adj6" fmla="val -31556"/>
            </a:avLst>
          </a:prstGeom>
          <a:noFill/>
          <a:ln w="15875" cmpd="sng">
            <a:solidFill>
              <a:schemeClr val="bg1">
                <a:lumMod val="50000"/>
              </a:schemeClr>
            </a:solidFill>
            <a:miter lim="800000"/>
            <a:head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6625" tIns="28312" rIns="56625" bIns="28312" anchor="ctr"/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说明，在此录入上述图表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说明，在此录入上述图表的综合描述说明。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4140064" y="1192038"/>
            <a:ext cx="208734" cy="138347"/>
            <a:chOff x="9482595" y="2565731"/>
            <a:chExt cx="278384" cy="184511"/>
          </a:xfrm>
        </p:grpSpPr>
        <p:sp>
          <p:nvSpPr>
            <p:cNvPr id="34" name="椭圆 33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5" name="椭圆 34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3" presetClass="entr" presetSubtype="52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3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3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1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3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1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3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1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3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1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3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1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3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1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3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1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23" presetClass="entr" presetSubtype="52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6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3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1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"/>
                            </p:stCondLst>
                            <p:childTnLst>
                              <p:par>
                                <p:cTn id="10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4" presetClass="entr" presetSubtype="1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4" presetClass="entr" presetSubtype="1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6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60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60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6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600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6600"/>
                            </p:stCondLst>
                            <p:childTnLst>
                              <p:par>
                                <p:cTn id="1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14" grpId="0" bldLvl="0" animBg="1"/>
      <p:bldP spid="14" grpId="1" bldLvl="0" animBg="1"/>
      <p:bldP spid="15" grpId="0" bldLvl="0" animBg="1"/>
      <p:bldP spid="15" grpId="1" bldLvl="0" animBg="1"/>
      <p:bldP spid="16" grpId="0" bldLvl="0" animBg="1"/>
      <p:bldP spid="16" grpId="1" bldLvl="0" animBg="1"/>
      <p:bldP spid="17" grpId="0" bldLvl="0" animBg="1"/>
      <p:bldP spid="17" grpId="1" bldLvl="0" animBg="1"/>
      <p:bldP spid="18" grpId="0" bldLvl="0" animBg="1"/>
      <p:bldP spid="18" grpId="1" bldLvl="0" animBg="1"/>
      <p:bldP spid="19" grpId="0" bldLvl="0" animBg="1"/>
      <p:bldP spid="19" grpId="1" bldLvl="0" animBg="1"/>
      <p:bldP spid="20" grpId="0" bldLvl="0" animBg="1"/>
      <p:bldP spid="20" grpId="1" bldLvl="0" animBg="1"/>
      <p:bldP spid="21" grpId="0" bldLvl="0" animBg="1"/>
      <p:bldP spid="21" grpId="1" bldLvl="0" animBg="1"/>
      <p:bldP spid="22" grpId="0" bldLvl="0" animBg="1"/>
      <p:bldP spid="22" grpId="1" bldLvl="0" animBg="1"/>
      <p:bldP spid="23" grpId="0" bldLvl="0" animBg="1"/>
      <p:bldP spid="24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30" grpId="0" bldLvl="0" animBg="1"/>
      <p:bldP spid="31" grpId="0" bldLvl="0" animBg="1"/>
      <p:bldP spid="32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前景分析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28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56" name="Freeform 9"/>
          <p:cNvSpPr>
            <a:spLocks noEditPoints="1"/>
          </p:cNvSpPr>
          <p:nvPr/>
        </p:nvSpPr>
        <p:spPr bwMode="auto">
          <a:xfrm rot="19469485">
            <a:off x="538712" y="241453"/>
            <a:ext cx="251789" cy="268296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332483" y="1383115"/>
            <a:ext cx="1187823" cy="1187823"/>
            <a:chOff x="1057027" y="2420888"/>
            <a:chExt cx="864096" cy="864096"/>
          </a:xfrm>
        </p:grpSpPr>
        <p:sp>
          <p:nvSpPr>
            <p:cNvPr id="15" name="椭圆 14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6" name="椭圆 15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17" name="椭圆 16"/>
          <p:cNvSpPr/>
          <p:nvPr/>
        </p:nvSpPr>
        <p:spPr>
          <a:xfrm>
            <a:off x="1509201" y="1559410"/>
            <a:ext cx="835232" cy="835232"/>
          </a:xfrm>
          <a:prstGeom prst="ellipse">
            <a:avLst/>
          </a:prstGeom>
          <a:noFill/>
          <a:ln w="190500">
            <a:solidFill>
              <a:schemeClr val="bg1">
                <a:lumMod val="50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弧形 17"/>
          <p:cNvSpPr/>
          <p:nvPr/>
        </p:nvSpPr>
        <p:spPr>
          <a:xfrm>
            <a:off x="1509201" y="1559410"/>
            <a:ext cx="835232" cy="835232"/>
          </a:xfrm>
          <a:prstGeom prst="arc">
            <a:avLst>
              <a:gd name="adj1" fmla="val 12287900"/>
              <a:gd name="adj2" fmla="val 1569112"/>
            </a:avLst>
          </a:prstGeom>
          <a:ln w="190500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9" name="文本框 9"/>
          <p:cNvSpPr txBox="1"/>
          <p:nvPr/>
        </p:nvSpPr>
        <p:spPr>
          <a:xfrm>
            <a:off x="1550616" y="1856306"/>
            <a:ext cx="755887" cy="27940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en-US" altLang="zh-CN" sz="150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50%</a:t>
            </a:r>
            <a:endParaRPr lang="zh-CN" altLang="en-US" sz="150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630455" y="1382651"/>
            <a:ext cx="193989" cy="174903"/>
            <a:chOff x="3720691" y="2824413"/>
            <a:chExt cx="1341120" cy="1209172"/>
          </a:xfrm>
        </p:grpSpPr>
        <p:sp>
          <p:nvSpPr>
            <p:cNvPr id="21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2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2692606" y="1569996"/>
            <a:ext cx="1788668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2692091" y="1812182"/>
            <a:ext cx="2098042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943963" y="1384378"/>
            <a:ext cx="1187823" cy="1187823"/>
            <a:chOff x="1057027" y="2420888"/>
            <a:chExt cx="864096" cy="864096"/>
          </a:xfrm>
        </p:grpSpPr>
        <p:sp>
          <p:nvSpPr>
            <p:cNvPr id="26" name="椭圆 25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7" name="椭圆 26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8" name="椭圆 27"/>
          <p:cNvSpPr/>
          <p:nvPr/>
        </p:nvSpPr>
        <p:spPr>
          <a:xfrm>
            <a:off x="5120258" y="1569996"/>
            <a:ext cx="835232" cy="835232"/>
          </a:xfrm>
          <a:prstGeom prst="ellipse">
            <a:avLst/>
          </a:prstGeom>
          <a:noFill/>
          <a:ln w="190500">
            <a:solidFill>
              <a:schemeClr val="bg1">
                <a:lumMod val="50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9" name="弧形 28"/>
          <p:cNvSpPr/>
          <p:nvPr/>
        </p:nvSpPr>
        <p:spPr>
          <a:xfrm>
            <a:off x="5120258" y="1569996"/>
            <a:ext cx="835232" cy="835232"/>
          </a:xfrm>
          <a:prstGeom prst="arc">
            <a:avLst>
              <a:gd name="adj1" fmla="val 10413717"/>
              <a:gd name="adj2" fmla="val 1569112"/>
            </a:avLst>
          </a:prstGeom>
          <a:ln w="190500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0" name="文本框 9"/>
          <p:cNvSpPr txBox="1"/>
          <p:nvPr/>
        </p:nvSpPr>
        <p:spPr>
          <a:xfrm>
            <a:off x="5162096" y="1857569"/>
            <a:ext cx="755887" cy="27940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en-US" altLang="zh-CN" sz="1500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6</a:t>
            </a:r>
            <a:r>
              <a:rPr lang="en-US" altLang="zh-CN" sz="150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0%</a:t>
            </a:r>
            <a:endParaRPr lang="zh-CN" altLang="en-US" sz="150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241935" y="1383913"/>
            <a:ext cx="193989" cy="174903"/>
            <a:chOff x="3720691" y="2824413"/>
            <a:chExt cx="1341120" cy="1209172"/>
          </a:xfrm>
        </p:grpSpPr>
        <p:sp>
          <p:nvSpPr>
            <p:cNvPr id="32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3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6304085" y="1571259"/>
            <a:ext cx="1788668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6303570" y="1813444"/>
            <a:ext cx="2098042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438169" y="3058592"/>
            <a:ext cx="1187823" cy="1187823"/>
            <a:chOff x="1057027" y="2420888"/>
            <a:chExt cx="864096" cy="864096"/>
          </a:xfrm>
        </p:grpSpPr>
        <p:sp>
          <p:nvSpPr>
            <p:cNvPr id="37" name="椭圆 36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8" name="椭圆 37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39" name="椭圆 38"/>
          <p:cNvSpPr/>
          <p:nvPr/>
        </p:nvSpPr>
        <p:spPr>
          <a:xfrm>
            <a:off x="3614887" y="3234887"/>
            <a:ext cx="835232" cy="835232"/>
          </a:xfrm>
          <a:prstGeom prst="ellipse">
            <a:avLst/>
          </a:prstGeom>
          <a:noFill/>
          <a:ln w="190500">
            <a:solidFill>
              <a:schemeClr val="bg1">
                <a:lumMod val="50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0" name="弧形 39"/>
          <p:cNvSpPr/>
          <p:nvPr/>
        </p:nvSpPr>
        <p:spPr>
          <a:xfrm>
            <a:off x="3614887" y="3234887"/>
            <a:ext cx="835232" cy="835232"/>
          </a:xfrm>
          <a:prstGeom prst="arc">
            <a:avLst>
              <a:gd name="adj1" fmla="val 4362280"/>
              <a:gd name="adj2" fmla="val 1569112"/>
            </a:avLst>
          </a:prstGeom>
          <a:ln w="190500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1" name="文本框 9"/>
          <p:cNvSpPr txBox="1"/>
          <p:nvPr/>
        </p:nvSpPr>
        <p:spPr>
          <a:xfrm>
            <a:off x="3656302" y="3531783"/>
            <a:ext cx="755887" cy="27940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en-US" altLang="zh-CN" sz="150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90%</a:t>
            </a:r>
            <a:endParaRPr lang="zh-CN" altLang="en-US" sz="150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736141" y="3058128"/>
            <a:ext cx="193989" cy="174903"/>
            <a:chOff x="3720691" y="2824413"/>
            <a:chExt cx="1341120" cy="1209172"/>
          </a:xfrm>
        </p:grpSpPr>
        <p:sp>
          <p:nvSpPr>
            <p:cNvPr id="43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4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4798291" y="3245473"/>
            <a:ext cx="1788668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矩形 47"/>
          <p:cNvSpPr>
            <a:spLocks noChangeArrowheads="1"/>
          </p:cNvSpPr>
          <p:nvPr/>
        </p:nvSpPr>
        <p:spPr bwMode="auto">
          <a:xfrm>
            <a:off x="4797776" y="3487659"/>
            <a:ext cx="2098042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4248048" y="2919780"/>
            <a:ext cx="208734" cy="138347"/>
            <a:chOff x="9482595" y="2565731"/>
            <a:chExt cx="278384" cy="184511"/>
          </a:xfrm>
        </p:grpSpPr>
        <p:sp>
          <p:nvSpPr>
            <p:cNvPr id="48" name="椭圆 47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9" name="椭圆 48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0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17" grpId="0" bldLvl="0" animBg="1"/>
      <p:bldP spid="18" grpId="0" bldLvl="0" animBg="1"/>
      <p:bldP spid="19" grpId="0"/>
      <p:bldP spid="23" grpId="0"/>
      <p:bldP spid="24" grpId="0"/>
      <p:bldP spid="28" grpId="0" bldLvl="0" animBg="1"/>
      <p:bldP spid="29" grpId="0" bldLvl="0" animBg="1"/>
      <p:bldP spid="30" grpId="0"/>
      <p:bldP spid="34" grpId="0"/>
      <p:bldP spid="35" grpId="0"/>
      <p:bldP spid="39" grpId="0" bldLvl="0" animBg="1"/>
      <p:bldP spid="40" grpId="0" bldLvl="0" animBg="1"/>
      <p:bldP spid="41" grpId="0"/>
      <p:bldP spid="45" grpId="0"/>
      <p:bldP spid="4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案例对比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29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56" name="Freeform 9"/>
          <p:cNvSpPr>
            <a:spLocks noEditPoints="1"/>
          </p:cNvSpPr>
          <p:nvPr/>
        </p:nvSpPr>
        <p:spPr bwMode="auto">
          <a:xfrm rot="19469485">
            <a:off x="538712" y="241453"/>
            <a:ext cx="251789" cy="268296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088370" y="1384378"/>
            <a:ext cx="647903" cy="647903"/>
            <a:chOff x="1057027" y="2420888"/>
            <a:chExt cx="864096" cy="864096"/>
          </a:xfrm>
        </p:grpSpPr>
        <p:sp>
          <p:nvSpPr>
            <p:cNvPr id="15" name="椭圆 14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6" name="椭圆 15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17" name="Freeform 95"/>
          <p:cNvSpPr>
            <a:spLocks noEditPoints="1"/>
          </p:cNvSpPr>
          <p:nvPr/>
        </p:nvSpPr>
        <p:spPr bwMode="auto">
          <a:xfrm>
            <a:off x="2254628" y="1558124"/>
            <a:ext cx="315850" cy="314085"/>
          </a:xfrm>
          <a:custGeom>
            <a:avLst/>
            <a:gdLst>
              <a:gd name="T0" fmla="*/ 128 w 197"/>
              <a:gd name="T1" fmla="*/ 100 h 196"/>
              <a:gd name="T2" fmla="*/ 147 w 197"/>
              <a:gd name="T3" fmla="*/ 104 h 196"/>
              <a:gd name="T4" fmla="*/ 197 w 197"/>
              <a:gd name="T5" fmla="*/ 54 h 196"/>
              <a:gd name="T6" fmla="*/ 196 w 197"/>
              <a:gd name="T7" fmla="*/ 45 h 196"/>
              <a:gd name="T8" fmla="*/ 161 w 197"/>
              <a:gd name="T9" fmla="*/ 83 h 196"/>
              <a:gd name="T10" fmla="*/ 127 w 197"/>
              <a:gd name="T11" fmla="*/ 77 h 196"/>
              <a:gd name="T12" fmla="*/ 115 w 197"/>
              <a:gd name="T13" fmla="*/ 45 h 196"/>
              <a:gd name="T14" fmla="*/ 154 w 197"/>
              <a:gd name="T15" fmla="*/ 4 h 196"/>
              <a:gd name="T16" fmla="*/ 147 w 197"/>
              <a:gd name="T17" fmla="*/ 3 h 196"/>
              <a:gd name="T18" fmla="*/ 96 w 197"/>
              <a:gd name="T19" fmla="*/ 54 h 196"/>
              <a:gd name="T20" fmla="*/ 101 w 197"/>
              <a:gd name="T21" fmla="*/ 74 h 196"/>
              <a:gd name="T22" fmla="*/ 53 w 197"/>
              <a:gd name="T23" fmla="*/ 133 h 196"/>
              <a:gd name="T24" fmla="*/ 44 w 197"/>
              <a:gd name="T25" fmla="*/ 131 h 196"/>
              <a:gd name="T26" fmla="*/ 12 w 197"/>
              <a:gd name="T27" fmla="*/ 162 h 196"/>
              <a:gd name="T28" fmla="*/ 44 w 197"/>
              <a:gd name="T29" fmla="*/ 194 h 196"/>
              <a:gd name="T30" fmla="*/ 75 w 197"/>
              <a:gd name="T31" fmla="*/ 162 h 196"/>
              <a:gd name="T32" fmla="*/ 72 w 197"/>
              <a:gd name="T33" fmla="*/ 151 h 196"/>
              <a:gd name="T34" fmla="*/ 128 w 197"/>
              <a:gd name="T35" fmla="*/ 100 h 196"/>
              <a:gd name="T36" fmla="*/ 44 w 197"/>
              <a:gd name="T37" fmla="*/ 179 h 196"/>
              <a:gd name="T38" fmla="*/ 27 w 197"/>
              <a:gd name="T39" fmla="*/ 162 h 196"/>
              <a:gd name="T40" fmla="*/ 44 w 197"/>
              <a:gd name="T41" fmla="*/ 146 h 196"/>
              <a:gd name="T42" fmla="*/ 60 w 197"/>
              <a:gd name="T43" fmla="*/ 162 h 196"/>
              <a:gd name="T44" fmla="*/ 44 w 197"/>
              <a:gd name="T45" fmla="*/ 179 h 196"/>
              <a:gd name="T46" fmla="*/ 47 w 197"/>
              <a:gd name="T47" fmla="*/ 61 h 196"/>
              <a:gd name="T48" fmla="*/ 76 w 197"/>
              <a:gd name="T49" fmla="*/ 92 h 196"/>
              <a:gd name="T50" fmla="*/ 90 w 197"/>
              <a:gd name="T51" fmla="*/ 77 h 196"/>
              <a:gd name="T52" fmla="*/ 61 w 197"/>
              <a:gd name="T53" fmla="*/ 47 h 196"/>
              <a:gd name="T54" fmla="*/ 68 w 197"/>
              <a:gd name="T55" fmla="*/ 40 h 196"/>
              <a:gd name="T56" fmla="*/ 28 w 197"/>
              <a:gd name="T57" fmla="*/ 0 h 196"/>
              <a:gd name="T58" fmla="*/ 0 w 197"/>
              <a:gd name="T59" fmla="*/ 29 h 196"/>
              <a:gd name="T60" fmla="*/ 39 w 197"/>
              <a:gd name="T61" fmla="*/ 68 h 196"/>
              <a:gd name="T62" fmla="*/ 47 w 197"/>
              <a:gd name="T63" fmla="*/ 61 h 196"/>
              <a:gd name="T64" fmla="*/ 138 w 197"/>
              <a:gd name="T65" fmla="*/ 107 h 196"/>
              <a:gd name="T66" fmla="*/ 97 w 197"/>
              <a:gd name="T67" fmla="*/ 143 h 196"/>
              <a:gd name="T68" fmla="*/ 142 w 197"/>
              <a:gd name="T69" fmla="*/ 188 h 196"/>
              <a:gd name="T70" fmla="*/ 170 w 197"/>
              <a:gd name="T71" fmla="*/ 188 h 196"/>
              <a:gd name="T72" fmla="*/ 182 w 197"/>
              <a:gd name="T73" fmla="*/ 177 h 196"/>
              <a:gd name="T74" fmla="*/ 182 w 197"/>
              <a:gd name="T75" fmla="*/ 149 h 196"/>
              <a:gd name="T76" fmla="*/ 138 w 197"/>
              <a:gd name="T77" fmla="*/ 107 h 196"/>
              <a:gd name="T78" fmla="*/ 158 w 197"/>
              <a:gd name="T79" fmla="*/ 180 h 196"/>
              <a:gd name="T80" fmla="*/ 151 w 197"/>
              <a:gd name="T81" fmla="*/ 180 h 196"/>
              <a:gd name="T82" fmla="*/ 114 w 197"/>
              <a:gd name="T83" fmla="*/ 144 h 196"/>
              <a:gd name="T84" fmla="*/ 114 w 197"/>
              <a:gd name="T85" fmla="*/ 137 h 196"/>
              <a:gd name="T86" fmla="*/ 121 w 197"/>
              <a:gd name="T87" fmla="*/ 137 h 196"/>
              <a:gd name="T88" fmla="*/ 158 w 197"/>
              <a:gd name="T89" fmla="*/ 173 h 196"/>
              <a:gd name="T90" fmla="*/ 158 w 197"/>
              <a:gd name="T91" fmla="*/ 180 h 196"/>
              <a:gd name="T92" fmla="*/ 174 w 197"/>
              <a:gd name="T93" fmla="*/ 164 h 196"/>
              <a:gd name="T94" fmla="*/ 167 w 197"/>
              <a:gd name="T95" fmla="*/ 164 h 196"/>
              <a:gd name="T96" fmla="*/ 130 w 197"/>
              <a:gd name="T97" fmla="*/ 128 h 196"/>
              <a:gd name="T98" fmla="*/ 130 w 197"/>
              <a:gd name="T99" fmla="*/ 121 h 196"/>
              <a:gd name="T100" fmla="*/ 137 w 197"/>
              <a:gd name="T101" fmla="*/ 121 h 196"/>
              <a:gd name="T102" fmla="*/ 174 w 197"/>
              <a:gd name="T103" fmla="*/ 157 h 196"/>
              <a:gd name="T104" fmla="*/ 174 w 197"/>
              <a:gd name="T105" fmla="*/ 164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7" h="196">
                <a:moveTo>
                  <a:pt x="128" y="100"/>
                </a:moveTo>
                <a:cubicBezTo>
                  <a:pt x="134" y="103"/>
                  <a:pt x="140" y="104"/>
                  <a:pt x="147" y="104"/>
                </a:cubicBezTo>
                <a:cubicBezTo>
                  <a:pt x="175" y="104"/>
                  <a:pt x="197" y="82"/>
                  <a:pt x="197" y="54"/>
                </a:cubicBezTo>
                <a:cubicBezTo>
                  <a:pt x="197" y="51"/>
                  <a:pt x="197" y="48"/>
                  <a:pt x="196" y="45"/>
                </a:cubicBezTo>
                <a:cubicBezTo>
                  <a:pt x="161" y="83"/>
                  <a:pt x="161" y="83"/>
                  <a:pt x="161" y="83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15" y="45"/>
                  <a:pt x="115" y="45"/>
                  <a:pt x="115" y="45"/>
                </a:cubicBezTo>
                <a:cubicBezTo>
                  <a:pt x="154" y="4"/>
                  <a:pt x="154" y="4"/>
                  <a:pt x="154" y="4"/>
                </a:cubicBezTo>
                <a:cubicBezTo>
                  <a:pt x="152" y="3"/>
                  <a:pt x="149" y="3"/>
                  <a:pt x="147" y="3"/>
                </a:cubicBezTo>
                <a:cubicBezTo>
                  <a:pt x="119" y="3"/>
                  <a:pt x="96" y="26"/>
                  <a:pt x="96" y="54"/>
                </a:cubicBezTo>
                <a:cubicBezTo>
                  <a:pt x="96" y="61"/>
                  <a:pt x="98" y="68"/>
                  <a:pt x="101" y="74"/>
                </a:cubicBezTo>
                <a:cubicBezTo>
                  <a:pt x="85" y="101"/>
                  <a:pt x="62" y="124"/>
                  <a:pt x="53" y="133"/>
                </a:cubicBezTo>
                <a:cubicBezTo>
                  <a:pt x="50" y="132"/>
                  <a:pt x="47" y="131"/>
                  <a:pt x="44" y="131"/>
                </a:cubicBezTo>
                <a:cubicBezTo>
                  <a:pt x="26" y="131"/>
                  <a:pt x="12" y="145"/>
                  <a:pt x="12" y="162"/>
                </a:cubicBezTo>
                <a:cubicBezTo>
                  <a:pt x="12" y="180"/>
                  <a:pt x="26" y="194"/>
                  <a:pt x="44" y="194"/>
                </a:cubicBezTo>
                <a:cubicBezTo>
                  <a:pt x="61" y="194"/>
                  <a:pt x="75" y="180"/>
                  <a:pt x="75" y="162"/>
                </a:cubicBezTo>
                <a:cubicBezTo>
                  <a:pt x="75" y="158"/>
                  <a:pt x="74" y="154"/>
                  <a:pt x="72" y="151"/>
                </a:cubicBezTo>
                <a:cubicBezTo>
                  <a:pt x="79" y="141"/>
                  <a:pt x="98" y="119"/>
                  <a:pt x="128" y="100"/>
                </a:cubicBezTo>
                <a:close/>
                <a:moveTo>
                  <a:pt x="44" y="179"/>
                </a:moveTo>
                <a:cubicBezTo>
                  <a:pt x="34" y="179"/>
                  <a:pt x="27" y="172"/>
                  <a:pt x="27" y="162"/>
                </a:cubicBezTo>
                <a:cubicBezTo>
                  <a:pt x="27" y="153"/>
                  <a:pt x="34" y="146"/>
                  <a:pt x="44" y="146"/>
                </a:cubicBezTo>
                <a:cubicBezTo>
                  <a:pt x="53" y="146"/>
                  <a:pt x="60" y="153"/>
                  <a:pt x="60" y="162"/>
                </a:cubicBezTo>
                <a:cubicBezTo>
                  <a:pt x="60" y="172"/>
                  <a:pt x="53" y="179"/>
                  <a:pt x="44" y="179"/>
                </a:cubicBezTo>
                <a:close/>
                <a:moveTo>
                  <a:pt x="47" y="61"/>
                </a:moveTo>
                <a:cubicBezTo>
                  <a:pt x="76" y="92"/>
                  <a:pt x="76" y="92"/>
                  <a:pt x="76" y="92"/>
                </a:cubicBezTo>
                <a:cubicBezTo>
                  <a:pt x="90" y="77"/>
                  <a:pt x="90" y="77"/>
                  <a:pt x="90" y="77"/>
                </a:cubicBezTo>
                <a:cubicBezTo>
                  <a:pt x="61" y="47"/>
                  <a:pt x="61" y="47"/>
                  <a:pt x="61" y="47"/>
                </a:cubicBezTo>
                <a:cubicBezTo>
                  <a:pt x="68" y="40"/>
                  <a:pt x="68" y="40"/>
                  <a:pt x="68" y="40"/>
                </a:cubicBezTo>
                <a:cubicBezTo>
                  <a:pt x="28" y="0"/>
                  <a:pt x="28" y="0"/>
                  <a:pt x="28" y="0"/>
                </a:cubicBezTo>
                <a:cubicBezTo>
                  <a:pt x="0" y="29"/>
                  <a:pt x="0" y="29"/>
                  <a:pt x="0" y="29"/>
                </a:cubicBezTo>
                <a:cubicBezTo>
                  <a:pt x="39" y="68"/>
                  <a:pt x="39" y="68"/>
                  <a:pt x="39" y="68"/>
                </a:cubicBezTo>
                <a:lnTo>
                  <a:pt x="47" y="61"/>
                </a:lnTo>
                <a:close/>
                <a:moveTo>
                  <a:pt x="138" y="107"/>
                </a:moveTo>
                <a:cubicBezTo>
                  <a:pt x="138" y="107"/>
                  <a:pt x="114" y="114"/>
                  <a:pt x="97" y="143"/>
                </a:cubicBezTo>
                <a:cubicBezTo>
                  <a:pt x="97" y="141"/>
                  <a:pt x="142" y="188"/>
                  <a:pt x="142" y="188"/>
                </a:cubicBezTo>
                <a:cubicBezTo>
                  <a:pt x="150" y="196"/>
                  <a:pt x="163" y="196"/>
                  <a:pt x="170" y="188"/>
                </a:cubicBezTo>
                <a:cubicBezTo>
                  <a:pt x="182" y="177"/>
                  <a:pt x="182" y="177"/>
                  <a:pt x="182" y="177"/>
                </a:cubicBezTo>
                <a:cubicBezTo>
                  <a:pt x="189" y="169"/>
                  <a:pt x="189" y="156"/>
                  <a:pt x="182" y="149"/>
                </a:cubicBezTo>
                <a:lnTo>
                  <a:pt x="138" y="107"/>
                </a:lnTo>
                <a:close/>
                <a:moveTo>
                  <a:pt x="158" y="180"/>
                </a:moveTo>
                <a:cubicBezTo>
                  <a:pt x="156" y="182"/>
                  <a:pt x="153" y="182"/>
                  <a:pt x="151" y="180"/>
                </a:cubicBezTo>
                <a:cubicBezTo>
                  <a:pt x="114" y="144"/>
                  <a:pt x="114" y="144"/>
                  <a:pt x="114" y="144"/>
                </a:cubicBezTo>
                <a:cubicBezTo>
                  <a:pt x="112" y="142"/>
                  <a:pt x="112" y="139"/>
                  <a:pt x="114" y="137"/>
                </a:cubicBezTo>
                <a:cubicBezTo>
                  <a:pt x="116" y="135"/>
                  <a:pt x="120" y="135"/>
                  <a:pt x="121" y="137"/>
                </a:cubicBezTo>
                <a:cubicBezTo>
                  <a:pt x="158" y="173"/>
                  <a:pt x="158" y="173"/>
                  <a:pt x="158" y="173"/>
                </a:cubicBezTo>
                <a:cubicBezTo>
                  <a:pt x="160" y="175"/>
                  <a:pt x="160" y="178"/>
                  <a:pt x="158" y="180"/>
                </a:cubicBezTo>
                <a:close/>
                <a:moveTo>
                  <a:pt x="174" y="164"/>
                </a:moveTo>
                <a:cubicBezTo>
                  <a:pt x="172" y="166"/>
                  <a:pt x="169" y="166"/>
                  <a:pt x="167" y="164"/>
                </a:cubicBezTo>
                <a:cubicBezTo>
                  <a:pt x="130" y="128"/>
                  <a:pt x="130" y="128"/>
                  <a:pt x="130" y="128"/>
                </a:cubicBezTo>
                <a:cubicBezTo>
                  <a:pt x="128" y="126"/>
                  <a:pt x="128" y="123"/>
                  <a:pt x="130" y="121"/>
                </a:cubicBezTo>
                <a:cubicBezTo>
                  <a:pt x="132" y="119"/>
                  <a:pt x="136" y="119"/>
                  <a:pt x="137" y="121"/>
                </a:cubicBezTo>
                <a:cubicBezTo>
                  <a:pt x="174" y="157"/>
                  <a:pt x="174" y="157"/>
                  <a:pt x="174" y="157"/>
                </a:cubicBezTo>
                <a:cubicBezTo>
                  <a:pt x="176" y="159"/>
                  <a:pt x="176" y="162"/>
                  <a:pt x="174" y="164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18" name="矩形 17"/>
          <p:cNvSpPr/>
          <p:nvPr/>
        </p:nvSpPr>
        <p:spPr>
          <a:xfrm>
            <a:off x="1980387" y="2079312"/>
            <a:ext cx="1133831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47"/>
          <p:cNvSpPr>
            <a:spLocks noChangeArrowheads="1"/>
          </p:cNvSpPr>
          <p:nvPr/>
        </p:nvSpPr>
        <p:spPr bwMode="auto">
          <a:xfrm>
            <a:off x="1524367" y="2809152"/>
            <a:ext cx="188971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342732" y="2812021"/>
            <a:ext cx="0" cy="705542"/>
          </a:xfrm>
          <a:prstGeom prst="line">
            <a:avLst/>
          </a:prstGeom>
          <a:ln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1533553" y="3351940"/>
            <a:ext cx="894334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410024" y="1384378"/>
            <a:ext cx="647903" cy="647903"/>
            <a:chOff x="1057027" y="2420888"/>
            <a:chExt cx="864096" cy="864096"/>
          </a:xfrm>
        </p:grpSpPr>
        <p:sp>
          <p:nvSpPr>
            <p:cNvPr id="23" name="椭圆 22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4" name="椭圆 23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5" name="矩形 24"/>
          <p:cNvSpPr/>
          <p:nvPr/>
        </p:nvSpPr>
        <p:spPr>
          <a:xfrm>
            <a:off x="4302040" y="2079312"/>
            <a:ext cx="1133831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矩形 47"/>
          <p:cNvSpPr>
            <a:spLocks noChangeArrowheads="1"/>
          </p:cNvSpPr>
          <p:nvPr/>
        </p:nvSpPr>
        <p:spPr bwMode="auto">
          <a:xfrm>
            <a:off x="3891342" y="2809152"/>
            <a:ext cx="188971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3709706" y="2812021"/>
            <a:ext cx="0" cy="705542"/>
          </a:xfrm>
          <a:prstGeom prst="line">
            <a:avLst/>
          </a:prstGeom>
          <a:ln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3900528" y="3351940"/>
            <a:ext cx="894334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Freeform 63"/>
          <p:cNvSpPr>
            <a:spLocks noEditPoints="1"/>
          </p:cNvSpPr>
          <p:nvPr/>
        </p:nvSpPr>
        <p:spPr bwMode="auto">
          <a:xfrm>
            <a:off x="4607791" y="1573112"/>
            <a:ext cx="286163" cy="299096"/>
          </a:xfrm>
          <a:custGeom>
            <a:avLst/>
            <a:gdLst>
              <a:gd name="T0" fmla="*/ 17 w 195"/>
              <a:gd name="T1" fmla="*/ 103 h 203"/>
              <a:gd name="T2" fmla="*/ 17 w 195"/>
              <a:gd name="T3" fmla="*/ 45 h 203"/>
              <a:gd name="T4" fmla="*/ 0 w 195"/>
              <a:gd name="T5" fmla="*/ 74 h 203"/>
              <a:gd name="T6" fmla="*/ 17 w 195"/>
              <a:gd name="T7" fmla="*/ 103 h 203"/>
              <a:gd name="T8" fmla="*/ 29 w 195"/>
              <a:gd name="T9" fmla="*/ 112 h 203"/>
              <a:gd name="T10" fmla="*/ 77 w 195"/>
              <a:gd name="T11" fmla="*/ 112 h 203"/>
              <a:gd name="T12" fmla="*/ 77 w 195"/>
              <a:gd name="T13" fmla="*/ 40 h 203"/>
              <a:gd name="T14" fmla="*/ 29 w 195"/>
              <a:gd name="T15" fmla="*/ 40 h 203"/>
              <a:gd name="T16" fmla="*/ 21 w 195"/>
              <a:gd name="T17" fmla="*/ 48 h 203"/>
              <a:gd name="T18" fmla="*/ 21 w 195"/>
              <a:gd name="T19" fmla="*/ 104 h 203"/>
              <a:gd name="T20" fmla="*/ 29 w 195"/>
              <a:gd name="T21" fmla="*/ 112 h 203"/>
              <a:gd name="T22" fmla="*/ 161 w 195"/>
              <a:gd name="T23" fmla="*/ 13 h 203"/>
              <a:gd name="T24" fmla="*/ 81 w 195"/>
              <a:gd name="T25" fmla="*/ 40 h 203"/>
              <a:gd name="T26" fmla="*/ 81 w 195"/>
              <a:gd name="T27" fmla="*/ 113 h 203"/>
              <a:gd name="T28" fmla="*/ 161 w 195"/>
              <a:gd name="T29" fmla="*/ 140 h 203"/>
              <a:gd name="T30" fmla="*/ 161 w 195"/>
              <a:gd name="T31" fmla="*/ 13 h 203"/>
              <a:gd name="T32" fmla="*/ 89 w 195"/>
              <a:gd name="T33" fmla="*/ 68 h 203"/>
              <a:gd name="T34" fmla="*/ 89 w 195"/>
              <a:gd name="T35" fmla="*/ 52 h 203"/>
              <a:gd name="T36" fmla="*/ 154 w 195"/>
              <a:gd name="T37" fmla="*/ 29 h 203"/>
              <a:gd name="T38" fmla="*/ 89 w 195"/>
              <a:gd name="T39" fmla="*/ 68 h 203"/>
              <a:gd name="T40" fmla="*/ 177 w 195"/>
              <a:gd name="T41" fmla="*/ 0 h 203"/>
              <a:gd name="T42" fmla="*/ 165 w 195"/>
              <a:gd name="T43" fmla="*/ 0 h 203"/>
              <a:gd name="T44" fmla="*/ 165 w 195"/>
              <a:gd name="T45" fmla="*/ 152 h 203"/>
              <a:gd name="T46" fmla="*/ 177 w 195"/>
              <a:gd name="T47" fmla="*/ 152 h 203"/>
              <a:gd name="T48" fmla="*/ 177 w 195"/>
              <a:gd name="T49" fmla="*/ 0 h 203"/>
              <a:gd name="T50" fmla="*/ 195 w 195"/>
              <a:gd name="T51" fmla="*/ 75 h 203"/>
              <a:gd name="T52" fmla="*/ 181 w 195"/>
              <a:gd name="T53" fmla="*/ 54 h 203"/>
              <a:gd name="T54" fmla="*/ 181 w 195"/>
              <a:gd name="T55" fmla="*/ 96 h 203"/>
              <a:gd name="T56" fmla="*/ 195 w 195"/>
              <a:gd name="T57" fmla="*/ 75 h 203"/>
              <a:gd name="T58" fmla="*/ 65 w 195"/>
              <a:gd name="T59" fmla="*/ 116 h 203"/>
              <a:gd name="T60" fmla="*/ 29 w 195"/>
              <a:gd name="T61" fmla="*/ 116 h 203"/>
              <a:gd name="T62" fmla="*/ 41 w 195"/>
              <a:gd name="T63" fmla="*/ 186 h 203"/>
              <a:gd name="T64" fmla="*/ 65 w 195"/>
              <a:gd name="T65" fmla="*/ 180 h 203"/>
              <a:gd name="T66" fmla="*/ 65 w 195"/>
              <a:gd name="T67" fmla="*/ 116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5" h="203">
                <a:moveTo>
                  <a:pt x="17" y="103"/>
                </a:moveTo>
                <a:cubicBezTo>
                  <a:pt x="17" y="45"/>
                  <a:pt x="17" y="45"/>
                  <a:pt x="17" y="45"/>
                </a:cubicBezTo>
                <a:cubicBezTo>
                  <a:pt x="7" y="48"/>
                  <a:pt x="0" y="60"/>
                  <a:pt x="0" y="74"/>
                </a:cubicBezTo>
                <a:cubicBezTo>
                  <a:pt x="0" y="88"/>
                  <a:pt x="7" y="100"/>
                  <a:pt x="17" y="103"/>
                </a:cubicBezTo>
                <a:close/>
                <a:moveTo>
                  <a:pt x="29" y="112"/>
                </a:moveTo>
                <a:cubicBezTo>
                  <a:pt x="77" y="112"/>
                  <a:pt x="77" y="112"/>
                  <a:pt x="77" y="112"/>
                </a:cubicBezTo>
                <a:cubicBezTo>
                  <a:pt x="77" y="40"/>
                  <a:pt x="77" y="40"/>
                  <a:pt x="77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24" y="40"/>
                  <a:pt x="21" y="44"/>
                  <a:pt x="21" y="48"/>
                </a:cubicBezTo>
                <a:cubicBezTo>
                  <a:pt x="21" y="104"/>
                  <a:pt x="21" y="104"/>
                  <a:pt x="21" y="104"/>
                </a:cubicBezTo>
                <a:cubicBezTo>
                  <a:pt x="21" y="109"/>
                  <a:pt x="24" y="112"/>
                  <a:pt x="29" y="112"/>
                </a:cubicBezTo>
                <a:close/>
                <a:moveTo>
                  <a:pt x="161" y="13"/>
                </a:moveTo>
                <a:cubicBezTo>
                  <a:pt x="161" y="13"/>
                  <a:pt x="122" y="40"/>
                  <a:pt x="81" y="40"/>
                </a:cubicBezTo>
                <a:cubicBezTo>
                  <a:pt x="81" y="57"/>
                  <a:pt x="81" y="107"/>
                  <a:pt x="81" y="113"/>
                </a:cubicBezTo>
                <a:cubicBezTo>
                  <a:pt x="122" y="113"/>
                  <a:pt x="161" y="140"/>
                  <a:pt x="161" y="140"/>
                </a:cubicBezTo>
                <a:lnTo>
                  <a:pt x="161" y="13"/>
                </a:lnTo>
                <a:close/>
                <a:moveTo>
                  <a:pt x="89" y="68"/>
                </a:moveTo>
                <a:cubicBezTo>
                  <a:pt x="89" y="52"/>
                  <a:pt x="89" y="52"/>
                  <a:pt x="89" y="52"/>
                </a:cubicBezTo>
                <a:cubicBezTo>
                  <a:pt x="89" y="52"/>
                  <a:pt x="124" y="54"/>
                  <a:pt x="154" y="29"/>
                </a:cubicBezTo>
                <a:cubicBezTo>
                  <a:pt x="154" y="53"/>
                  <a:pt x="89" y="68"/>
                  <a:pt x="89" y="68"/>
                </a:cubicBezTo>
                <a:close/>
                <a:moveTo>
                  <a:pt x="177" y="0"/>
                </a:moveTo>
                <a:cubicBezTo>
                  <a:pt x="165" y="0"/>
                  <a:pt x="165" y="0"/>
                  <a:pt x="165" y="0"/>
                </a:cubicBezTo>
                <a:cubicBezTo>
                  <a:pt x="165" y="152"/>
                  <a:pt x="165" y="152"/>
                  <a:pt x="165" y="152"/>
                </a:cubicBezTo>
                <a:cubicBezTo>
                  <a:pt x="177" y="152"/>
                  <a:pt x="177" y="152"/>
                  <a:pt x="177" y="152"/>
                </a:cubicBezTo>
                <a:lnTo>
                  <a:pt x="177" y="0"/>
                </a:lnTo>
                <a:close/>
                <a:moveTo>
                  <a:pt x="195" y="75"/>
                </a:moveTo>
                <a:cubicBezTo>
                  <a:pt x="195" y="66"/>
                  <a:pt x="189" y="58"/>
                  <a:pt x="181" y="54"/>
                </a:cubicBezTo>
                <a:cubicBezTo>
                  <a:pt x="181" y="96"/>
                  <a:pt x="181" y="96"/>
                  <a:pt x="181" y="96"/>
                </a:cubicBezTo>
                <a:cubicBezTo>
                  <a:pt x="189" y="92"/>
                  <a:pt x="195" y="84"/>
                  <a:pt x="195" y="75"/>
                </a:cubicBezTo>
                <a:close/>
                <a:moveTo>
                  <a:pt x="65" y="116"/>
                </a:moveTo>
                <a:cubicBezTo>
                  <a:pt x="62" y="116"/>
                  <a:pt x="29" y="116"/>
                  <a:pt x="29" y="116"/>
                </a:cubicBezTo>
                <a:cubicBezTo>
                  <a:pt x="29" y="116"/>
                  <a:pt x="27" y="161"/>
                  <a:pt x="41" y="186"/>
                </a:cubicBezTo>
                <a:cubicBezTo>
                  <a:pt x="59" y="203"/>
                  <a:pt x="67" y="185"/>
                  <a:pt x="65" y="180"/>
                </a:cubicBezTo>
                <a:cubicBezTo>
                  <a:pt x="63" y="175"/>
                  <a:pt x="51" y="135"/>
                  <a:pt x="65" y="11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30" name="组合 29"/>
          <p:cNvGrpSpPr/>
          <p:nvPr/>
        </p:nvGrpSpPr>
        <p:grpSpPr>
          <a:xfrm>
            <a:off x="6731677" y="1384378"/>
            <a:ext cx="647903" cy="647903"/>
            <a:chOff x="1057027" y="2420888"/>
            <a:chExt cx="864096" cy="864096"/>
          </a:xfrm>
        </p:grpSpPr>
        <p:sp>
          <p:nvSpPr>
            <p:cNvPr id="31" name="椭圆 30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33" name="矩形 32"/>
          <p:cNvSpPr/>
          <p:nvPr/>
        </p:nvSpPr>
        <p:spPr>
          <a:xfrm>
            <a:off x="6623693" y="2079312"/>
            <a:ext cx="1133831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237594" y="2566967"/>
            <a:ext cx="894334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6237079" y="2809152"/>
            <a:ext cx="188971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6055443" y="2812021"/>
            <a:ext cx="0" cy="705542"/>
          </a:xfrm>
          <a:prstGeom prst="line">
            <a:avLst/>
          </a:prstGeom>
          <a:ln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6246265" y="3351940"/>
            <a:ext cx="894334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6245750" y="3594126"/>
            <a:ext cx="188971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39" name="Freeform 77"/>
          <p:cNvSpPr>
            <a:spLocks noEditPoints="1"/>
          </p:cNvSpPr>
          <p:nvPr/>
        </p:nvSpPr>
        <p:spPr bwMode="auto">
          <a:xfrm>
            <a:off x="6946194" y="1573942"/>
            <a:ext cx="219331" cy="282448"/>
          </a:xfrm>
          <a:custGeom>
            <a:avLst/>
            <a:gdLst>
              <a:gd name="T0" fmla="*/ 153 w 154"/>
              <a:gd name="T1" fmla="*/ 85 h 197"/>
              <a:gd name="T2" fmla="*/ 78 w 154"/>
              <a:gd name="T3" fmla="*/ 197 h 197"/>
              <a:gd name="T4" fmla="*/ 3 w 154"/>
              <a:gd name="T5" fmla="*/ 101 h 197"/>
              <a:gd name="T6" fmla="*/ 0 w 154"/>
              <a:gd name="T7" fmla="*/ 77 h 197"/>
              <a:gd name="T8" fmla="*/ 77 w 154"/>
              <a:gd name="T9" fmla="*/ 0 h 197"/>
              <a:gd name="T10" fmla="*/ 154 w 154"/>
              <a:gd name="T11" fmla="*/ 77 h 197"/>
              <a:gd name="T12" fmla="*/ 153 w 154"/>
              <a:gd name="T13" fmla="*/ 85 h 197"/>
              <a:gd name="T14" fmla="*/ 77 w 154"/>
              <a:gd name="T15" fmla="*/ 28 h 197"/>
              <a:gd name="T16" fmla="*/ 33 w 154"/>
              <a:gd name="T17" fmla="*/ 71 h 197"/>
              <a:gd name="T18" fmla="*/ 77 w 154"/>
              <a:gd name="T19" fmla="*/ 114 h 197"/>
              <a:gd name="T20" fmla="*/ 120 w 154"/>
              <a:gd name="T21" fmla="*/ 71 h 197"/>
              <a:gd name="T22" fmla="*/ 77 w 154"/>
              <a:gd name="T23" fmla="*/ 28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4" h="197">
                <a:moveTo>
                  <a:pt x="153" y="85"/>
                </a:moveTo>
                <a:cubicBezTo>
                  <a:pt x="150" y="153"/>
                  <a:pt x="78" y="197"/>
                  <a:pt x="78" y="197"/>
                </a:cubicBezTo>
                <a:cubicBezTo>
                  <a:pt x="78" y="197"/>
                  <a:pt x="15" y="160"/>
                  <a:pt x="3" y="101"/>
                </a:cubicBezTo>
                <a:cubicBezTo>
                  <a:pt x="1" y="93"/>
                  <a:pt x="0" y="85"/>
                  <a:pt x="0" y="77"/>
                </a:cubicBezTo>
                <a:cubicBezTo>
                  <a:pt x="0" y="34"/>
                  <a:pt x="34" y="0"/>
                  <a:pt x="77" y="0"/>
                </a:cubicBezTo>
                <a:cubicBezTo>
                  <a:pt x="119" y="0"/>
                  <a:pt x="154" y="34"/>
                  <a:pt x="154" y="77"/>
                </a:cubicBezTo>
                <a:cubicBezTo>
                  <a:pt x="154" y="80"/>
                  <a:pt x="153" y="83"/>
                  <a:pt x="153" y="85"/>
                </a:cubicBezTo>
                <a:close/>
                <a:moveTo>
                  <a:pt x="77" y="28"/>
                </a:moveTo>
                <a:cubicBezTo>
                  <a:pt x="53" y="28"/>
                  <a:pt x="33" y="47"/>
                  <a:pt x="33" y="71"/>
                </a:cubicBezTo>
                <a:cubicBezTo>
                  <a:pt x="33" y="95"/>
                  <a:pt x="53" y="114"/>
                  <a:pt x="77" y="114"/>
                </a:cubicBezTo>
                <a:cubicBezTo>
                  <a:pt x="100" y="114"/>
                  <a:pt x="120" y="95"/>
                  <a:pt x="120" y="71"/>
                </a:cubicBezTo>
                <a:cubicBezTo>
                  <a:pt x="120" y="47"/>
                  <a:pt x="100" y="28"/>
                  <a:pt x="77" y="28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40" name="组合 39"/>
          <p:cNvGrpSpPr/>
          <p:nvPr/>
        </p:nvGrpSpPr>
        <p:grpSpPr>
          <a:xfrm>
            <a:off x="7224839" y="1276394"/>
            <a:ext cx="208734" cy="138347"/>
            <a:chOff x="9482595" y="2565731"/>
            <a:chExt cx="278384" cy="184511"/>
          </a:xfrm>
        </p:grpSpPr>
        <p:sp>
          <p:nvSpPr>
            <p:cNvPr id="41" name="椭圆 40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2" name="椭圆 41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245737" y="2650044"/>
            <a:ext cx="193989" cy="174903"/>
            <a:chOff x="3720691" y="2824413"/>
            <a:chExt cx="1341120" cy="1209172"/>
          </a:xfrm>
        </p:grpSpPr>
        <p:sp>
          <p:nvSpPr>
            <p:cNvPr id="4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5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1524882" y="2566967"/>
            <a:ext cx="894334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3612711" y="2650044"/>
            <a:ext cx="193989" cy="174903"/>
            <a:chOff x="3720691" y="2824413"/>
            <a:chExt cx="1341120" cy="1209172"/>
          </a:xfrm>
        </p:grpSpPr>
        <p:sp>
          <p:nvSpPr>
            <p:cNvPr id="48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9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3891857" y="2566967"/>
            <a:ext cx="894334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5958449" y="2650044"/>
            <a:ext cx="193989" cy="174903"/>
            <a:chOff x="3720691" y="2824413"/>
            <a:chExt cx="1341120" cy="1209172"/>
          </a:xfrm>
        </p:grpSpPr>
        <p:sp>
          <p:nvSpPr>
            <p:cNvPr id="52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3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254408" y="3435018"/>
            <a:ext cx="193989" cy="174903"/>
            <a:chOff x="3720691" y="2824413"/>
            <a:chExt cx="1341120" cy="1209172"/>
          </a:xfrm>
        </p:grpSpPr>
        <p:sp>
          <p:nvSpPr>
            <p:cNvPr id="55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58" name="矩形 47"/>
          <p:cNvSpPr>
            <a:spLocks noChangeArrowheads="1"/>
          </p:cNvSpPr>
          <p:nvPr/>
        </p:nvSpPr>
        <p:spPr bwMode="auto">
          <a:xfrm>
            <a:off x="1533038" y="3594126"/>
            <a:ext cx="188971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3621382" y="3435018"/>
            <a:ext cx="193989" cy="174903"/>
            <a:chOff x="3720691" y="2824413"/>
            <a:chExt cx="1341120" cy="1209172"/>
          </a:xfrm>
        </p:grpSpPr>
        <p:sp>
          <p:nvSpPr>
            <p:cNvPr id="60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61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62" name="矩形 47"/>
          <p:cNvSpPr>
            <a:spLocks noChangeArrowheads="1"/>
          </p:cNvSpPr>
          <p:nvPr/>
        </p:nvSpPr>
        <p:spPr bwMode="auto">
          <a:xfrm>
            <a:off x="3900013" y="3594126"/>
            <a:ext cx="188971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5967119" y="3435018"/>
            <a:ext cx="193989" cy="174903"/>
            <a:chOff x="3720691" y="2824413"/>
            <a:chExt cx="1341120" cy="1209172"/>
          </a:xfrm>
        </p:grpSpPr>
        <p:sp>
          <p:nvSpPr>
            <p:cNvPr id="6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68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500"/>
                            </p:stCondLst>
                            <p:childTnLst>
                              <p:par>
                                <p:cTn id="9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500"/>
                            </p:stCondLst>
                            <p:childTnLst>
                              <p:par>
                                <p:cTn id="1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6500"/>
                            </p:stCondLst>
                            <p:childTnLst>
                              <p:par>
                                <p:cTn id="1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7000"/>
                            </p:stCondLst>
                            <p:childTnLst>
                              <p:par>
                                <p:cTn id="1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8000"/>
                            </p:stCondLst>
                            <p:childTnLst>
                              <p:par>
                                <p:cTn id="1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17" grpId="0" bldLvl="0" animBg="1"/>
      <p:bldP spid="18" grpId="0"/>
      <p:bldP spid="19" grpId="0"/>
      <p:bldP spid="21" grpId="0"/>
      <p:bldP spid="25" grpId="0"/>
      <p:bldP spid="26" grpId="0"/>
      <p:bldP spid="28" grpId="0"/>
      <p:bldP spid="29" grpId="0" bldLvl="0" animBg="1"/>
      <p:bldP spid="33" grpId="0"/>
      <p:bldP spid="34" grpId="0"/>
      <p:bldP spid="35" grpId="0"/>
      <p:bldP spid="37" grpId="0"/>
      <p:bldP spid="38" grpId="0"/>
      <p:bldP spid="39" grpId="0" bldLvl="0" animBg="1"/>
      <p:bldP spid="46" grpId="0"/>
      <p:bldP spid="50" grpId="0"/>
      <p:bldP spid="58" grpId="0"/>
      <p:bldP spid="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978413"/>
            <a:ext cx="2789599" cy="1215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1" name="圆角矩形 70"/>
          <p:cNvSpPr/>
          <p:nvPr/>
        </p:nvSpPr>
        <p:spPr>
          <a:xfrm>
            <a:off x="4086072" y="1950849"/>
            <a:ext cx="4913267" cy="1215263"/>
          </a:xfrm>
          <a:prstGeom prst="round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C00000"/>
              </a:solidFill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5003935" y="1950849"/>
            <a:ext cx="4157379" cy="1215263"/>
          </a:xfrm>
          <a:prstGeom prst="rect">
            <a:avLst/>
          </a:prstGeom>
          <a:solidFill>
            <a:srgbClr val="5B5E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1" name="TextBox 80"/>
          <p:cNvSpPr txBox="1"/>
          <p:nvPr/>
        </p:nvSpPr>
        <p:spPr>
          <a:xfrm flipH="1">
            <a:off x="4410024" y="2091923"/>
            <a:ext cx="269960" cy="845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950" b="1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</a:t>
            </a:r>
            <a:endParaRPr lang="id-ID" sz="4950" b="1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12" name="文本框 9"/>
          <p:cNvSpPr txBox="1"/>
          <p:nvPr/>
        </p:nvSpPr>
        <p:spPr>
          <a:xfrm>
            <a:off x="5219903" y="2004841"/>
            <a:ext cx="2051694" cy="39306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2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论文导读</a:t>
            </a:r>
          </a:p>
        </p:txBody>
      </p:sp>
      <p:grpSp>
        <p:nvGrpSpPr>
          <p:cNvPr id="171" name="组合 170"/>
          <p:cNvGrpSpPr/>
          <p:nvPr/>
        </p:nvGrpSpPr>
        <p:grpSpPr>
          <a:xfrm>
            <a:off x="2064628" y="1988867"/>
            <a:ext cx="1384430" cy="1248221"/>
            <a:chOff x="3720691" y="2824413"/>
            <a:chExt cx="1341120" cy="1209172"/>
          </a:xfrm>
        </p:grpSpPr>
        <p:sp>
          <p:nvSpPr>
            <p:cNvPr id="172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73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75" name="Freeform 5"/>
          <p:cNvSpPr/>
          <p:nvPr/>
        </p:nvSpPr>
        <p:spPr bwMode="auto">
          <a:xfrm rot="1855731">
            <a:off x="2159429" y="2074341"/>
            <a:ext cx="1194827" cy="107727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182" name="组合 181"/>
          <p:cNvGrpSpPr/>
          <p:nvPr/>
        </p:nvGrpSpPr>
        <p:grpSpPr>
          <a:xfrm>
            <a:off x="3350801" y="2079269"/>
            <a:ext cx="208734" cy="138347"/>
            <a:chOff x="9482595" y="2565731"/>
            <a:chExt cx="278384" cy="184511"/>
          </a:xfrm>
        </p:grpSpPr>
        <p:sp>
          <p:nvSpPr>
            <p:cNvPr id="183" name="椭圆 182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84" name="椭圆 183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16" name="Freeform 126"/>
          <p:cNvSpPr>
            <a:spLocks noChangeAspect="1" noEditPoints="1"/>
          </p:cNvSpPr>
          <p:nvPr/>
        </p:nvSpPr>
        <p:spPr bwMode="auto">
          <a:xfrm>
            <a:off x="2591422" y="2358888"/>
            <a:ext cx="396354" cy="495960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276508" y="2436776"/>
            <a:ext cx="1077226" cy="171450"/>
            <a:chOff x="4369395" y="3284984"/>
            <a:chExt cx="1436675" cy="228660"/>
          </a:xfrm>
        </p:grpSpPr>
        <p:sp>
          <p:nvSpPr>
            <p:cNvPr id="18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绪论</a:t>
              </a: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等腰三角形 20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6356347" y="2436776"/>
            <a:ext cx="1077226" cy="171450"/>
            <a:chOff x="4369395" y="3284984"/>
            <a:chExt cx="1436675" cy="228660"/>
          </a:xfrm>
        </p:grpSpPr>
        <p:sp>
          <p:nvSpPr>
            <p:cNvPr id="23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论文摘要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等腰三角形 25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7436185" y="2436776"/>
            <a:ext cx="1077226" cy="171450"/>
            <a:chOff x="4369395" y="3284984"/>
            <a:chExt cx="1436675" cy="228660"/>
          </a:xfrm>
        </p:grpSpPr>
        <p:sp>
          <p:nvSpPr>
            <p:cNvPr id="54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论点论证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等腰三角形 5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5273895" y="2626627"/>
            <a:ext cx="1077226" cy="171450"/>
            <a:chOff x="4369395" y="3284984"/>
            <a:chExt cx="1436675" cy="228660"/>
          </a:xfrm>
        </p:grpSpPr>
        <p:sp>
          <p:nvSpPr>
            <p:cNvPr id="59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理论基础</a:t>
              </a: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1" name="椭圆 6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等腰三角形 6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6353734" y="2626627"/>
            <a:ext cx="1511774" cy="171450"/>
            <a:chOff x="4369395" y="3284984"/>
            <a:chExt cx="2016224" cy="228660"/>
          </a:xfrm>
        </p:grpSpPr>
        <p:sp>
          <p:nvSpPr>
            <p:cNvPr id="64" name="文本框 9"/>
            <p:cNvSpPr txBox="1"/>
            <p:nvPr/>
          </p:nvSpPr>
          <p:spPr>
            <a:xfrm>
              <a:off x="4581935" y="3284984"/>
              <a:ext cx="1803684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主要贡献与创新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等腰三角形 6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71" grpId="0" bldLvl="0" animBg="1"/>
      <p:bldP spid="72" grpId="0" bldLvl="0" animBg="1"/>
      <p:bldP spid="81" grpId="0"/>
      <p:bldP spid="112" grpId="0"/>
      <p:bldP spid="175" grpId="0" bldLvl="0" animBg="1"/>
      <p:bldP spid="16" grpId="0" bldLvl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难点评估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30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56" name="Freeform 9"/>
          <p:cNvSpPr>
            <a:spLocks noEditPoints="1"/>
          </p:cNvSpPr>
          <p:nvPr/>
        </p:nvSpPr>
        <p:spPr bwMode="auto">
          <a:xfrm rot="19469485">
            <a:off x="538712" y="241453"/>
            <a:ext cx="251789" cy="268296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176487" y="1002932"/>
            <a:ext cx="485927" cy="2105686"/>
          </a:xfrm>
          <a:prstGeom prst="rect">
            <a:avLst/>
          </a:prstGeom>
          <a:solidFill>
            <a:srgbClr val="414455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2" tIns="34281" rIns="68562" bIns="34281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571248" y="2055774"/>
            <a:ext cx="485927" cy="1052843"/>
          </a:xfrm>
          <a:prstGeom prst="rect">
            <a:avLst/>
          </a:prstGeom>
          <a:solidFill>
            <a:srgbClr val="414455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2" tIns="34281" rIns="68562" bIns="34281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980575" y="1450438"/>
            <a:ext cx="485927" cy="1637819"/>
          </a:xfrm>
          <a:prstGeom prst="rect">
            <a:avLst/>
          </a:prstGeom>
          <a:solidFill>
            <a:srgbClr val="414455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2" tIns="34281" rIns="68562" bIns="34281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438357" y="786964"/>
            <a:ext cx="485927" cy="2321653"/>
          </a:xfrm>
          <a:prstGeom prst="rect">
            <a:avLst/>
          </a:prstGeom>
          <a:solidFill>
            <a:srgbClr val="414455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2" tIns="34281" rIns="68562" bIns="34281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983879" y="2549210"/>
            <a:ext cx="863871" cy="778878"/>
            <a:chOff x="5424755" y="1340768"/>
            <a:chExt cx="670560" cy="604586"/>
          </a:xfrm>
        </p:grpSpPr>
        <p:grpSp>
          <p:nvGrpSpPr>
            <p:cNvPr id="19" name="组合 18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2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22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20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48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21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384177" y="2549210"/>
            <a:ext cx="863871" cy="778878"/>
            <a:chOff x="5424755" y="1340768"/>
            <a:chExt cx="670560" cy="604586"/>
          </a:xfrm>
        </p:grpSpPr>
        <p:grpSp>
          <p:nvGrpSpPr>
            <p:cNvPr id="26" name="组合 25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0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1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29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27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48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21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787967" y="2549210"/>
            <a:ext cx="863871" cy="778878"/>
            <a:chOff x="5424755" y="1340768"/>
            <a:chExt cx="670560" cy="604586"/>
          </a:xfrm>
        </p:grpSpPr>
        <p:grpSp>
          <p:nvGrpSpPr>
            <p:cNvPr id="33" name="组合 32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7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8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36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34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48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21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245750" y="2549210"/>
            <a:ext cx="863871" cy="778878"/>
            <a:chOff x="5424755" y="1340768"/>
            <a:chExt cx="670560" cy="604586"/>
          </a:xfrm>
        </p:grpSpPr>
        <p:grpSp>
          <p:nvGrpSpPr>
            <p:cNvPr id="40" name="组合 39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42" name="组合 41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44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45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43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41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48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04</a:t>
              </a:r>
              <a:endParaRPr lang="zh-CN" altLang="en-US" sz="21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6" name="文本框 9"/>
          <p:cNvSpPr txBox="1"/>
          <p:nvPr/>
        </p:nvSpPr>
        <p:spPr>
          <a:xfrm>
            <a:off x="1818411" y="3509176"/>
            <a:ext cx="1025847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9"/>
          <p:cNvSpPr txBox="1"/>
          <p:nvPr/>
        </p:nvSpPr>
        <p:spPr>
          <a:xfrm>
            <a:off x="1764419" y="3742583"/>
            <a:ext cx="1241815" cy="81788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8" name="文本框 9"/>
          <p:cNvSpPr txBox="1"/>
          <p:nvPr/>
        </p:nvSpPr>
        <p:spPr>
          <a:xfrm>
            <a:off x="3276193" y="3509176"/>
            <a:ext cx="1025847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9"/>
          <p:cNvSpPr txBox="1"/>
          <p:nvPr/>
        </p:nvSpPr>
        <p:spPr>
          <a:xfrm>
            <a:off x="3222201" y="3742583"/>
            <a:ext cx="1241815" cy="81788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文本框 9"/>
          <p:cNvSpPr txBox="1"/>
          <p:nvPr/>
        </p:nvSpPr>
        <p:spPr>
          <a:xfrm>
            <a:off x="4733975" y="3509176"/>
            <a:ext cx="1025847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9"/>
          <p:cNvSpPr txBox="1"/>
          <p:nvPr/>
        </p:nvSpPr>
        <p:spPr>
          <a:xfrm>
            <a:off x="4679984" y="3742583"/>
            <a:ext cx="1241815" cy="81788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文本框 9"/>
          <p:cNvSpPr txBox="1"/>
          <p:nvPr/>
        </p:nvSpPr>
        <p:spPr>
          <a:xfrm>
            <a:off x="6191758" y="3509176"/>
            <a:ext cx="1025847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9"/>
          <p:cNvSpPr txBox="1"/>
          <p:nvPr/>
        </p:nvSpPr>
        <p:spPr>
          <a:xfrm>
            <a:off x="6137766" y="3742583"/>
            <a:ext cx="1241815" cy="81788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7008871" y="2518208"/>
            <a:ext cx="208734" cy="138347"/>
            <a:chOff x="9482595" y="2565731"/>
            <a:chExt cx="278384" cy="184511"/>
          </a:xfrm>
        </p:grpSpPr>
        <p:sp>
          <p:nvSpPr>
            <p:cNvPr id="55" name="椭圆 54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相关对策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31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56" name="Freeform 9"/>
          <p:cNvSpPr>
            <a:spLocks noEditPoints="1"/>
          </p:cNvSpPr>
          <p:nvPr/>
        </p:nvSpPr>
        <p:spPr bwMode="auto">
          <a:xfrm rot="19469485">
            <a:off x="538712" y="241453"/>
            <a:ext cx="251789" cy="268296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276193" y="3112120"/>
            <a:ext cx="863871" cy="778878"/>
            <a:chOff x="5424755" y="1340768"/>
            <a:chExt cx="670560" cy="604586"/>
          </a:xfrm>
        </p:grpSpPr>
        <p:grpSp>
          <p:nvGrpSpPr>
            <p:cNvPr id="15" name="组合 14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9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20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8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6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48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04</a:t>
              </a:r>
              <a:endParaRPr lang="zh-CN" altLang="en-US" sz="21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708129" y="2356232"/>
            <a:ext cx="863871" cy="778878"/>
            <a:chOff x="5424755" y="1340768"/>
            <a:chExt cx="670560" cy="604586"/>
          </a:xfrm>
        </p:grpSpPr>
        <p:grpSp>
          <p:nvGrpSpPr>
            <p:cNvPr id="22" name="组合 21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6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27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25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23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48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21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572000" y="2356232"/>
            <a:ext cx="863871" cy="778878"/>
            <a:chOff x="5424755" y="1340768"/>
            <a:chExt cx="670560" cy="604586"/>
          </a:xfrm>
        </p:grpSpPr>
        <p:grpSp>
          <p:nvGrpSpPr>
            <p:cNvPr id="29" name="组合 28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32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30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48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21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057927" y="1631347"/>
            <a:ext cx="863871" cy="778878"/>
            <a:chOff x="5424755" y="1340768"/>
            <a:chExt cx="670560" cy="604586"/>
          </a:xfrm>
        </p:grpSpPr>
        <p:grpSp>
          <p:nvGrpSpPr>
            <p:cNvPr id="36" name="组合 35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40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41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39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37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48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21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6022848" y="1654337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6022332" y="1896523"/>
            <a:ext cx="216712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598362" y="2467003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5597846" y="2709188"/>
            <a:ext cx="216712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440983" y="2464216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1440467" y="2706402"/>
            <a:ext cx="216712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009047" y="3276882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7"/>
          <p:cNvSpPr>
            <a:spLocks noChangeArrowheads="1"/>
          </p:cNvSpPr>
          <p:nvPr/>
        </p:nvSpPr>
        <p:spPr bwMode="auto">
          <a:xfrm>
            <a:off x="1008532" y="3519067"/>
            <a:ext cx="216712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489863" y="1438369"/>
            <a:ext cx="208734" cy="138347"/>
            <a:chOff x="9482595" y="2565731"/>
            <a:chExt cx="278384" cy="184511"/>
          </a:xfrm>
        </p:grpSpPr>
        <p:sp>
          <p:nvSpPr>
            <p:cNvPr id="51" name="椭圆 50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未来发展趋势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32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56" name="Freeform 9"/>
          <p:cNvSpPr>
            <a:spLocks noEditPoints="1"/>
          </p:cNvSpPr>
          <p:nvPr/>
        </p:nvSpPr>
        <p:spPr bwMode="auto">
          <a:xfrm rot="19469485">
            <a:off x="538712" y="241453"/>
            <a:ext cx="251789" cy="268296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3489397" y="2655039"/>
            <a:ext cx="523367" cy="471874"/>
            <a:chOff x="3720691" y="2824413"/>
            <a:chExt cx="1341120" cy="1209172"/>
          </a:xfrm>
        </p:grpSpPr>
        <p:sp>
          <p:nvSpPr>
            <p:cNvPr id="5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5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2105605" y="2420473"/>
            <a:ext cx="664105" cy="598765"/>
            <a:chOff x="3720691" y="2824413"/>
            <a:chExt cx="1341120" cy="1209172"/>
          </a:xfrm>
        </p:grpSpPr>
        <p:sp>
          <p:nvSpPr>
            <p:cNvPr id="58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9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2358330" y="1433333"/>
            <a:ext cx="1727742" cy="1557755"/>
            <a:chOff x="3001243" y="2824413"/>
            <a:chExt cx="1341120" cy="1209172"/>
          </a:xfrm>
        </p:grpSpPr>
        <p:grpSp>
          <p:nvGrpSpPr>
            <p:cNvPr id="61" name="组合 60"/>
            <p:cNvGrpSpPr/>
            <p:nvPr/>
          </p:nvGrpSpPr>
          <p:grpSpPr>
            <a:xfrm>
              <a:off x="3001243" y="2824413"/>
              <a:ext cx="1341120" cy="1209172"/>
              <a:chOff x="3720691" y="2824413"/>
              <a:chExt cx="1341120" cy="1209172"/>
            </a:xfrm>
          </p:grpSpPr>
          <p:sp>
            <p:nvSpPr>
              <p:cNvPr id="63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4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2" name="Freeform 5"/>
            <p:cNvSpPr/>
            <p:nvPr/>
          </p:nvSpPr>
          <p:spPr bwMode="auto">
            <a:xfrm rot="12638635">
              <a:off x="3175023" y="2830745"/>
              <a:ext cx="1020383" cy="64571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  <a:gd name="connsiteX0" fmla="*/ 7850 w 10000"/>
                <a:gd name="connsiteY0" fmla="*/ 9461 h 9993"/>
                <a:gd name="connsiteX1" fmla="*/ 7500 w 10000"/>
                <a:gd name="connsiteY1" fmla="*/ 9850 h 9993"/>
                <a:gd name="connsiteX2" fmla="*/ 7000 w 10000"/>
                <a:gd name="connsiteY2" fmla="*/ 9993 h 9993"/>
                <a:gd name="connsiteX3" fmla="*/ 2978 w 10000"/>
                <a:gd name="connsiteY3" fmla="*/ 9993 h 9993"/>
                <a:gd name="connsiteX4" fmla="*/ 2500 w 10000"/>
                <a:gd name="connsiteY4" fmla="*/ 9850 h 9993"/>
                <a:gd name="connsiteX5" fmla="*/ 2150 w 10000"/>
                <a:gd name="connsiteY5" fmla="*/ 9457 h 9993"/>
                <a:gd name="connsiteX6" fmla="*/ 0 w 10000"/>
                <a:gd name="connsiteY6" fmla="*/ 4997 h 9993"/>
                <a:gd name="connsiteX7" fmla="*/ 131 w 10000"/>
                <a:gd name="connsiteY7" fmla="*/ 4449 h 9993"/>
                <a:gd name="connsiteX8" fmla="*/ 2142 w 10000"/>
                <a:gd name="connsiteY8" fmla="*/ 549 h 9993"/>
                <a:gd name="connsiteX9" fmla="*/ 2500 w 10000"/>
                <a:gd name="connsiteY9" fmla="*/ 148 h 9993"/>
                <a:gd name="connsiteX10" fmla="*/ 2956 w 10000"/>
                <a:gd name="connsiteY10" fmla="*/ 1 h 9993"/>
                <a:gd name="connsiteX11" fmla="*/ 6993 w 10000"/>
                <a:gd name="connsiteY11" fmla="*/ 1 h 9993"/>
                <a:gd name="connsiteX12" fmla="*/ 7500 w 10000"/>
                <a:gd name="connsiteY12" fmla="*/ 148 h 9993"/>
                <a:gd name="connsiteX13" fmla="*/ 7850 w 10000"/>
                <a:gd name="connsiteY13" fmla="*/ 537 h 9993"/>
                <a:gd name="connsiteX14" fmla="*/ 9861 w 10000"/>
                <a:gd name="connsiteY14" fmla="*/ 4437 h 9993"/>
                <a:gd name="connsiteX15" fmla="*/ 10000 w 10000"/>
                <a:gd name="connsiteY15" fmla="*/ 4997 h 9993"/>
                <a:gd name="connsiteX16" fmla="*/ 9858 w 10000"/>
                <a:gd name="connsiteY16" fmla="*/ 5561 h 9993"/>
                <a:gd name="connsiteX17" fmla="*/ 7850 w 10000"/>
                <a:gd name="connsiteY17" fmla="*/ 9461 h 9993"/>
                <a:gd name="connsiteX0-1" fmla="*/ 7719 w 9869"/>
                <a:gd name="connsiteY0-2" fmla="*/ 9468 h 10000"/>
                <a:gd name="connsiteX1-3" fmla="*/ 7369 w 9869"/>
                <a:gd name="connsiteY1-4" fmla="*/ 9857 h 10000"/>
                <a:gd name="connsiteX2-5" fmla="*/ 6869 w 9869"/>
                <a:gd name="connsiteY2-6" fmla="*/ 10000 h 10000"/>
                <a:gd name="connsiteX3-7" fmla="*/ 2847 w 9869"/>
                <a:gd name="connsiteY3-8" fmla="*/ 10000 h 10000"/>
                <a:gd name="connsiteX4-9" fmla="*/ 2369 w 9869"/>
                <a:gd name="connsiteY4-10" fmla="*/ 9857 h 10000"/>
                <a:gd name="connsiteX5-11" fmla="*/ 2019 w 9869"/>
                <a:gd name="connsiteY5-12" fmla="*/ 9464 h 10000"/>
                <a:gd name="connsiteX6-13" fmla="*/ 0 w 9869"/>
                <a:gd name="connsiteY6-14" fmla="*/ 4452 h 10000"/>
                <a:gd name="connsiteX7-15" fmla="*/ 2011 w 9869"/>
                <a:gd name="connsiteY7-16" fmla="*/ 549 h 10000"/>
                <a:gd name="connsiteX8-17" fmla="*/ 2369 w 9869"/>
                <a:gd name="connsiteY8-18" fmla="*/ 148 h 10000"/>
                <a:gd name="connsiteX9-19" fmla="*/ 2825 w 9869"/>
                <a:gd name="connsiteY9-20" fmla="*/ 1 h 10000"/>
                <a:gd name="connsiteX10-21" fmla="*/ 6862 w 9869"/>
                <a:gd name="connsiteY10-22" fmla="*/ 1 h 10000"/>
                <a:gd name="connsiteX11-23" fmla="*/ 7369 w 9869"/>
                <a:gd name="connsiteY11-24" fmla="*/ 148 h 10000"/>
                <a:gd name="connsiteX12-25" fmla="*/ 7719 w 9869"/>
                <a:gd name="connsiteY12-26" fmla="*/ 537 h 10000"/>
                <a:gd name="connsiteX13-27" fmla="*/ 9730 w 9869"/>
                <a:gd name="connsiteY13-28" fmla="*/ 4440 h 10000"/>
                <a:gd name="connsiteX14-29" fmla="*/ 9869 w 9869"/>
                <a:gd name="connsiteY14-30" fmla="*/ 5001 h 10000"/>
                <a:gd name="connsiteX15-31" fmla="*/ 9727 w 9869"/>
                <a:gd name="connsiteY15-32" fmla="*/ 5565 h 10000"/>
                <a:gd name="connsiteX16-33" fmla="*/ 7719 w 9869"/>
                <a:gd name="connsiteY16-34" fmla="*/ 9468 h 10000"/>
                <a:gd name="connsiteX0-35" fmla="*/ 5783 w 7962"/>
                <a:gd name="connsiteY0-36" fmla="*/ 9468 h 10000"/>
                <a:gd name="connsiteX1-37" fmla="*/ 5429 w 7962"/>
                <a:gd name="connsiteY1-38" fmla="*/ 9857 h 10000"/>
                <a:gd name="connsiteX2-39" fmla="*/ 4922 w 7962"/>
                <a:gd name="connsiteY2-40" fmla="*/ 10000 h 10000"/>
                <a:gd name="connsiteX3-41" fmla="*/ 847 w 7962"/>
                <a:gd name="connsiteY3-42" fmla="*/ 10000 h 10000"/>
                <a:gd name="connsiteX4-43" fmla="*/ 362 w 7962"/>
                <a:gd name="connsiteY4-44" fmla="*/ 9857 h 10000"/>
                <a:gd name="connsiteX5-45" fmla="*/ 8 w 7962"/>
                <a:gd name="connsiteY5-46" fmla="*/ 9464 h 10000"/>
                <a:gd name="connsiteX6-47" fmla="*/ 0 w 7962"/>
                <a:gd name="connsiteY6-48" fmla="*/ 549 h 10000"/>
                <a:gd name="connsiteX7-49" fmla="*/ 362 w 7962"/>
                <a:gd name="connsiteY7-50" fmla="*/ 148 h 10000"/>
                <a:gd name="connsiteX8-51" fmla="*/ 824 w 7962"/>
                <a:gd name="connsiteY8-52" fmla="*/ 1 h 10000"/>
                <a:gd name="connsiteX9-53" fmla="*/ 4915 w 7962"/>
                <a:gd name="connsiteY9-54" fmla="*/ 1 h 10000"/>
                <a:gd name="connsiteX10-55" fmla="*/ 5429 w 7962"/>
                <a:gd name="connsiteY10-56" fmla="*/ 148 h 10000"/>
                <a:gd name="connsiteX11-57" fmla="*/ 5783 w 7962"/>
                <a:gd name="connsiteY11-58" fmla="*/ 537 h 10000"/>
                <a:gd name="connsiteX12-59" fmla="*/ 7821 w 7962"/>
                <a:gd name="connsiteY12-60" fmla="*/ 4440 h 10000"/>
                <a:gd name="connsiteX13-61" fmla="*/ 7962 w 7962"/>
                <a:gd name="connsiteY13-62" fmla="*/ 5001 h 10000"/>
                <a:gd name="connsiteX14-63" fmla="*/ 7818 w 7962"/>
                <a:gd name="connsiteY14-64" fmla="*/ 5565 h 10000"/>
                <a:gd name="connsiteX15-65" fmla="*/ 5783 w 7962"/>
                <a:gd name="connsiteY15-66" fmla="*/ 9468 h 10000"/>
                <a:gd name="connsiteX0-67" fmla="*/ 7253 w 9990"/>
                <a:gd name="connsiteY0-68" fmla="*/ 10060 h 10592"/>
                <a:gd name="connsiteX1-69" fmla="*/ 6809 w 9990"/>
                <a:gd name="connsiteY1-70" fmla="*/ 10449 h 10592"/>
                <a:gd name="connsiteX2-71" fmla="*/ 6172 w 9990"/>
                <a:gd name="connsiteY2-72" fmla="*/ 10592 h 10592"/>
                <a:gd name="connsiteX3-73" fmla="*/ 1054 w 9990"/>
                <a:gd name="connsiteY3-74" fmla="*/ 10592 h 10592"/>
                <a:gd name="connsiteX4-75" fmla="*/ 445 w 9990"/>
                <a:gd name="connsiteY4-76" fmla="*/ 10449 h 10592"/>
                <a:gd name="connsiteX5-77" fmla="*/ 0 w 9990"/>
                <a:gd name="connsiteY5-78" fmla="*/ 10056 h 10592"/>
                <a:gd name="connsiteX6-79" fmla="*/ 445 w 9990"/>
                <a:gd name="connsiteY6-80" fmla="*/ 740 h 10592"/>
                <a:gd name="connsiteX7-81" fmla="*/ 1025 w 9990"/>
                <a:gd name="connsiteY7-82" fmla="*/ 593 h 10592"/>
                <a:gd name="connsiteX8-83" fmla="*/ 6163 w 9990"/>
                <a:gd name="connsiteY8-84" fmla="*/ 593 h 10592"/>
                <a:gd name="connsiteX9-85" fmla="*/ 6809 w 9990"/>
                <a:gd name="connsiteY9-86" fmla="*/ 740 h 10592"/>
                <a:gd name="connsiteX10-87" fmla="*/ 7253 w 9990"/>
                <a:gd name="connsiteY10-88" fmla="*/ 1129 h 10592"/>
                <a:gd name="connsiteX11-89" fmla="*/ 9813 w 9990"/>
                <a:gd name="connsiteY11-90" fmla="*/ 5032 h 10592"/>
                <a:gd name="connsiteX12-91" fmla="*/ 9990 w 9990"/>
                <a:gd name="connsiteY12-92" fmla="*/ 5593 h 10592"/>
                <a:gd name="connsiteX13-93" fmla="*/ 9809 w 9990"/>
                <a:gd name="connsiteY13-94" fmla="*/ 6157 h 10592"/>
                <a:gd name="connsiteX14-95" fmla="*/ 7253 w 9990"/>
                <a:gd name="connsiteY14-96" fmla="*/ 10060 h 10592"/>
                <a:gd name="connsiteX0-97" fmla="*/ 7260 w 10000"/>
                <a:gd name="connsiteY0-98" fmla="*/ 8939 h 9441"/>
                <a:gd name="connsiteX1-99" fmla="*/ 6816 w 10000"/>
                <a:gd name="connsiteY1-100" fmla="*/ 9306 h 9441"/>
                <a:gd name="connsiteX2-101" fmla="*/ 6178 w 10000"/>
                <a:gd name="connsiteY2-102" fmla="*/ 9441 h 9441"/>
                <a:gd name="connsiteX3-103" fmla="*/ 1055 w 10000"/>
                <a:gd name="connsiteY3-104" fmla="*/ 9441 h 9441"/>
                <a:gd name="connsiteX4-105" fmla="*/ 445 w 10000"/>
                <a:gd name="connsiteY4-106" fmla="*/ 9306 h 9441"/>
                <a:gd name="connsiteX5-107" fmla="*/ 0 w 10000"/>
                <a:gd name="connsiteY5-108" fmla="*/ 8935 h 9441"/>
                <a:gd name="connsiteX6-109" fmla="*/ 1026 w 10000"/>
                <a:gd name="connsiteY6-110" fmla="*/ 1 h 9441"/>
                <a:gd name="connsiteX7-111" fmla="*/ 6169 w 10000"/>
                <a:gd name="connsiteY7-112" fmla="*/ 1 h 9441"/>
                <a:gd name="connsiteX8-113" fmla="*/ 6816 w 10000"/>
                <a:gd name="connsiteY8-114" fmla="*/ 140 h 9441"/>
                <a:gd name="connsiteX9-115" fmla="*/ 7260 w 10000"/>
                <a:gd name="connsiteY9-116" fmla="*/ 507 h 9441"/>
                <a:gd name="connsiteX10-117" fmla="*/ 9823 w 10000"/>
                <a:gd name="connsiteY10-118" fmla="*/ 4192 h 9441"/>
                <a:gd name="connsiteX11-119" fmla="*/ 10000 w 10000"/>
                <a:gd name="connsiteY11-120" fmla="*/ 4721 h 9441"/>
                <a:gd name="connsiteX12-121" fmla="*/ 9819 w 10000"/>
                <a:gd name="connsiteY12-122" fmla="*/ 5254 h 9441"/>
                <a:gd name="connsiteX13-123" fmla="*/ 7260 w 10000"/>
                <a:gd name="connsiteY13-124" fmla="*/ 8939 h 9441"/>
                <a:gd name="connsiteX0-125" fmla="*/ 7260 w 10000"/>
                <a:gd name="connsiteY0-126" fmla="*/ 9468 h 10000"/>
                <a:gd name="connsiteX1-127" fmla="*/ 6816 w 10000"/>
                <a:gd name="connsiteY1-128" fmla="*/ 9857 h 10000"/>
                <a:gd name="connsiteX2-129" fmla="*/ 6178 w 10000"/>
                <a:gd name="connsiteY2-130" fmla="*/ 10000 h 10000"/>
                <a:gd name="connsiteX3-131" fmla="*/ 1055 w 10000"/>
                <a:gd name="connsiteY3-132" fmla="*/ 10000 h 10000"/>
                <a:gd name="connsiteX4-133" fmla="*/ 445 w 10000"/>
                <a:gd name="connsiteY4-134" fmla="*/ 9857 h 10000"/>
                <a:gd name="connsiteX5-135" fmla="*/ 0 w 10000"/>
                <a:gd name="connsiteY5-136" fmla="*/ 9464 h 10000"/>
                <a:gd name="connsiteX6-137" fmla="*/ 6169 w 10000"/>
                <a:gd name="connsiteY6-138" fmla="*/ 1 h 10000"/>
                <a:gd name="connsiteX7-139" fmla="*/ 6816 w 10000"/>
                <a:gd name="connsiteY7-140" fmla="*/ 148 h 10000"/>
                <a:gd name="connsiteX8-141" fmla="*/ 7260 w 10000"/>
                <a:gd name="connsiteY8-142" fmla="*/ 537 h 10000"/>
                <a:gd name="connsiteX9-143" fmla="*/ 9823 w 10000"/>
                <a:gd name="connsiteY9-144" fmla="*/ 4440 h 10000"/>
                <a:gd name="connsiteX10-145" fmla="*/ 10000 w 10000"/>
                <a:gd name="connsiteY10-146" fmla="*/ 5001 h 10000"/>
                <a:gd name="connsiteX11-147" fmla="*/ 9819 w 10000"/>
                <a:gd name="connsiteY11-148" fmla="*/ 5565 h 10000"/>
                <a:gd name="connsiteX12-149" fmla="*/ 7260 w 10000"/>
                <a:gd name="connsiteY12-150" fmla="*/ 9468 h 10000"/>
                <a:gd name="connsiteX0-151" fmla="*/ 7260 w 10000"/>
                <a:gd name="connsiteY0-152" fmla="*/ 9320 h 9852"/>
                <a:gd name="connsiteX1-153" fmla="*/ 6816 w 10000"/>
                <a:gd name="connsiteY1-154" fmla="*/ 9709 h 9852"/>
                <a:gd name="connsiteX2-155" fmla="*/ 6178 w 10000"/>
                <a:gd name="connsiteY2-156" fmla="*/ 9852 h 9852"/>
                <a:gd name="connsiteX3-157" fmla="*/ 1055 w 10000"/>
                <a:gd name="connsiteY3-158" fmla="*/ 9852 h 9852"/>
                <a:gd name="connsiteX4-159" fmla="*/ 445 w 10000"/>
                <a:gd name="connsiteY4-160" fmla="*/ 9709 h 9852"/>
                <a:gd name="connsiteX5-161" fmla="*/ 0 w 10000"/>
                <a:gd name="connsiteY5-162" fmla="*/ 9316 h 9852"/>
                <a:gd name="connsiteX6-163" fmla="*/ 6816 w 10000"/>
                <a:gd name="connsiteY6-164" fmla="*/ 0 h 9852"/>
                <a:gd name="connsiteX7-165" fmla="*/ 7260 w 10000"/>
                <a:gd name="connsiteY7-166" fmla="*/ 389 h 9852"/>
                <a:gd name="connsiteX8-167" fmla="*/ 9823 w 10000"/>
                <a:gd name="connsiteY8-168" fmla="*/ 4292 h 9852"/>
                <a:gd name="connsiteX9-169" fmla="*/ 10000 w 10000"/>
                <a:gd name="connsiteY9-170" fmla="*/ 4853 h 9852"/>
                <a:gd name="connsiteX10-171" fmla="*/ 9819 w 10000"/>
                <a:gd name="connsiteY10-172" fmla="*/ 5417 h 9852"/>
                <a:gd name="connsiteX11-173" fmla="*/ 7260 w 10000"/>
                <a:gd name="connsiteY11-174" fmla="*/ 9320 h 9852"/>
                <a:gd name="connsiteX0-175" fmla="*/ 7260 w 10000"/>
                <a:gd name="connsiteY0-176" fmla="*/ 9065 h 9605"/>
                <a:gd name="connsiteX1-177" fmla="*/ 6816 w 10000"/>
                <a:gd name="connsiteY1-178" fmla="*/ 9460 h 9605"/>
                <a:gd name="connsiteX2-179" fmla="*/ 6178 w 10000"/>
                <a:gd name="connsiteY2-180" fmla="*/ 9605 h 9605"/>
                <a:gd name="connsiteX3-181" fmla="*/ 1055 w 10000"/>
                <a:gd name="connsiteY3-182" fmla="*/ 9605 h 9605"/>
                <a:gd name="connsiteX4-183" fmla="*/ 445 w 10000"/>
                <a:gd name="connsiteY4-184" fmla="*/ 9460 h 9605"/>
                <a:gd name="connsiteX5-185" fmla="*/ 0 w 10000"/>
                <a:gd name="connsiteY5-186" fmla="*/ 9061 h 9605"/>
                <a:gd name="connsiteX6-187" fmla="*/ 7260 w 10000"/>
                <a:gd name="connsiteY6-188" fmla="*/ 0 h 9605"/>
                <a:gd name="connsiteX7-189" fmla="*/ 9823 w 10000"/>
                <a:gd name="connsiteY7-190" fmla="*/ 3961 h 9605"/>
                <a:gd name="connsiteX8-191" fmla="*/ 10000 w 10000"/>
                <a:gd name="connsiteY8-192" fmla="*/ 4531 h 9605"/>
                <a:gd name="connsiteX9-193" fmla="*/ 9819 w 10000"/>
                <a:gd name="connsiteY9-194" fmla="*/ 5103 h 9605"/>
                <a:gd name="connsiteX10-195" fmla="*/ 7260 w 10000"/>
                <a:gd name="connsiteY10-196" fmla="*/ 9065 h 9605"/>
                <a:gd name="connsiteX0-197" fmla="*/ 7260 w 10000"/>
                <a:gd name="connsiteY0-198" fmla="*/ 5314 h 5876"/>
                <a:gd name="connsiteX1-199" fmla="*/ 6816 w 10000"/>
                <a:gd name="connsiteY1-200" fmla="*/ 5725 h 5876"/>
                <a:gd name="connsiteX2-201" fmla="*/ 6178 w 10000"/>
                <a:gd name="connsiteY2-202" fmla="*/ 5876 h 5876"/>
                <a:gd name="connsiteX3-203" fmla="*/ 1055 w 10000"/>
                <a:gd name="connsiteY3-204" fmla="*/ 5876 h 5876"/>
                <a:gd name="connsiteX4-205" fmla="*/ 445 w 10000"/>
                <a:gd name="connsiteY4-206" fmla="*/ 5725 h 5876"/>
                <a:gd name="connsiteX5-207" fmla="*/ 0 w 10000"/>
                <a:gd name="connsiteY5-208" fmla="*/ 5310 h 5876"/>
                <a:gd name="connsiteX6-209" fmla="*/ 9823 w 10000"/>
                <a:gd name="connsiteY6-210" fmla="*/ 0 h 5876"/>
                <a:gd name="connsiteX7-211" fmla="*/ 10000 w 10000"/>
                <a:gd name="connsiteY7-212" fmla="*/ 593 h 5876"/>
                <a:gd name="connsiteX8-213" fmla="*/ 9819 w 10000"/>
                <a:gd name="connsiteY8-214" fmla="*/ 1189 h 5876"/>
                <a:gd name="connsiteX9-215" fmla="*/ 7260 w 10000"/>
                <a:gd name="connsiteY9-216" fmla="*/ 5314 h 58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0000" h="5876">
                  <a:moveTo>
                    <a:pt x="7260" y="5314"/>
                  </a:moveTo>
                  <a:cubicBezTo>
                    <a:pt x="7153" y="5478"/>
                    <a:pt x="7007" y="5621"/>
                    <a:pt x="6816" y="5725"/>
                  </a:cubicBezTo>
                  <a:cubicBezTo>
                    <a:pt x="6616" y="5832"/>
                    <a:pt x="6396" y="5880"/>
                    <a:pt x="6178" y="5876"/>
                  </a:cubicBezTo>
                  <a:lnTo>
                    <a:pt x="1055" y="5876"/>
                  </a:lnTo>
                  <a:cubicBezTo>
                    <a:pt x="851" y="5876"/>
                    <a:pt x="637" y="5829"/>
                    <a:pt x="445" y="5725"/>
                  </a:cubicBezTo>
                  <a:cubicBezTo>
                    <a:pt x="254" y="5621"/>
                    <a:pt x="102" y="5478"/>
                    <a:pt x="0" y="5310"/>
                  </a:cubicBezTo>
                  <a:cubicBezTo>
                    <a:pt x="1563" y="4356"/>
                    <a:pt x="8156" y="786"/>
                    <a:pt x="9823" y="0"/>
                  </a:cubicBezTo>
                  <a:cubicBezTo>
                    <a:pt x="9935" y="173"/>
                    <a:pt x="10000" y="377"/>
                    <a:pt x="10000" y="593"/>
                  </a:cubicBezTo>
                  <a:cubicBezTo>
                    <a:pt x="10000" y="814"/>
                    <a:pt x="9935" y="1017"/>
                    <a:pt x="9819" y="1189"/>
                  </a:cubicBezTo>
                  <a:lnTo>
                    <a:pt x="7260" y="5314"/>
                  </a:lnTo>
                  <a:close/>
                </a:path>
              </a:pathLst>
            </a:custGeom>
            <a:solidFill>
              <a:srgbClr val="414455"/>
            </a:solidFill>
            <a:ln w="12700" cap="flat">
              <a:noFill/>
              <a:prstDash val="solid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68" name="标题 4"/>
          <p:cNvSpPr txBox="1"/>
          <p:nvPr/>
        </p:nvSpPr>
        <p:spPr>
          <a:xfrm>
            <a:off x="2142362" y="1595309"/>
            <a:ext cx="2159678" cy="355021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70" name="矩形 47"/>
          <p:cNvSpPr>
            <a:spLocks noChangeArrowheads="1"/>
          </p:cNvSpPr>
          <p:nvPr/>
        </p:nvSpPr>
        <p:spPr bwMode="auto">
          <a:xfrm>
            <a:off x="2534873" y="2002807"/>
            <a:ext cx="1401625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71" name="组合 70"/>
          <p:cNvGrpSpPr/>
          <p:nvPr/>
        </p:nvGrpSpPr>
        <p:grpSpPr>
          <a:xfrm>
            <a:off x="2699597" y="1276394"/>
            <a:ext cx="353543" cy="318759"/>
            <a:chOff x="3720691" y="2824413"/>
            <a:chExt cx="1341120" cy="1209172"/>
          </a:xfrm>
        </p:grpSpPr>
        <p:sp>
          <p:nvSpPr>
            <p:cNvPr id="72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74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518008" y="1338795"/>
            <a:ext cx="502789" cy="453321"/>
            <a:chOff x="5424755" y="1340768"/>
            <a:chExt cx="670560" cy="604586"/>
          </a:xfrm>
        </p:grpSpPr>
        <p:grpSp>
          <p:nvGrpSpPr>
            <p:cNvPr id="76" name="组合 75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78" name="组合 77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80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81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79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77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82" name="矩形 81"/>
          <p:cNvSpPr/>
          <p:nvPr/>
        </p:nvSpPr>
        <p:spPr>
          <a:xfrm>
            <a:off x="5157243" y="1222402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矩形 47"/>
          <p:cNvSpPr>
            <a:spLocks noChangeArrowheads="1"/>
          </p:cNvSpPr>
          <p:nvPr/>
        </p:nvSpPr>
        <p:spPr bwMode="auto">
          <a:xfrm>
            <a:off x="5157243" y="1464587"/>
            <a:ext cx="238431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84" name="组合 83"/>
          <p:cNvGrpSpPr/>
          <p:nvPr/>
        </p:nvGrpSpPr>
        <p:grpSpPr>
          <a:xfrm>
            <a:off x="4518008" y="2046262"/>
            <a:ext cx="502789" cy="453321"/>
            <a:chOff x="5424755" y="1340768"/>
            <a:chExt cx="670560" cy="604586"/>
          </a:xfrm>
        </p:grpSpPr>
        <p:grpSp>
          <p:nvGrpSpPr>
            <p:cNvPr id="85" name="组合 84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87" name="组合 86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89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90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88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86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91" name="矩形 90"/>
          <p:cNvSpPr/>
          <p:nvPr/>
        </p:nvSpPr>
        <p:spPr>
          <a:xfrm>
            <a:off x="5157243" y="1929869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矩形 91"/>
          <p:cNvSpPr>
            <a:spLocks noChangeArrowheads="1"/>
          </p:cNvSpPr>
          <p:nvPr/>
        </p:nvSpPr>
        <p:spPr bwMode="auto">
          <a:xfrm>
            <a:off x="5157243" y="2172055"/>
            <a:ext cx="238431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93" name="组合 92"/>
          <p:cNvGrpSpPr/>
          <p:nvPr/>
        </p:nvGrpSpPr>
        <p:grpSpPr>
          <a:xfrm>
            <a:off x="4518008" y="2745371"/>
            <a:ext cx="502789" cy="453321"/>
            <a:chOff x="5424755" y="1340768"/>
            <a:chExt cx="670560" cy="604586"/>
          </a:xfrm>
        </p:grpSpPr>
        <p:grpSp>
          <p:nvGrpSpPr>
            <p:cNvPr id="94" name="组合 93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96" name="组合 95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98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99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97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95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00" name="矩形 99"/>
          <p:cNvSpPr/>
          <p:nvPr/>
        </p:nvSpPr>
        <p:spPr>
          <a:xfrm>
            <a:off x="5157243" y="2628978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矩形 100"/>
          <p:cNvSpPr>
            <a:spLocks noChangeArrowheads="1"/>
          </p:cNvSpPr>
          <p:nvPr/>
        </p:nvSpPr>
        <p:spPr bwMode="auto">
          <a:xfrm>
            <a:off x="5157243" y="2871164"/>
            <a:ext cx="238431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102" name="组合 101"/>
          <p:cNvGrpSpPr/>
          <p:nvPr/>
        </p:nvGrpSpPr>
        <p:grpSpPr>
          <a:xfrm>
            <a:off x="1017726" y="3317462"/>
            <a:ext cx="394805" cy="355962"/>
            <a:chOff x="5424755" y="1340768"/>
            <a:chExt cx="670560" cy="604586"/>
          </a:xfrm>
        </p:grpSpPr>
        <p:grpSp>
          <p:nvGrpSpPr>
            <p:cNvPr id="103" name="组合 102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05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06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04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07" name="文本框 9"/>
          <p:cNvSpPr txBox="1"/>
          <p:nvPr/>
        </p:nvSpPr>
        <p:spPr>
          <a:xfrm>
            <a:off x="1494459" y="3328087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108" name="直接连接符 107"/>
          <p:cNvCxnSpPr/>
          <p:nvPr/>
        </p:nvCxnSpPr>
        <p:spPr>
          <a:xfrm>
            <a:off x="1548451" y="3598047"/>
            <a:ext cx="6123925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组合 108"/>
          <p:cNvGrpSpPr/>
          <p:nvPr/>
        </p:nvGrpSpPr>
        <p:grpSpPr>
          <a:xfrm>
            <a:off x="7779502" y="3500255"/>
            <a:ext cx="193989" cy="174903"/>
            <a:chOff x="3720691" y="2824413"/>
            <a:chExt cx="1341120" cy="1209172"/>
          </a:xfrm>
        </p:grpSpPr>
        <p:sp>
          <p:nvSpPr>
            <p:cNvPr id="110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11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12" name="TextBox 111"/>
          <p:cNvSpPr txBox="1"/>
          <p:nvPr/>
        </p:nvSpPr>
        <p:spPr>
          <a:xfrm>
            <a:off x="1476027" y="3708686"/>
            <a:ext cx="6407261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grpSp>
        <p:nvGrpSpPr>
          <p:cNvPr id="113" name="组合 112"/>
          <p:cNvGrpSpPr/>
          <p:nvPr/>
        </p:nvGrpSpPr>
        <p:grpSpPr>
          <a:xfrm>
            <a:off x="3654137" y="1384378"/>
            <a:ext cx="208734" cy="138347"/>
            <a:chOff x="9482595" y="2565731"/>
            <a:chExt cx="278384" cy="184511"/>
          </a:xfrm>
        </p:grpSpPr>
        <p:sp>
          <p:nvSpPr>
            <p:cNvPr id="114" name="椭圆 113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4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4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4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4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4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4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4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1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68" grpId="0"/>
      <p:bldP spid="70" grpId="0"/>
      <p:bldP spid="82" grpId="0"/>
      <p:bldP spid="83" grpId="0"/>
      <p:bldP spid="91" grpId="0"/>
      <p:bldP spid="92" grpId="0"/>
      <p:bldP spid="100" grpId="0"/>
      <p:bldP spid="101" grpId="0"/>
      <p:bldP spid="107" grpId="0"/>
      <p:bldP spid="1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重点分布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33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56" name="Freeform 9"/>
          <p:cNvSpPr>
            <a:spLocks noEditPoints="1"/>
          </p:cNvSpPr>
          <p:nvPr/>
        </p:nvSpPr>
        <p:spPr bwMode="auto">
          <a:xfrm rot="19469485">
            <a:off x="538712" y="241453"/>
            <a:ext cx="251789" cy="268296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16" name="组合 184"/>
          <p:cNvGrpSpPr/>
          <p:nvPr/>
        </p:nvGrpSpPr>
        <p:grpSpPr bwMode="auto">
          <a:xfrm>
            <a:off x="1169033" y="1155893"/>
            <a:ext cx="3962559" cy="3090058"/>
            <a:chOff x="0" y="0"/>
            <a:chExt cx="5407191" cy="4756567"/>
          </a:xfrm>
          <a:solidFill>
            <a:srgbClr val="F2F2F2">
              <a:alpha val="12941"/>
            </a:srgbClr>
          </a:solidFill>
        </p:grpSpPr>
        <p:sp>
          <p:nvSpPr>
            <p:cNvPr id="117" name="Freeform 3"/>
            <p:cNvSpPr>
              <a:spLocks noChangeArrowheads="1"/>
            </p:cNvSpPr>
            <p:nvPr/>
          </p:nvSpPr>
          <p:spPr bwMode="auto">
            <a:xfrm>
              <a:off x="3148473" y="4482387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18" name="Freeform 4"/>
            <p:cNvSpPr>
              <a:spLocks noChangeArrowheads="1"/>
            </p:cNvSpPr>
            <p:nvPr/>
          </p:nvSpPr>
          <p:spPr bwMode="auto">
            <a:xfrm>
              <a:off x="4221785" y="0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19" name="Freeform 5"/>
            <p:cNvSpPr>
              <a:spLocks noChangeArrowheads="1"/>
            </p:cNvSpPr>
            <p:nvPr/>
          </p:nvSpPr>
          <p:spPr bwMode="auto">
            <a:xfrm>
              <a:off x="4335281" y="921123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20" name="Freeform 6"/>
            <p:cNvSpPr>
              <a:spLocks noChangeArrowheads="1"/>
            </p:cNvSpPr>
            <p:nvPr/>
          </p:nvSpPr>
          <p:spPr bwMode="auto">
            <a:xfrm>
              <a:off x="4147521" y="1301587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21" name="Freeform 7"/>
            <p:cNvSpPr>
              <a:spLocks noChangeArrowheads="1"/>
            </p:cNvSpPr>
            <p:nvPr/>
          </p:nvSpPr>
          <p:spPr bwMode="auto">
            <a:xfrm>
              <a:off x="3664111" y="1454080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22" name="Freeform 8"/>
            <p:cNvSpPr>
              <a:spLocks noChangeArrowheads="1"/>
            </p:cNvSpPr>
            <p:nvPr/>
          </p:nvSpPr>
          <p:spPr bwMode="auto">
            <a:xfrm>
              <a:off x="3836457" y="1686671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28" name="Freeform 9"/>
            <p:cNvSpPr>
              <a:spLocks noChangeArrowheads="1"/>
            </p:cNvSpPr>
            <p:nvPr/>
          </p:nvSpPr>
          <p:spPr bwMode="auto">
            <a:xfrm>
              <a:off x="3958361" y="1794495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29" name="Freeform 10"/>
            <p:cNvSpPr>
              <a:spLocks noChangeArrowheads="1"/>
            </p:cNvSpPr>
            <p:nvPr/>
          </p:nvSpPr>
          <p:spPr bwMode="auto">
            <a:xfrm>
              <a:off x="3958361" y="1808358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30" name="Freeform 11"/>
            <p:cNvSpPr>
              <a:spLocks noChangeArrowheads="1"/>
            </p:cNvSpPr>
            <p:nvPr/>
          </p:nvSpPr>
          <p:spPr bwMode="auto">
            <a:xfrm>
              <a:off x="3823847" y="2054812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31" name="Freeform 12"/>
            <p:cNvSpPr>
              <a:spLocks noChangeArrowheads="1"/>
            </p:cNvSpPr>
            <p:nvPr/>
          </p:nvSpPr>
          <p:spPr bwMode="auto">
            <a:xfrm>
              <a:off x="3973774" y="2450679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32" name="Freeform 13"/>
            <p:cNvSpPr>
              <a:spLocks noChangeArrowheads="1"/>
            </p:cNvSpPr>
            <p:nvPr/>
          </p:nvSpPr>
          <p:spPr bwMode="auto">
            <a:xfrm>
              <a:off x="4471196" y="2888136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33" name="Freeform 14"/>
            <p:cNvSpPr>
              <a:spLocks noChangeArrowheads="1"/>
            </p:cNvSpPr>
            <p:nvPr/>
          </p:nvSpPr>
          <p:spPr bwMode="auto">
            <a:xfrm>
              <a:off x="4202168" y="2954370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34" name="Freeform 15"/>
            <p:cNvSpPr>
              <a:spLocks noChangeArrowheads="1"/>
            </p:cNvSpPr>
            <p:nvPr/>
          </p:nvSpPr>
          <p:spPr bwMode="auto">
            <a:xfrm>
              <a:off x="3998995" y="3351778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35" name="Freeform 16"/>
            <p:cNvSpPr>
              <a:spLocks noChangeArrowheads="1"/>
            </p:cNvSpPr>
            <p:nvPr/>
          </p:nvSpPr>
          <p:spPr bwMode="auto">
            <a:xfrm>
              <a:off x="3298401" y="3747645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36" name="Freeform 17"/>
            <p:cNvSpPr>
              <a:spLocks noChangeArrowheads="1"/>
            </p:cNvSpPr>
            <p:nvPr/>
          </p:nvSpPr>
          <p:spPr bwMode="auto">
            <a:xfrm>
              <a:off x="2732320" y="3624418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37" name="Freeform 18"/>
            <p:cNvSpPr>
              <a:spLocks noChangeArrowheads="1"/>
            </p:cNvSpPr>
            <p:nvPr/>
          </p:nvSpPr>
          <p:spPr bwMode="auto">
            <a:xfrm>
              <a:off x="2652452" y="3256277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38" name="Freeform 19"/>
            <p:cNvSpPr>
              <a:spLocks noChangeArrowheads="1"/>
            </p:cNvSpPr>
            <p:nvPr/>
          </p:nvSpPr>
          <p:spPr bwMode="auto">
            <a:xfrm>
              <a:off x="1950456" y="3214688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39" name="Freeform 20"/>
            <p:cNvSpPr>
              <a:spLocks noChangeArrowheads="1"/>
            </p:cNvSpPr>
            <p:nvPr/>
          </p:nvSpPr>
          <p:spPr bwMode="auto">
            <a:xfrm>
              <a:off x="161137" y="1997820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40" name="Freeform 21"/>
            <p:cNvSpPr>
              <a:spLocks noChangeArrowheads="1"/>
            </p:cNvSpPr>
            <p:nvPr/>
          </p:nvSpPr>
          <p:spPr bwMode="auto">
            <a:xfrm>
              <a:off x="2075162" y="2546180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41" name="Freeform 22"/>
            <p:cNvSpPr>
              <a:spLocks noChangeArrowheads="1"/>
            </p:cNvSpPr>
            <p:nvPr/>
          </p:nvSpPr>
          <p:spPr bwMode="auto">
            <a:xfrm>
              <a:off x="1333933" y="1794495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42" name="Freeform 23"/>
            <p:cNvSpPr>
              <a:spLocks noChangeArrowheads="1"/>
            </p:cNvSpPr>
            <p:nvPr/>
          </p:nvSpPr>
          <p:spPr bwMode="auto">
            <a:xfrm>
              <a:off x="3729967" y="3131509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43" name="Freeform 24"/>
            <p:cNvSpPr>
              <a:spLocks noChangeArrowheads="1"/>
            </p:cNvSpPr>
            <p:nvPr/>
          </p:nvSpPr>
          <p:spPr bwMode="auto">
            <a:xfrm>
              <a:off x="3217132" y="3131509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44" name="Freeform 25"/>
            <p:cNvSpPr>
              <a:spLocks noChangeArrowheads="1"/>
            </p:cNvSpPr>
            <p:nvPr/>
          </p:nvSpPr>
          <p:spPr bwMode="auto">
            <a:xfrm>
              <a:off x="3165288" y="2724860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45" name="Freeform 26"/>
            <p:cNvSpPr>
              <a:spLocks noChangeArrowheads="1"/>
            </p:cNvSpPr>
            <p:nvPr/>
          </p:nvSpPr>
          <p:spPr bwMode="auto">
            <a:xfrm>
              <a:off x="3823847" y="2532317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46" name="Freeform 27"/>
            <p:cNvSpPr>
              <a:spLocks noChangeArrowheads="1"/>
            </p:cNvSpPr>
            <p:nvPr/>
          </p:nvSpPr>
          <p:spPr bwMode="auto">
            <a:xfrm>
              <a:off x="3367059" y="2327452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47" name="Freeform 28"/>
            <p:cNvSpPr>
              <a:spLocks noChangeArrowheads="1"/>
            </p:cNvSpPr>
            <p:nvPr/>
          </p:nvSpPr>
          <p:spPr bwMode="auto">
            <a:xfrm>
              <a:off x="3354448" y="1768309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48" name="Freeform 29"/>
            <p:cNvSpPr>
              <a:spLocks noChangeArrowheads="1"/>
            </p:cNvSpPr>
            <p:nvPr/>
          </p:nvSpPr>
          <p:spPr bwMode="auto">
            <a:xfrm>
              <a:off x="2908870" y="1903859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49" name="Freeform 30"/>
            <p:cNvSpPr>
              <a:spLocks noChangeArrowheads="1"/>
            </p:cNvSpPr>
            <p:nvPr/>
          </p:nvSpPr>
          <p:spPr bwMode="auto">
            <a:xfrm>
              <a:off x="2807984" y="1917722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50" name="Freeform 31"/>
            <p:cNvSpPr>
              <a:spLocks noChangeArrowheads="1"/>
            </p:cNvSpPr>
            <p:nvPr/>
          </p:nvSpPr>
          <p:spPr bwMode="auto">
            <a:xfrm>
              <a:off x="1750086" y="1386305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51" name="Freeform 32"/>
            <p:cNvSpPr>
              <a:spLocks noChangeArrowheads="1"/>
            </p:cNvSpPr>
            <p:nvPr/>
          </p:nvSpPr>
          <p:spPr bwMode="auto">
            <a:xfrm>
              <a:off x="2208275" y="61614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52" name="Freeform 33"/>
            <p:cNvSpPr>
              <a:spLocks noChangeArrowheads="1"/>
            </p:cNvSpPr>
            <p:nvPr/>
          </p:nvSpPr>
          <p:spPr bwMode="auto">
            <a:xfrm>
              <a:off x="0" y="417432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53" name="Freeform 34"/>
            <p:cNvSpPr>
              <a:spLocks noChangeArrowheads="1"/>
            </p:cNvSpPr>
            <p:nvPr/>
          </p:nvSpPr>
          <p:spPr bwMode="auto">
            <a:xfrm>
              <a:off x="4458586" y="3652144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900" b="1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4265339" y="1319317"/>
            <a:ext cx="589402" cy="530461"/>
            <a:chOff x="5966154" y="1913676"/>
            <a:chExt cx="720080" cy="648071"/>
          </a:xfrm>
        </p:grpSpPr>
        <p:sp>
          <p:nvSpPr>
            <p:cNvPr id="155" name="泪滴形 154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gradFill>
              <a:gsLst>
                <a:gs pos="0">
                  <a:srgbClr val="D6D6D6"/>
                </a:gs>
                <a:gs pos="100000">
                  <a:srgbClr val="F7F7F7"/>
                </a:gs>
              </a:gsLst>
              <a:path path="circle">
                <a:fillToRect t="100000" r="100000"/>
              </a:path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56" name="椭圆 155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57" name="TextBox 6"/>
            <p:cNvSpPr txBox="1"/>
            <p:nvPr/>
          </p:nvSpPr>
          <p:spPr>
            <a:xfrm>
              <a:off x="5966154" y="2018945"/>
              <a:ext cx="720080" cy="39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1500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04</a:t>
              </a:r>
              <a:endParaRPr lang="zh-CN" altLang="en-US" sz="1500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1333217" y="1547075"/>
            <a:ext cx="537498" cy="530461"/>
            <a:chOff x="5993560" y="1913676"/>
            <a:chExt cx="656670" cy="648071"/>
          </a:xfrm>
        </p:grpSpPr>
        <p:sp>
          <p:nvSpPr>
            <p:cNvPr id="159" name="泪滴形 158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gradFill>
              <a:gsLst>
                <a:gs pos="0">
                  <a:srgbClr val="D6D6D6"/>
                </a:gs>
                <a:gs pos="100000">
                  <a:srgbClr val="F7F7F7"/>
                </a:gs>
              </a:gsLst>
              <a:path path="circle">
                <a:fillToRect t="100000" r="100000"/>
              </a:path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60" name="椭圆 159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61" name="TextBox 11"/>
            <p:cNvSpPr txBox="1"/>
            <p:nvPr/>
          </p:nvSpPr>
          <p:spPr>
            <a:xfrm>
              <a:off x="5993560" y="2033829"/>
              <a:ext cx="645427" cy="39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1500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01</a:t>
              </a:r>
              <a:endParaRPr lang="zh-CN" altLang="en-US" sz="1500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2229747" y="2225550"/>
            <a:ext cx="589402" cy="530461"/>
            <a:chOff x="5966153" y="1913676"/>
            <a:chExt cx="720080" cy="648071"/>
          </a:xfrm>
        </p:grpSpPr>
        <p:sp>
          <p:nvSpPr>
            <p:cNvPr id="163" name="泪滴形 162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gradFill>
              <a:gsLst>
                <a:gs pos="0">
                  <a:srgbClr val="D6D6D6"/>
                </a:gs>
                <a:gs pos="100000">
                  <a:srgbClr val="F7F7F7"/>
                </a:gs>
              </a:gsLst>
              <a:path path="circle">
                <a:fillToRect t="100000" r="100000"/>
              </a:path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64" name="椭圆 163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65" name="TextBox 15"/>
            <p:cNvSpPr txBox="1"/>
            <p:nvPr/>
          </p:nvSpPr>
          <p:spPr>
            <a:xfrm>
              <a:off x="5966153" y="2017799"/>
              <a:ext cx="720080" cy="39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1500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02</a:t>
              </a:r>
              <a:endParaRPr lang="zh-CN" altLang="en-US" sz="1500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66" name="组合 165"/>
          <p:cNvGrpSpPr/>
          <p:nvPr/>
        </p:nvGrpSpPr>
        <p:grpSpPr>
          <a:xfrm>
            <a:off x="3440990" y="2734898"/>
            <a:ext cx="589402" cy="530461"/>
            <a:chOff x="5966154" y="1913676"/>
            <a:chExt cx="720080" cy="648071"/>
          </a:xfrm>
        </p:grpSpPr>
        <p:sp>
          <p:nvSpPr>
            <p:cNvPr id="167" name="泪滴形 166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gradFill>
              <a:gsLst>
                <a:gs pos="0">
                  <a:srgbClr val="D6D6D6"/>
                </a:gs>
                <a:gs pos="100000">
                  <a:srgbClr val="F7F7F7"/>
                </a:gs>
              </a:gsLst>
              <a:path path="circle">
                <a:fillToRect t="100000" r="100000"/>
              </a:path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68" name="椭圆 167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69" name="TextBox 19"/>
            <p:cNvSpPr txBox="1"/>
            <p:nvPr/>
          </p:nvSpPr>
          <p:spPr>
            <a:xfrm>
              <a:off x="5966154" y="2027391"/>
              <a:ext cx="720080" cy="39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1500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03</a:t>
              </a:r>
              <a:endParaRPr lang="zh-CN" altLang="en-US" sz="1500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70" name="组合 169"/>
          <p:cNvGrpSpPr/>
          <p:nvPr/>
        </p:nvGrpSpPr>
        <p:grpSpPr>
          <a:xfrm>
            <a:off x="5165911" y="1650229"/>
            <a:ext cx="502789" cy="453321"/>
            <a:chOff x="5424755" y="1340768"/>
            <a:chExt cx="670560" cy="604586"/>
          </a:xfrm>
        </p:grpSpPr>
        <p:grpSp>
          <p:nvGrpSpPr>
            <p:cNvPr id="171" name="组合 170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73" name="组合 172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75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76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74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72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77" name="矩形 176"/>
          <p:cNvSpPr/>
          <p:nvPr/>
        </p:nvSpPr>
        <p:spPr>
          <a:xfrm>
            <a:off x="5805146" y="1533836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8" name="矩形 47"/>
          <p:cNvSpPr>
            <a:spLocks noChangeArrowheads="1"/>
          </p:cNvSpPr>
          <p:nvPr/>
        </p:nvSpPr>
        <p:spPr bwMode="auto">
          <a:xfrm>
            <a:off x="5805146" y="1776022"/>
            <a:ext cx="238431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179" name="组合 178"/>
          <p:cNvGrpSpPr/>
          <p:nvPr/>
        </p:nvGrpSpPr>
        <p:grpSpPr>
          <a:xfrm>
            <a:off x="5165911" y="2268337"/>
            <a:ext cx="502789" cy="453321"/>
            <a:chOff x="5424755" y="1340768"/>
            <a:chExt cx="670560" cy="604586"/>
          </a:xfrm>
        </p:grpSpPr>
        <p:grpSp>
          <p:nvGrpSpPr>
            <p:cNvPr id="180" name="组合 179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82" name="组合 181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84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85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83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81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86" name="矩形 185"/>
          <p:cNvSpPr/>
          <p:nvPr/>
        </p:nvSpPr>
        <p:spPr>
          <a:xfrm>
            <a:off x="5805146" y="2151944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7" name="矩形 47"/>
          <p:cNvSpPr>
            <a:spLocks noChangeArrowheads="1"/>
          </p:cNvSpPr>
          <p:nvPr/>
        </p:nvSpPr>
        <p:spPr bwMode="auto">
          <a:xfrm>
            <a:off x="5805146" y="2394130"/>
            <a:ext cx="238431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188" name="组合 187"/>
          <p:cNvGrpSpPr/>
          <p:nvPr/>
        </p:nvGrpSpPr>
        <p:grpSpPr>
          <a:xfrm>
            <a:off x="5165911" y="2894830"/>
            <a:ext cx="502789" cy="453321"/>
            <a:chOff x="5424755" y="1340768"/>
            <a:chExt cx="670560" cy="604586"/>
          </a:xfrm>
        </p:grpSpPr>
        <p:grpSp>
          <p:nvGrpSpPr>
            <p:cNvPr id="189" name="组合 188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91" name="组合 19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9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9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92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90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95" name="矩形 194"/>
          <p:cNvSpPr/>
          <p:nvPr/>
        </p:nvSpPr>
        <p:spPr>
          <a:xfrm>
            <a:off x="5805146" y="2778437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6" name="矩形 47"/>
          <p:cNvSpPr>
            <a:spLocks noChangeArrowheads="1"/>
          </p:cNvSpPr>
          <p:nvPr/>
        </p:nvSpPr>
        <p:spPr bwMode="auto">
          <a:xfrm>
            <a:off x="5805146" y="3020622"/>
            <a:ext cx="238431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197" name="组合 196"/>
          <p:cNvGrpSpPr/>
          <p:nvPr/>
        </p:nvGrpSpPr>
        <p:grpSpPr>
          <a:xfrm>
            <a:off x="5165911" y="3510152"/>
            <a:ext cx="502789" cy="453321"/>
            <a:chOff x="5424755" y="1340768"/>
            <a:chExt cx="670560" cy="604586"/>
          </a:xfrm>
        </p:grpSpPr>
        <p:grpSp>
          <p:nvGrpSpPr>
            <p:cNvPr id="198" name="组合 197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200" name="组合 19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02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203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201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99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04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04" name="矩形 203"/>
          <p:cNvSpPr/>
          <p:nvPr/>
        </p:nvSpPr>
        <p:spPr>
          <a:xfrm>
            <a:off x="5805146" y="3393759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" name="矩形 47"/>
          <p:cNvSpPr>
            <a:spLocks noChangeArrowheads="1"/>
          </p:cNvSpPr>
          <p:nvPr/>
        </p:nvSpPr>
        <p:spPr bwMode="auto">
          <a:xfrm>
            <a:off x="5805146" y="3635944"/>
            <a:ext cx="2384313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206" name="组合 205"/>
          <p:cNvGrpSpPr/>
          <p:nvPr/>
        </p:nvGrpSpPr>
        <p:grpSpPr>
          <a:xfrm>
            <a:off x="5003935" y="1263876"/>
            <a:ext cx="208734" cy="138347"/>
            <a:chOff x="9482595" y="2565731"/>
            <a:chExt cx="278384" cy="184511"/>
          </a:xfrm>
        </p:grpSpPr>
        <p:sp>
          <p:nvSpPr>
            <p:cNvPr id="207" name="椭圆 206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  <p:sp>
          <p:nvSpPr>
            <p:cNvPr id="208" name="椭圆 207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4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4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4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4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4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4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500"/>
                            </p:stCondLst>
                            <p:childTnLst>
                              <p:par>
                                <p:cTn id="8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4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4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000"/>
                            </p:stCondLst>
                            <p:childTnLst>
                              <p:par>
                                <p:cTn id="9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177" grpId="0"/>
      <p:bldP spid="178" grpId="0"/>
      <p:bldP spid="186" grpId="0"/>
      <p:bldP spid="187" grpId="0"/>
      <p:bldP spid="195" grpId="0"/>
      <p:bldP spid="196" grpId="0"/>
      <p:bldP spid="204" grpId="0"/>
      <p:bldP spid="20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矩形 62"/>
          <p:cNvSpPr/>
          <p:nvPr/>
        </p:nvSpPr>
        <p:spPr>
          <a:xfrm>
            <a:off x="0" y="1978413"/>
            <a:ext cx="2789599" cy="1215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59" name="组合 158"/>
          <p:cNvGrpSpPr/>
          <p:nvPr/>
        </p:nvGrpSpPr>
        <p:grpSpPr>
          <a:xfrm>
            <a:off x="2064628" y="1988867"/>
            <a:ext cx="1384430" cy="1248221"/>
            <a:chOff x="3720691" y="2824413"/>
            <a:chExt cx="1341120" cy="1209172"/>
          </a:xfrm>
        </p:grpSpPr>
        <p:sp>
          <p:nvSpPr>
            <p:cNvPr id="160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61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62" name="Freeform 5"/>
          <p:cNvSpPr/>
          <p:nvPr/>
        </p:nvSpPr>
        <p:spPr bwMode="auto">
          <a:xfrm rot="1855731">
            <a:off x="2159429" y="2074341"/>
            <a:ext cx="1194827" cy="107727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169" name="组合 168"/>
          <p:cNvGrpSpPr/>
          <p:nvPr/>
        </p:nvGrpSpPr>
        <p:grpSpPr>
          <a:xfrm>
            <a:off x="3350801" y="2079269"/>
            <a:ext cx="208734" cy="138347"/>
            <a:chOff x="9482595" y="2565731"/>
            <a:chExt cx="278384" cy="184511"/>
          </a:xfrm>
        </p:grpSpPr>
        <p:sp>
          <p:nvSpPr>
            <p:cNvPr id="170" name="椭圆 169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71" name="椭圆 170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16" name="圆角矩形 15"/>
          <p:cNvSpPr/>
          <p:nvPr/>
        </p:nvSpPr>
        <p:spPr>
          <a:xfrm>
            <a:off x="4086072" y="1950849"/>
            <a:ext cx="4913267" cy="1215263"/>
          </a:xfrm>
          <a:prstGeom prst="round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C0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03935" y="1950849"/>
            <a:ext cx="4157379" cy="1215263"/>
          </a:xfrm>
          <a:prstGeom prst="rect">
            <a:avLst/>
          </a:prstGeom>
          <a:solidFill>
            <a:srgbClr val="5B5E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TextBox 17"/>
          <p:cNvSpPr txBox="1"/>
          <p:nvPr/>
        </p:nvSpPr>
        <p:spPr>
          <a:xfrm flipH="1">
            <a:off x="4410024" y="2091923"/>
            <a:ext cx="269960" cy="845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5</a:t>
            </a:r>
            <a:endParaRPr lang="id-ID" sz="4950" b="1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5219903" y="2004841"/>
            <a:ext cx="2051694" cy="39306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2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CN" altLang="en-US" sz="2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276508" y="2436776"/>
            <a:ext cx="1077226" cy="171450"/>
            <a:chOff x="4369395" y="3284984"/>
            <a:chExt cx="1436675" cy="228660"/>
          </a:xfrm>
        </p:grpSpPr>
        <p:sp>
          <p:nvSpPr>
            <p:cNvPr id="21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研究总结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6356347" y="2436776"/>
            <a:ext cx="1077226" cy="171450"/>
            <a:chOff x="4369395" y="3284984"/>
            <a:chExt cx="1436675" cy="228660"/>
          </a:xfrm>
        </p:grpSpPr>
        <p:sp>
          <p:nvSpPr>
            <p:cNvPr id="26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成绩思考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7436185" y="2436776"/>
            <a:ext cx="1293193" cy="171450"/>
            <a:chOff x="4369395" y="3284984"/>
            <a:chExt cx="1724707" cy="228660"/>
          </a:xfrm>
        </p:grpSpPr>
        <p:sp>
          <p:nvSpPr>
            <p:cNvPr id="31" name="文本框 9"/>
            <p:cNvSpPr txBox="1"/>
            <p:nvPr/>
          </p:nvSpPr>
          <p:spPr>
            <a:xfrm>
              <a:off x="4581935" y="3284984"/>
              <a:ext cx="1512167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参考文献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5273895" y="2637263"/>
            <a:ext cx="1077226" cy="171450"/>
            <a:chOff x="4369395" y="3284984"/>
            <a:chExt cx="1436675" cy="228660"/>
          </a:xfrm>
        </p:grpSpPr>
        <p:sp>
          <p:nvSpPr>
            <p:cNvPr id="50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相关法律</a:t>
              </a: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等腰三角形 52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6353734" y="2637263"/>
            <a:ext cx="1077226" cy="171450"/>
            <a:chOff x="4369395" y="3284984"/>
            <a:chExt cx="1436675" cy="228660"/>
          </a:xfrm>
        </p:grpSpPr>
        <p:sp>
          <p:nvSpPr>
            <p:cNvPr id="56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结束语</a:t>
              </a: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等腰三角形 5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45" name="Freeform 206"/>
          <p:cNvSpPr>
            <a:spLocks noChangeAspect="1" noEditPoints="1"/>
          </p:cNvSpPr>
          <p:nvPr/>
        </p:nvSpPr>
        <p:spPr bwMode="auto">
          <a:xfrm>
            <a:off x="2517460" y="2264788"/>
            <a:ext cx="544277" cy="65791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ldLvl="0" animBg="1"/>
      <p:bldP spid="162" grpId="0" bldLvl="0" animBg="1"/>
      <p:bldP spid="16" grpId="0" bldLvl="0" animBg="1"/>
      <p:bldP spid="17" grpId="0" bldLvl="0" animBg="1"/>
      <p:bldP spid="18" grpId="0"/>
      <p:bldP spid="19" grpId="0"/>
      <p:bldP spid="45" grpId="0" bldLvl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研究总结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35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83" name="Freeform 206"/>
          <p:cNvSpPr>
            <a:spLocks noChangeAspect="1" noEditPoints="1"/>
          </p:cNvSpPr>
          <p:nvPr/>
        </p:nvSpPr>
        <p:spPr bwMode="auto">
          <a:xfrm>
            <a:off x="584886" y="250547"/>
            <a:ext cx="207678" cy="251039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172522" y="1439806"/>
            <a:ext cx="863871" cy="778878"/>
            <a:chOff x="5424755" y="1340768"/>
            <a:chExt cx="670560" cy="604586"/>
          </a:xfrm>
        </p:grpSpPr>
        <p:grpSp>
          <p:nvGrpSpPr>
            <p:cNvPr id="15" name="组合 14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9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20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8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6" name="TextBox 7"/>
            <p:cNvSpPr>
              <a:spLocks noChangeArrowheads="1"/>
            </p:cNvSpPr>
            <p:nvPr/>
          </p:nvSpPr>
          <p:spPr bwMode="auto">
            <a:xfrm>
              <a:off x="5472003" y="1592566"/>
              <a:ext cx="576064" cy="12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输入标题</a:t>
              </a:r>
              <a:endParaRPr lang="zh-CN" altLang="en-US" sz="105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715005" y="2164693"/>
            <a:ext cx="863871" cy="778878"/>
            <a:chOff x="5424755" y="1340768"/>
            <a:chExt cx="670560" cy="604586"/>
          </a:xfrm>
        </p:grpSpPr>
        <p:grpSp>
          <p:nvGrpSpPr>
            <p:cNvPr id="22" name="组合 21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6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27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25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23" name="TextBox 7"/>
            <p:cNvSpPr>
              <a:spLocks noChangeArrowheads="1"/>
            </p:cNvSpPr>
            <p:nvPr/>
          </p:nvSpPr>
          <p:spPr bwMode="auto">
            <a:xfrm>
              <a:off x="5472003" y="1592566"/>
              <a:ext cx="576064" cy="12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输入标题</a:t>
              </a:r>
              <a:endParaRPr lang="zh-CN" altLang="en-US" sz="105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572000" y="2198072"/>
            <a:ext cx="863871" cy="778878"/>
            <a:chOff x="5424755" y="1340768"/>
            <a:chExt cx="670560" cy="604586"/>
          </a:xfrm>
        </p:grpSpPr>
        <p:grpSp>
          <p:nvGrpSpPr>
            <p:cNvPr id="29" name="组合 28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3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34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32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30" name="TextBox 7"/>
            <p:cNvSpPr>
              <a:spLocks noChangeArrowheads="1"/>
            </p:cNvSpPr>
            <p:nvPr/>
          </p:nvSpPr>
          <p:spPr bwMode="auto">
            <a:xfrm>
              <a:off x="5472003" y="1592566"/>
              <a:ext cx="576064" cy="12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输入标题</a:t>
              </a:r>
              <a:endParaRPr lang="zh-CN" altLang="en-US" sz="105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026771" y="1554762"/>
            <a:ext cx="502789" cy="453321"/>
            <a:chOff x="5424755" y="1340768"/>
            <a:chExt cx="670560" cy="604586"/>
          </a:xfrm>
        </p:grpSpPr>
        <p:grpSp>
          <p:nvGrpSpPr>
            <p:cNvPr id="36" name="组合 35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40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41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39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37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5620683" y="1438369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5620683" y="1680555"/>
            <a:ext cx="202885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5434765" y="2314167"/>
            <a:ext cx="502789" cy="453321"/>
            <a:chOff x="5424755" y="1340768"/>
            <a:chExt cx="670560" cy="604586"/>
          </a:xfrm>
        </p:grpSpPr>
        <p:grpSp>
          <p:nvGrpSpPr>
            <p:cNvPr id="45" name="组合 44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47" name="组合 46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49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50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48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46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6029782" y="2191470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矩形 47"/>
          <p:cNvSpPr>
            <a:spLocks noChangeArrowheads="1"/>
          </p:cNvSpPr>
          <p:nvPr/>
        </p:nvSpPr>
        <p:spPr bwMode="auto">
          <a:xfrm>
            <a:off x="6029782" y="2433656"/>
            <a:ext cx="202885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3222201" y="2299454"/>
            <a:ext cx="502789" cy="453321"/>
            <a:chOff x="5424755" y="1340768"/>
            <a:chExt cx="670560" cy="604586"/>
          </a:xfrm>
        </p:grpSpPr>
        <p:grpSp>
          <p:nvGrpSpPr>
            <p:cNvPr id="54" name="组合 53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56" name="组合 55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58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59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57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55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0" name="矩形 59"/>
          <p:cNvSpPr/>
          <p:nvPr/>
        </p:nvSpPr>
        <p:spPr>
          <a:xfrm>
            <a:off x="1247335" y="2191470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矩形 47"/>
          <p:cNvSpPr>
            <a:spLocks noChangeArrowheads="1"/>
          </p:cNvSpPr>
          <p:nvPr/>
        </p:nvSpPr>
        <p:spPr bwMode="auto">
          <a:xfrm>
            <a:off x="1247335" y="2433656"/>
            <a:ext cx="202885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1017726" y="3328087"/>
            <a:ext cx="394805" cy="355962"/>
            <a:chOff x="5424755" y="1340768"/>
            <a:chExt cx="670560" cy="604586"/>
          </a:xfrm>
        </p:grpSpPr>
        <p:grpSp>
          <p:nvGrpSpPr>
            <p:cNvPr id="63" name="组合 62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8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0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4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71" name="文本框 9"/>
          <p:cNvSpPr txBox="1"/>
          <p:nvPr/>
        </p:nvSpPr>
        <p:spPr>
          <a:xfrm>
            <a:off x="1494459" y="3338713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72" name="直接连接符 71"/>
          <p:cNvCxnSpPr/>
          <p:nvPr/>
        </p:nvCxnSpPr>
        <p:spPr>
          <a:xfrm>
            <a:off x="1548451" y="3608673"/>
            <a:ext cx="6123925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组合 73"/>
          <p:cNvGrpSpPr/>
          <p:nvPr/>
        </p:nvGrpSpPr>
        <p:grpSpPr>
          <a:xfrm>
            <a:off x="7779502" y="3510880"/>
            <a:ext cx="193989" cy="174903"/>
            <a:chOff x="3720691" y="2824413"/>
            <a:chExt cx="1341120" cy="1209172"/>
          </a:xfrm>
        </p:grpSpPr>
        <p:sp>
          <p:nvSpPr>
            <p:cNvPr id="75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76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1476027" y="3719311"/>
            <a:ext cx="6407261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6360968" y="1330386"/>
            <a:ext cx="208734" cy="138347"/>
            <a:chOff x="9482595" y="2565731"/>
            <a:chExt cx="278384" cy="184511"/>
          </a:xfrm>
        </p:grpSpPr>
        <p:sp>
          <p:nvSpPr>
            <p:cNvPr id="79" name="椭圆 78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0" name="椭圆 79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4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4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bldLvl="0" animBg="1"/>
      <p:bldP spid="42" grpId="0"/>
      <p:bldP spid="43" grpId="0"/>
      <p:bldP spid="51" grpId="0"/>
      <p:bldP spid="52" grpId="0"/>
      <p:bldP spid="60" grpId="0"/>
      <p:bldP spid="61" grpId="0"/>
      <p:bldP spid="71" grpId="0"/>
      <p:bldP spid="7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成绩与思考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36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83" name="Freeform 206"/>
          <p:cNvSpPr>
            <a:spLocks noChangeAspect="1" noEditPoints="1"/>
          </p:cNvSpPr>
          <p:nvPr/>
        </p:nvSpPr>
        <p:spPr bwMode="auto">
          <a:xfrm>
            <a:off x="584886" y="250547"/>
            <a:ext cx="207678" cy="251039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Line 23"/>
          <p:cNvSpPr>
            <a:spLocks noChangeShapeType="1"/>
          </p:cNvSpPr>
          <p:nvPr/>
        </p:nvSpPr>
        <p:spPr bwMode="auto">
          <a:xfrm flipH="1">
            <a:off x="1282549" y="1654337"/>
            <a:ext cx="2371588" cy="0"/>
          </a:xfrm>
          <a:prstGeom prst="line">
            <a:avLst/>
          </a:prstGeom>
          <a:noFill/>
          <a:ln w="5" cap="flat">
            <a:solidFill>
              <a:srgbClr val="414455"/>
            </a:solidFill>
            <a:prstDash val="dash"/>
            <a:miter lim="800000"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6605" tIns="28302" rIns="56605" bIns="28302" numCol="1" anchor="t" anchorCtr="0" compatLnSpc="1"/>
          <a:lstStyle/>
          <a:p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3330185" y="1329846"/>
            <a:ext cx="820879" cy="740115"/>
            <a:chOff x="3720691" y="2824413"/>
            <a:chExt cx="1341120" cy="1209172"/>
          </a:xfrm>
        </p:grpSpPr>
        <p:sp>
          <p:nvSpPr>
            <p:cNvPr id="8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8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88" name="KSO_Shape"/>
          <p:cNvSpPr/>
          <p:nvPr/>
        </p:nvSpPr>
        <p:spPr bwMode="auto">
          <a:xfrm>
            <a:off x="3550346" y="1517237"/>
            <a:ext cx="380556" cy="365334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350">
              <a:solidFill>
                <a:srgbClr val="414455"/>
              </a:solidFill>
              <a:ea typeface="宋体" panose="02010600030101010101" pitchFamily="2" charset="-122"/>
            </a:endParaRPr>
          </a:p>
        </p:txBody>
      </p:sp>
      <p:sp>
        <p:nvSpPr>
          <p:cNvPr id="89" name="Freeform 27"/>
          <p:cNvSpPr/>
          <p:nvPr/>
        </p:nvSpPr>
        <p:spPr bwMode="auto">
          <a:xfrm>
            <a:off x="2941273" y="1725514"/>
            <a:ext cx="1306774" cy="1109827"/>
          </a:xfrm>
          <a:custGeom>
            <a:avLst/>
            <a:gdLst>
              <a:gd name="T0" fmla="*/ 172 w 223"/>
              <a:gd name="T1" fmla="*/ 172 h 190"/>
              <a:gd name="T2" fmla="*/ 50 w 223"/>
              <a:gd name="T3" fmla="*/ 122 h 190"/>
              <a:gd name="T4" fmla="*/ 0 w 223"/>
              <a:gd name="T5" fmla="*/ 0 h 190"/>
              <a:gd name="T6" fmla="*/ 22 w 223"/>
              <a:gd name="T7" fmla="*/ 0 h 190"/>
              <a:gd name="T8" fmla="*/ 66 w 223"/>
              <a:gd name="T9" fmla="*/ 106 h 190"/>
              <a:gd name="T10" fmla="*/ 172 w 223"/>
              <a:gd name="T11" fmla="*/ 150 h 190"/>
              <a:gd name="T12" fmla="*/ 172 w 223"/>
              <a:gd name="T13" fmla="*/ 132 h 190"/>
              <a:gd name="T14" fmla="*/ 223 w 223"/>
              <a:gd name="T15" fmla="*/ 163 h 190"/>
              <a:gd name="T16" fmla="*/ 172 w 223"/>
              <a:gd name="T17" fmla="*/ 190 h 190"/>
              <a:gd name="T18" fmla="*/ 172 w 223"/>
              <a:gd name="T19" fmla="*/ 17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3" h="190">
                <a:moveTo>
                  <a:pt x="172" y="172"/>
                </a:moveTo>
                <a:cubicBezTo>
                  <a:pt x="124" y="172"/>
                  <a:pt x="81" y="153"/>
                  <a:pt x="50" y="122"/>
                </a:cubicBezTo>
                <a:cubicBezTo>
                  <a:pt x="19" y="91"/>
                  <a:pt x="0" y="48"/>
                  <a:pt x="0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41"/>
                  <a:pt x="39" y="79"/>
                  <a:pt x="66" y="106"/>
                </a:cubicBezTo>
                <a:cubicBezTo>
                  <a:pt x="93" y="133"/>
                  <a:pt x="131" y="150"/>
                  <a:pt x="172" y="150"/>
                </a:cubicBezTo>
                <a:cubicBezTo>
                  <a:pt x="172" y="132"/>
                  <a:pt x="172" y="132"/>
                  <a:pt x="172" y="132"/>
                </a:cubicBezTo>
                <a:cubicBezTo>
                  <a:pt x="223" y="163"/>
                  <a:pt x="223" y="163"/>
                  <a:pt x="223" y="163"/>
                </a:cubicBezTo>
                <a:cubicBezTo>
                  <a:pt x="172" y="190"/>
                  <a:pt x="172" y="190"/>
                  <a:pt x="172" y="190"/>
                </a:cubicBezTo>
                <a:lnTo>
                  <a:pt x="172" y="172"/>
                </a:lnTo>
                <a:close/>
              </a:path>
            </a:pathLst>
          </a:custGeom>
          <a:solidFill>
            <a:srgbClr val="414455">
              <a:alpha val="50196"/>
            </a:srgbClr>
          </a:solidFill>
          <a:ln>
            <a:noFill/>
          </a:ln>
        </p:spPr>
        <p:txBody>
          <a:bodyPr vert="horz" wrap="square" lIns="56605" tIns="28302" rIns="56605" bIns="28302" numCol="1" anchor="t" anchorCtr="0" compatLnSpc="1"/>
          <a:lstStyle/>
          <a:p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0" name="Freeform 28"/>
          <p:cNvSpPr/>
          <p:nvPr/>
        </p:nvSpPr>
        <p:spPr bwMode="auto">
          <a:xfrm>
            <a:off x="2279208" y="1725515"/>
            <a:ext cx="1968840" cy="1769791"/>
          </a:xfrm>
          <a:custGeom>
            <a:avLst/>
            <a:gdLst>
              <a:gd name="T0" fmla="*/ 285 w 336"/>
              <a:gd name="T1" fmla="*/ 285 h 303"/>
              <a:gd name="T2" fmla="*/ 84 w 336"/>
              <a:gd name="T3" fmla="*/ 202 h 303"/>
              <a:gd name="T4" fmla="*/ 0 w 336"/>
              <a:gd name="T5" fmla="*/ 0 h 303"/>
              <a:gd name="T6" fmla="*/ 23 w 336"/>
              <a:gd name="T7" fmla="*/ 0 h 303"/>
              <a:gd name="T8" fmla="*/ 100 w 336"/>
              <a:gd name="T9" fmla="*/ 186 h 303"/>
              <a:gd name="T10" fmla="*/ 285 w 336"/>
              <a:gd name="T11" fmla="*/ 262 h 303"/>
              <a:gd name="T12" fmla="*/ 285 w 336"/>
              <a:gd name="T13" fmla="*/ 245 h 303"/>
              <a:gd name="T14" fmla="*/ 336 w 336"/>
              <a:gd name="T15" fmla="*/ 275 h 303"/>
              <a:gd name="T16" fmla="*/ 285 w 336"/>
              <a:gd name="T17" fmla="*/ 303 h 303"/>
              <a:gd name="T18" fmla="*/ 285 w 336"/>
              <a:gd name="T19" fmla="*/ 285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6" h="303">
                <a:moveTo>
                  <a:pt x="285" y="285"/>
                </a:moveTo>
                <a:cubicBezTo>
                  <a:pt x="206" y="285"/>
                  <a:pt x="135" y="253"/>
                  <a:pt x="84" y="202"/>
                </a:cubicBezTo>
                <a:cubicBezTo>
                  <a:pt x="32" y="150"/>
                  <a:pt x="0" y="79"/>
                  <a:pt x="0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72"/>
                  <a:pt x="52" y="138"/>
                  <a:pt x="100" y="186"/>
                </a:cubicBezTo>
                <a:cubicBezTo>
                  <a:pt x="147" y="233"/>
                  <a:pt x="213" y="262"/>
                  <a:pt x="285" y="262"/>
                </a:cubicBezTo>
                <a:cubicBezTo>
                  <a:pt x="285" y="245"/>
                  <a:pt x="285" y="245"/>
                  <a:pt x="285" y="245"/>
                </a:cubicBezTo>
                <a:cubicBezTo>
                  <a:pt x="336" y="275"/>
                  <a:pt x="336" y="275"/>
                  <a:pt x="336" y="275"/>
                </a:cubicBezTo>
                <a:cubicBezTo>
                  <a:pt x="285" y="303"/>
                  <a:pt x="285" y="303"/>
                  <a:pt x="285" y="303"/>
                </a:cubicBezTo>
                <a:lnTo>
                  <a:pt x="285" y="285"/>
                </a:lnTo>
                <a:close/>
              </a:path>
            </a:pathLst>
          </a:custGeom>
          <a:solidFill>
            <a:srgbClr val="414455">
              <a:alpha val="50196"/>
            </a:srgbClr>
          </a:solidFill>
          <a:ln>
            <a:noFill/>
          </a:ln>
        </p:spPr>
        <p:txBody>
          <a:bodyPr vert="horz" wrap="square" lIns="56605" tIns="28302" rIns="56605" bIns="28302" numCol="1" anchor="t" anchorCtr="0" compatLnSpc="1"/>
          <a:lstStyle/>
          <a:p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1" name="Freeform 29"/>
          <p:cNvSpPr/>
          <p:nvPr/>
        </p:nvSpPr>
        <p:spPr bwMode="auto">
          <a:xfrm>
            <a:off x="1636980" y="1725514"/>
            <a:ext cx="2611068" cy="2412453"/>
          </a:xfrm>
          <a:custGeom>
            <a:avLst/>
            <a:gdLst>
              <a:gd name="T0" fmla="*/ 395 w 446"/>
              <a:gd name="T1" fmla="*/ 395 h 413"/>
              <a:gd name="T2" fmla="*/ 116 w 446"/>
              <a:gd name="T3" fmla="*/ 279 h 413"/>
              <a:gd name="T4" fmla="*/ 0 w 446"/>
              <a:gd name="T5" fmla="*/ 0 h 413"/>
              <a:gd name="T6" fmla="*/ 23 w 446"/>
              <a:gd name="T7" fmla="*/ 0 h 413"/>
              <a:gd name="T8" fmla="*/ 132 w 446"/>
              <a:gd name="T9" fmla="*/ 263 h 413"/>
              <a:gd name="T10" fmla="*/ 395 w 446"/>
              <a:gd name="T11" fmla="*/ 373 h 413"/>
              <a:gd name="T12" fmla="*/ 395 w 446"/>
              <a:gd name="T13" fmla="*/ 355 h 413"/>
              <a:gd name="T14" fmla="*/ 446 w 446"/>
              <a:gd name="T15" fmla="*/ 385 h 413"/>
              <a:gd name="T16" fmla="*/ 395 w 446"/>
              <a:gd name="T17" fmla="*/ 413 h 413"/>
              <a:gd name="T18" fmla="*/ 395 w 446"/>
              <a:gd name="T19" fmla="*/ 395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6" h="413">
                <a:moveTo>
                  <a:pt x="395" y="395"/>
                </a:moveTo>
                <a:cubicBezTo>
                  <a:pt x="286" y="395"/>
                  <a:pt x="187" y="351"/>
                  <a:pt x="116" y="279"/>
                </a:cubicBezTo>
                <a:cubicBezTo>
                  <a:pt x="44" y="208"/>
                  <a:pt x="0" y="109"/>
                  <a:pt x="0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103"/>
                  <a:pt x="64" y="196"/>
                  <a:pt x="132" y="263"/>
                </a:cubicBezTo>
                <a:cubicBezTo>
                  <a:pt x="199" y="331"/>
                  <a:pt x="292" y="372"/>
                  <a:pt x="395" y="373"/>
                </a:cubicBezTo>
                <a:cubicBezTo>
                  <a:pt x="395" y="355"/>
                  <a:pt x="395" y="355"/>
                  <a:pt x="395" y="355"/>
                </a:cubicBezTo>
                <a:cubicBezTo>
                  <a:pt x="446" y="385"/>
                  <a:pt x="446" y="385"/>
                  <a:pt x="446" y="385"/>
                </a:cubicBezTo>
                <a:cubicBezTo>
                  <a:pt x="395" y="413"/>
                  <a:pt x="395" y="413"/>
                  <a:pt x="395" y="413"/>
                </a:cubicBezTo>
                <a:lnTo>
                  <a:pt x="395" y="395"/>
                </a:lnTo>
                <a:close/>
              </a:path>
            </a:pathLst>
          </a:custGeom>
          <a:solidFill>
            <a:srgbClr val="414455">
              <a:alpha val="50196"/>
            </a:srgbClr>
          </a:solidFill>
          <a:ln>
            <a:noFill/>
          </a:ln>
        </p:spPr>
        <p:txBody>
          <a:bodyPr vert="horz" wrap="square" lIns="56605" tIns="28302" rIns="56605" bIns="28302" numCol="1" anchor="t" anchorCtr="0" compatLnSpc="1"/>
          <a:lstStyle/>
          <a:p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2898249" y="1566885"/>
            <a:ext cx="193989" cy="174903"/>
            <a:chOff x="3720691" y="2824413"/>
            <a:chExt cx="1341120" cy="1209172"/>
          </a:xfrm>
        </p:grpSpPr>
        <p:sp>
          <p:nvSpPr>
            <p:cNvPr id="93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94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2250346" y="1587418"/>
            <a:ext cx="193989" cy="174903"/>
            <a:chOff x="3720691" y="2824413"/>
            <a:chExt cx="1341120" cy="1209172"/>
          </a:xfrm>
        </p:grpSpPr>
        <p:sp>
          <p:nvSpPr>
            <p:cNvPr id="9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9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1602443" y="1587418"/>
            <a:ext cx="193989" cy="174903"/>
            <a:chOff x="3720691" y="2824413"/>
            <a:chExt cx="1341120" cy="1209172"/>
          </a:xfrm>
        </p:grpSpPr>
        <p:sp>
          <p:nvSpPr>
            <p:cNvPr id="99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00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01" name="TextBox 100"/>
          <p:cNvSpPr txBox="1"/>
          <p:nvPr/>
        </p:nvSpPr>
        <p:spPr>
          <a:xfrm>
            <a:off x="4265273" y="2392576"/>
            <a:ext cx="327660" cy="570865"/>
          </a:xfrm>
          <a:prstGeom prst="rect">
            <a:avLst/>
          </a:prstGeom>
          <a:noFill/>
        </p:spPr>
        <p:txBody>
          <a:bodyPr wrap="none" lIns="56605" tIns="28302" rIns="56605" bIns="28302" rtlCol="0" anchor="ctr">
            <a:spAutoFit/>
          </a:bodyPr>
          <a:lstStyle/>
          <a:p>
            <a:r>
              <a:rPr lang="en-US" altLang="zh-CN" sz="3375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</a:t>
            </a:r>
            <a:endParaRPr lang="zh-CN" altLang="en-US" sz="3375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265273" y="3039099"/>
            <a:ext cx="327660" cy="570865"/>
          </a:xfrm>
          <a:prstGeom prst="rect">
            <a:avLst/>
          </a:prstGeom>
          <a:noFill/>
        </p:spPr>
        <p:txBody>
          <a:bodyPr wrap="none" lIns="56605" tIns="28302" rIns="56605" bIns="28302" rtlCol="0" anchor="ctr">
            <a:spAutoFit/>
          </a:bodyPr>
          <a:lstStyle/>
          <a:p>
            <a:r>
              <a:rPr lang="en-US" altLang="zh-CN" sz="3375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B</a:t>
            </a:r>
            <a:endParaRPr lang="zh-CN" altLang="en-US" sz="3375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265273" y="3706687"/>
            <a:ext cx="327660" cy="570865"/>
          </a:xfrm>
          <a:prstGeom prst="rect">
            <a:avLst/>
          </a:prstGeom>
          <a:noFill/>
        </p:spPr>
        <p:txBody>
          <a:bodyPr wrap="none" lIns="56605" tIns="28302" rIns="56605" bIns="28302" rtlCol="0" anchor="ctr">
            <a:spAutoFit/>
          </a:bodyPr>
          <a:lstStyle/>
          <a:p>
            <a:r>
              <a:rPr lang="en-US" altLang="zh-CN" sz="3375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C</a:t>
            </a:r>
            <a:endParaRPr lang="zh-CN" altLang="en-US" sz="3375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747443" y="2386184"/>
            <a:ext cx="3280041" cy="631190"/>
          </a:xfrm>
          <a:prstGeom prst="rect">
            <a:avLst/>
          </a:prstGeom>
          <a:noFill/>
        </p:spPr>
        <p:txBody>
          <a:bodyPr wrap="square" lIns="56605" tIns="28302" rIns="56605" bIns="28302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文字，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录入上述图表的综合描述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4747443" y="3077704"/>
            <a:ext cx="3280041" cy="631190"/>
          </a:xfrm>
          <a:prstGeom prst="rect">
            <a:avLst/>
          </a:prstGeom>
          <a:noFill/>
        </p:spPr>
        <p:txBody>
          <a:bodyPr wrap="square" lIns="56605" tIns="28302" rIns="56605" bIns="28302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文字，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录入上述图表的综合描述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747443" y="3769223"/>
            <a:ext cx="3280041" cy="631190"/>
          </a:xfrm>
          <a:prstGeom prst="rect">
            <a:avLst/>
          </a:prstGeom>
          <a:noFill/>
        </p:spPr>
        <p:txBody>
          <a:bodyPr wrap="square" lIns="56605" tIns="28302" rIns="56605" bIns="28302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录入上述图表的综合描述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07" name="组合 106"/>
          <p:cNvGrpSpPr/>
          <p:nvPr/>
        </p:nvGrpSpPr>
        <p:grpSpPr>
          <a:xfrm>
            <a:off x="3870104" y="1167871"/>
            <a:ext cx="208734" cy="138347"/>
            <a:chOff x="9482595" y="2565731"/>
            <a:chExt cx="278384" cy="184511"/>
          </a:xfrm>
        </p:grpSpPr>
        <p:sp>
          <p:nvSpPr>
            <p:cNvPr id="108" name="椭圆 107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bldLvl="0" animBg="1"/>
      <p:bldP spid="84" grpId="0" bldLvl="0" animBg="1"/>
      <p:bldP spid="88" grpId="0" bldLvl="0" animBg="1"/>
      <p:bldP spid="89" grpId="0" bldLvl="0" animBg="1"/>
      <p:bldP spid="90" grpId="0" bldLvl="0" animBg="1"/>
      <p:bldP spid="91" grpId="0" bldLvl="0" animBg="1"/>
      <p:bldP spid="101" grpId="0"/>
      <p:bldP spid="102" grpId="0"/>
      <p:bldP spid="103" grpId="0"/>
      <p:bldP spid="104" grpId="0"/>
      <p:bldP spid="105" grpId="0"/>
      <p:bldP spid="10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参考文献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37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83" name="Freeform 206"/>
          <p:cNvSpPr>
            <a:spLocks noChangeAspect="1" noEditPoints="1"/>
          </p:cNvSpPr>
          <p:nvPr/>
        </p:nvSpPr>
        <p:spPr bwMode="auto">
          <a:xfrm>
            <a:off x="584886" y="250547"/>
            <a:ext cx="207678" cy="251039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125501" y="1350647"/>
            <a:ext cx="502789" cy="453321"/>
            <a:chOff x="5424755" y="1340768"/>
            <a:chExt cx="670560" cy="604586"/>
          </a:xfrm>
        </p:grpSpPr>
        <p:grpSp>
          <p:nvGrpSpPr>
            <p:cNvPr id="15" name="组合 14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8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6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9" name="Freeform 126"/>
          <p:cNvSpPr>
            <a:spLocks noChangeAspect="1" noEditPoints="1"/>
          </p:cNvSpPr>
          <p:nvPr/>
        </p:nvSpPr>
        <p:spPr bwMode="auto">
          <a:xfrm>
            <a:off x="2275352" y="1456633"/>
            <a:ext cx="200874" cy="251355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1818411" y="1927118"/>
            <a:ext cx="1025847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1764419" y="2160526"/>
            <a:ext cx="1241815" cy="81788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818411" y="3132381"/>
            <a:ext cx="1025847" cy="125124"/>
            <a:chOff x="1921123" y="5180051"/>
            <a:chExt cx="1368152" cy="166876"/>
          </a:xfrm>
          <a:solidFill>
            <a:srgbClr val="414455"/>
          </a:solidFill>
        </p:grpSpPr>
        <p:sp>
          <p:nvSpPr>
            <p:cNvPr id="23" name="矩形 22"/>
            <p:cNvSpPr/>
            <p:nvPr/>
          </p:nvSpPr>
          <p:spPr>
            <a:xfrm>
              <a:off x="1921123" y="5301208"/>
              <a:ext cx="1368152" cy="45719"/>
            </a:xfrm>
            <a:prstGeom prst="rect">
              <a:avLst/>
            </a:prstGeom>
            <a:grpFill/>
            <a:ln>
              <a:solidFill>
                <a:srgbClr val="4144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4" name="等腰三角形 23"/>
            <p:cNvSpPr/>
            <p:nvPr/>
          </p:nvSpPr>
          <p:spPr>
            <a:xfrm>
              <a:off x="2479185" y="5180051"/>
              <a:ext cx="252028" cy="144016"/>
            </a:xfrm>
            <a:prstGeom prst="triangle">
              <a:avLst/>
            </a:prstGeom>
            <a:grpFill/>
            <a:ln>
              <a:solidFill>
                <a:srgbClr val="4144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529291" y="1350647"/>
            <a:ext cx="502789" cy="453321"/>
            <a:chOff x="5424755" y="1340768"/>
            <a:chExt cx="670560" cy="604586"/>
          </a:xfrm>
        </p:grpSpPr>
        <p:grpSp>
          <p:nvGrpSpPr>
            <p:cNvPr id="26" name="组合 2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28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29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2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30" name="Freeform 261"/>
          <p:cNvSpPr/>
          <p:nvPr/>
        </p:nvSpPr>
        <p:spPr bwMode="auto">
          <a:xfrm>
            <a:off x="3657408" y="1479331"/>
            <a:ext cx="244343" cy="244343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文本框 9"/>
          <p:cNvSpPr txBox="1"/>
          <p:nvPr/>
        </p:nvSpPr>
        <p:spPr>
          <a:xfrm>
            <a:off x="3276193" y="1909978"/>
            <a:ext cx="1025847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9"/>
          <p:cNvSpPr txBox="1"/>
          <p:nvPr/>
        </p:nvSpPr>
        <p:spPr>
          <a:xfrm>
            <a:off x="3222201" y="2143385"/>
            <a:ext cx="1241815" cy="81788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276193" y="3115240"/>
            <a:ext cx="1025847" cy="125124"/>
            <a:chOff x="1921123" y="5180051"/>
            <a:chExt cx="1368152" cy="166876"/>
          </a:xfrm>
          <a:solidFill>
            <a:srgbClr val="414455"/>
          </a:solidFill>
        </p:grpSpPr>
        <p:sp>
          <p:nvSpPr>
            <p:cNvPr id="34" name="矩形 33"/>
            <p:cNvSpPr/>
            <p:nvPr/>
          </p:nvSpPr>
          <p:spPr>
            <a:xfrm>
              <a:off x="1921123" y="5301208"/>
              <a:ext cx="1368152" cy="45719"/>
            </a:xfrm>
            <a:prstGeom prst="rect">
              <a:avLst/>
            </a:prstGeom>
            <a:grpFill/>
            <a:ln>
              <a:solidFill>
                <a:srgbClr val="4144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5" name="等腰三角形 34"/>
            <p:cNvSpPr/>
            <p:nvPr/>
          </p:nvSpPr>
          <p:spPr>
            <a:xfrm>
              <a:off x="2479185" y="5180051"/>
              <a:ext cx="252028" cy="144016"/>
            </a:xfrm>
            <a:prstGeom prst="triangle">
              <a:avLst/>
            </a:prstGeom>
            <a:grpFill/>
            <a:ln>
              <a:solidFill>
                <a:srgbClr val="4144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933082" y="1350647"/>
            <a:ext cx="502789" cy="453321"/>
            <a:chOff x="5424755" y="1340768"/>
            <a:chExt cx="670560" cy="604586"/>
          </a:xfrm>
        </p:grpSpPr>
        <p:grpSp>
          <p:nvGrpSpPr>
            <p:cNvPr id="37" name="组合 36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3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40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38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41" name="组合 40"/>
          <p:cNvGrpSpPr>
            <a:grpSpLocks noChangeAspect="1"/>
          </p:cNvGrpSpPr>
          <p:nvPr/>
        </p:nvGrpSpPr>
        <p:grpSpPr>
          <a:xfrm>
            <a:off x="5053767" y="1470456"/>
            <a:ext cx="265649" cy="227877"/>
            <a:chOff x="5084763" y="971548"/>
            <a:chExt cx="323865" cy="277813"/>
          </a:xfrm>
          <a:solidFill>
            <a:srgbClr val="414455"/>
          </a:solidFill>
        </p:grpSpPr>
        <p:sp>
          <p:nvSpPr>
            <p:cNvPr id="42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3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4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45" name="文本框 9"/>
          <p:cNvSpPr txBox="1"/>
          <p:nvPr/>
        </p:nvSpPr>
        <p:spPr>
          <a:xfrm>
            <a:off x="4679984" y="1909978"/>
            <a:ext cx="1025847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9"/>
          <p:cNvSpPr txBox="1"/>
          <p:nvPr/>
        </p:nvSpPr>
        <p:spPr>
          <a:xfrm>
            <a:off x="4625992" y="2143385"/>
            <a:ext cx="1241815" cy="81788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4679984" y="3115240"/>
            <a:ext cx="1025847" cy="125124"/>
            <a:chOff x="1921123" y="5180051"/>
            <a:chExt cx="1368152" cy="166876"/>
          </a:xfrm>
          <a:solidFill>
            <a:srgbClr val="414455"/>
          </a:solidFill>
        </p:grpSpPr>
        <p:sp>
          <p:nvSpPr>
            <p:cNvPr id="48" name="矩形 47"/>
            <p:cNvSpPr/>
            <p:nvPr/>
          </p:nvSpPr>
          <p:spPr>
            <a:xfrm>
              <a:off x="1921123" y="5301208"/>
              <a:ext cx="1368152" cy="45719"/>
            </a:xfrm>
            <a:prstGeom prst="rect">
              <a:avLst/>
            </a:prstGeom>
            <a:grpFill/>
            <a:ln>
              <a:solidFill>
                <a:srgbClr val="4144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9" name="等腰三角形 48"/>
            <p:cNvSpPr/>
            <p:nvPr/>
          </p:nvSpPr>
          <p:spPr>
            <a:xfrm>
              <a:off x="2479185" y="5180051"/>
              <a:ext cx="252028" cy="144016"/>
            </a:xfrm>
            <a:prstGeom prst="triangle">
              <a:avLst/>
            </a:prstGeom>
            <a:grpFill/>
            <a:ln>
              <a:solidFill>
                <a:srgbClr val="4144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390864" y="1350647"/>
            <a:ext cx="502789" cy="453321"/>
            <a:chOff x="5424755" y="1340768"/>
            <a:chExt cx="670560" cy="604586"/>
          </a:xfrm>
        </p:grpSpPr>
        <p:grpSp>
          <p:nvGrpSpPr>
            <p:cNvPr id="51" name="组合 50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53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54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52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55" name="Freeform 206"/>
          <p:cNvSpPr>
            <a:spLocks noChangeAspect="1" noEditPoints="1"/>
          </p:cNvSpPr>
          <p:nvPr/>
        </p:nvSpPr>
        <p:spPr bwMode="auto">
          <a:xfrm>
            <a:off x="6530171" y="1441783"/>
            <a:ext cx="228407" cy="27609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文本框 9"/>
          <p:cNvSpPr txBox="1"/>
          <p:nvPr/>
        </p:nvSpPr>
        <p:spPr>
          <a:xfrm>
            <a:off x="6137766" y="1909978"/>
            <a:ext cx="1025847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9"/>
          <p:cNvSpPr txBox="1"/>
          <p:nvPr/>
        </p:nvSpPr>
        <p:spPr>
          <a:xfrm>
            <a:off x="6083774" y="2143385"/>
            <a:ext cx="1241815" cy="81788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6137766" y="3115240"/>
            <a:ext cx="1025847" cy="125124"/>
            <a:chOff x="1921123" y="5180051"/>
            <a:chExt cx="1368152" cy="166876"/>
          </a:xfrm>
          <a:solidFill>
            <a:srgbClr val="414455"/>
          </a:solidFill>
        </p:grpSpPr>
        <p:sp>
          <p:nvSpPr>
            <p:cNvPr id="59" name="矩形 58"/>
            <p:cNvSpPr/>
            <p:nvPr/>
          </p:nvSpPr>
          <p:spPr>
            <a:xfrm>
              <a:off x="1921123" y="5301208"/>
              <a:ext cx="1368152" cy="45719"/>
            </a:xfrm>
            <a:prstGeom prst="rect">
              <a:avLst/>
            </a:prstGeom>
            <a:grpFill/>
            <a:ln>
              <a:solidFill>
                <a:srgbClr val="4144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0" name="等腰三角形 59"/>
            <p:cNvSpPr/>
            <p:nvPr/>
          </p:nvSpPr>
          <p:spPr>
            <a:xfrm>
              <a:off x="2479185" y="5180051"/>
              <a:ext cx="252028" cy="144016"/>
            </a:xfrm>
            <a:prstGeom prst="triangle">
              <a:avLst/>
            </a:prstGeom>
            <a:grpFill/>
            <a:ln>
              <a:solidFill>
                <a:srgbClr val="4144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017726" y="3689441"/>
            <a:ext cx="394805" cy="355962"/>
            <a:chOff x="5424755" y="1340768"/>
            <a:chExt cx="670560" cy="604586"/>
          </a:xfrm>
        </p:grpSpPr>
        <p:grpSp>
          <p:nvGrpSpPr>
            <p:cNvPr id="62" name="组合 61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4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8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3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70" name="文本框 9"/>
          <p:cNvSpPr txBox="1"/>
          <p:nvPr/>
        </p:nvSpPr>
        <p:spPr>
          <a:xfrm>
            <a:off x="1494459" y="370006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71" name="直接连接符 70"/>
          <p:cNvCxnSpPr/>
          <p:nvPr/>
        </p:nvCxnSpPr>
        <p:spPr>
          <a:xfrm>
            <a:off x="1548451" y="3970026"/>
            <a:ext cx="6123925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组合 71"/>
          <p:cNvGrpSpPr/>
          <p:nvPr/>
        </p:nvGrpSpPr>
        <p:grpSpPr>
          <a:xfrm>
            <a:off x="7779502" y="3872233"/>
            <a:ext cx="193989" cy="174903"/>
            <a:chOff x="3720691" y="2824413"/>
            <a:chExt cx="1341120" cy="1209172"/>
          </a:xfrm>
        </p:grpSpPr>
        <p:sp>
          <p:nvSpPr>
            <p:cNvPr id="7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75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1476027" y="4080665"/>
            <a:ext cx="6407261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6792903" y="1246030"/>
            <a:ext cx="208734" cy="138347"/>
            <a:chOff x="9482595" y="2565731"/>
            <a:chExt cx="278384" cy="184511"/>
          </a:xfrm>
        </p:grpSpPr>
        <p:sp>
          <p:nvSpPr>
            <p:cNvPr id="78" name="椭圆 77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79" name="椭圆 78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500"/>
                            </p:stCondLst>
                            <p:childTnLst>
                              <p:par>
                                <p:cTn id="10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500"/>
                            </p:stCondLst>
                            <p:childTnLst>
                              <p:par>
                                <p:cTn id="1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000"/>
                            </p:stCondLst>
                            <p:childTnLst>
                              <p:par>
                                <p:cTn id="1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6500"/>
                            </p:stCondLst>
                            <p:childTnLst>
                              <p:par>
                                <p:cTn id="12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bldLvl="0" animBg="1"/>
      <p:bldP spid="19" grpId="0" bldLvl="0" animBg="1"/>
      <p:bldP spid="20" grpId="0"/>
      <p:bldP spid="21" grpId="0"/>
      <p:bldP spid="30" grpId="0" bldLvl="0" animBg="1"/>
      <p:bldP spid="31" grpId="0"/>
      <p:bldP spid="32" grpId="0"/>
      <p:bldP spid="45" grpId="0"/>
      <p:bldP spid="46" grpId="0"/>
      <p:bldP spid="55" grpId="0" bldLvl="0" animBg="1"/>
      <p:bldP spid="56" grpId="0"/>
      <p:bldP spid="57" grpId="0"/>
      <p:bldP spid="70" grpId="0"/>
      <p:bldP spid="7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相关法律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38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83" name="Freeform 206"/>
          <p:cNvSpPr>
            <a:spLocks noChangeAspect="1" noEditPoints="1"/>
          </p:cNvSpPr>
          <p:nvPr/>
        </p:nvSpPr>
        <p:spPr bwMode="auto">
          <a:xfrm>
            <a:off x="584886" y="250547"/>
            <a:ext cx="207678" cy="251039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968267" y="1501845"/>
            <a:ext cx="1176039" cy="1060333"/>
            <a:chOff x="3720691" y="2824413"/>
            <a:chExt cx="1341120" cy="1209172"/>
          </a:xfrm>
        </p:grpSpPr>
        <p:sp>
          <p:nvSpPr>
            <p:cNvPr id="15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6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7" name="Freeform 5"/>
          <p:cNvSpPr/>
          <p:nvPr/>
        </p:nvSpPr>
        <p:spPr bwMode="auto">
          <a:xfrm rot="1855731">
            <a:off x="4048797" y="1580151"/>
            <a:ext cx="1014977" cy="91511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18" name="文本框 9"/>
          <p:cNvSpPr txBox="1"/>
          <p:nvPr/>
        </p:nvSpPr>
        <p:spPr>
          <a:xfrm>
            <a:off x="4151347" y="1775278"/>
            <a:ext cx="809879" cy="52387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algn="ctr"/>
            <a:r>
              <a:rPr lang="zh-CN" altLang="en-US" sz="150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500" b="1" dirty="0" smtClean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50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50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098005" y="1967489"/>
            <a:ext cx="772099" cy="696135"/>
            <a:chOff x="3720691" y="2824413"/>
            <a:chExt cx="1341120" cy="1209172"/>
          </a:xfrm>
        </p:grpSpPr>
        <p:sp>
          <p:nvSpPr>
            <p:cNvPr id="20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21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652514" y="2680184"/>
            <a:ext cx="772099" cy="696135"/>
            <a:chOff x="3720691" y="2824413"/>
            <a:chExt cx="1341120" cy="1209172"/>
          </a:xfrm>
        </p:grpSpPr>
        <p:sp>
          <p:nvSpPr>
            <p:cNvPr id="23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24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626157" y="2680184"/>
            <a:ext cx="772099" cy="696135"/>
            <a:chOff x="3720691" y="2824413"/>
            <a:chExt cx="1341120" cy="1209172"/>
          </a:xfrm>
        </p:grpSpPr>
        <p:sp>
          <p:nvSpPr>
            <p:cNvPr id="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203691" y="1978289"/>
            <a:ext cx="772099" cy="696135"/>
            <a:chOff x="3720691" y="2824413"/>
            <a:chExt cx="1341120" cy="1209172"/>
          </a:xfrm>
        </p:grpSpPr>
        <p:sp>
          <p:nvSpPr>
            <p:cNvPr id="29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30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31" name="Freeform 66"/>
          <p:cNvSpPr>
            <a:spLocks noEditPoints="1"/>
          </p:cNvSpPr>
          <p:nvPr/>
        </p:nvSpPr>
        <p:spPr bwMode="auto">
          <a:xfrm>
            <a:off x="3908581" y="2908164"/>
            <a:ext cx="259966" cy="228368"/>
          </a:xfrm>
          <a:custGeom>
            <a:avLst/>
            <a:gdLst>
              <a:gd name="T0" fmla="*/ 180 w 200"/>
              <a:gd name="T1" fmla="*/ 176 h 176"/>
              <a:gd name="T2" fmla="*/ 20 w 200"/>
              <a:gd name="T3" fmla="*/ 176 h 176"/>
              <a:gd name="T4" fmla="*/ 0 w 200"/>
              <a:gd name="T5" fmla="*/ 156 h 176"/>
              <a:gd name="T6" fmla="*/ 0 w 200"/>
              <a:gd name="T7" fmla="*/ 20 h 176"/>
              <a:gd name="T8" fmla="*/ 20 w 200"/>
              <a:gd name="T9" fmla="*/ 0 h 176"/>
              <a:gd name="T10" fmla="*/ 180 w 200"/>
              <a:gd name="T11" fmla="*/ 0 h 176"/>
              <a:gd name="T12" fmla="*/ 200 w 200"/>
              <a:gd name="T13" fmla="*/ 20 h 176"/>
              <a:gd name="T14" fmla="*/ 200 w 200"/>
              <a:gd name="T15" fmla="*/ 156 h 176"/>
              <a:gd name="T16" fmla="*/ 180 w 200"/>
              <a:gd name="T17" fmla="*/ 176 h 176"/>
              <a:gd name="T18" fmla="*/ 36 w 200"/>
              <a:gd name="T19" fmla="*/ 160 h 176"/>
              <a:gd name="T20" fmla="*/ 164 w 200"/>
              <a:gd name="T21" fmla="*/ 160 h 176"/>
              <a:gd name="T22" fmla="*/ 182 w 200"/>
              <a:gd name="T23" fmla="*/ 147 h 176"/>
              <a:gd name="T24" fmla="*/ 131 w 200"/>
              <a:gd name="T25" fmla="*/ 103 h 176"/>
              <a:gd name="T26" fmla="*/ 100 w 200"/>
              <a:gd name="T27" fmla="*/ 129 h 176"/>
              <a:gd name="T28" fmla="*/ 69 w 200"/>
              <a:gd name="T29" fmla="*/ 103 h 176"/>
              <a:gd name="T30" fmla="*/ 18 w 200"/>
              <a:gd name="T31" fmla="*/ 148 h 176"/>
              <a:gd name="T32" fmla="*/ 36 w 200"/>
              <a:gd name="T33" fmla="*/ 160 h 176"/>
              <a:gd name="T34" fmla="*/ 145 w 200"/>
              <a:gd name="T35" fmla="*/ 90 h 176"/>
              <a:gd name="T36" fmla="*/ 184 w 200"/>
              <a:gd name="T37" fmla="*/ 125 h 176"/>
              <a:gd name="T38" fmla="*/ 184 w 200"/>
              <a:gd name="T39" fmla="*/ 56 h 176"/>
              <a:gd name="T40" fmla="*/ 145 w 200"/>
              <a:gd name="T41" fmla="*/ 90 h 176"/>
              <a:gd name="T42" fmla="*/ 55 w 200"/>
              <a:gd name="T43" fmla="*/ 90 h 176"/>
              <a:gd name="T44" fmla="*/ 16 w 200"/>
              <a:gd name="T45" fmla="*/ 55 h 176"/>
              <a:gd name="T46" fmla="*/ 16 w 200"/>
              <a:gd name="T47" fmla="*/ 126 h 176"/>
              <a:gd name="T48" fmla="*/ 55 w 200"/>
              <a:gd name="T49" fmla="*/ 90 h 176"/>
              <a:gd name="T50" fmla="*/ 164 w 200"/>
              <a:gd name="T51" fmla="*/ 16 h 176"/>
              <a:gd name="T52" fmla="*/ 36 w 200"/>
              <a:gd name="T53" fmla="*/ 16 h 176"/>
              <a:gd name="T54" fmla="*/ 16 w 200"/>
              <a:gd name="T55" fmla="*/ 31 h 176"/>
              <a:gd name="T56" fmla="*/ 100 w 200"/>
              <a:gd name="T57" fmla="*/ 106 h 176"/>
              <a:gd name="T58" fmla="*/ 183 w 200"/>
              <a:gd name="T59" fmla="*/ 33 h 176"/>
              <a:gd name="T60" fmla="*/ 164 w 200"/>
              <a:gd name="T61" fmla="*/ 1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00" h="176">
                <a:moveTo>
                  <a:pt x="180" y="176"/>
                </a:moveTo>
                <a:cubicBezTo>
                  <a:pt x="20" y="176"/>
                  <a:pt x="20" y="176"/>
                  <a:pt x="20" y="176"/>
                </a:cubicBezTo>
                <a:cubicBezTo>
                  <a:pt x="8" y="176"/>
                  <a:pt x="0" y="167"/>
                  <a:pt x="0" y="156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9"/>
                  <a:pt x="8" y="0"/>
                  <a:pt x="20" y="0"/>
                </a:cubicBezTo>
                <a:cubicBezTo>
                  <a:pt x="180" y="0"/>
                  <a:pt x="180" y="0"/>
                  <a:pt x="180" y="0"/>
                </a:cubicBezTo>
                <a:cubicBezTo>
                  <a:pt x="191" y="0"/>
                  <a:pt x="200" y="9"/>
                  <a:pt x="200" y="20"/>
                </a:cubicBezTo>
                <a:cubicBezTo>
                  <a:pt x="200" y="156"/>
                  <a:pt x="200" y="156"/>
                  <a:pt x="200" y="156"/>
                </a:cubicBezTo>
                <a:cubicBezTo>
                  <a:pt x="200" y="167"/>
                  <a:pt x="191" y="176"/>
                  <a:pt x="180" y="176"/>
                </a:cubicBezTo>
                <a:close/>
                <a:moveTo>
                  <a:pt x="36" y="160"/>
                </a:moveTo>
                <a:cubicBezTo>
                  <a:pt x="164" y="160"/>
                  <a:pt x="164" y="160"/>
                  <a:pt x="164" y="160"/>
                </a:cubicBezTo>
                <a:cubicBezTo>
                  <a:pt x="172" y="160"/>
                  <a:pt x="179" y="154"/>
                  <a:pt x="182" y="147"/>
                </a:cubicBezTo>
                <a:cubicBezTo>
                  <a:pt x="131" y="103"/>
                  <a:pt x="131" y="103"/>
                  <a:pt x="131" y="103"/>
                </a:cubicBezTo>
                <a:cubicBezTo>
                  <a:pt x="100" y="129"/>
                  <a:pt x="100" y="129"/>
                  <a:pt x="100" y="129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18" y="148"/>
                  <a:pt x="18" y="148"/>
                  <a:pt x="18" y="148"/>
                </a:cubicBezTo>
                <a:cubicBezTo>
                  <a:pt x="21" y="155"/>
                  <a:pt x="28" y="160"/>
                  <a:pt x="36" y="160"/>
                </a:cubicBezTo>
                <a:close/>
                <a:moveTo>
                  <a:pt x="145" y="90"/>
                </a:moveTo>
                <a:cubicBezTo>
                  <a:pt x="184" y="125"/>
                  <a:pt x="184" y="125"/>
                  <a:pt x="184" y="125"/>
                </a:cubicBezTo>
                <a:cubicBezTo>
                  <a:pt x="184" y="56"/>
                  <a:pt x="184" y="56"/>
                  <a:pt x="184" y="56"/>
                </a:cubicBezTo>
                <a:lnTo>
                  <a:pt x="145" y="90"/>
                </a:lnTo>
                <a:close/>
                <a:moveTo>
                  <a:pt x="55" y="90"/>
                </a:moveTo>
                <a:cubicBezTo>
                  <a:pt x="16" y="55"/>
                  <a:pt x="16" y="55"/>
                  <a:pt x="16" y="55"/>
                </a:cubicBezTo>
                <a:cubicBezTo>
                  <a:pt x="16" y="126"/>
                  <a:pt x="16" y="126"/>
                  <a:pt x="16" y="126"/>
                </a:cubicBezTo>
                <a:lnTo>
                  <a:pt x="55" y="90"/>
                </a:lnTo>
                <a:close/>
                <a:moveTo>
                  <a:pt x="164" y="16"/>
                </a:moveTo>
                <a:cubicBezTo>
                  <a:pt x="36" y="16"/>
                  <a:pt x="36" y="16"/>
                  <a:pt x="36" y="16"/>
                </a:cubicBezTo>
                <a:cubicBezTo>
                  <a:pt x="26" y="16"/>
                  <a:pt x="18" y="22"/>
                  <a:pt x="16" y="31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183" y="33"/>
                  <a:pt x="183" y="33"/>
                  <a:pt x="183" y="33"/>
                </a:cubicBezTo>
                <a:cubicBezTo>
                  <a:pt x="182" y="23"/>
                  <a:pt x="174" y="16"/>
                  <a:pt x="164" y="16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32" name="Freeform 123"/>
          <p:cNvSpPr>
            <a:spLocks noEditPoints="1"/>
          </p:cNvSpPr>
          <p:nvPr/>
        </p:nvSpPr>
        <p:spPr bwMode="auto">
          <a:xfrm>
            <a:off x="4865892" y="2864779"/>
            <a:ext cx="292627" cy="315136"/>
          </a:xfrm>
          <a:custGeom>
            <a:avLst/>
            <a:gdLst>
              <a:gd name="T0" fmla="*/ 173 w 186"/>
              <a:gd name="T1" fmla="*/ 88 h 200"/>
              <a:gd name="T2" fmla="*/ 112 w 186"/>
              <a:gd name="T3" fmla="*/ 36 h 200"/>
              <a:gd name="T4" fmla="*/ 146 w 186"/>
              <a:gd name="T5" fmla="*/ 18 h 200"/>
              <a:gd name="T6" fmla="*/ 186 w 186"/>
              <a:gd name="T7" fmla="*/ 59 h 200"/>
              <a:gd name="T8" fmla="*/ 173 w 186"/>
              <a:gd name="T9" fmla="*/ 88 h 200"/>
              <a:gd name="T10" fmla="*/ 95 w 186"/>
              <a:gd name="T11" fmla="*/ 20 h 200"/>
              <a:gd name="T12" fmla="*/ 95 w 186"/>
              <a:gd name="T13" fmla="*/ 45 h 200"/>
              <a:gd name="T14" fmla="*/ 165 w 186"/>
              <a:gd name="T15" fmla="*/ 118 h 200"/>
              <a:gd name="T16" fmla="*/ 151 w 186"/>
              <a:gd name="T17" fmla="*/ 162 h 200"/>
              <a:gd name="T18" fmla="*/ 168 w 186"/>
              <a:gd name="T19" fmla="*/ 191 h 200"/>
              <a:gd name="T20" fmla="*/ 154 w 186"/>
              <a:gd name="T21" fmla="*/ 199 h 200"/>
              <a:gd name="T22" fmla="*/ 139 w 186"/>
              <a:gd name="T23" fmla="*/ 174 h 200"/>
              <a:gd name="T24" fmla="*/ 92 w 186"/>
              <a:gd name="T25" fmla="*/ 191 h 200"/>
              <a:gd name="T26" fmla="*/ 46 w 186"/>
              <a:gd name="T27" fmla="*/ 174 h 200"/>
              <a:gd name="T28" fmla="*/ 31 w 186"/>
              <a:gd name="T29" fmla="*/ 200 h 200"/>
              <a:gd name="T30" fmla="*/ 17 w 186"/>
              <a:gd name="T31" fmla="*/ 192 h 200"/>
              <a:gd name="T32" fmla="*/ 34 w 186"/>
              <a:gd name="T33" fmla="*/ 162 h 200"/>
              <a:gd name="T34" fmla="*/ 19 w 186"/>
              <a:gd name="T35" fmla="*/ 118 h 200"/>
              <a:gd name="T36" fmla="*/ 89 w 186"/>
              <a:gd name="T37" fmla="*/ 45 h 200"/>
              <a:gd name="T38" fmla="*/ 89 w 186"/>
              <a:gd name="T39" fmla="*/ 20 h 200"/>
              <a:gd name="T40" fmla="*/ 82 w 186"/>
              <a:gd name="T41" fmla="*/ 10 h 200"/>
              <a:gd name="T42" fmla="*/ 92 w 186"/>
              <a:gd name="T43" fmla="*/ 0 h 200"/>
              <a:gd name="T44" fmla="*/ 102 w 186"/>
              <a:gd name="T45" fmla="*/ 10 h 200"/>
              <a:gd name="T46" fmla="*/ 95 w 186"/>
              <a:gd name="T47" fmla="*/ 20 h 200"/>
              <a:gd name="T48" fmla="*/ 36 w 186"/>
              <a:gd name="T49" fmla="*/ 118 h 200"/>
              <a:gd name="T50" fmla="*/ 92 w 186"/>
              <a:gd name="T51" fmla="*/ 175 h 200"/>
              <a:gd name="T52" fmla="*/ 149 w 186"/>
              <a:gd name="T53" fmla="*/ 118 h 200"/>
              <a:gd name="T54" fmla="*/ 92 w 186"/>
              <a:gd name="T55" fmla="*/ 61 h 200"/>
              <a:gd name="T56" fmla="*/ 36 w 186"/>
              <a:gd name="T57" fmla="*/ 118 h 200"/>
              <a:gd name="T58" fmla="*/ 109 w 186"/>
              <a:gd name="T59" fmla="*/ 130 h 200"/>
              <a:gd name="T60" fmla="*/ 89 w 186"/>
              <a:gd name="T61" fmla="*/ 130 h 200"/>
              <a:gd name="T62" fmla="*/ 82 w 186"/>
              <a:gd name="T63" fmla="*/ 124 h 200"/>
              <a:gd name="T64" fmla="*/ 82 w 186"/>
              <a:gd name="T65" fmla="*/ 96 h 200"/>
              <a:gd name="T66" fmla="*/ 89 w 186"/>
              <a:gd name="T67" fmla="*/ 90 h 200"/>
              <a:gd name="T68" fmla="*/ 96 w 186"/>
              <a:gd name="T69" fmla="*/ 96 h 200"/>
              <a:gd name="T70" fmla="*/ 96 w 186"/>
              <a:gd name="T71" fmla="*/ 117 h 200"/>
              <a:gd name="T72" fmla="*/ 109 w 186"/>
              <a:gd name="T73" fmla="*/ 117 h 200"/>
              <a:gd name="T74" fmla="*/ 116 w 186"/>
              <a:gd name="T75" fmla="*/ 124 h 200"/>
              <a:gd name="T76" fmla="*/ 109 w 186"/>
              <a:gd name="T77" fmla="*/ 130 h 200"/>
              <a:gd name="T78" fmla="*/ 12 w 186"/>
              <a:gd name="T79" fmla="*/ 88 h 200"/>
              <a:gd name="T80" fmla="*/ 0 w 186"/>
              <a:gd name="T81" fmla="*/ 59 h 200"/>
              <a:gd name="T82" fmla="*/ 40 w 186"/>
              <a:gd name="T83" fmla="*/ 18 h 200"/>
              <a:gd name="T84" fmla="*/ 73 w 186"/>
              <a:gd name="T85" fmla="*/ 36 h 200"/>
              <a:gd name="T86" fmla="*/ 12 w 186"/>
              <a:gd name="T87" fmla="*/ 8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6" h="200">
                <a:moveTo>
                  <a:pt x="173" y="88"/>
                </a:moveTo>
                <a:cubicBezTo>
                  <a:pt x="164" y="62"/>
                  <a:pt x="141" y="42"/>
                  <a:pt x="112" y="36"/>
                </a:cubicBezTo>
                <a:cubicBezTo>
                  <a:pt x="120" y="25"/>
                  <a:pt x="132" y="18"/>
                  <a:pt x="146" y="18"/>
                </a:cubicBezTo>
                <a:cubicBezTo>
                  <a:pt x="168" y="18"/>
                  <a:pt x="186" y="36"/>
                  <a:pt x="186" y="59"/>
                </a:cubicBezTo>
                <a:cubicBezTo>
                  <a:pt x="186" y="70"/>
                  <a:pt x="181" y="81"/>
                  <a:pt x="173" y="88"/>
                </a:cubicBezTo>
                <a:close/>
                <a:moveTo>
                  <a:pt x="95" y="20"/>
                </a:moveTo>
                <a:cubicBezTo>
                  <a:pt x="95" y="45"/>
                  <a:pt x="95" y="45"/>
                  <a:pt x="95" y="45"/>
                </a:cubicBezTo>
                <a:cubicBezTo>
                  <a:pt x="134" y="47"/>
                  <a:pt x="165" y="79"/>
                  <a:pt x="165" y="118"/>
                </a:cubicBezTo>
                <a:cubicBezTo>
                  <a:pt x="165" y="134"/>
                  <a:pt x="160" y="150"/>
                  <a:pt x="151" y="162"/>
                </a:cubicBezTo>
                <a:cubicBezTo>
                  <a:pt x="168" y="191"/>
                  <a:pt x="168" y="191"/>
                  <a:pt x="168" y="191"/>
                </a:cubicBezTo>
                <a:cubicBezTo>
                  <a:pt x="154" y="199"/>
                  <a:pt x="154" y="199"/>
                  <a:pt x="154" y="199"/>
                </a:cubicBezTo>
                <a:cubicBezTo>
                  <a:pt x="139" y="174"/>
                  <a:pt x="139" y="174"/>
                  <a:pt x="139" y="174"/>
                </a:cubicBezTo>
                <a:cubicBezTo>
                  <a:pt x="126" y="185"/>
                  <a:pt x="110" y="191"/>
                  <a:pt x="92" y="191"/>
                </a:cubicBezTo>
                <a:cubicBezTo>
                  <a:pt x="75" y="191"/>
                  <a:pt x="58" y="185"/>
                  <a:pt x="46" y="174"/>
                </a:cubicBezTo>
                <a:cubicBezTo>
                  <a:pt x="31" y="200"/>
                  <a:pt x="31" y="200"/>
                  <a:pt x="31" y="200"/>
                </a:cubicBezTo>
                <a:cubicBezTo>
                  <a:pt x="17" y="192"/>
                  <a:pt x="17" y="192"/>
                  <a:pt x="17" y="192"/>
                </a:cubicBezTo>
                <a:cubicBezTo>
                  <a:pt x="34" y="162"/>
                  <a:pt x="34" y="162"/>
                  <a:pt x="34" y="162"/>
                </a:cubicBezTo>
                <a:cubicBezTo>
                  <a:pt x="25" y="150"/>
                  <a:pt x="19" y="135"/>
                  <a:pt x="19" y="118"/>
                </a:cubicBezTo>
                <a:cubicBezTo>
                  <a:pt x="19" y="79"/>
                  <a:pt x="50" y="47"/>
                  <a:pt x="89" y="45"/>
                </a:cubicBezTo>
                <a:cubicBezTo>
                  <a:pt x="89" y="20"/>
                  <a:pt x="89" y="20"/>
                  <a:pt x="89" y="20"/>
                </a:cubicBezTo>
                <a:cubicBezTo>
                  <a:pt x="85" y="18"/>
                  <a:pt x="82" y="15"/>
                  <a:pt x="82" y="10"/>
                </a:cubicBezTo>
                <a:cubicBezTo>
                  <a:pt x="82" y="5"/>
                  <a:pt x="86" y="0"/>
                  <a:pt x="92" y="0"/>
                </a:cubicBezTo>
                <a:cubicBezTo>
                  <a:pt x="98" y="0"/>
                  <a:pt x="102" y="5"/>
                  <a:pt x="102" y="10"/>
                </a:cubicBezTo>
                <a:cubicBezTo>
                  <a:pt x="102" y="15"/>
                  <a:pt x="99" y="18"/>
                  <a:pt x="95" y="20"/>
                </a:cubicBezTo>
                <a:close/>
                <a:moveTo>
                  <a:pt x="36" y="118"/>
                </a:moveTo>
                <a:cubicBezTo>
                  <a:pt x="36" y="149"/>
                  <a:pt x="61" y="175"/>
                  <a:pt x="92" y="175"/>
                </a:cubicBezTo>
                <a:cubicBezTo>
                  <a:pt x="124" y="175"/>
                  <a:pt x="149" y="149"/>
                  <a:pt x="149" y="118"/>
                </a:cubicBezTo>
                <a:cubicBezTo>
                  <a:pt x="149" y="87"/>
                  <a:pt x="124" y="61"/>
                  <a:pt x="92" y="61"/>
                </a:cubicBezTo>
                <a:cubicBezTo>
                  <a:pt x="61" y="61"/>
                  <a:pt x="36" y="87"/>
                  <a:pt x="36" y="118"/>
                </a:cubicBezTo>
                <a:close/>
                <a:moveTo>
                  <a:pt x="109" y="130"/>
                </a:moveTo>
                <a:cubicBezTo>
                  <a:pt x="89" y="130"/>
                  <a:pt x="89" y="130"/>
                  <a:pt x="89" y="130"/>
                </a:cubicBezTo>
                <a:cubicBezTo>
                  <a:pt x="85" y="130"/>
                  <a:pt x="82" y="127"/>
                  <a:pt x="82" y="124"/>
                </a:cubicBezTo>
                <a:cubicBezTo>
                  <a:pt x="82" y="96"/>
                  <a:pt x="82" y="96"/>
                  <a:pt x="82" y="96"/>
                </a:cubicBezTo>
                <a:cubicBezTo>
                  <a:pt x="82" y="93"/>
                  <a:pt x="85" y="90"/>
                  <a:pt x="89" y="90"/>
                </a:cubicBezTo>
                <a:cubicBezTo>
                  <a:pt x="93" y="90"/>
                  <a:pt x="96" y="93"/>
                  <a:pt x="96" y="96"/>
                </a:cubicBezTo>
                <a:cubicBezTo>
                  <a:pt x="96" y="117"/>
                  <a:pt x="96" y="117"/>
                  <a:pt x="96" y="117"/>
                </a:cubicBezTo>
                <a:cubicBezTo>
                  <a:pt x="109" y="117"/>
                  <a:pt x="109" y="117"/>
                  <a:pt x="109" y="117"/>
                </a:cubicBezTo>
                <a:cubicBezTo>
                  <a:pt x="113" y="117"/>
                  <a:pt x="116" y="120"/>
                  <a:pt x="116" y="124"/>
                </a:cubicBezTo>
                <a:cubicBezTo>
                  <a:pt x="116" y="127"/>
                  <a:pt x="113" y="130"/>
                  <a:pt x="109" y="130"/>
                </a:cubicBezTo>
                <a:close/>
                <a:moveTo>
                  <a:pt x="12" y="88"/>
                </a:moveTo>
                <a:cubicBezTo>
                  <a:pt x="4" y="81"/>
                  <a:pt x="0" y="70"/>
                  <a:pt x="0" y="59"/>
                </a:cubicBezTo>
                <a:cubicBezTo>
                  <a:pt x="0" y="36"/>
                  <a:pt x="18" y="18"/>
                  <a:pt x="40" y="18"/>
                </a:cubicBezTo>
                <a:cubicBezTo>
                  <a:pt x="54" y="18"/>
                  <a:pt x="66" y="25"/>
                  <a:pt x="73" y="36"/>
                </a:cubicBezTo>
                <a:cubicBezTo>
                  <a:pt x="45" y="42"/>
                  <a:pt x="22" y="62"/>
                  <a:pt x="12" y="88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33" name="Freeform 78"/>
          <p:cNvSpPr>
            <a:spLocks noEditPoints="1"/>
          </p:cNvSpPr>
          <p:nvPr/>
        </p:nvSpPr>
        <p:spPr bwMode="auto">
          <a:xfrm>
            <a:off x="5479945" y="2181820"/>
            <a:ext cx="226090" cy="289072"/>
          </a:xfrm>
          <a:custGeom>
            <a:avLst/>
            <a:gdLst>
              <a:gd name="T0" fmla="*/ 153 w 154"/>
              <a:gd name="T1" fmla="*/ 85 h 197"/>
              <a:gd name="T2" fmla="*/ 78 w 154"/>
              <a:gd name="T3" fmla="*/ 197 h 197"/>
              <a:gd name="T4" fmla="*/ 4 w 154"/>
              <a:gd name="T5" fmla="*/ 101 h 197"/>
              <a:gd name="T6" fmla="*/ 0 w 154"/>
              <a:gd name="T7" fmla="*/ 77 h 197"/>
              <a:gd name="T8" fmla="*/ 77 w 154"/>
              <a:gd name="T9" fmla="*/ 0 h 197"/>
              <a:gd name="T10" fmla="*/ 154 w 154"/>
              <a:gd name="T11" fmla="*/ 77 h 197"/>
              <a:gd name="T12" fmla="*/ 153 w 154"/>
              <a:gd name="T13" fmla="*/ 85 h 197"/>
              <a:gd name="T14" fmla="*/ 77 w 154"/>
              <a:gd name="T15" fmla="*/ 28 h 197"/>
              <a:gd name="T16" fmla="*/ 34 w 154"/>
              <a:gd name="T17" fmla="*/ 71 h 197"/>
              <a:gd name="T18" fmla="*/ 77 w 154"/>
              <a:gd name="T19" fmla="*/ 114 h 197"/>
              <a:gd name="T20" fmla="*/ 120 w 154"/>
              <a:gd name="T21" fmla="*/ 71 h 197"/>
              <a:gd name="T22" fmla="*/ 77 w 154"/>
              <a:gd name="T23" fmla="*/ 28 h 197"/>
              <a:gd name="T24" fmla="*/ 97 w 154"/>
              <a:gd name="T25" fmla="*/ 99 h 197"/>
              <a:gd name="T26" fmla="*/ 77 w 154"/>
              <a:gd name="T27" fmla="*/ 89 h 197"/>
              <a:gd name="T28" fmla="*/ 58 w 154"/>
              <a:gd name="T29" fmla="*/ 99 h 197"/>
              <a:gd name="T30" fmla="*/ 60 w 154"/>
              <a:gd name="T31" fmla="*/ 77 h 197"/>
              <a:gd name="T32" fmla="*/ 46 w 154"/>
              <a:gd name="T33" fmla="*/ 61 h 197"/>
              <a:gd name="T34" fmla="*/ 67 w 154"/>
              <a:gd name="T35" fmla="*/ 57 h 197"/>
              <a:gd name="T36" fmla="*/ 77 w 154"/>
              <a:gd name="T37" fmla="*/ 38 h 197"/>
              <a:gd name="T38" fmla="*/ 88 w 154"/>
              <a:gd name="T39" fmla="*/ 57 h 197"/>
              <a:gd name="T40" fmla="*/ 109 w 154"/>
              <a:gd name="T41" fmla="*/ 61 h 197"/>
              <a:gd name="T42" fmla="*/ 94 w 154"/>
              <a:gd name="T43" fmla="*/ 77 h 197"/>
              <a:gd name="T44" fmla="*/ 97 w 154"/>
              <a:gd name="T45" fmla="*/ 9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4" h="197">
                <a:moveTo>
                  <a:pt x="153" y="85"/>
                </a:moveTo>
                <a:cubicBezTo>
                  <a:pt x="151" y="153"/>
                  <a:pt x="78" y="197"/>
                  <a:pt x="78" y="197"/>
                </a:cubicBezTo>
                <a:cubicBezTo>
                  <a:pt x="78" y="197"/>
                  <a:pt x="16" y="159"/>
                  <a:pt x="4" y="101"/>
                </a:cubicBezTo>
                <a:cubicBezTo>
                  <a:pt x="1" y="93"/>
                  <a:pt x="0" y="85"/>
                  <a:pt x="0" y="77"/>
                </a:cubicBezTo>
                <a:cubicBezTo>
                  <a:pt x="0" y="34"/>
                  <a:pt x="34" y="0"/>
                  <a:pt x="77" y="0"/>
                </a:cubicBezTo>
                <a:cubicBezTo>
                  <a:pt x="119" y="0"/>
                  <a:pt x="154" y="34"/>
                  <a:pt x="154" y="77"/>
                </a:cubicBezTo>
                <a:cubicBezTo>
                  <a:pt x="154" y="79"/>
                  <a:pt x="154" y="82"/>
                  <a:pt x="153" y="85"/>
                </a:cubicBezTo>
                <a:close/>
                <a:moveTo>
                  <a:pt x="77" y="28"/>
                </a:moveTo>
                <a:cubicBezTo>
                  <a:pt x="53" y="28"/>
                  <a:pt x="34" y="47"/>
                  <a:pt x="34" y="71"/>
                </a:cubicBezTo>
                <a:cubicBezTo>
                  <a:pt x="34" y="94"/>
                  <a:pt x="53" y="114"/>
                  <a:pt x="77" y="114"/>
                </a:cubicBezTo>
                <a:cubicBezTo>
                  <a:pt x="101" y="114"/>
                  <a:pt x="120" y="94"/>
                  <a:pt x="120" y="71"/>
                </a:cubicBezTo>
                <a:cubicBezTo>
                  <a:pt x="120" y="47"/>
                  <a:pt x="101" y="28"/>
                  <a:pt x="77" y="28"/>
                </a:cubicBezTo>
                <a:close/>
                <a:moveTo>
                  <a:pt x="97" y="99"/>
                </a:moveTo>
                <a:cubicBezTo>
                  <a:pt x="77" y="89"/>
                  <a:pt x="77" y="89"/>
                  <a:pt x="77" y="89"/>
                </a:cubicBezTo>
                <a:cubicBezTo>
                  <a:pt x="58" y="99"/>
                  <a:pt x="58" y="99"/>
                  <a:pt x="58" y="99"/>
                </a:cubicBezTo>
                <a:cubicBezTo>
                  <a:pt x="60" y="77"/>
                  <a:pt x="60" y="77"/>
                  <a:pt x="60" y="77"/>
                </a:cubicBezTo>
                <a:cubicBezTo>
                  <a:pt x="46" y="61"/>
                  <a:pt x="46" y="61"/>
                  <a:pt x="46" y="61"/>
                </a:cubicBezTo>
                <a:cubicBezTo>
                  <a:pt x="67" y="57"/>
                  <a:pt x="67" y="57"/>
                  <a:pt x="67" y="57"/>
                </a:cubicBezTo>
                <a:cubicBezTo>
                  <a:pt x="77" y="38"/>
                  <a:pt x="77" y="38"/>
                  <a:pt x="77" y="38"/>
                </a:cubicBezTo>
                <a:cubicBezTo>
                  <a:pt x="88" y="57"/>
                  <a:pt x="88" y="57"/>
                  <a:pt x="88" y="57"/>
                </a:cubicBezTo>
                <a:cubicBezTo>
                  <a:pt x="109" y="61"/>
                  <a:pt x="109" y="61"/>
                  <a:pt x="109" y="61"/>
                </a:cubicBezTo>
                <a:cubicBezTo>
                  <a:pt x="94" y="77"/>
                  <a:pt x="94" y="77"/>
                  <a:pt x="94" y="77"/>
                </a:cubicBezTo>
                <a:lnTo>
                  <a:pt x="97" y="99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34" name="Freeform 6"/>
          <p:cNvSpPr>
            <a:spLocks noEditPoints="1"/>
          </p:cNvSpPr>
          <p:nvPr/>
        </p:nvSpPr>
        <p:spPr bwMode="auto">
          <a:xfrm>
            <a:off x="3319048" y="2137379"/>
            <a:ext cx="330012" cy="333720"/>
          </a:xfrm>
          <a:custGeom>
            <a:avLst/>
            <a:gdLst>
              <a:gd name="T0" fmla="*/ 99 w 197"/>
              <a:gd name="T1" fmla="*/ 30 h 199"/>
              <a:gd name="T2" fmla="*/ 106 w 197"/>
              <a:gd name="T3" fmla="*/ 15 h 199"/>
              <a:gd name="T4" fmla="*/ 99 w 197"/>
              <a:gd name="T5" fmla="*/ 0 h 199"/>
              <a:gd name="T6" fmla="*/ 91 w 197"/>
              <a:gd name="T7" fmla="*/ 15 h 199"/>
              <a:gd name="T8" fmla="*/ 99 w 197"/>
              <a:gd name="T9" fmla="*/ 30 h 199"/>
              <a:gd name="T10" fmla="*/ 64 w 197"/>
              <a:gd name="T11" fmla="*/ 39 h 199"/>
              <a:gd name="T12" fmla="*/ 63 w 197"/>
              <a:gd name="T13" fmla="*/ 22 h 199"/>
              <a:gd name="T14" fmla="*/ 49 w 197"/>
              <a:gd name="T15" fmla="*/ 13 h 199"/>
              <a:gd name="T16" fmla="*/ 50 w 197"/>
              <a:gd name="T17" fmla="*/ 30 h 199"/>
              <a:gd name="T18" fmla="*/ 64 w 197"/>
              <a:gd name="T19" fmla="*/ 39 h 199"/>
              <a:gd name="T20" fmla="*/ 175 w 197"/>
              <a:gd name="T21" fmla="*/ 63 h 199"/>
              <a:gd name="T22" fmla="*/ 184 w 197"/>
              <a:gd name="T23" fmla="*/ 49 h 199"/>
              <a:gd name="T24" fmla="*/ 167 w 197"/>
              <a:gd name="T25" fmla="*/ 50 h 199"/>
              <a:gd name="T26" fmla="*/ 158 w 197"/>
              <a:gd name="T27" fmla="*/ 64 h 199"/>
              <a:gd name="T28" fmla="*/ 175 w 197"/>
              <a:gd name="T29" fmla="*/ 63 h 199"/>
              <a:gd name="T30" fmla="*/ 133 w 197"/>
              <a:gd name="T31" fmla="*/ 39 h 199"/>
              <a:gd name="T32" fmla="*/ 147 w 197"/>
              <a:gd name="T33" fmla="*/ 30 h 199"/>
              <a:gd name="T34" fmla="*/ 148 w 197"/>
              <a:gd name="T35" fmla="*/ 13 h 199"/>
              <a:gd name="T36" fmla="*/ 134 w 197"/>
              <a:gd name="T37" fmla="*/ 22 h 199"/>
              <a:gd name="T38" fmla="*/ 133 w 197"/>
              <a:gd name="T39" fmla="*/ 39 h 199"/>
              <a:gd name="T40" fmla="*/ 47 w 197"/>
              <a:gd name="T41" fmla="*/ 119 h 199"/>
              <a:gd name="T42" fmla="*/ 100 w 197"/>
              <a:gd name="T43" fmla="*/ 74 h 199"/>
              <a:gd name="T44" fmla="*/ 153 w 197"/>
              <a:gd name="T45" fmla="*/ 123 h 199"/>
              <a:gd name="T46" fmla="*/ 155 w 197"/>
              <a:gd name="T47" fmla="*/ 123 h 199"/>
              <a:gd name="T48" fmla="*/ 161 w 197"/>
              <a:gd name="T49" fmla="*/ 99 h 199"/>
              <a:gd name="T50" fmla="*/ 101 w 197"/>
              <a:gd name="T51" fmla="*/ 39 h 199"/>
              <a:gd name="T52" fmla="*/ 40 w 197"/>
              <a:gd name="T53" fmla="*/ 99 h 199"/>
              <a:gd name="T54" fmla="*/ 45 w 197"/>
              <a:gd name="T55" fmla="*/ 119 h 199"/>
              <a:gd name="T56" fmla="*/ 47 w 197"/>
              <a:gd name="T57" fmla="*/ 119 h 199"/>
              <a:gd name="T58" fmla="*/ 22 w 197"/>
              <a:gd name="T59" fmla="*/ 63 h 199"/>
              <a:gd name="T60" fmla="*/ 39 w 197"/>
              <a:gd name="T61" fmla="*/ 64 h 199"/>
              <a:gd name="T62" fmla="*/ 30 w 197"/>
              <a:gd name="T63" fmla="*/ 50 h 199"/>
              <a:gd name="T64" fmla="*/ 13 w 197"/>
              <a:gd name="T65" fmla="*/ 49 h 199"/>
              <a:gd name="T66" fmla="*/ 22 w 197"/>
              <a:gd name="T67" fmla="*/ 63 h 199"/>
              <a:gd name="T68" fmla="*/ 183 w 197"/>
              <a:gd name="T69" fmla="*/ 91 h 199"/>
              <a:gd name="T70" fmla="*/ 168 w 197"/>
              <a:gd name="T71" fmla="*/ 99 h 199"/>
              <a:gd name="T72" fmla="*/ 183 w 197"/>
              <a:gd name="T73" fmla="*/ 107 h 199"/>
              <a:gd name="T74" fmla="*/ 197 w 197"/>
              <a:gd name="T75" fmla="*/ 99 h 199"/>
              <a:gd name="T76" fmla="*/ 183 w 197"/>
              <a:gd name="T77" fmla="*/ 91 h 199"/>
              <a:gd name="T78" fmla="*/ 29 w 197"/>
              <a:gd name="T79" fmla="*/ 99 h 199"/>
              <a:gd name="T80" fmla="*/ 15 w 197"/>
              <a:gd name="T81" fmla="*/ 91 h 199"/>
              <a:gd name="T82" fmla="*/ 0 w 197"/>
              <a:gd name="T83" fmla="*/ 99 h 199"/>
              <a:gd name="T84" fmla="*/ 15 w 197"/>
              <a:gd name="T85" fmla="*/ 107 h 199"/>
              <a:gd name="T86" fmla="*/ 29 w 197"/>
              <a:gd name="T87" fmla="*/ 99 h 199"/>
              <a:gd name="T88" fmla="*/ 176 w 197"/>
              <a:gd name="T89" fmla="*/ 158 h 199"/>
              <a:gd name="T90" fmla="*/ 175 w 197"/>
              <a:gd name="T91" fmla="*/ 158 h 199"/>
              <a:gd name="T92" fmla="*/ 175 w 197"/>
              <a:gd name="T93" fmla="*/ 157 h 199"/>
              <a:gd name="T94" fmla="*/ 147 w 197"/>
              <a:gd name="T95" fmla="*/ 129 h 199"/>
              <a:gd name="T96" fmla="*/ 144 w 197"/>
              <a:gd name="T97" fmla="*/ 130 h 199"/>
              <a:gd name="T98" fmla="*/ 102 w 197"/>
              <a:gd name="T99" fmla="*/ 89 h 199"/>
              <a:gd name="T100" fmla="*/ 61 w 197"/>
              <a:gd name="T101" fmla="*/ 127 h 199"/>
              <a:gd name="T102" fmla="*/ 41 w 197"/>
              <a:gd name="T103" fmla="*/ 140 h 199"/>
              <a:gd name="T104" fmla="*/ 42 w 197"/>
              <a:gd name="T105" fmla="*/ 141 h 199"/>
              <a:gd name="T106" fmla="*/ 16 w 197"/>
              <a:gd name="T107" fmla="*/ 169 h 199"/>
              <a:gd name="T108" fmla="*/ 43 w 197"/>
              <a:gd name="T109" fmla="*/ 199 h 199"/>
              <a:gd name="T110" fmla="*/ 176 w 197"/>
              <a:gd name="T111" fmla="*/ 199 h 199"/>
              <a:gd name="T112" fmla="*/ 195 w 197"/>
              <a:gd name="T113" fmla="*/ 177 h 199"/>
              <a:gd name="T114" fmla="*/ 176 w 197"/>
              <a:gd name="T115" fmla="*/ 15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7" h="199">
                <a:moveTo>
                  <a:pt x="99" y="30"/>
                </a:moveTo>
                <a:cubicBezTo>
                  <a:pt x="103" y="30"/>
                  <a:pt x="106" y="23"/>
                  <a:pt x="106" y="15"/>
                </a:cubicBezTo>
                <a:cubicBezTo>
                  <a:pt x="106" y="7"/>
                  <a:pt x="103" y="0"/>
                  <a:pt x="99" y="0"/>
                </a:cubicBezTo>
                <a:cubicBezTo>
                  <a:pt x="94" y="0"/>
                  <a:pt x="91" y="7"/>
                  <a:pt x="91" y="15"/>
                </a:cubicBezTo>
                <a:cubicBezTo>
                  <a:pt x="91" y="23"/>
                  <a:pt x="94" y="30"/>
                  <a:pt x="99" y="30"/>
                </a:cubicBezTo>
                <a:close/>
                <a:moveTo>
                  <a:pt x="64" y="39"/>
                </a:moveTo>
                <a:cubicBezTo>
                  <a:pt x="68" y="37"/>
                  <a:pt x="67" y="29"/>
                  <a:pt x="63" y="22"/>
                </a:cubicBezTo>
                <a:cubicBezTo>
                  <a:pt x="59" y="15"/>
                  <a:pt x="53" y="11"/>
                  <a:pt x="49" y="13"/>
                </a:cubicBezTo>
                <a:cubicBezTo>
                  <a:pt x="45" y="15"/>
                  <a:pt x="46" y="23"/>
                  <a:pt x="50" y="30"/>
                </a:cubicBezTo>
                <a:cubicBezTo>
                  <a:pt x="54" y="37"/>
                  <a:pt x="60" y="41"/>
                  <a:pt x="64" y="39"/>
                </a:cubicBezTo>
                <a:close/>
                <a:moveTo>
                  <a:pt x="175" y="63"/>
                </a:moveTo>
                <a:cubicBezTo>
                  <a:pt x="182" y="59"/>
                  <a:pt x="186" y="53"/>
                  <a:pt x="184" y="49"/>
                </a:cubicBezTo>
                <a:cubicBezTo>
                  <a:pt x="182" y="46"/>
                  <a:pt x="175" y="46"/>
                  <a:pt x="167" y="50"/>
                </a:cubicBezTo>
                <a:cubicBezTo>
                  <a:pt x="160" y="54"/>
                  <a:pt x="156" y="61"/>
                  <a:pt x="158" y="64"/>
                </a:cubicBezTo>
                <a:cubicBezTo>
                  <a:pt x="161" y="68"/>
                  <a:pt x="168" y="68"/>
                  <a:pt x="175" y="63"/>
                </a:cubicBezTo>
                <a:close/>
                <a:moveTo>
                  <a:pt x="133" y="39"/>
                </a:moveTo>
                <a:cubicBezTo>
                  <a:pt x="137" y="41"/>
                  <a:pt x="143" y="37"/>
                  <a:pt x="147" y="30"/>
                </a:cubicBezTo>
                <a:cubicBezTo>
                  <a:pt x="151" y="23"/>
                  <a:pt x="152" y="15"/>
                  <a:pt x="148" y="13"/>
                </a:cubicBezTo>
                <a:cubicBezTo>
                  <a:pt x="144" y="11"/>
                  <a:pt x="138" y="15"/>
                  <a:pt x="134" y="22"/>
                </a:cubicBezTo>
                <a:cubicBezTo>
                  <a:pt x="130" y="29"/>
                  <a:pt x="129" y="37"/>
                  <a:pt x="133" y="39"/>
                </a:cubicBezTo>
                <a:close/>
                <a:moveTo>
                  <a:pt x="47" y="119"/>
                </a:moveTo>
                <a:cubicBezTo>
                  <a:pt x="50" y="92"/>
                  <a:pt x="73" y="74"/>
                  <a:pt x="100" y="74"/>
                </a:cubicBezTo>
                <a:cubicBezTo>
                  <a:pt x="129" y="74"/>
                  <a:pt x="153" y="95"/>
                  <a:pt x="153" y="123"/>
                </a:cubicBezTo>
                <a:cubicBezTo>
                  <a:pt x="154" y="123"/>
                  <a:pt x="155" y="123"/>
                  <a:pt x="155" y="123"/>
                </a:cubicBezTo>
                <a:cubicBezTo>
                  <a:pt x="159" y="115"/>
                  <a:pt x="161" y="109"/>
                  <a:pt x="161" y="99"/>
                </a:cubicBezTo>
                <a:cubicBezTo>
                  <a:pt x="161" y="66"/>
                  <a:pt x="134" y="39"/>
                  <a:pt x="101" y="39"/>
                </a:cubicBezTo>
                <a:cubicBezTo>
                  <a:pt x="67" y="39"/>
                  <a:pt x="40" y="66"/>
                  <a:pt x="40" y="99"/>
                </a:cubicBezTo>
                <a:cubicBezTo>
                  <a:pt x="40" y="107"/>
                  <a:pt x="42" y="112"/>
                  <a:pt x="45" y="119"/>
                </a:cubicBezTo>
                <a:cubicBezTo>
                  <a:pt x="45" y="119"/>
                  <a:pt x="46" y="119"/>
                  <a:pt x="47" y="119"/>
                </a:cubicBezTo>
                <a:close/>
                <a:moveTo>
                  <a:pt x="22" y="63"/>
                </a:moveTo>
                <a:cubicBezTo>
                  <a:pt x="29" y="68"/>
                  <a:pt x="37" y="68"/>
                  <a:pt x="39" y="64"/>
                </a:cubicBezTo>
                <a:cubicBezTo>
                  <a:pt x="41" y="61"/>
                  <a:pt x="37" y="54"/>
                  <a:pt x="30" y="50"/>
                </a:cubicBezTo>
                <a:cubicBezTo>
                  <a:pt x="23" y="46"/>
                  <a:pt x="15" y="46"/>
                  <a:pt x="13" y="49"/>
                </a:cubicBezTo>
                <a:cubicBezTo>
                  <a:pt x="11" y="53"/>
                  <a:pt x="15" y="59"/>
                  <a:pt x="22" y="63"/>
                </a:cubicBezTo>
                <a:close/>
                <a:moveTo>
                  <a:pt x="183" y="91"/>
                </a:moveTo>
                <a:cubicBezTo>
                  <a:pt x="174" y="91"/>
                  <a:pt x="168" y="95"/>
                  <a:pt x="168" y="99"/>
                </a:cubicBezTo>
                <a:cubicBezTo>
                  <a:pt x="168" y="103"/>
                  <a:pt x="174" y="107"/>
                  <a:pt x="183" y="107"/>
                </a:cubicBezTo>
                <a:cubicBezTo>
                  <a:pt x="191" y="107"/>
                  <a:pt x="197" y="103"/>
                  <a:pt x="197" y="99"/>
                </a:cubicBezTo>
                <a:cubicBezTo>
                  <a:pt x="197" y="95"/>
                  <a:pt x="191" y="91"/>
                  <a:pt x="183" y="91"/>
                </a:cubicBezTo>
                <a:close/>
                <a:moveTo>
                  <a:pt x="29" y="99"/>
                </a:moveTo>
                <a:cubicBezTo>
                  <a:pt x="29" y="95"/>
                  <a:pt x="23" y="91"/>
                  <a:pt x="15" y="91"/>
                </a:cubicBezTo>
                <a:cubicBezTo>
                  <a:pt x="6" y="91"/>
                  <a:pt x="0" y="95"/>
                  <a:pt x="0" y="99"/>
                </a:cubicBezTo>
                <a:cubicBezTo>
                  <a:pt x="0" y="103"/>
                  <a:pt x="6" y="107"/>
                  <a:pt x="15" y="107"/>
                </a:cubicBezTo>
                <a:cubicBezTo>
                  <a:pt x="23" y="107"/>
                  <a:pt x="29" y="103"/>
                  <a:pt x="29" y="99"/>
                </a:cubicBezTo>
                <a:close/>
                <a:moveTo>
                  <a:pt x="176" y="158"/>
                </a:moveTo>
                <a:cubicBezTo>
                  <a:pt x="175" y="158"/>
                  <a:pt x="175" y="158"/>
                  <a:pt x="175" y="158"/>
                </a:cubicBezTo>
                <a:cubicBezTo>
                  <a:pt x="175" y="158"/>
                  <a:pt x="175" y="157"/>
                  <a:pt x="175" y="157"/>
                </a:cubicBezTo>
                <a:cubicBezTo>
                  <a:pt x="175" y="142"/>
                  <a:pt x="162" y="129"/>
                  <a:pt x="147" y="129"/>
                </a:cubicBezTo>
                <a:cubicBezTo>
                  <a:pt x="146" y="129"/>
                  <a:pt x="145" y="129"/>
                  <a:pt x="144" y="130"/>
                </a:cubicBezTo>
                <a:cubicBezTo>
                  <a:pt x="143" y="107"/>
                  <a:pt x="125" y="89"/>
                  <a:pt x="102" y="89"/>
                </a:cubicBezTo>
                <a:cubicBezTo>
                  <a:pt x="74" y="89"/>
                  <a:pt x="63" y="106"/>
                  <a:pt x="61" y="127"/>
                </a:cubicBezTo>
                <a:cubicBezTo>
                  <a:pt x="55" y="128"/>
                  <a:pt x="43" y="125"/>
                  <a:pt x="41" y="140"/>
                </a:cubicBezTo>
                <a:cubicBezTo>
                  <a:pt x="41" y="141"/>
                  <a:pt x="41" y="141"/>
                  <a:pt x="42" y="141"/>
                </a:cubicBezTo>
                <a:cubicBezTo>
                  <a:pt x="27" y="142"/>
                  <a:pt x="16" y="154"/>
                  <a:pt x="16" y="169"/>
                </a:cubicBezTo>
                <a:cubicBezTo>
                  <a:pt x="16" y="184"/>
                  <a:pt x="28" y="199"/>
                  <a:pt x="43" y="199"/>
                </a:cubicBezTo>
                <a:cubicBezTo>
                  <a:pt x="90" y="199"/>
                  <a:pt x="152" y="199"/>
                  <a:pt x="176" y="199"/>
                </a:cubicBezTo>
                <a:cubicBezTo>
                  <a:pt x="186" y="199"/>
                  <a:pt x="195" y="188"/>
                  <a:pt x="195" y="177"/>
                </a:cubicBezTo>
                <a:cubicBezTo>
                  <a:pt x="195" y="167"/>
                  <a:pt x="186" y="158"/>
                  <a:pt x="176" y="158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35" name="矩形 34"/>
          <p:cNvSpPr/>
          <p:nvPr/>
        </p:nvSpPr>
        <p:spPr>
          <a:xfrm>
            <a:off x="1271557" y="2003194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1271042" y="2245380"/>
            <a:ext cx="1727742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973452" y="3083033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1972937" y="3325219"/>
            <a:ext cx="1727742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536920" y="3083033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5536405" y="3325219"/>
            <a:ext cx="1727742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192273" y="2003194"/>
            <a:ext cx="1788668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6191758" y="2245380"/>
            <a:ext cx="1727742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4895951" y="1438369"/>
            <a:ext cx="208734" cy="138347"/>
            <a:chOff x="9482595" y="2565731"/>
            <a:chExt cx="278384" cy="184511"/>
          </a:xfrm>
        </p:grpSpPr>
        <p:sp>
          <p:nvSpPr>
            <p:cNvPr id="44" name="椭圆 43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5" name="椭圆 44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000"/>
                            </p:stCondLst>
                            <p:childTnLst>
                              <p:par>
                                <p:cTn id="9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bldLvl="0" animBg="1"/>
      <p:bldP spid="17" grpId="0" bldLvl="0" animBg="1"/>
      <p:bldP spid="18" grpId="0"/>
      <p:bldP spid="31" grpId="0" bldLvl="0" animBg="1"/>
      <p:bldP spid="32" grpId="0" bldLvl="0" animBg="1"/>
      <p:bldP spid="33" grpId="0" bldLvl="0" animBg="1"/>
      <p:bldP spid="34" grpId="0" bldLvl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0" y="2842160"/>
            <a:ext cx="9144000" cy="1295807"/>
          </a:xfrm>
          <a:prstGeom prst="rect">
            <a:avLst/>
          </a:prstGeom>
          <a:solidFill>
            <a:schemeClr val="bg1">
              <a:lumMod val="50000"/>
              <a:alpha val="1215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矩形 1"/>
          <p:cNvSpPr/>
          <p:nvPr/>
        </p:nvSpPr>
        <p:spPr>
          <a:xfrm>
            <a:off x="0" y="1222402"/>
            <a:ext cx="9144000" cy="1295807"/>
          </a:xfrm>
          <a:prstGeom prst="rect">
            <a:avLst/>
          </a:prstGeom>
          <a:solidFill>
            <a:schemeClr val="bg1">
              <a:lumMod val="50000"/>
              <a:alpha val="1215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23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结束语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1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39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6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83" name="Freeform 206"/>
          <p:cNvSpPr>
            <a:spLocks noChangeAspect="1" noEditPoints="1"/>
          </p:cNvSpPr>
          <p:nvPr/>
        </p:nvSpPr>
        <p:spPr bwMode="auto">
          <a:xfrm>
            <a:off x="584886" y="250547"/>
            <a:ext cx="207678" cy="251039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4"/>
          <p:cNvSpPr txBox="1">
            <a:spLocks noChangeArrowheads="1"/>
          </p:cNvSpPr>
          <p:nvPr/>
        </p:nvSpPr>
        <p:spPr bwMode="auto">
          <a:xfrm>
            <a:off x="2628290" y="857910"/>
            <a:ext cx="3925630" cy="256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1800" b="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特别鸣谢</a:t>
            </a:r>
            <a:endParaRPr lang="zh-CN" sz="1800" b="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弧形 14"/>
          <p:cNvSpPr/>
          <p:nvPr/>
        </p:nvSpPr>
        <p:spPr>
          <a:xfrm>
            <a:off x="3654137" y="790466"/>
            <a:ext cx="377944" cy="377944"/>
          </a:xfrm>
          <a:prstGeom prst="arc">
            <a:avLst>
              <a:gd name="adj1" fmla="val 18916496"/>
              <a:gd name="adj2" fmla="val 2632855"/>
            </a:avLst>
          </a:prstGeom>
          <a:ln>
            <a:solidFill>
              <a:srgbClr val="41445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6" name="矩形 15"/>
          <p:cNvSpPr/>
          <p:nvPr/>
        </p:nvSpPr>
        <p:spPr>
          <a:xfrm>
            <a:off x="3801167" y="1270095"/>
            <a:ext cx="4388292" cy="1130300"/>
          </a:xfrm>
          <a:prstGeom prst="rect">
            <a:avLst/>
          </a:prstGeom>
        </p:spPr>
        <p:txBody>
          <a:bodyPr wrap="square" lIns="68556" tIns="34278" rIns="68556" bIns="3427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5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本次</a:t>
            </a:r>
            <a:r>
              <a:rPr lang="zh-CN" altLang="en-US" sz="105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论文是在我的指导老师 </a:t>
            </a:r>
            <a:r>
              <a:rPr lang="zh-CN" altLang="en-US" sz="105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李某某</a:t>
            </a:r>
            <a:r>
              <a:rPr lang="zh-CN" altLang="en-US" sz="105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</a:t>
            </a: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的亲切关怀与细心的指导</a:t>
            </a:r>
            <a:r>
              <a:rPr lang="zh-CN" altLang="en-US" sz="105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下完成的。从最初课题的选择到最终论文的完成，李老师始终都给予了细心的指导和不懈的支持，并且在耐心的指导论文之余，老师不断的开拓我的视野，启发我的思考，让我体会到了独立完成项目的乐趣。</a:t>
            </a:r>
            <a:endParaRPr lang="zh-CN" altLang="en-US" sz="105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715564" y="2896152"/>
            <a:ext cx="1888466" cy="119412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矩形 17"/>
          <p:cNvSpPr/>
          <p:nvPr/>
        </p:nvSpPr>
        <p:spPr>
          <a:xfrm>
            <a:off x="1715564" y="1270095"/>
            <a:ext cx="1888466" cy="1194121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0" name="矩形 19"/>
          <p:cNvSpPr/>
          <p:nvPr/>
        </p:nvSpPr>
        <p:spPr>
          <a:xfrm>
            <a:off x="3801167" y="2896152"/>
            <a:ext cx="4250181" cy="1130300"/>
          </a:xfrm>
          <a:prstGeom prst="rect">
            <a:avLst/>
          </a:prstGeom>
        </p:spPr>
        <p:txBody>
          <a:bodyPr wrap="square" lIns="68556" tIns="34278" rIns="68556" bIns="3427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5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本文</a:t>
            </a:r>
            <a:r>
              <a:rPr lang="zh-CN" altLang="en-US" sz="105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能够得以顺利的完成，也与项目团队中其他同学的帮助是分不开的。虽然他们没有直接参与我的论文写作，但是无论在开题时，还是在研究过程中，他们都给我提供了很多意见，一系列可行性的建议。他们是</a:t>
            </a:r>
            <a:r>
              <a:rPr lang="en-US" altLang="zh-CN" sz="105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05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等，也向他们表示我深深地感谢！</a:t>
            </a:r>
            <a:endParaRPr lang="zh-CN" altLang="en-US" sz="105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600145" y="2757805"/>
            <a:ext cx="208734" cy="138347"/>
            <a:chOff x="9482595" y="2565731"/>
            <a:chExt cx="278384" cy="184511"/>
          </a:xfrm>
        </p:grpSpPr>
        <p:sp>
          <p:nvSpPr>
            <p:cNvPr id="24" name="椭圆 23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5" name="椭圆 24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6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2" grpId="0" bldLvl="0" animBg="1"/>
      <p:bldP spid="83" grpId="0" bldLvl="0" animBg="1"/>
      <p:bldP spid="14" grpId="0" bldLvl="0" animBg="1"/>
      <p:bldP spid="15" grpId="0" bldLvl="0" animBg="1"/>
      <p:bldP spid="16" grpId="0"/>
      <p:bldP spid="17" grpId="0" bldLvl="0" animBg="1"/>
      <p:bldP spid="18" grpId="0" bldLvl="0" animBg="1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16" name="组合 1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8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9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21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2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5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6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04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44" name="Freeform 126"/>
          <p:cNvSpPr>
            <a:spLocks noChangeAspect="1" noEditPoints="1"/>
          </p:cNvSpPr>
          <p:nvPr/>
        </p:nvSpPr>
        <p:spPr bwMode="auto">
          <a:xfrm>
            <a:off x="567694" y="263306"/>
            <a:ext cx="200874" cy="251355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文本框 1"/>
          <p:cNvSpPr txBox="1"/>
          <p:nvPr/>
        </p:nvSpPr>
        <p:spPr>
          <a:xfrm>
            <a:off x="1114400" y="1209941"/>
            <a:ext cx="7016829" cy="74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5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概述：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46" name="文本框 25"/>
          <p:cNvSpPr txBox="1"/>
          <p:nvPr/>
        </p:nvSpPr>
        <p:spPr>
          <a:xfrm>
            <a:off x="1114400" y="2057183"/>
            <a:ext cx="7016829" cy="1617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摘要</a:t>
            </a:r>
            <a:r>
              <a:rPr lang="zh-CN" altLang="en-US" sz="15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47" name="文本框 26"/>
          <p:cNvSpPr txBox="1"/>
          <p:nvPr/>
        </p:nvSpPr>
        <p:spPr>
          <a:xfrm>
            <a:off x="1102372" y="3839966"/>
            <a:ext cx="6886041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50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关键字：   输入关键字      输入关键字      输入关键字</a:t>
            </a:r>
            <a:endParaRPr lang="zh-CN" altLang="en-US" sz="1050" dirty="0" smtClean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7980726" y="1138046"/>
            <a:ext cx="208734" cy="138347"/>
            <a:chOff x="9482595" y="2565731"/>
            <a:chExt cx="278384" cy="184511"/>
          </a:xfrm>
        </p:grpSpPr>
        <p:sp>
          <p:nvSpPr>
            <p:cNvPr id="49" name="椭圆 48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0" name="椭圆 49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ldLvl="0" animBg="1"/>
      <p:bldP spid="45" grpId="0"/>
      <p:bldP spid="46" grpId="0"/>
      <p:bldP spid="4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17314" y="1437748"/>
            <a:ext cx="9161314" cy="2375645"/>
          </a:xfrm>
          <a:prstGeom prst="rect">
            <a:avLst/>
          </a:prstGeom>
          <a:solidFill>
            <a:schemeClr val="tx1">
              <a:lumMod val="95000"/>
              <a:lumOff val="5000"/>
              <a:alpha val="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6" name="组合 15"/>
          <p:cNvGrpSpPr/>
          <p:nvPr/>
        </p:nvGrpSpPr>
        <p:grpSpPr>
          <a:xfrm>
            <a:off x="2047177" y="2118878"/>
            <a:ext cx="1005578" cy="906643"/>
            <a:chOff x="3720691" y="2824413"/>
            <a:chExt cx="1341120" cy="1209172"/>
          </a:xfrm>
        </p:grpSpPr>
        <p:sp>
          <p:nvSpPr>
            <p:cNvPr id="8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7" name="Freeform 89"/>
          <p:cNvSpPr>
            <a:spLocks noEditPoints="1"/>
          </p:cNvSpPr>
          <p:nvPr/>
        </p:nvSpPr>
        <p:spPr bwMode="auto">
          <a:xfrm>
            <a:off x="2435606" y="2381193"/>
            <a:ext cx="237184" cy="382013"/>
          </a:xfrm>
          <a:custGeom>
            <a:avLst/>
            <a:gdLst>
              <a:gd name="T0" fmla="*/ 70 w 124"/>
              <a:gd name="T1" fmla="*/ 160 h 200"/>
              <a:gd name="T2" fmla="*/ 70 w 124"/>
              <a:gd name="T3" fmla="*/ 184 h 200"/>
              <a:gd name="T4" fmla="*/ 97 w 124"/>
              <a:gd name="T5" fmla="*/ 184 h 200"/>
              <a:gd name="T6" fmla="*/ 97 w 124"/>
              <a:gd name="T7" fmla="*/ 200 h 200"/>
              <a:gd name="T8" fmla="*/ 25 w 124"/>
              <a:gd name="T9" fmla="*/ 200 h 200"/>
              <a:gd name="T10" fmla="*/ 25 w 124"/>
              <a:gd name="T11" fmla="*/ 184 h 200"/>
              <a:gd name="T12" fmla="*/ 53 w 124"/>
              <a:gd name="T13" fmla="*/ 184 h 200"/>
              <a:gd name="T14" fmla="*/ 53 w 124"/>
              <a:gd name="T15" fmla="*/ 160 h 200"/>
              <a:gd name="T16" fmla="*/ 0 w 124"/>
              <a:gd name="T17" fmla="*/ 98 h 200"/>
              <a:gd name="T18" fmla="*/ 0 w 124"/>
              <a:gd name="T19" fmla="*/ 76 h 200"/>
              <a:gd name="T20" fmla="*/ 17 w 124"/>
              <a:gd name="T21" fmla="*/ 76 h 200"/>
              <a:gd name="T22" fmla="*/ 17 w 124"/>
              <a:gd name="T23" fmla="*/ 98 h 200"/>
              <a:gd name="T24" fmla="*/ 30 w 124"/>
              <a:gd name="T25" fmla="*/ 130 h 200"/>
              <a:gd name="T26" fmla="*/ 62 w 124"/>
              <a:gd name="T27" fmla="*/ 144 h 200"/>
              <a:gd name="T28" fmla="*/ 94 w 124"/>
              <a:gd name="T29" fmla="*/ 130 h 200"/>
              <a:gd name="T30" fmla="*/ 105 w 124"/>
              <a:gd name="T31" fmla="*/ 98 h 200"/>
              <a:gd name="T32" fmla="*/ 105 w 124"/>
              <a:gd name="T33" fmla="*/ 76 h 200"/>
              <a:gd name="T34" fmla="*/ 124 w 124"/>
              <a:gd name="T35" fmla="*/ 76 h 200"/>
              <a:gd name="T36" fmla="*/ 124 w 124"/>
              <a:gd name="T37" fmla="*/ 98 h 200"/>
              <a:gd name="T38" fmla="*/ 70 w 124"/>
              <a:gd name="T39" fmla="*/ 160 h 200"/>
              <a:gd name="T40" fmla="*/ 63 w 124"/>
              <a:gd name="T41" fmla="*/ 132 h 200"/>
              <a:gd name="T42" fmla="*/ 29 w 124"/>
              <a:gd name="T43" fmla="*/ 97 h 200"/>
              <a:gd name="T44" fmla="*/ 29 w 124"/>
              <a:gd name="T45" fmla="*/ 88 h 200"/>
              <a:gd name="T46" fmla="*/ 77 w 124"/>
              <a:gd name="T47" fmla="*/ 88 h 200"/>
              <a:gd name="T48" fmla="*/ 77 w 124"/>
              <a:gd name="T49" fmla="*/ 80 h 200"/>
              <a:gd name="T50" fmla="*/ 29 w 124"/>
              <a:gd name="T51" fmla="*/ 80 h 200"/>
              <a:gd name="T52" fmla="*/ 29 w 124"/>
              <a:gd name="T53" fmla="*/ 64 h 200"/>
              <a:gd name="T54" fmla="*/ 77 w 124"/>
              <a:gd name="T55" fmla="*/ 64 h 200"/>
              <a:gd name="T56" fmla="*/ 77 w 124"/>
              <a:gd name="T57" fmla="*/ 56 h 200"/>
              <a:gd name="T58" fmla="*/ 29 w 124"/>
              <a:gd name="T59" fmla="*/ 56 h 200"/>
              <a:gd name="T60" fmla="*/ 29 w 124"/>
              <a:gd name="T61" fmla="*/ 44 h 200"/>
              <a:gd name="T62" fmla="*/ 77 w 124"/>
              <a:gd name="T63" fmla="*/ 44 h 200"/>
              <a:gd name="T64" fmla="*/ 77 w 124"/>
              <a:gd name="T65" fmla="*/ 36 h 200"/>
              <a:gd name="T66" fmla="*/ 29 w 124"/>
              <a:gd name="T67" fmla="*/ 36 h 200"/>
              <a:gd name="T68" fmla="*/ 63 w 124"/>
              <a:gd name="T69" fmla="*/ 0 h 200"/>
              <a:gd name="T70" fmla="*/ 97 w 124"/>
              <a:gd name="T71" fmla="*/ 36 h 200"/>
              <a:gd name="T72" fmla="*/ 97 w 124"/>
              <a:gd name="T73" fmla="*/ 97 h 200"/>
              <a:gd name="T74" fmla="*/ 63 w 124"/>
              <a:gd name="T75" fmla="*/ 13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4" h="200">
                <a:moveTo>
                  <a:pt x="70" y="160"/>
                </a:moveTo>
                <a:cubicBezTo>
                  <a:pt x="70" y="184"/>
                  <a:pt x="70" y="184"/>
                  <a:pt x="70" y="184"/>
                </a:cubicBezTo>
                <a:cubicBezTo>
                  <a:pt x="97" y="184"/>
                  <a:pt x="97" y="184"/>
                  <a:pt x="97" y="184"/>
                </a:cubicBezTo>
                <a:cubicBezTo>
                  <a:pt x="97" y="200"/>
                  <a:pt x="97" y="200"/>
                  <a:pt x="97" y="200"/>
                </a:cubicBezTo>
                <a:cubicBezTo>
                  <a:pt x="25" y="200"/>
                  <a:pt x="25" y="200"/>
                  <a:pt x="25" y="200"/>
                </a:cubicBezTo>
                <a:cubicBezTo>
                  <a:pt x="25" y="184"/>
                  <a:pt x="25" y="184"/>
                  <a:pt x="25" y="184"/>
                </a:cubicBezTo>
                <a:cubicBezTo>
                  <a:pt x="53" y="184"/>
                  <a:pt x="53" y="184"/>
                  <a:pt x="53" y="184"/>
                </a:cubicBezTo>
                <a:cubicBezTo>
                  <a:pt x="53" y="160"/>
                  <a:pt x="53" y="160"/>
                  <a:pt x="53" y="160"/>
                </a:cubicBezTo>
                <a:cubicBezTo>
                  <a:pt x="23" y="156"/>
                  <a:pt x="0" y="130"/>
                  <a:pt x="0" y="98"/>
                </a:cubicBezTo>
                <a:cubicBezTo>
                  <a:pt x="0" y="76"/>
                  <a:pt x="0" y="76"/>
                  <a:pt x="0" y="76"/>
                </a:cubicBezTo>
                <a:cubicBezTo>
                  <a:pt x="17" y="76"/>
                  <a:pt x="17" y="76"/>
                  <a:pt x="17" y="76"/>
                </a:cubicBezTo>
                <a:cubicBezTo>
                  <a:pt x="17" y="98"/>
                  <a:pt x="17" y="98"/>
                  <a:pt x="17" y="98"/>
                </a:cubicBezTo>
                <a:cubicBezTo>
                  <a:pt x="17" y="111"/>
                  <a:pt x="22" y="122"/>
                  <a:pt x="30" y="130"/>
                </a:cubicBezTo>
                <a:cubicBezTo>
                  <a:pt x="38" y="139"/>
                  <a:pt x="49" y="144"/>
                  <a:pt x="62" y="144"/>
                </a:cubicBezTo>
                <a:cubicBezTo>
                  <a:pt x="75" y="144"/>
                  <a:pt x="86" y="139"/>
                  <a:pt x="94" y="130"/>
                </a:cubicBezTo>
                <a:cubicBezTo>
                  <a:pt x="102" y="122"/>
                  <a:pt x="105" y="111"/>
                  <a:pt x="105" y="98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98"/>
                  <a:pt x="124" y="98"/>
                  <a:pt x="124" y="98"/>
                </a:cubicBezTo>
                <a:cubicBezTo>
                  <a:pt x="124" y="130"/>
                  <a:pt x="100" y="156"/>
                  <a:pt x="70" y="160"/>
                </a:cubicBezTo>
                <a:close/>
                <a:moveTo>
                  <a:pt x="63" y="132"/>
                </a:moveTo>
                <a:cubicBezTo>
                  <a:pt x="45" y="132"/>
                  <a:pt x="29" y="116"/>
                  <a:pt x="29" y="97"/>
                </a:cubicBezTo>
                <a:cubicBezTo>
                  <a:pt x="29" y="88"/>
                  <a:pt x="29" y="88"/>
                  <a:pt x="29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77" y="80"/>
                  <a:pt x="77" y="80"/>
                  <a:pt x="77" y="80"/>
                </a:cubicBezTo>
                <a:cubicBezTo>
                  <a:pt x="29" y="80"/>
                  <a:pt x="29" y="80"/>
                  <a:pt x="29" y="80"/>
                </a:cubicBezTo>
                <a:cubicBezTo>
                  <a:pt x="29" y="64"/>
                  <a:pt x="29" y="64"/>
                  <a:pt x="29" y="64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56"/>
                  <a:pt x="77" y="56"/>
                  <a:pt x="77" y="56"/>
                </a:cubicBezTo>
                <a:cubicBezTo>
                  <a:pt x="29" y="56"/>
                  <a:pt x="29" y="56"/>
                  <a:pt x="29" y="56"/>
                </a:cubicBezTo>
                <a:cubicBezTo>
                  <a:pt x="29" y="44"/>
                  <a:pt x="29" y="44"/>
                  <a:pt x="29" y="44"/>
                </a:cubicBezTo>
                <a:cubicBezTo>
                  <a:pt x="77" y="44"/>
                  <a:pt x="77" y="44"/>
                  <a:pt x="77" y="44"/>
                </a:cubicBezTo>
                <a:cubicBezTo>
                  <a:pt x="77" y="36"/>
                  <a:pt x="77" y="36"/>
                  <a:pt x="77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30" y="17"/>
                  <a:pt x="46" y="0"/>
                  <a:pt x="63" y="0"/>
                </a:cubicBezTo>
                <a:cubicBezTo>
                  <a:pt x="82" y="0"/>
                  <a:pt x="97" y="16"/>
                  <a:pt x="97" y="36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116"/>
                  <a:pt x="82" y="132"/>
                  <a:pt x="63" y="132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sp>
        <p:nvSpPr>
          <p:cNvPr id="19" name="TextBox 7"/>
          <p:cNvSpPr>
            <a:spLocks noChangeArrowheads="1"/>
          </p:cNvSpPr>
          <p:nvPr/>
        </p:nvSpPr>
        <p:spPr bwMode="auto">
          <a:xfrm>
            <a:off x="3181481" y="2302241"/>
            <a:ext cx="4102914" cy="80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9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谢谢您的指导</a:t>
            </a:r>
            <a:endParaRPr lang="zh-CN" altLang="en-US" sz="49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TextBox 7"/>
          <p:cNvSpPr>
            <a:spLocks noChangeArrowheads="1"/>
          </p:cNvSpPr>
          <p:nvPr/>
        </p:nvSpPr>
        <p:spPr bwMode="auto">
          <a:xfrm>
            <a:off x="3181481" y="2094980"/>
            <a:ext cx="3832954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50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LilyUPC" panose="020B0604020202020204" pitchFamily="34" charset="-34"/>
                <a:sym typeface="微软雅黑" panose="020B0503020204020204" pitchFamily="34" charset="-122"/>
              </a:rPr>
              <a:t>THANK YOU FOR YOUR GUIDANCE.</a:t>
            </a:r>
            <a:endParaRPr lang="zh-CN" altLang="en-US" sz="150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LilyUPC" panose="020B0604020202020204" pitchFamily="34" charset="-34"/>
              <a:sym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643726" y="1978289"/>
            <a:ext cx="208734" cy="138347"/>
            <a:chOff x="9482595" y="2565731"/>
            <a:chExt cx="278384" cy="184511"/>
          </a:xfrm>
        </p:grpSpPr>
        <p:sp>
          <p:nvSpPr>
            <p:cNvPr id="22" name="椭圆 21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3" name="椭圆 22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5" name="Freeform 5"/>
          <p:cNvSpPr/>
          <p:nvPr/>
        </p:nvSpPr>
        <p:spPr bwMode="auto">
          <a:xfrm rot="1855731">
            <a:off x="2119771" y="2177029"/>
            <a:ext cx="867861" cy="78247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8" presetClass="entr" presetSubtype="0" accel="5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6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625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9" grpId="0"/>
      <p:bldP spid="20" grpId="0"/>
      <p:bldP spid="25" grpId="0" bldLvl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3011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359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16" name="组合 1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8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9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21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论文摘要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2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5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6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05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32" name="Rectangle 2"/>
          <p:cNvSpPr/>
          <p:nvPr/>
        </p:nvSpPr>
        <p:spPr>
          <a:xfrm>
            <a:off x="0" y="1305984"/>
            <a:ext cx="8223453" cy="1749135"/>
          </a:xfrm>
          <a:prstGeom prst="rect">
            <a:avLst/>
          </a:prstGeom>
          <a:solidFill>
            <a:schemeClr val="tx1">
              <a:lumMod val="95000"/>
              <a:lumOff val="5000"/>
              <a:alpha val="5098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3" name="Rectangle 4"/>
          <p:cNvSpPr txBox="1">
            <a:spLocks noChangeArrowheads="1"/>
          </p:cNvSpPr>
          <p:nvPr/>
        </p:nvSpPr>
        <p:spPr bwMode="auto">
          <a:xfrm>
            <a:off x="2628290" y="857910"/>
            <a:ext cx="3925630" cy="256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1800" b="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800" b="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此处添加名称</a:t>
            </a:r>
            <a:endParaRPr lang="zh-CN" sz="1800" b="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Rectangle 2"/>
          <p:cNvSpPr/>
          <p:nvPr/>
        </p:nvSpPr>
        <p:spPr>
          <a:xfrm>
            <a:off x="4572000" y="1305984"/>
            <a:ext cx="3661409" cy="1749135"/>
          </a:xfrm>
          <a:prstGeom prst="rect">
            <a:avLst/>
          </a:prstGeom>
          <a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435934" y="1492361"/>
            <a:ext cx="974090" cy="336550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algn="r"/>
            <a:r>
              <a:rPr lang="zh-CN" altLang="en-US" sz="16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论文要点</a:t>
            </a:r>
            <a:endParaRPr lang="en-US" altLang="zh-CN" sz="16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1116515" y="1831692"/>
            <a:ext cx="3268988" cy="1026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您的内容打在这里，或者通过复制您的文本后，在此框中选择粘贴，并选择只保留文字。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37" name="弧形 36"/>
          <p:cNvSpPr/>
          <p:nvPr/>
        </p:nvSpPr>
        <p:spPr>
          <a:xfrm>
            <a:off x="3168209" y="790466"/>
            <a:ext cx="377944" cy="377944"/>
          </a:xfrm>
          <a:prstGeom prst="arc">
            <a:avLst>
              <a:gd name="adj1" fmla="val 18916496"/>
              <a:gd name="adj2" fmla="val 2632855"/>
            </a:avLst>
          </a:prstGeom>
          <a:ln>
            <a:solidFill>
              <a:srgbClr val="41445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38" name="组合 37"/>
          <p:cNvGrpSpPr/>
          <p:nvPr/>
        </p:nvGrpSpPr>
        <p:grpSpPr>
          <a:xfrm>
            <a:off x="1017726" y="3479438"/>
            <a:ext cx="394805" cy="355962"/>
            <a:chOff x="5424755" y="1340768"/>
            <a:chExt cx="670560" cy="604586"/>
          </a:xfrm>
        </p:grpSpPr>
        <p:grpSp>
          <p:nvGrpSpPr>
            <p:cNvPr id="39" name="组合 38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41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42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40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43" name="文本框 9"/>
          <p:cNvSpPr txBox="1"/>
          <p:nvPr/>
        </p:nvSpPr>
        <p:spPr>
          <a:xfrm>
            <a:off x="1494459" y="3490063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1548451" y="3760023"/>
            <a:ext cx="6123925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组合 57"/>
          <p:cNvGrpSpPr/>
          <p:nvPr/>
        </p:nvGrpSpPr>
        <p:grpSpPr>
          <a:xfrm>
            <a:off x="7779502" y="3662230"/>
            <a:ext cx="193989" cy="174903"/>
            <a:chOff x="3720691" y="2824413"/>
            <a:chExt cx="1341120" cy="1209172"/>
          </a:xfrm>
        </p:grpSpPr>
        <p:sp>
          <p:nvSpPr>
            <p:cNvPr id="59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60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1476027" y="3870662"/>
            <a:ext cx="6407261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8196694" y="1168410"/>
            <a:ext cx="208734" cy="138347"/>
            <a:chOff x="9482595" y="2565731"/>
            <a:chExt cx="278384" cy="184511"/>
          </a:xfrm>
        </p:grpSpPr>
        <p:sp>
          <p:nvSpPr>
            <p:cNvPr id="63" name="椭圆 62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4" name="椭圆 63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44" name="Freeform 126"/>
          <p:cNvSpPr>
            <a:spLocks noChangeAspect="1" noEditPoints="1"/>
          </p:cNvSpPr>
          <p:nvPr/>
        </p:nvSpPr>
        <p:spPr bwMode="auto">
          <a:xfrm>
            <a:off x="567694" y="263306"/>
            <a:ext cx="200874" cy="251355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/>
      <p:bldP spid="33" grpId="0" bldLvl="0" animBg="1"/>
      <p:bldP spid="34" grpId="0" bldLvl="0" animBg="1"/>
      <p:bldP spid="35" grpId="0"/>
      <p:bldP spid="36" grpId="0"/>
      <p:bldP spid="37" grpId="0" bldLvl="0" animBg="1"/>
      <p:bldP spid="43" grpId="0"/>
      <p:bldP spid="61" grpId="0"/>
      <p:bldP spid="4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16" name="组合 1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8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9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21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2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5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6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06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44" name="Freeform 126"/>
          <p:cNvSpPr>
            <a:spLocks noChangeAspect="1" noEditPoints="1"/>
          </p:cNvSpPr>
          <p:nvPr/>
        </p:nvSpPr>
        <p:spPr bwMode="auto">
          <a:xfrm>
            <a:off x="567694" y="263306"/>
            <a:ext cx="200874" cy="251355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911840" y="1792534"/>
            <a:ext cx="1364918" cy="1230629"/>
            <a:chOff x="3720691" y="2824413"/>
            <a:chExt cx="1341120" cy="1209172"/>
          </a:xfrm>
        </p:grpSpPr>
        <p:sp>
          <p:nvSpPr>
            <p:cNvPr id="4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rgbClr val="414455"/>
                </a:solidFill>
              </a:endParaRPr>
            </a:p>
          </p:txBody>
        </p:sp>
        <p:sp>
          <p:nvSpPr>
            <p:cNvPr id="4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srgbClr val="414455"/>
                </a:solidFill>
              </a:endParaRPr>
            </a:p>
          </p:txBody>
        </p:sp>
      </p:grpSp>
      <p:sp>
        <p:nvSpPr>
          <p:cNvPr id="48" name="Freeform 5"/>
          <p:cNvSpPr/>
          <p:nvPr/>
        </p:nvSpPr>
        <p:spPr bwMode="auto">
          <a:xfrm rot="1855731">
            <a:off x="4005305" y="1876804"/>
            <a:ext cx="1177988" cy="106209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rgbClr val="414455"/>
              </a:solidFill>
            </a:endParaRPr>
          </a:p>
        </p:txBody>
      </p:sp>
      <p:sp>
        <p:nvSpPr>
          <p:cNvPr id="49" name="文本框 9"/>
          <p:cNvSpPr txBox="1"/>
          <p:nvPr/>
        </p:nvSpPr>
        <p:spPr>
          <a:xfrm>
            <a:off x="4171968" y="2248249"/>
            <a:ext cx="939951" cy="29527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 algn="ctr"/>
            <a:r>
              <a:rPr lang="zh-CN" altLang="en-US" sz="150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</a:t>
            </a:r>
            <a:endParaRPr lang="en-US" altLang="zh-CN" sz="1500" b="1" dirty="0" smtClean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4895951" y="1716738"/>
            <a:ext cx="502789" cy="453321"/>
            <a:chOff x="5424755" y="1340768"/>
            <a:chExt cx="670560" cy="604586"/>
          </a:xfrm>
        </p:grpSpPr>
        <p:grpSp>
          <p:nvGrpSpPr>
            <p:cNvPr id="51" name="组合 50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55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56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54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52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5" name="矩形 64"/>
          <p:cNvSpPr/>
          <p:nvPr/>
        </p:nvSpPr>
        <p:spPr>
          <a:xfrm>
            <a:off x="5489863" y="1600345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矩形 47"/>
          <p:cNvSpPr>
            <a:spLocks noChangeArrowheads="1"/>
          </p:cNvSpPr>
          <p:nvPr/>
        </p:nvSpPr>
        <p:spPr bwMode="auto">
          <a:xfrm>
            <a:off x="5489863" y="1842531"/>
            <a:ext cx="202885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67" name="组合 66"/>
          <p:cNvGrpSpPr/>
          <p:nvPr/>
        </p:nvGrpSpPr>
        <p:grpSpPr>
          <a:xfrm>
            <a:off x="4895951" y="2526617"/>
            <a:ext cx="502789" cy="453321"/>
            <a:chOff x="5424755" y="1340768"/>
            <a:chExt cx="670560" cy="604586"/>
          </a:xfrm>
        </p:grpSpPr>
        <p:grpSp>
          <p:nvGrpSpPr>
            <p:cNvPr id="68" name="组合 67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70" name="组合 6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72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73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71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69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74" name="矩形 73"/>
          <p:cNvSpPr/>
          <p:nvPr/>
        </p:nvSpPr>
        <p:spPr>
          <a:xfrm>
            <a:off x="5489863" y="2410224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矩形 47"/>
          <p:cNvSpPr>
            <a:spLocks noChangeArrowheads="1"/>
          </p:cNvSpPr>
          <p:nvPr/>
        </p:nvSpPr>
        <p:spPr bwMode="auto">
          <a:xfrm>
            <a:off x="5489863" y="2652410"/>
            <a:ext cx="202885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3745259" y="1708329"/>
            <a:ext cx="502789" cy="453321"/>
            <a:chOff x="5424755" y="1340768"/>
            <a:chExt cx="670560" cy="604586"/>
          </a:xfrm>
        </p:grpSpPr>
        <p:grpSp>
          <p:nvGrpSpPr>
            <p:cNvPr id="77" name="组合 7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79" name="组合 7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81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82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80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7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83" name="矩形 82"/>
          <p:cNvSpPr/>
          <p:nvPr/>
        </p:nvSpPr>
        <p:spPr>
          <a:xfrm>
            <a:off x="1764419" y="1603132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矩形 47"/>
          <p:cNvSpPr>
            <a:spLocks noChangeArrowheads="1"/>
          </p:cNvSpPr>
          <p:nvPr/>
        </p:nvSpPr>
        <p:spPr bwMode="auto">
          <a:xfrm>
            <a:off x="1764419" y="1845317"/>
            <a:ext cx="202885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85" name="组合 84"/>
          <p:cNvGrpSpPr/>
          <p:nvPr/>
        </p:nvGrpSpPr>
        <p:grpSpPr>
          <a:xfrm>
            <a:off x="3745259" y="2515422"/>
            <a:ext cx="502789" cy="453321"/>
            <a:chOff x="5424755" y="1340768"/>
            <a:chExt cx="670560" cy="604586"/>
          </a:xfrm>
        </p:grpSpPr>
        <p:grpSp>
          <p:nvGrpSpPr>
            <p:cNvPr id="86" name="组合 85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88" name="组合 87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90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91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89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87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04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92" name="矩形 91"/>
          <p:cNvSpPr/>
          <p:nvPr/>
        </p:nvSpPr>
        <p:spPr>
          <a:xfrm>
            <a:off x="1764419" y="2410224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矩形 47"/>
          <p:cNvSpPr>
            <a:spLocks noChangeArrowheads="1"/>
          </p:cNvSpPr>
          <p:nvPr/>
        </p:nvSpPr>
        <p:spPr bwMode="auto">
          <a:xfrm>
            <a:off x="1764419" y="2652410"/>
            <a:ext cx="202885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94" name="组合 93"/>
          <p:cNvGrpSpPr/>
          <p:nvPr/>
        </p:nvGrpSpPr>
        <p:grpSpPr>
          <a:xfrm>
            <a:off x="1017726" y="3689441"/>
            <a:ext cx="394805" cy="355962"/>
            <a:chOff x="5424755" y="1340768"/>
            <a:chExt cx="670560" cy="604586"/>
          </a:xfrm>
        </p:grpSpPr>
        <p:grpSp>
          <p:nvGrpSpPr>
            <p:cNvPr id="95" name="组合 94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97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98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96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99" name="文本框 9"/>
          <p:cNvSpPr txBox="1"/>
          <p:nvPr/>
        </p:nvSpPr>
        <p:spPr>
          <a:xfrm>
            <a:off x="1494459" y="370006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100" name="直接连接符 99"/>
          <p:cNvCxnSpPr/>
          <p:nvPr/>
        </p:nvCxnSpPr>
        <p:spPr>
          <a:xfrm>
            <a:off x="1548451" y="3970026"/>
            <a:ext cx="6123925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组合 100"/>
          <p:cNvGrpSpPr/>
          <p:nvPr/>
        </p:nvGrpSpPr>
        <p:grpSpPr>
          <a:xfrm>
            <a:off x="7779502" y="3872233"/>
            <a:ext cx="193989" cy="174903"/>
            <a:chOff x="3720691" y="2824413"/>
            <a:chExt cx="1341120" cy="1209172"/>
          </a:xfrm>
        </p:grpSpPr>
        <p:sp>
          <p:nvSpPr>
            <p:cNvPr id="102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03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1476027" y="4080665"/>
            <a:ext cx="6407261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6245750" y="1515990"/>
            <a:ext cx="208734" cy="138347"/>
            <a:chOff x="9482595" y="2565731"/>
            <a:chExt cx="278384" cy="184511"/>
          </a:xfrm>
        </p:grpSpPr>
        <p:sp>
          <p:nvSpPr>
            <p:cNvPr id="106" name="椭圆 105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4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4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4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4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4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4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4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4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500"/>
                            </p:stCondLst>
                            <p:childTnLst>
                              <p:par>
                                <p:cTn id="10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ldLvl="0" animBg="1"/>
      <p:bldP spid="48" grpId="0" bldLvl="0" animBg="1"/>
      <p:bldP spid="49" grpId="0"/>
      <p:bldP spid="65" grpId="0"/>
      <p:bldP spid="66" grpId="0"/>
      <p:bldP spid="74" grpId="0"/>
      <p:bldP spid="75" grpId="0"/>
      <p:bldP spid="83" grpId="0"/>
      <p:bldP spid="84" grpId="0"/>
      <p:bldP spid="92" grpId="0"/>
      <p:bldP spid="93" grpId="0"/>
      <p:bldP spid="99" grpId="0"/>
      <p:bldP spid="10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16" name="组合 1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8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9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21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理论基础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2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5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6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07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44" name="Freeform 126"/>
          <p:cNvSpPr>
            <a:spLocks noChangeAspect="1" noEditPoints="1"/>
          </p:cNvSpPr>
          <p:nvPr/>
        </p:nvSpPr>
        <p:spPr bwMode="auto">
          <a:xfrm>
            <a:off x="567694" y="263306"/>
            <a:ext cx="200874" cy="251355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8" name="组合 107"/>
          <p:cNvGrpSpPr/>
          <p:nvPr/>
        </p:nvGrpSpPr>
        <p:grpSpPr>
          <a:xfrm>
            <a:off x="3789117" y="1438369"/>
            <a:ext cx="1565766" cy="1411716"/>
            <a:chOff x="5424755" y="1340768"/>
            <a:chExt cx="670560" cy="604586"/>
          </a:xfrm>
        </p:grpSpPr>
        <p:grpSp>
          <p:nvGrpSpPr>
            <p:cNvPr id="109" name="组合 108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11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12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10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13" name="矩形 112"/>
          <p:cNvSpPr/>
          <p:nvPr/>
        </p:nvSpPr>
        <p:spPr>
          <a:xfrm>
            <a:off x="4079138" y="1705089"/>
            <a:ext cx="1194757" cy="273050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50" b="1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添加标题</a:t>
            </a:r>
            <a:endParaRPr lang="zh-CN" altLang="en-US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4" name="矩形 47"/>
          <p:cNvSpPr>
            <a:spLocks noChangeArrowheads="1"/>
          </p:cNvSpPr>
          <p:nvPr/>
        </p:nvSpPr>
        <p:spPr bwMode="auto">
          <a:xfrm>
            <a:off x="4078623" y="1947275"/>
            <a:ext cx="1087288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</a:t>
            </a:r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115" name="肘形连接符 114"/>
          <p:cNvCxnSpPr/>
          <p:nvPr/>
        </p:nvCxnSpPr>
        <p:spPr>
          <a:xfrm>
            <a:off x="3168209" y="1705089"/>
            <a:ext cx="701895" cy="439134"/>
          </a:xfrm>
          <a:prstGeom prst="bentConnector3">
            <a:avLst/>
          </a:prstGeom>
          <a:ln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6" name="组合 115"/>
          <p:cNvGrpSpPr/>
          <p:nvPr/>
        </p:nvGrpSpPr>
        <p:grpSpPr>
          <a:xfrm>
            <a:off x="2736274" y="1471335"/>
            <a:ext cx="502789" cy="453321"/>
            <a:chOff x="5424755" y="1340768"/>
            <a:chExt cx="670560" cy="604586"/>
          </a:xfrm>
        </p:grpSpPr>
        <p:grpSp>
          <p:nvGrpSpPr>
            <p:cNvPr id="117" name="组合 11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19" name="组合 11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21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22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20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1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23" name="矩形 122"/>
          <p:cNvSpPr/>
          <p:nvPr/>
        </p:nvSpPr>
        <p:spPr>
          <a:xfrm>
            <a:off x="1577689" y="1898938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4" name="矩形 47"/>
          <p:cNvSpPr>
            <a:spLocks noChangeArrowheads="1"/>
          </p:cNvSpPr>
          <p:nvPr/>
        </p:nvSpPr>
        <p:spPr bwMode="auto">
          <a:xfrm>
            <a:off x="1577689" y="2141123"/>
            <a:ext cx="213044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cxnSp>
        <p:nvCxnSpPr>
          <p:cNvPr id="125" name="肘形连接符 124"/>
          <p:cNvCxnSpPr/>
          <p:nvPr/>
        </p:nvCxnSpPr>
        <p:spPr>
          <a:xfrm>
            <a:off x="5273895" y="2104920"/>
            <a:ext cx="701895" cy="439134"/>
          </a:xfrm>
          <a:prstGeom prst="bentConnector3">
            <a:avLst/>
          </a:prstGeom>
          <a:ln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6" name="组合 125"/>
          <p:cNvGrpSpPr/>
          <p:nvPr/>
        </p:nvGrpSpPr>
        <p:grpSpPr>
          <a:xfrm>
            <a:off x="5958928" y="2328087"/>
            <a:ext cx="502789" cy="453321"/>
            <a:chOff x="5424755" y="1340768"/>
            <a:chExt cx="670560" cy="604586"/>
          </a:xfrm>
        </p:grpSpPr>
        <p:grpSp>
          <p:nvGrpSpPr>
            <p:cNvPr id="127" name="组合 12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29" name="组合 12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31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32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30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2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33" name="矩形 132"/>
          <p:cNvSpPr/>
          <p:nvPr/>
        </p:nvSpPr>
        <p:spPr>
          <a:xfrm>
            <a:off x="5813814" y="1572200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4" name="矩形 47"/>
          <p:cNvSpPr>
            <a:spLocks noChangeArrowheads="1"/>
          </p:cNvSpPr>
          <p:nvPr/>
        </p:nvSpPr>
        <p:spPr bwMode="auto">
          <a:xfrm>
            <a:off x="5813814" y="1814385"/>
            <a:ext cx="213044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135" name="组合 134"/>
          <p:cNvGrpSpPr/>
          <p:nvPr/>
        </p:nvGrpSpPr>
        <p:grpSpPr>
          <a:xfrm>
            <a:off x="1006366" y="3328087"/>
            <a:ext cx="394805" cy="355962"/>
            <a:chOff x="5424755" y="1340768"/>
            <a:chExt cx="670560" cy="604586"/>
          </a:xfrm>
        </p:grpSpPr>
        <p:grpSp>
          <p:nvGrpSpPr>
            <p:cNvPr id="136" name="组合 13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38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39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3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40" name="文本框 9"/>
          <p:cNvSpPr txBox="1"/>
          <p:nvPr/>
        </p:nvSpPr>
        <p:spPr>
          <a:xfrm>
            <a:off x="1494459" y="3338713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141" name="直接连接符 140"/>
          <p:cNvCxnSpPr/>
          <p:nvPr/>
        </p:nvCxnSpPr>
        <p:spPr>
          <a:xfrm>
            <a:off x="1548451" y="3608673"/>
            <a:ext cx="6123925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2" name="组合 141"/>
          <p:cNvGrpSpPr/>
          <p:nvPr/>
        </p:nvGrpSpPr>
        <p:grpSpPr>
          <a:xfrm>
            <a:off x="7779502" y="3510880"/>
            <a:ext cx="193989" cy="174903"/>
            <a:chOff x="3720691" y="2824413"/>
            <a:chExt cx="1341120" cy="1209172"/>
          </a:xfrm>
        </p:grpSpPr>
        <p:sp>
          <p:nvSpPr>
            <p:cNvPr id="143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44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45" name="TextBox 144"/>
          <p:cNvSpPr txBox="1"/>
          <p:nvPr/>
        </p:nvSpPr>
        <p:spPr>
          <a:xfrm>
            <a:off x="1476027" y="3719311"/>
            <a:ext cx="6407261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46" name="组合 145"/>
          <p:cNvGrpSpPr/>
          <p:nvPr/>
        </p:nvGrpSpPr>
        <p:grpSpPr>
          <a:xfrm>
            <a:off x="4679984" y="1192038"/>
            <a:ext cx="208734" cy="138347"/>
            <a:chOff x="9482595" y="2565731"/>
            <a:chExt cx="278384" cy="184511"/>
          </a:xfrm>
        </p:grpSpPr>
        <p:sp>
          <p:nvSpPr>
            <p:cNvPr id="147" name="椭圆 146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  <p:sp>
          <p:nvSpPr>
            <p:cNvPr id="148" name="椭圆 147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4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4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4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4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ldLvl="0" animBg="1"/>
      <p:bldP spid="113" grpId="0"/>
      <p:bldP spid="114" grpId="0"/>
      <p:bldP spid="123" grpId="0"/>
      <p:bldP spid="124" grpId="0"/>
      <p:bldP spid="133" grpId="0"/>
      <p:bldP spid="134" grpId="0"/>
      <p:bldP spid="140" grpId="0"/>
      <p:bldP spid="1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14620" y="142563"/>
            <a:ext cx="502789" cy="453321"/>
            <a:chOff x="5424755" y="1340768"/>
            <a:chExt cx="670560" cy="604586"/>
          </a:xfrm>
        </p:grpSpPr>
        <p:grpSp>
          <p:nvGrpSpPr>
            <p:cNvPr id="16" name="组合 1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8" name="Freeform 5"/>
              <p:cNvSpPr/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9" name="Freeform 5"/>
              <p:cNvSpPr/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7" name="Freeform 5"/>
            <p:cNvSpPr/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414455"/>
              </a:solidFill>
              <a:prstDash val="sysDash"/>
              <a:miter lim="800000"/>
            </a:ln>
            <a:effectLst/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21" name="文本框 9"/>
          <p:cNvSpPr txBox="1"/>
          <p:nvPr/>
        </p:nvSpPr>
        <p:spPr>
          <a:xfrm>
            <a:off x="952374" y="231626"/>
            <a:ext cx="1403790" cy="27114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135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主要贡献与创新</a:t>
            </a:r>
            <a:endParaRPr lang="zh-CN" altLang="en-US" sz="135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006366" y="501586"/>
            <a:ext cx="7291077" cy="0"/>
          </a:xfrm>
          <a:prstGeom prst="line">
            <a:avLst/>
          </a:prstGeom>
          <a:ln>
            <a:solidFill>
              <a:srgbClr val="41445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8427406" y="345603"/>
            <a:ext cx="193989" cy="174903"/>
            <a:chOff x="3720691" y="2824413"/>
            <a:chExt cx="1341120" cy="1209172"/>
          </a:xfrm>
        </p:grpSpPr>
        <p:sp>
          <p:nvSpPr>
            <p:cNvPr id="24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5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6" name="文本框 9"/>
          <p:cNvSpPr txBox="1"/>
          <p:nvPr/>
        </p:nvSpPr>
        <p:spPr>
          <a:xfrm>
            <a:off x="8027484" y="250547"/>
            <a:ext cx="323952" cy="256540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en-US" altLang="zh-CN" sz="1350" dirty="0" smtClean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08</a:t>
            </a:r>
            <a:endParaRPr lang="zh-CN" altLang="en-US" sz="1350" dirty="0">
              <a:solidFill>
                <a:srgbClr val="414455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44" name="Freeform 126"/>
          <p:cNvSpPr>
            <a:spLocks noChangeAspect="1" noEditPoints="1"/>
          </p:cNvSpPr>
          <p:nvPr/>
        </p:nvSpPr>
        <p:spPr bwMode="auto">
          <a:xfrm>
            <a:off x="567694" y="263306"/>
            <a:ext cx="200874" cy="251355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6"/>
          <p:cNvSpPr/>
          <p:nvPr/>
        </p:nvSpPr>
        <p:spPr bwMode="auto">
          <a:xfrm flipH="1">
            <a:off x="4243560" y="4352369"/>
            <a:ext cx="670226" cy="144190"/>
          </a:xfrm>
          <a:custGeom>
            <a:avLst/>
            <a:gdLst>
              <a:gd name="T0" fmla="*/ 20 w 23"/>
              <a:gd name="T1" fmla="*/ 0 h 5"/>
              <a:gd name="T2" fmla="*/ 3 w 23"/>
              <a:gd name="T3" fmla="*/ 0 h 5"/>
              <a:gd name="T4" fmla="*/ 0 w 23"/>
              <a:gd name="T5" fmla="*/ 2 h 5"/>
              <a:gd name="T6" fmla="*/ 3 w 23"/>
              <a:gd name="T7" fmla="*/ 5 h 5"/>
              <a:gd name="T8" fmla="*/ 20 w 23"/>
              <a:gd name="T9" fmla="*/ 5 h 5"/>
              <a:gd name="T10" fmla="*/ 23 w 23"/>
              <a:gd name="T11" fmla="*/ 2 h 5"/>
              <a:gd name="T12" fmla="*/ 20 w 23"/>
              <a:gd name="T1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5">
                <a:moveTo>
                  <a:pt x="20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2" y="5"/>
                  <a:pt x="23" y="4"/>
                  <a:pt x="23" y="2"/>
                </a:cubicBezTo>
                <a:cubicBezTo>
                  <a:pt x="23" y="1"/>
                  <a:pt x="22" y="0"/>
                  <a:pt x="20" y="0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0"/>
          </a:p>
        </p:txBody>
      </p:sp>
      <p:sp>
        <p:nvSpPr>
          <p:cNvPr id="20" name="Freeform 24"/>
          <p:cNvSpPr/>
          <p:nvPr/>
        </p:nvSpPr>
        <p:spPr>
          <a:xfrm flipH="1">
            <a:off x="4067890" y="4024510"/>
            <a:ext cx="1021563" cy="297804"/>
          </a:xfrm>
          <a:custGeom>
            <a:avLst/>
            <a:gdLst>
              <a:gd name="connsiteX0" fmla="*/ 0 w 2645228"/>
              <a:gd name="connsiteY0" fmla="*/ 0 h 496975"/>
              <a:gd name="connsiteX1" fmla="*/ 2645228 w 2645228"/>
              <a:gd name="connsiteY1" fmla="*/ 0 h 496975"/>
              <a:gd name="connsiteX2" fmla="*/ 2645228 w 2645228"/>
              <a:gd name="connsiteY2" fmla="*/ 56095 h 496975"/>
              <a:gd name="connsiteX3" fmla="*/ 2204348 w 2645228"/>
              <a:gd name="connsiteY3" fmla="*/ 496975 h 496975"/>
              <a:gd name="connsiteX4" fmla="*/ 440880 w 2645228"/>
              <a:gd name="connsiteY4" fmla="*/ 496975 h 496975"/>
              <a:gd name="connsiteX5" fmla="*/ 0 w 2645228"/>
              <a:gd name="connsiteY5" fmla="*/ 56095 h 496975"/>
              <a:gd name="connsiteX6" fmla="*/ 0 w 2645228"/>
              <a:gd name="connsiteY6" fmla="*/ 0 h 49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45228" h="496975">
                <a:moveTo>
                  <a:pt x="0" y="0"/>
                </a:moveTo>
                <a:lnTo>
                  <a:pt x="2645228" y="0"/>
                </a:lnTo>
                <a:lnTo>
                  <a:pt x="2645228" y="56095"/>
                </a:lnTo>
                <a:cubicBezTo>
                  <a:pt x="2645228" y="299586"/>
                  <a:pt x="2447839" y="496975"/>
                  <a:pt x="2204348" y="496975"/>
                </a:cubicBezTo>
                <a:lnTo>
                  <a:pt x="440880" y="496975"/>
                </a:lnTo>
                <a:cubicBezTo>
                  <a:pt x="197389" y="496975"/>
                  <a:pt x="0" y="299586"/>
                  <a:pt x="0" y="56095"/>
                </a:cubicBezTo>
                <a:lnTo>
                  <a:pt x="0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27" name="Freeform 25"/>
          <p:cNvSpPr/>
          <p:nvPr/>
        </p:nvSpPr>
        <p:spPr>
          <a:xfrm flipH="1">
            <a:off x="4350820" y="4526613"/>
            <a:ext cx="455706" cy="97281"/>
          </a:xfrm>
          <a:custGeom>
            <a:avLst/>
            <a:gdLst>
              <a:gd name="connsiteX0" fmla="*/ 0 w 694404"/>
              <a:gd name="connsiteY0" fmla="*/ 0 h 288475"/>
              <a:gd name="connsiteX1" fmla="*/ 694404 w 694404"/>
              <a:gd name="connsiteY1" fmla="*/ 0 h 288475"/>
              <a:gd name="connsiteX2" fmla="*/ 693800 w 694404"/>
              <a:gd name="connsiteY2" fmla="*/ 5989 h 288475"/>
              <a:gd name="connsiteX3" fmla="*/ 347202 w 694404"/>
              <a:gd name="connsiteY3" fmla="*/ 288475 h 288475"/>
              <a:gd name="connsiteX4" fmla="*/ 604 w 694404"/>
              <a:gd name="connsiteY4" fmla="*/ 5989 h 288475"/>
              <a:gd name="connsiteX5" fmla="*/ 0 w 694404"/>
              <a:gd name="connsiteY5" fmla="*/ 0 h 28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4404" h="288475">
                <a:moveTo>
                  <a:pt x="0" y="0"/>
                </a:moveTo>
                <a:lnTo>
                  <a:pt x="694404" y="0"/>
                </a:lnTo>
                <a:lnTo>
                  <a:pt x="693800" y="5989"/>
                </a:lnTo>
                <a:cubicBezTo>
                  <a:pt x="660811" y="167204"/>
                  <a:pt x="518169" y="288475"/>
                  <a:pt x="347202" y="288475"/>
                </a:cubicBezTo>
                <a:cubicBezTo>
                  <a:pt x="176235" y="288475"/>
                  <a:pt x="33593" y="167204"/>
                  <a:pt x="604" y="5989"/>
                </a:cubicBezTo>
                <a:lnTo>
                  <a:pt x="0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28" name="Freeform 5"/>
          <p:cNvSpPr/>
          <p:nvPr/>
        </p:nvSpPr>
        <p:spPr bwMode="auto">
          <a:xfrm>
            <a:off x="4496694" y="3449098"/>
            <a:ext cx="133315" cy="393995"/>
          </a:xfrm>
          <a:custGeom>
            <a:avLst/>
            <a:gdLst>
              <a:gd name="T0" fmla="*/ 77 w 112"/>
              <a:gd name="T1" fmla="*/ 270 h 331"/>
              <a:gd name="T2" fmla="*/ 44 w 112"/>
              <a:gd name="T3" fmla="*/ 331 h 331"/>
              <a:gd name="T4" fmla="*/ 15 w 112"/>
              <a:gd name="T5" fmla="*/ 328 h 331"/>
              <a:gd name="T6" fmla="*/ 0 w 112"/>
              <a:gd name="T7" fmla="*/ 261 h 331"/>
              <a:gd name="T8" fmla="*/ 35 w 112"/>
              <a:gd name="T9" fmla="*/ 0 h 331"/>
              <a:gd name="T10" fmla="*/ 112 w 112"/>
              <a:gd name="T11" fmla="*/ 11 h 331"/>
              <a:gd name="T12" fmla="*/ 77 w 112"/>
              <a:gd name="T13" fmla="*/ 27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2" h="331">
                <a:moveTo>
                  <a:pt x="77" y="270"/>
                </a:moveTo>
                <a:lnTo>
                  <a:pt x="44" y="331"/>
                </a:lnTo>
                <a:lnTo>
                  <a:pt x="15" y="328"/>
                </a:lnTo>
                <a:lnTo>
                  <a:pt x="0" y="261"/>
                </a:lnTo>
                <a:lnTo>
                  <a:pt x="35" y="0"/>
                </a:lnTo>
                <a:lnTo>
                  <a:pt x="112" y="11"/>
                </a:lnTo>
                <a:lnTo>
                  <a:pt x="77" y="27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29" name="Freeform 6"/>
          <p:cNvSpPr/>
          <p:nvPr/>
        </p:nvSpPr>
        <p:spPr bwMode="auto">
          <a:xfrm>
            <a:off x="4534784" y="3378869"/>
            <a:ext cx="104748" cy="121412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2 w 64"/>
              <a:gd name="T15" fmla="*/ 22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3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2" y="22"/>
                </a:cubicBezTo>
                <a:lnTo>
                  <a:pt x="58" y="48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30" name="Freeform 7"/>
          <p:cNvSpPr/>
          <p:nvPr/>
        </p:nvSpPr>
        <p:spPr bwMode="auto">
          <a:xfrm>
            <a:off x="4522881" y="3422911"/>
            <a:ext cx="114270" cy="110700"/>
          </a:xfrm>
          <a:custGeom>
            <a:avLst/>
            <a:gdLst>
              <a:gd name="T0" fmla="*/ 85 w 96"/>
              <a:gd name="T1" fmla="*/ 93 h 93"/>
              <a:gd name="T2" fmla="*/ 0 w 96"/>
              <a:gd name="T3" fmla="*/ 81 h 93"/>
              <a:gd name="T4" fmla="*/ 11 w 96"/>
              <a:gd name="T5" fmla="*/ 0 h 93"/>
              <a:gd name="T6" fmla="*/ 96 w 96"/>
              <a:gd name="T7" fmla="*/ 12 h 93"/>
              <a:gd name="T8" fmla="*/ 85 w 96"/>
              <a:gd name="T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3">
                <a:moveTo>
                  <a:pt x="85" y="93"/>
                </a:moveTo>
                <a:lnTo>
                  <a:pt x="0" y="81"/>
                </a:lnTo>
                <a:lnTo>
                  <a:pt x="11" y="0"/>
                </a:lnTo>
                <a:lnTo>
                  <a:pt x="96" y="12"/>
                </a:lnTo>
                <a:lnTo>
                  <a:pt x="85" y="93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31" name="Freeform 8"/>
          <p:cNvSpPr/>
          <p:nvPr/>
        </p:nvSpPr>
        <p:spPr bwMode="auto">
          <a:xfrm>
            <a:off x="4514549" y="3828808"/>
            <a:ext cx="34520" cy="57135"/>
          </a:xfrm>
          <a:custGeom>
            <a:avLst/>
            <a:gdLst>
              <a:gd name="T0" fmla="*/ 0 w 21"/>
              <a:gd name="T1" fmla="*/ 5 h 35"/>
              <a:gd name="T2" fmla="*/ 5 w 21"/>
              <a:gd name="T3" fmla="*/ 26 h 35"/>
              <a:gd name="T4" fmla="*/ 21 w 21"/>
              <a:gd name="T5" fmla="*/ 9 h 35"/>
              <a:gd name="T6" fmla="*/ 0 w 21"/>
              <a:gd name="T7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5"/>
                </a:moveTo>
                <a:cubicBezTo>
                  <a:pt x="0" y="5"/>
                  <a:pt x="3" y="22"/>
                  <a:pt x="5" y="26"/>
                </a:cubicBezTo>
                <a:cubicBezTo>
                  <a:pt x="6" y="31"/>
                  <a:pt x="9" y="35"/>
                  <a:pt x="21" y="9"/>
                </a:cubicBezTo>
                <a:cubicBezTo>
                  <a:pt x="21" y="9"/>
                  <a:pt x="13" y="0"/>
                  <a:pt x="0" y="5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32" name="Freeform 9"/>
          <p:cNvSpPr/>
          <p:nvPr/>
        </p:nvSpPr>
        <p:spPr bwMode="auto">
          <a:xfrm>
            <a:off x="4634770" y="3447908"/>
            <a:ext cx="132125" cy="393995"/>
          </a:xfrm>
          <a:custGeom>
            <a:avLst/>
            <a:gdLst>
              <a:gd name="T0" fmla="*/ 75 w 111"/>
              <a:gd name="T1" fmla="*/ 269 h 331"/>
              <a:gd name="T2" fmla="*/ 44 w 111"/>
              <a:gd name="T3" fmla="*/ 331 h 331"/>
              <a:gd name="T4" fmla="*/ 15 w 111"/>
              <a:gd name="T5" fmla="*/ 326 h 331"/>
              <a:gd name="T6" fmla="*/ 0 w 111"/>
              <a:gd name="T7" fmla="*/ 259 h 331"/>
              <a:gd name="T8" fmla="*/ 34 w 111"/>
              <a:gd name="T9" fmla="*/ 0 h 331"/>
              <a:gd name="T10" fmla="*/ 111 w 111"/>
              <a:gd name="T11" fmla="*/ 9 h 331"/>
              <a:gd name="T12" fmla="*/ 75 w 111"/>
              <a:gd name="T13" fmla="*/ 269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1" h="331">
                <a:moveTo>
                  <a:pt x="75" y="269"/>
                </a:moveTo>
                <a:lnTo>
                  <a:pt x="44" y="331"/>
                </a:lnTo>
                <a:lnTo>
                  <a:pt x="15" y="326"/>
                </a:lnTo>
                <a:lnTo>
                  <a:pt x="0" y="259"/>
                </a:lnTo>
                <a:lnTo>
                  <a:pt x="34" y="0"/>
                </a:lnTo>
                <a:lnTo>
                  <a:pt x="111" y="9"/>
                </a:lnTo>
                <a:lnTo>
                  <a:pt x="75" y="269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33" name="Freeform 10"/>
          <p:cNvSpPr/>
          <p:nvPr/>
        </p:nvSpPr>
        <p:spPr bwMode="auto">
          <a:xfrm>
            <a:off x="4671670" y="3375299"/>
            <a:ext cx="104748" cy="121412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1 w 64"/>
              <a:gd name="T15" fmla="*/ 23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4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1" y="23"/>
                </a:cubicBezTo>
                <a:lnTo>
                  <a:pt x="58" y="48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34" name="Freeform 11"/>
          <p:cNvSpPr/>
          <p:nvPr/>
        </p:nvSpPr>
        <p:spPr bwMode="auto">
          <a:xfrm>
            <a:off x="4660957" y="3421721"/>
            <a:ext cx="114270" cy="109509"/>
          </a:xfrm>
          <a:custGeom>
            <a:avLst/>
            <a:gdLst>
              <a:gd name="T0" fmla="*/ 85 w 96"/>
              <a:gd name="T1" fmla="*/ 92 h 92"/>
              <a:gd name="T2" fmla="*/ 0 w 96"/>
              <a:gd name="T3" fmla="*/ 81 h 92"/>
              <a:gd name="T4" fmla="*/ 11 w 96"/>
              <a:gd name="T5" fmla="*/ 0 h 92"/>
              <a:gd name="T6" fmla="*/ 96 w 96"/>
              <a:gd name="T7" fmla="*/ 11 h 92"/>
              <a:gd name="T8" fmla="*/ 85 w 96"/>
              <a:gd name="T9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2">
                <a:moveTo>
                  <a:pt x="85" y="92"/>
                </a:moveTo>
                <a:lnTo>
                  <a:pt x="0" y="81"/>
                </a:lnTo>
                <a:lnTo>
                  <a:pt x="11" y="0"/>
                </a:lnTo>
                <a:lnTo>
                  <a:pt x="96" y="11"/>
                </a:lnTo>
                <a:lnTo>
                  <a:pt x="85" y="92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35" name="Freeform 12"/>
          <p:cNvSpPr/>
          <p:nvPr/>
        </p:nvSpPr>
        <p:spPr bwMode="auto">
          <a:xfrm>
            <a:off x="4652625" y="3825238"/>
            <a:ext cx="34520" cy="57135"/>
          </a:xfrm>
          <a:custGeom>
            <a:avLst/>
            <a:gdLst>
              <a:gd name="T0" fmla="*/ 0 w 21"/>
              <a:gd name="T1" fmla="*/ 6 h 35"/>
              <a:gd name="T2" fmla="*/ 5 w 21"/>
              <a:gd name="T3" fmla="*/ 27 h 35"/>
              <a:gd name="T4" fmla="*/ 21 w 21"/>
              <a:gd name="T5" fmla="*/ 10 h 35"/>
              <a:gd name="T6" fmla="*/ 0 w 21"/>
              <a:gd name="T7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6"/>
                </a:moveTo>
                <a:cubicBezTo>
                  <a:pt x="0" y="6"/>
                  <a:pt x="3" y="22"/>
                  <a:pt x="5" y="27"/>
                </a:cubicBezTo>
                <a:cubicBezTo>
                  <a:pt x="6" y="31"/>
                  <a:pt x="9" y="35"/>
                  <a:pt x="21" y="10"/>
                </a:cubicBezTo>
                <a:cubicBezTo>
                  <a:pt x="21" y="10"/>
                  <a:pt x="13" y="0"/>
                  <a:pt x="0" y="6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36" name="Freeform 13"/>
          <p:cNvSpPr/>
          <p:nvPr/>
        </p:nvSpPr>
        <p:spPr bwMode="auto">
          <a:xfrm>
            <a:off x="4754992" y="3450288"/>
            <a:ext cx="30948" cy="199973"/>
          </a:xfrm>
          <a:custGeom>
            <a:avLst/>
            <a:gdLst>
              <a:gd name="T0" fmla="*/ 4 w 19"/>
              <a:gd name="T1" fmla="*/ 0 h 122"/>
              <a:gd name="T2" fmla="*/ 19 w 19"/>
              <a:gd name="T3" fmla="*/ 16 h 122"/>
              <a:gd name="T4" fmla="*/ 7 w 19"/>
              <a:gd name="T5" fmla="*/ 115 h 122"/>
              <a:gd name="T6" fmla="*/ 0 w 19"/>
              <a:gd name="T7" fmla="*/ 121 h 122"/>
              <a:gd name="T8" fmla="*/ 10 w 19"/>
              <a:gd name="T9" fmla="*/ 43 h 122"/>
              <a:gd name="T10" fmla="*/ 5 w 19"/>
              <a:gd name="T11" fmla="*/ 34 h 122"/>
              <a:gd name="T12" fmla="*/ 4 w 19"/>
              <a:gd name="T13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22">
                <a:moveTo>
                  <a:pt x="4" y="0"/>
                </a:moveTo>
                <a:cubicBezTo>
                  <a:pt x="4" y="0"/>
                  <a:pt x="18" y="10"/>
                  <a:pt x="19" y="16"/>
                </a:cubicBezTo>
                <a:cubicBezTo>
                  <a:pt x="19" y="21"/>
                  <a:pt x="7" y="115"/>
                  <a:pt x="7" y="115"/>
                </a:cubicBezTo>
                <a:cubicBezTo>
                  <a:pt x="7" y="115"/>
                  <a:pt x="8" y="122"/>
                  <a:pt x="0" y="121"/>
                </a:cubicBezTo>
                <a:cubicBezTo>
                  <a:pt x="10" y="43"/>
                  <a:pt x="10" y="43"/>
                  <a:pt x="10" y="43"/>
                </a:cubicBezTo>
                <a:cubicBezTo>
                  <a:pt x="5" y="34"/>
                  <a:pt x="5" y="34"/>
                  <a:pt x="5" y="34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grpSp>
        <p:nvGrpSpPr>
          <p:cNvPr id="37" name="Group 123"/>
          <p:cNvGrpSpPr/>
          <p:nvPr/>
        </p:nvGrpSpPr>
        <p:grpSpPr>
          <a:xfrm>
            <a:off x="3828927" y="3388392"/>
            <a:ext cx="613013" cy="465414"/>
            <a:chOff x="7170738" y="4168775"/>
            <a:chExt cx="817563" cy="620713"/>
          </a:xfrm>
          <a:solidFill>
            <a:srgbClr val="0D0D0D">
              <a:alpha val="21176"/>
            </a:srgbClr>
          </a:solidFill>
        </p:grpSpPr>
        <p:sp>
          <p:nvSpPr>
            <p:cNvPr id="38" name="Freeform 14"/>
            <p:cNvSpPr/>
            <p:nvPr/>
          </p:nvSpPr>
          <p:spPr bwMode="auto">
            <a:xfrm>
              <a:off x="7170738" y="4168775"/>
              <a:ext cx="785813" cy="354013"/>
            </a:xfrm>
            <a:custGeom>
              <a:avLst/>
              <a:gdLst>
                <a:gd name="T0" fmla="*/ 246 w 495"/>
                <a:gd name="T1" fmla="*/ 223 h 223"/>
                <a:gd name="T2" fmla="*/ 0 w 495"/>
                <a:gd name="T3" fmla="*/ 111 h 223"/>
                <a:gd name="T4" fmla="*/ 252 w 495"/>
                <a:gd name="T5" fmla="*/ 0 h 223"/>
                <a:gd name="T6" fmla="*/ 495 w 495"/>
                <a:gd name="T7" fmla="*/ 109 h 223"/>
                <a:gd name="T8" fmla="*/ 246 w 495"/>
                <a:gd name="T9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5" h="223">
                  <a:moveTo>
                    <a:pt x="246" y="223"/>
                  </a:moveTo>
                  <a:lnTo>
                    <a:pt x="0" y="111"/>
                  </a:lnTo>
                  <a:lnTo>
                    <a:pt x="252" y="0"/>
                  </a:lnTo>
                  <a:lnTo>
                    <a:pt x="495" y="109"/>
                  </a:lnTo>
                  <a:lnTo>
                    <a:pt x="246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39" name="Rectangle 15"/>
            <p:cNvSpPr>
              <a:spLocks noChangeArrowheads="1"/>
            </p:cNvSpPr>
            <p:nvPr/>
          </p:nvSpPr>
          <p:spPr bwMode="auto">
            <a:xfrm>
              <a:off x="7924800" y="4335463"/>
              <a:ext cx="23813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40" name="Oval 16"/>
            <p:cNvSpPr>
              <a:spLocks noChangeArrowheads="1"/>
            </p:cNvSpPr>
            <p:nvPr/>
          </p:nvSpPr>
          <p:spPr bwMode="auto">
            <a:xfrm>
              <a:off x="7897813" y="4564063"/>
              <a:ext cx="76200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41" name="Freeform 17"/>
            <p:cNvSpPr/>
            <p:nvPr/>
          </p:nvSpPr>
          <p:spPr bwMode="auto">
            <a:xfrm>
              <a:off x="7888288" y="4605338"/>
              <a:ext cx="55563" cy="171450"/>
            </a:xfrm>
            <a:custGeom>
              <a:avLst/>
              <a:gdLst>
                <a:gd name="T0" fmla="*/ 14 w 26"/>
                <a:gd name="T1" fmla="*/ 4 h 79"/>
                <a:gd name="T2" fmla="*/ 6 w 26"/>
                <a:gd name="T3" fmla="*/ 79 h 79"/>
                <a:gd name="T4" fmla="*/ 26 w 26"/>
                <a:gd name="T5" fmla="*/ 79 h 79"/>
                <a:gd name="T6" fmla="*/ 26 w 26"/>
                <a:gd name="T7" fmla="*/ 0 h 79"/>
                <a:gd name="T8" fmla="*/ 14 w 26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9">
                  <a:moveTo>
                    <a:pt x="14" y="4"/>
                  </a:moveTo>
                  <a:cubicBezTo>
                    <a:pt x="14" y="4"/>
                    <a:pt x="0" y="34"/>
                    <a:pt x="6" y="79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14" y="7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42" name="Freeform 18"/>
            <p:cNvSpPr/>
            <p:nvPr/>
          </p:nvSpPr>
          <p:spPr bwMode="auto">
            <a:xfrm>
              <a:off x="7932738" y="4605338"/>
              <a:ext cx="55563" cy="171450"/>
            </a:xfrm>
            <a:custGeom>
              <a:avLst/>
              <a:gdLst>
                <a:gd name="T0" fmla="*/ 11 w 25"/>
                <a:gd name="T1" fmla="*/ 4 h 79"/>
                <a:gd name="T2" fmla="*/ 20 w 25"/>
                <a:gd name="T3" fmla="*/ 79 h 79"/>
                <a:gd name="T4" fmla="*/ 0 w 25"/>
                <a:gd name="T5" fmla="*/ 79 h 79"/>
                <a:gd name="T6" fmla="*/ 0 w 25"/>
                <a:gd name="T7" fmla="*/ 0 h 79"/>
                <a:gd name="T8" fmla="*/ 11 w 25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9">
                  <a:moveTo>
                    <a:pt x="11" y="4"/>
                  </a:moveTo>
                  <a:cubicBezTo>
                    <a:pt x="11" y="4"/>
                    <a:pt x="25" y="34"/>
                    <a:pt x="2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1" y="7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43" name="Freeform 19"/>
            <p:cNvSpPr/>
            <p:nvPr/>
          </p:nvSpPr>
          <p:spPr bwMode="auto">
            <a:xfrm>
              <a:off x="7327900" y="4449763"/>
              <a:ext cx="455613" cy="339725"/>
            </a:xfrm>
            <a:custGeom>
              <a:avLst/>
              <a:gdLst>
                <a:gd name="T0" fmla="*/ 209 w 209"/>
                <a:gd name="T1" fmla="*/ 0 h 156"/>
                <a:gd name="T2" fmla="*/ 104 w 209"/>
                <a:gd name="T3" fmla="*/ 49 h 156"/>
                <a:gd name="T4" fmla="*/ 0 w 209"/>
                <a:gd name="T5" fmla="*/ 0 h 156"/>
                <a:gd name="T6" fmla="*/ 0 w 209"/>
                <a:gd name="T7" fmla="*/ 120 h 156"/>
                <a:gd name="T8" fmla="*/ 102 w 209"/>
                <a:gd name="T9" fmla="*/ 156 h 156"/>
                <a:gd name="T10" fmla="*/ 102 w 209"/>
                <a:gd name="T11" fmla="*/ 156 h 156"/>
                <a:gd name="T12" fmla="*/ 104 w 209"/>
                <a:gd name="T13" fmla="*/ 156 h 156"/>
                <a:gd name="T14" fmla="*/ 107 w 209"/>
                <a:gd name="T15" fmla="*/ 156 h 156"/>
                <a:gd name="T16" fmla="*/ 107 w 209"/>
                <a:gd name="T17" fmla="*/ 156 h 156"/>
                <a:gd name="T18" fmla="*/ 209 w 209"/>
                <a:gd name="T19" fmla="*/ 120 h 156"/>
                <a:gd name="T20" fmla="*/ 209 w 209"/>
                <a:gd name="T2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6">
                  <a:moveTo>
                    <a:pt x="209" y="0"/>
                  </a:moveTo>
                  <a:cubicBezTo>
                    <a:pt x="209" y="1"/>
                    <a:pt x="121" y="41"/>
                    <a:pt x="104" y="49"/>
                  </a:cubicBezTo>
                  <a:cubicBezTo>
                    <a:pt x="87" y="41"/>
                    <a:pt x="0" y="1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28" y="150"/>
                    <a:pt x="84" y="155"/>
                    <a:pt x="102" y="156"/>
                  </a:cubicBezTo>
                  <a:cubicBezTo>
                    <a:pt x="102" y="156"/>
                    <a:pt x="102" y="156"/>
                    <a:pt x="102" y="156"/>
                  </a:cubicBezTo>
                  <a:cubicBezTo>
                    <a:pt x="102" y="156"/>
                    <a:pt x="103" y="156"/>
                    <a:pt x="104" y="156"/>
                  </a:cubicBezTo>
                  <a:cubicBezTo>
                    <a:pt x="106" y="156"/>
                    <a:pt x="107" y="156"/>
                    <a:pt x="107" y="156"/>
                  </a:cubicBezTo>
                  <a:cubicBezTo>
                    <a:pt x="107" y="156"/>
                    <a:pt x="107" y="156"/>
                    <a:pt x="107" y="156"/>
                  </a:cubicBezTo>
                  <a:cubicBezTo>
                    <a:pt x="125" y="155"/>
                    <a:pt x="181" y="150"/>
                    <a:pt x="209" y="120"/>
                  </a:cubicBezTo>
                  <a:lnTo>
                    <a:pt x="2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</p:grpSp>
      <p:sp>
        <p:nvSpPr>
          <p:cNvPr id="45" name="Freeform 20"/>
          <p:cNvSpPr>
            <a:spLocks noEditPoints="1"/>
          </p:cNvSpPr>
          <p:nvPr/>
        </p:nvSpPr>
        <p:spPr bwMode="auto">
          <a:xfrm>
            <a:off x="3330185" y="1769563"/>
            <a:ext cx="358285" cy="377330"/>
          </a:xfrm>
          <a:custGeom>
            <a:avLst/>
            <a:gdLst>
              <a:gd name="T0" fmla="*/ 168 w 219"/>
              <a:gd name="T1" fmla="*/ 224 h 231"/>
              <a:gd name="T2" fmla="*/ 197 w 219"/>
              <a:gd name="T3" fmla="*/ 212 h 231"/>
              <a:gd name="T4" fmla="*/ 168 w 219"/>
              <a:gd name="T5" fmla="*/ 132 h 231"/>
              <a:gd name="T6" fmla="*/ 168 w 219"/>
              <a:gd name="T7" fmla="*/ 150 h 231"/>
              <a:gd name="T8" fmla="*/ 192 w 219"/>
              <a:gd name="T9" fmla="*/ 190 h 231"/>
              <a:gd name="T10" fmla="*/ 168 w 219"/>
              <a:gd name="T11" fmla="*/ 209 h 231"/>
              <a:gd name="T12" fmla="*/ 168 w 219"/>
              <a:gd name="T13" fmla="*/ 224 h 231"/>
              <a:gd name="T14" fmla="*/ 168 w 219"/>
              <a:gd name="T15" fmla="*/ 203 h 231"/>
              <a:gd name="T16" fmla="*/ 168 w 219"/>
              <a:gd name="T17" fmla="*/ 157 h 231"/>
              <a:gd name="T18" fmla="*/ 181 w 219"/>
              <a:gd name="T19" fmla="*/ 187 h 231"/>
              <a:gd name="T20" fmla="*/ 168 w 219"/>
              <a:gd name="T21" fmla="*/ 203 h 231"/>
              <a:gd name="T22" fmla="*/ 146 w 219"/>
              <a:gd name="T23" fmla="*/ 112 h 231"/>
              <a:gd name="T24" fmla="*/ 141 w 219"/>
              <a:gd name="T25" fmla="*/ 98 h 231"/>
              <a:gd name="T26" fmla="*/ 141 w 219"/>
              <a:gd name="T27" fmla="*/ 44 h 231"/>
              <a:gd name="T28" fmla="*/ 146 w 219"/>
              <a:gd name="T29" fmla="*/ 37 h 231"/>
              <a:gd name="T30" fmla="*/ 148 w 219"/>
              <a:gd name="T31" fmla="*/ 37 h 231"/>
              <a:gd name="T32" fmla="*/ 148 w 219"/>
              <a:gd name="T33" fmla="*/ 14 h 231"/>
              <a:gd name="T34" fmla="*/ 146 w 219"/>
              <a:gd name="T35" fmla="*/ 14 h 231"/>
              <a:gd name="T36" fmla="*/ 146 w 219"/>
              <a:gd name="T37" fmla="*/ 13 h 231"/>
              <a:gd name="T38" fmla="*/ 114 w 219"/>
              <a:gd name="T39" fmla="*/ 0 h 231"/>
              <a:gd name="T40" fmla="*/ 81 w 219"/>
              <a:gd name="T41" fmla="*/ 13 h 231"/>
              <a:gd name="T42" fmla="*/ 81 w 219"/>
              <a:gd name="T43" fmla="*/ 14 h 231"/>
              <a:gd name="T44" fmla="*/ 80 w 219"/>
              <a:gd name="T45" fmla="*/ 14 h 231"/>
              <a:gd name="T46" fmla="*/ 80 w 219"/>
              <a:gd name="T47" fmla="*/ 37 h 231"/>
              <a:gd name="T48" fmla="*/ 81 w 219"/>
              <a:gd name="T49" fmla="*/ 37 h 231"/>
              <a:gd name="T50" fmla="*/ 90 w 219"/>
              <a:gd name="T51" fmla="*/ 45 h 231"/>
              <a:gd name="T52" fmla="*/ 90 w 219"/>
              <a:gd name="T53" fmla="*/ 98 h 231"/>
              <a:gd name="T54" fmla="*/ 83 w 219"/>
              <a:gd name="T55" fmla="*/ 112 h 231"/>
              <a:gd name="T56" fmla="*/ 31 w 219"/>
              <a:gd name="T57" fmla="*/ 212 h 231"/>
              <a:gd name="T58" fmla="*/ 114 w 219"/>
              <a:gd name="T59" fmla="*/ 230 h 231"/>
              <a:gd name="T60" fmla="*/ 168 w 219"/>
              <a:gd name="T61" fmla="*/ 224 h 231"/>
              <a:gd name="T62" fmla="*/ 168 w 219"/>
              <a:gd name="T63" fmla="*/ 209 h 231"/>
              <a:gd name="T64" fmla="*/ 144 w 219"/>
              <a:gd name="T65" fmla="*/ 212 h 231"/>
              <a:gd name="T66" fmla="*/ 144 w 219"/>
              <a:gd name="T67" fmla="*/ 212 h 231"/>
              <a:gd name="T68" fmla="*/ 168 w 219"/>
              <a:gd name="T69" fmla="*/ 203 h 231"/>
              <a:gd name="T70" fmla="*/ 168 w 219"/>
              <a:gd name="T71" fmla="*/ 157 h 231"/>
              <a:gd name="T72" fmla="*/ 149 w 219"/>
              <a:gd name="T73" fmla="*/ 134 h 231"/>
              <a:gd name="T74" fmla="*/ 168 w 219"/>
              <a:gd name="T75" fmla="*/ 150 h 231"/>
              <a:gd name="T76" fmla="*/ 168 w 219"/>
              <a:gd name="T77" fmla="*/ 132 h 231"/>
              <a:gd name="T78" fmla="*/ 146 w 219"/>
              <a:gd name="T79" fmla="*/ 1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9" h="231">
                <a:moveTo>
                  <a:pt x="168" y="224"/>
                </a:moveTo>
                <a:cubicBezTo>
                  <a:pt x="179" y="221"/>
                  <a:pt x="189" y="217"/>
                  <a:pt x="197" y="212"/>
                </a:cubicBezTo>
                <a:cubicBezTo>
                  <a:pt x="219" y="196"/>
                  <a:pt x="191" y="157"/>
                  <a:pt x="168" y="132"/>
                </a:cubicBezTo>
                <a:cubicBezTo>
                  <a:pt x="168" y="150"/>
                  <a:pt x="168" y="150"/>
                  <a:pt x="168" y="150"/>
                </a:cubicBezTo>
                <a:cubicBezTo>
                  <a:pt x="180" y="162"/>
                  <a:pt x="193" y="177"/>
                  <a:pt x="192" y="190"/>
                </a:cubicBezTo>
                <a:cubicBezTo>
                  <a:pt x="192" y="201"/>
                  <a:pt x="180" y="207"/>
                  <a:pt x="168" y="209"/>
                </a:cubicBezTo>
                <a:cubicBezTo>
                  <a:pt x="168" y="224"/>
                  <a:pt x="168" y="224"/>
                  <a:pt x="168" y="224"/>
                </a:cubicBezTo>
                <a:close/>
                <a:moveTo>
                  <a:pt x="168" y="203"/>
                </a:moveTo>
                <a:cubicBezTo>
                  <a:pt x="168" y="157"/>
                  <a:pt x="168" y="157"/>
                  <a:pt x="168" y="157"/>
                </a:cubicBezTo>
                <a:cubicBezTo>
                  <a:pt x="175" y="167"/>
                  <a:pt x="182" y="179"/>
                  <a:pt x="181" y="187"/>
                </a:cubicBezTo>
                <a:cubicBezTo>
                  <a:pt x="180" y="194"/>
                  <a:pt x="175" y="199"/>
                  <a:pt x="168" y="203"/>
                </a:cubicBezTo>
                <a:close/>
                <a:moveTo>
                  <a:pt x="146" y="112"/>
                </a:moveTo>
                <a:cubicBezTo>
                  <a:pt x="146" y="112"/>
                  <a:pt x="141" y="109"/>
                  <a:pt x="141" y="98"/>
                </a:cubicBezTo>
                <a:cubicBezTo>
                  <a:pt x="141" y="90"/>
                  <a:pt x="141" y="56"/>
                  <a:pt x="141" y="44"/>
                </a:cubicBezTo>
                <a:cubicBezTo>
                  <a:pt x="144" y="43"/>
                  <a:pt x="146" y="40"/>
                  <a:pt x="146" y="37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148" y="14"/>
                  <a:pt x="148" y="14"/>
                  <a:pt x="148" y="14"/>
                </a:cubicBezTo>
                <a:cubicBezTo>
                  <a:pt x="146" y="14"/>
                  <a:pt x="146" y="14"/>
                  <a:pt x="146" y="14"/>
                </a:cubicBezTo>
                <a:cubicBezTo>
                  <a:pt x="146" y="14"/>
                  <a:pt x="146" y="13"/>
                  <a:pt x="146" y="13"/>
                </a:cubicBezTo>
                <a:cubicBezTo>
                  <a:pt x="146" y="6"/>
                  <a:pt x="132" y="0"/>
                  <a:pt x="114" y="0"/>
                </a:cubicBezTo>
                <a:cubicBezTo>
                  <a:pt x="95" y="0"/>
                  <a:pt x="81" y="6"/>
                  <a:pt x="81" y="13"/>
                </a:cubicBezTo>
                <a:cubicBezTo>
                  <a:pt x="81" y="13"/>
                  <a:pt x="81" y="14"/>
                  <a:pt x="81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37"/>
                  <a:pt x="80" y="37"/>
                  <a:pt x="80" y="37"/>
                </a:cubicBezTo>
                <a:cubicBezTo>
                  <a:pt x="81" y="37"/>
                  <a:pt x="81" y="37"/>
                  <a:pt x="81" y="37"/>
                </a:cubicBezTo>
                <a:cubicBezTo>
                  <a:pt x="81" y="40"/>
                  <a:pt x="84" y="43"/>
                  <a:pt x="90" y="45"/>
                </a:cubicBezTo>
                <a:cubicBezTo>
                  <a:pt x="90" y="56"/>
                  <a:pt x="90" y="90"/>
                  <a:pt x="90" y="98"/>
                </a:cubicBezTo>
                <a:cubicBezTo>
                  <a:pt x="90" y="109"/>
                  <a:pt x="83" y="112"/>
                  <a:pt x="83" y="112"/>
                </a:cubicBezTo>
                <a:cubicBezTo>
                  <a:pt x="71" y="119"/>
                  <a:pt x="0" y="190"/>
                  <a:pt x="31" y="212"/>
                </a:cubicBezTo>
                <a:cubicBezTo>
                  <a:pt x="58" y="231"/>
                  <a:pt x="105" y="230"/>
                  <a:pt x="114" y="230"/>
                </a:cubicBezTo>
                <a:cubicBezTo>
                  <a:pt x="121" y="230"/>
                  <a:pt x="145" y="230"/>
                  <a:pt x="168" y="224"/>
                </a:cubicBezTo>
                <a:cubicBezTo>
                  <a:pt x="168" y="209"/>
                  <a:pt x="168" y="209"/>
                  <a:pt x="168" y="209"/>
                </a:cubicBezTo>
                <a:cubicBezTo>
                  <a:pt x="156" y="212"/>
                  <a:pt x="144" y="212"/>
                  <a:pt x="144" y="212"/>
                </a:cubicBezTo>
                <a:cubicBezTo>
                  <a:pt x="144" y="212"/>
                  <a:pt x="144" y="212"/>
                  <a:pt x="144" y="212"/>
                </a:cubicBezTo>
                <a:cubicBezTo>
                  <a:pt x="144" y="212"/>
                  <a:pt x="158" y="210"/>
                  <a:pt x="168" y="203"/>
                </a:cubicBezTo>
                <a:cubicBezTo>
                  <a:pt x="168" y="157"/>
                  <a:pt x="168" y="157"/>
                  <a:pt x="168" y="157"/>
                </a:cubicBezTo>
                <a:cubicBezTo>
                  <a:pt x="159" y="144"/>
                  <a:pt x="149" y="134"/>
                  <a:pt x="149" y="134"/>
                </a:cubicBezTo>
                <a:cubicBezTo>
                  <a:pt x="149" y="134"/>
                  <a:pt x="158" y="141"/>
                  <a:pt x="168" y="150"/>
                </a:cubicBezTo>
                <a:cubicBezTo>
                  <a:pt x="168" y="132"/>
                  <a:pt x="168" y="132"/>
                  <a:pt x="168" y="132"/>
                </a:cubicBezTo>
                <a:cubicBezTo>
                  <a:pt x="159" y="122"/>
                  <a:pt x="150" y="114"/>
                  <a:pt x="146" y="112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46" name="Oval 21"/>
          <p:cNvSpPr>
            <a:spLocks noChangeArrowheads="1"/>
          </p:cNvSpPr>
          <p:nvPr/>
        </p:nvSpPr>
        <p:spPr bwMode="auto">
          <a:xfrm>
            <a:off x="5616781" y="1681480"/>
            <a:ext cx="105938" cy="105938"/>
          </a:xfrm>
          <a:prstGeom prst="ellipse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47" name="Freeform 22"/>
          <p:cNvSpPr/>
          <p:nvPr/>
        </p:nvSpPr>
        <p:spPr bwMode="auto">
          <a:xfrm>
            <a:off x="5654871" y="1760041"/>
            <a:ext cx="166644" cy="347572"/>
          </a:xfrm>
          <a:custGeom>
            <a:avLst/>
            <a:gdLst>
              <a:gd name="T0" fmla="*/ 0 w 102"/>
              <a:gd name="T1" fmla="*/ 6 h 213"/>
              <a:gd name="T2" fmla="*/ 68 w 102"/>
              <a:gd name="T3" fmla="*/ 184 h 213"/>
              <a:gd name="T4" fmla="*/ 99 w 102"/>
              <a:gd name="T5" fmla="*/ 213 h 213"/>
              <a:gd name="T6" fmla="*/ 23 w 102"/>
              <a:gd name="T7" fmla="*/ 0 h 213"/>
              <a:gd name="T8" fmla="*/ 0 w 102"/>
              <a:gd name="T9" fmla="*/ 6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213">
                <a:moveTo>
                  <a:pt x="0" y="6"/>
                </a:moveTo>
                <a:cubicBezTo>
                  <a:pt x="0" y="7"/>
                  <a:pt x="68" y="184"/>
                  <a:pt x="68" y="184"/>
                </a:cubicBezTo>
                <a:cubicBezTo>
                  <a:pt x="68" y="184"/>
                  <a:pt x="96" y="213"/>
                  <a:pt x="99" y="213"/>
                </a:cubicBezTo>
                <a:cubicBezTo>
                  <a:pt x="102" y="213"/>
                  <a:pt x="23" y="0"/>
                  <a:pt x="23" y="0"/>
                </a:cubicBezTo>
                <a:lnTo>
                  <a:pt x="0" y="6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48" name="Freeform 23"/>
          <p:cNvSpPr/>
          <p:nvPr/>
        </p:nvSpPr>
        <p:spPr bwMode="auto">
          <a:xfrm>
            <a:off x="5508462" y="1760041"/>
            <a:ext cx="178547" cy="342811"/>
          </a:xfrm>
          <a:custGeom>
            <a:avLst/>
            <a:gdLst>
              <a:gd name="T0" fmla="*/ 149 w 150"/>
              <a:gd name="T1" fmla="*/ 14 h 288"/>
              <a:gd name="T2" fmla="*/ 40 w 150"/>
              <a:gd name="T3" fmla="*/ 248 h 288"/>
              <a:gd name="T4" fmla="*/ 0 w 150"/>
              <a:gd name="T5" fmla="*/ 288 h 288"/>
              <a:gd name="T6" fmla="*/ 11 w 150"/>
              <a:gd name="T7" fmla="*/ 233 h 288"/>
              <a:gd name="T8" fmla="*/ 117 w 150"/>
              <a:gd name="T9" fmla="*/ 0 h 288"/>
              <a:gd name="T10" fmla="*/ 150 w 150"/>
              <a:gd name="T11" fmla="*/ 11 h 288"/>
              <a:gd name="T12" fmla="*/ 149 w 150"/>
              <a:gd name="T13" fmla="*/ 1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" h="288">
                <a:moveTo>
                  <a:pt x="149" y="14"/>
                </a:moveTo>
                <a:lnTo>
                  <a:pt x="40" y="248"/>
                </a:lnTo>
                <a:lnTo>
                  <a:pt x="0" y="288"/>
                </a:lnTo>
                <a:lnTo>
                  <a:pt x="11" y="233"/>
                </a:lnTo>
                <a:lnTo>
                  <a:pt x="117" y="0"/>
                </a:lnTo>
                <a:lnTo>
                  <a:pt x="150" y="11"/>
                </a:lnTo>
                <a:lnTo>
                  <a:pt x="149" y="14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49" name="Freeform 24"/>
          <p:cNvSpPr/>
          <p:nvPr/>
        </p:nvSpPr>
        <p:spPr bwMode="auto">
          <a:xfrm>
            <a:off x="5664393" y="1643390"/>
            <a:ext cx="19045" cy="59516"/>
          </a:xfrm>
          <a:custGeom>
            <a:avLst/>
            <a:gdLst>
              <a:gd name="T0" fmla="*/ 12 w 12"/>
              <a:gd name="T1" fmla="*/ 30 h 36"/>
              <a:gd name="T2" fmla="*/ 6 w 12"/>
              <a:gd name="T3" fmla="*/ 36 h 36"/>
              <a:gd name="T4" fmla="*/ 0 w 12"/>
              <a:gd name="T5" fmla="*/ 30 h 36"/>
              <a:gd name="T6" fmla="*/ 0 w 12"/>
              <a:gd name="T7" fmla="*/ 6 h 36"/>
              <a:gd name="T8" fmla="*/ 6 w 12"/>
              <a:gd name="T9" fmla="*/ 0 h 36"/>
              <a:gd name="T10" fmla="*/ 12 w 12"/>
              <a:gd name="T11" fmla="*/ 6 h 36"/>
              <a:gd name="T12" fmla="*/ 12 w 12"/>
              <a:gd name="T13" fmla="*/ 3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6">
                <a:moveTo>
                  <a:pt x="12" y="30"/>
                </a:moveTo>
                <a:cubicBezTo>
                  <a:pt x="12" y="33"/>
                  <a:pt x="10" y="36"/>
                  <a:pt x="6" y="36"/>
                </a:cubicBezTo>
                <a:cubicBezTo>
                  <a:pt x="3" y="36"/>
                  <a:pt x="0" y="33"/>
                  <a:pt x="0" y="30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0" y="0"/>
                  <a:pt x="12" y="3"/>
                  <a:pt x="12" y="6"/>
                </a:cubicBezTo>
                <a:lnTo>
                  <a:pt x="12" y="3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50" name="Freeform 25"/>
          <p:cNvSpPr>
            <a:spLocks noEditPoints="1"/>
          </p:cNvSpPr>
          <p:nvPr/>
        </p:nvSpPr>
        <p:spPr bwMode="auto">
          <a:xfrm>
            <a:off x="4812128" y="1387473"/>
            <a:ext cx="169025" cy="457081"/>
          </a:xfrm>
          <a:custGeom>
            <a:avLst/>
            <a:gdLst>
              <a:gd name="T0" fmla="*/ 51 w 103"/>
              <a:gd name="T1" fmla="*/ 280 h 280"/>
              <a:gd name="T2" fmla="*/ 103 w 103"/>
              <a:gd name="T3" fmla="*/ 140 h 280"/>
              <a:gd name="T4" fmla="*/ 51 w 103"/>
              <a:gd name="T5" fmla="*/ 0 h 280"/>
              <a:gd name="T6" fmla="*/ 51 w 103"/>
              <a:gd name="T7" fmla="*/ 22 h 280"/>
              <a:gd name="T8" fmla="*/ 94 w 103"/>
              <a:gd name="T9" fmla="*/ 140 h 280"/>
              <a:gd name="T10" fmla="*/ 51 w 103"/>
              <a:gd name="T11" fmla="*/ 257 h 280"/>
              <a:gd name="T12" fmla="*/ 51 w 103"/>
              <a:gd name="T13" fmla="*/ 280 h 280"/>
              <a:gd name="T14" fmla="*/ 51 w 103"/>
              <a:gd name="T15" fmla="*/ 0 h 280"/>
              <a:gd name="T16" fmla="*/ 0 w 103"/>
              <a:gd name="T17" fmla="*/ 140 h 280"/>
              <a:gd name="T18" fmla="*/ 51 w 103"/>
              <a:gd name="T19" fmla="*/ 280 h 280"/>
              <a:gd name="T20" fmla="*/ 51 w 103"/>
              <a:gd name="T21" fmla="*/ 280 h 280"/>
              <a:gd name="T22" fmla="*/ 51 w 103"/>
              <a:gd name="T23" fmla="*/ 257 h 280"/>
              <a:gd name="T24" fmla="*/ 51 w 103"/>
              <a:gd name="T25" fmla="*/ 257 h 280"/>
              <a:gd name="T26" fmla="*/ 51 w 103"/>
              <a:gd name="T27" fmla="*/ 257 h 280"/>
              <a:gd name="T28" fmla="*/ 8 w 103"/>
              <a:gd name="T29" fmla="*/ 140 h 280"/>
              <a:gd name="T30" fmla="*/ 51 w 103"/>
              <a:gd name="T31" fmla="*/ 22 h 280"/>
              <a:gd name="T32" fmla="*/ 51 w 103"/>
              <a:gd name="T33" fmla="*/ 22 h 280"/>
              <a:gd name="T34" fmla="*/ 51 w 103"/>
              <a:gd name="T35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3" h="280">
                <a:moveTo>
                  <a:pt x="51" y="280"/>
                </a:moveTo>
                <a:cubicBezTo>
                  <a:pt x="80" y="280"/>
                  <a:pt x="103" y="217"/>
                  <a:pt x="103" y="140"/>
                </a:cubicBezTo>
                <a:cubicBezTo>
                  <a:pt x="103" y="62"/>
                  <a:pt x="80" y="0"/>
                  <a:pt x="51" y="0"/>
                </a:cubicBezTo>
                <a:cubicBezTo>
                  <a:pt x="51" y="22"/>
                  <a:pt x="51" y="22"/>
                  <a:pt x="51" y="22"/>
                </a:cubicBezTo>
                <a:cubicBezTo>
                  <a:pt x="75" y="22"/>
                  <a:pt x="94" y="75"/>
                  <a:pt x="94" y="140"/>
                </a:cubicBezTo>
                <a:cubicBezTo>
                  <a:pt x="94" y="204"/>
                  <a:pt x="75" y="257"/>
                  <a:pt x="51" y="257"/>
                </a:cubicBezTo>
                <a:lnTo>
                  <a:pt x="51" y="280"/>
                </a:lnTo>
                <a:close/>
                <a:moveTo>
                  <a:pt x="51" y="0"/>
                </a:moveTo>
                <a:cubicBezTo>
                  <a:pt x="23" y="0"/>
                  <a:pt x="0" y="62"/>
                  <a:pt x="0" y="140"/>
                </a:cubicBezTo>
                <a:cubicBezTo>
                  <a:pt x="0" y="217"/>
                  <a:pt x="23" y="280"/>
                  <a:pt x="51" y="280"/>
                </a:cubicBezTo>
                <a:cubicBezTo>
                  <a:pt x="51" y="280"/>
                  <a:pt x="51" y="280"/>
                  <a:pt x="51" y="280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27" y="257"/>
                  <a:pt x="8" y="204"/>
                  <a:pt x="8" y="140"/>
                </a:cubicBezTo>
                <a:cubicBezTo>
                  <a:pt x="8" y="75"/>
                  <a:pt x="27" y="22"/>
                  <a:pt x="51" y="22"/>
                </a:cubicBezTo>
                <a:cubicBezTo>
                  <a:pt x="51" y="22"/>
                  <a:pt x="51" y="22"/>
                  <a:pt x="51" y="22"/>
                </a:cubicBezTo>
                <a:cubicBezTo>
                  <a:pt x="51" y="0"/>
                  <a:pt x="51" y="0"/>
                  <a:pt x="51" y="0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51" name="Freeform 26"/>
          <p:cNvSpPr>
            <a:spLocks noEditPoints="1"/>
          </p:cNvSpPr>
          <p:nvPr/>
        </p:nvSpPr>
        <p:spPr bwMode="auto">
          <a:xfrm>
            <a:off x="4666909" y="1531500"/>
            <a:ext cx="458272" cy="167835"/>
          </a:xfrm>
          <a:custGeom>
            <a:avLst/>
            <a:gdLst>
              <a:gd name="T0" fmla="*/ 280 w 280"/>
              <a:gd name="T1" fmla="*/ 52 h 103"/>
              <a:gd name="T2" fmla="*/ 140 w 280"/>
              <a:gd name="T3" fmla="*/ 0 h 103"/>
              <a:gd name="T4" fmla="*/ 140 w 280"/>
              <a:gd name="T5" fmla="*/ 8 h 103"/>
              <a:gd name="T6" fmla="*/ 257 w 280"/>
              <a:gd name="T7" fmla="*/ 52 h 103"/>
              <a:gd name="T8" fmla="*/ 140 w 280"/>
              <a:gd name="T9" fmla="*/ 95 h 103"/>
              <a:gd name="T10" fmla="*/ 140 w 280"/>
              <a:gd name="T11" fmla="*/ 103 h 103"/>
              <a:gd name="T12" fmla="*/ 280 w 280"/>
              <a:gd name="T13" fmla="*/ 52 h 103"/>
              <a:gd name="T14" fmla="*/ 140 w 280"/>
              <a:gd name="T15" fmla="*/ 0 h 103"/>
              <a:gd name="T16" fmla="*/ 140 w 280"/>
              <a:gd name="T17" fmla="*/ 0 h 103"/>
              <a:gd name="T18" fmla="*/ 0 w 280"/>
              <a:gd name="T19" fmla="*/ 52 h 103"/>
              <a:gd name="T20" fmla="*/ 140 w 280"/>
              <a:gd name="T21" fmla="*/ 103 h 103"/>
              <a:gd name="T22" fmla="*/ 140 w 280"/>
              <a:gd name="T23" fmla="*/ 103 h 103"/>
              <a:gd name="T24" fmla="*/ 140 w 280"/>
              <a:gd name="T25" fmla="*/ 95 h 103"/>
              <a:gd name="T26" fmla="*/ 140 w 280"/>
              <a:gd name="T27" fmla="*/ 95 h 103"/>
              <a:gd name="T28" fmla="*/ 23 w 280"/>
              <a:gd name="T29" fmla="*/ 52 h 103"/>
              <a:gd name="T30" fmla="*/ 23 w 280"/>
              <a:gd name="T31" fmla="*/ 52 h 103"/>
              <a:gd name="T32" fmla="*/ 140 w 280"/>
              <a:gd name="T33" fmla="*/ 8 h 103"/>
              <a:gd name="T34" fmla="*/ 140 w 280"/>
              <a:gd name="T35" fmla="*/ 8 h 103"/>
              <a:gd name="T36" fmla="*/ 140 w 280"/>
              <a:gd name="T37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0" h="103">
                <a:moveTo>
                  <a:pt x="280" y="52"/>
                </a:moveTo>
                <a:cubicBezTo>
                  <a:pt x="280" y="23"/>
                  <a:pt x="217" y="0"/>
                  <a:pt x="140" y="0"/>
                </a:cubicBezTo>
                <a:cubicBezTo>
                  <a:pt x="140" y="8"/>
                  <a:pt x="140" y="8"/>
                  <a:pt x="140" y="8"/>
                </a:cubicBezTo>
                <a:cubicBezTo>
                  <a:pt x="205" y="8"/>
                  <a:pt x="257" y="28"/>
                  <a:pt x="257" y="52"/>
                </a:cubicBezTo>
                <a:cubicBezTo>
                  <a:pt x="257" y="75"/>
                  <a:pt x="205" y="95"/>
                  <a:pt x="140" y="95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217" y="103"/>
                  <a:pt x="280" y="80"/>
                  <a:pt x="280" y="52"/>
                </a:cubicBezTo>
                <a:close/>
                <a:moveTo>
                  <a:pt x="140" y="0"/>
                </a:moveTo>
                <a:cubicBezTo>
                  <a:pt x="140" y="0"/>
                  <a:pt x="140" y="0"/>
                  <a:pt x="140" y="0"/>
                </a:cubicBezTo>
                <a:cubicBezTo>
                  <a:pt x="63" y="0"/>
                  <a:pt x="0" y="23"/>
                  <a:pt x="0" y="52"/>
                </a:cubicBezTo>
                <a:cubicBezTo>
                  <a:pt x="0" y="80"/>
                  <a:pt x="63" y="103"/>
                  <a:pt x="140" y="103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75" y="95"/>
                  <a:pt x="23" y="75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28"/>
                  <a:pt x="75" y="8"/>
                  <a:pt x="140" y="8"/>
                </a:cubicBezTo>
                <a:cubicBezTo>
                  <a:pt x="140" y="8"/>
                  <a:pt x="140" y="8"/>
                  <a:pt x="140" y="8"/>
                </a:cubicBezTo>
                <a:lnTo>
                  <a:pt x="140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52" name="Freeform 27"/>
          <p:cNvSpPr>
            <a:spLocks noEditPoints="1"/>
          </p:cNvSpPr>
          <p:nvPr/>
        </p:nvSpPr>
        <p:spPr bwMode="auto">
          <a:xfrm>
            <a:off x="4701428" y="1427943"/>
            <a:ext cx="389233" cy="373759"/>
          </a:xfrm>
          <a:custGeom>
            <a:avLst/>
            <a:gdLst>
              <a:gd name="T0" fmla="*/ 218 w 238"/>
              <a:gd name="T1" fmla="*/ 16 h 229"/>
              <a:gd name="T2" fmla="*/ 119 w 238"/>
              <a:gd name="T3" fmla="*/ 46 h 229"/>
              <a:gd name="T4" fmla="*/ 119 w 238"/>
              <a:gd name="T5" fmla="*/ 57 h 229"/>
              <a:gd name="T6" fmla="*/ 202 w 238"/>
              <a:gd name="T7" fmla="*/ 32 h 229"/>
              <a:gd name="T8" fmla="*/ 150 w 238"/>
              <a:gd name="T9" fmla="*/ 145 h 229"/>
              <a:gd name="T10" fmla="*/ 119 w 238"/>
              <a:gd name="T11" fmla="*/ 172 h 229"/>
              <a:gd name="T12" fmla="*/ 119 w 238"/>
              <a:gd name="T13" fmla="*/ 183 h 229"/>
              <a:gd name="T14" fmla="*/ 156 w 238"/>
              <a:gd name="T15" fmla="*/ 151 h 229"/>
              <a:gd name="T16" fmla="*/ 218 w 238"/>
              <a:gd name="T17" fmla="*/ 16 h 229"/>
              <a:gd name="T18" fmla="*/ 119 w 238"/>
              <a:gd name="T19" fmla="*/ 46 h 229"/>
              <a:gd name="T20" fmla="*/ 83 w 238"/>
              <a:gd name="T21" fmla="*/ 78 h 229"/>
              <a:gd name="T22" fmla="*/ 20 w 238"/>
              <a:gd name="T23" fmla="*/ 214 h 229"/>
              <a:gd name="T24" fmla="*/ 119 w 238"/>
              <a:gd name="T25" fmla="*/ 183 h 229"/>
              <a:gd name="T26" fmla="*/ 119 w 238"/>
              <a:gd name="T27" fmla="*/ 172 h 229"/>
              <a:gd name="T28" fmla="*/ 36 w 238"/>
              <a:gd name="T29" fmla="*/ 197 h 229"/>
              <a:gd name="T30" fmla="*/ 36 w 238"/>
              <a:gd name="T31" fmla="*/ 197 h 229"/>
              <a:gd name="T32" fmla="*/ 89 w 238"/>
              <a:gd name="T33" fmla="*/ 84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16"/>
                </a:moveTo>
                <a:cubicBezTo>
                  <a:pt x="202" y="0"/>
                  <a:pt x="162" y="13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55" y="30"/>
                  <a:pt x="189" y="19"/>
                  <a:pt x="202" y="32"/>
                </a:cubicBezTo>
                <a:cubicBezTo>
                  <a:pt x="219" y="49"/>
                  <a:pt x="195" y="99"/>
                  <a:pt x="150" y="145"/>
                </a:cubicBezTo>
                <a:cubicBezTo>
                  <a:pt x="140" y="155"/>
                  <a:pt x="129" y="164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31" y="174"/>
                  <a:pt x="144" y="163"/>
                  <a:pt x="156" y="151"/>
                </a:cubicBezTo>
                <a:cubicBezTo>
                  <a:pt x="210" y="96"/>
                  <a:pt x="238" y="36"/>
                  <a:pt x="218" y="16"/>
                </a:cubicBezTo>
                <a:close/>
                <a:moveTo>
                  <a:pt x="119" y="46"/>
                </a:moveTo>
                <a:cubicBezTo>
                  <a:pt x="107" y="55"/>
                  <a:pt x="95" y="66"/>
                  <a:pt x="83" y="78"/>
                </a:cubicBezTo>
                <a:cubicBezTo>
                  <a:pt x="28" y="133"/>
                  <a:pt x="0" y="193"/>
                  <a:pt x="20" y="214"/>
                </a:cubicBezTo>
                <a:cubicBezTo>
                  <a:pt x="36" y="229"/>
                  <a:pt x="76" y="216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83" y="199"/>
                  <a:pt x="49" y="211"/>
                  <a:pt x="36" y="197"/>
                </a:cubicBezTo>
                <a:cubicBezTo>
                  <a:pt x="36" y="197"/>
                  <a:pt x="36" y="197"/>
                  <a:pt x="36" y="197"/>
                </a:cubicBezTo>
                <a:cubicBezTo>
                  <a:pt x="19" y="181"/>
                  <a:pt x="43" y="130"/>
                  <a:pt x="89" y="84"/>
                </a:cubicBezTo>
                <a:cubicBezTo>
                  <a:pt x="99" y="74"/>
                  <a:pt x="109" y="65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53" name="Freeform 28"/>
          <p:cNvSpPr>
            <a:spLocks noEditPoints="1"/>
          </p:cNvSpPr>
          <p:nvPr/>
        </p:nvSpPr>
        <p:spPr bwMode="auto">
          <a:xfrm>
            <a:off x="4701428" y="1427943"/>
            <a:ext cx="389233" cy="373759"/>
          </a:xfrm>
          <a:custGeom>
            <a:avLst/>
            <a:gdLst>
              <a:gd name="T0" fmla="*/ 218 w 238"/>
              <a:gd name="T1" fmla="*/ 214 h 229"/>
              <a:gd name="T2" fmla="*/ 156 w 238"/>
              <a:gd name="T3" fmla="*/ 78 h 229"/>
              <a:gd name="T4" fmla="*/ 119 w 238"/>
              <a:gd name="T5" fmla="*/ 46 h 229"/>
              <a:gd name="T6" fmla="*/ 119 w 238"/>
              <a:gd name="T7" fmla="*/ 57 h 229"/>
              <a:gd name="T8" fmla="*/ 150 w 238"/>
              <a:gd name="T9" fmla="*/ 84 h 229"/>
              <a:gd name="T10" fmla="*/ 202 w 238"/>
              <a:gd name="T11" fmla="*/ 197 h 229"/>
              <a:gd name="T12" fmla="*/ 119 w 238"/>
              <a:gd name="T13" fmla="*/ 172 h 229"/>
              <a:gd name="T14" fmla="*/ 119 w 238"/>
              <a:gd name="T15" fmla="*/ 183 h 229"/>
              <a:gd name="T16" fmla="*/ 218 w 238"/>
              <a:gd name="T17" fmla="*/ 214 h 229"/>
              <a:gd name="T18" fmla="*/ 119 w 238"/>
              <a:gd name="T19" fmla="*/ 46 h 229"/>
              <a:gd name="T20" fmla="*/ 20 w 238"/>
              <a:gd name="T21" fmla="*/ 16 h 229"/>
              <a:gd name="T22" fmla="*/ 83 w 238"/>
              <a:gd name="T23" fmla="*/ 151 h 229"/>
              <a:gd name="T24" fmla="*/ 119 w 238"/>
              <a:gd name="T25" fmla="*/ 183 h 229"/>
              <a:gd name="T26" fmla="*/ 119 w 238"/>
              <a:gd name="T27" fmla="*/ 172 h 229"/>
              <a:gd name="T28" fmla="*/ 89 w 238"/>
              <a:gd name="T29" fmla="*/ 145 h 229"/>
              <a:gd name="T30" fmla="*/ 36 w 238"/>
              <a:gd name="T31" fmla="*/ 32 h 229"/>
              <a:gd name="T32" fmla="*/ 36 w 238"/>
              <a:gd name="T33" fmla="*/ 32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214"/>
                </a:moveTo>
                <a:cubicBezTo>
                  <a:pt x="238" y="193"/>
                  <a:pt x="210" y="133"/>
                  <a:pt x="156" y="78"/>
                </a:cubicBezTo>
                <a:cubicBezTo>
                  <a:pt x="144" y="66"/>
                  <a:pt x="131" y="55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29" y="65"/>
                  <a:pt x="140" y="74"/>
                  <a:pt x="150" y="84"/>
                </a:cubicBezTo>
                <a:cubicBezTo>
                  <a:pt x="195" y="130"/>
                  <a:pt x="219" y="181"/>
                  <a:pt x="202" y="197"/>
                </a:cubicBezTo>
                <a:cubicBezTo>
                  <a:pt x="189" y="211"/>
                  <a:pt x="155" y="199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62" y="216"/>
                  <a:pt x="202" y="229"/>
                  <a:pt x="218" y="214"/>
                </a:cubicBezTo>
                <a:close/>
                <a:moveTo>
                  <a:pt x="119" y="46"/>
                </a:moveTo>
                <a:cubicBezTo>
                  <a:pt x="76" y="13"/>
                  <a:pt x="36" y="0"/>
                  <a:pt x="20" y="16"/>
                </a:cubicBezTo>
                <a:cubicBezTo>
                  <a:pt x="0" y="36"/>
                  <a:pt x="28" y="96"/>
                  <a:pt x="83" y="151"/>
                </a:cubicBezTo>
                <a:cubicBezTo>
                  <a:pt x="95" y="163"/>
                  <a:pt x="107" y="174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109" y="164"/>
                  <a:pt x="99" y="155"/>
                  <a:pt x="89" y="145"/>
                </a:cubicBezTo>
                <a:cubicBezTo>
                  <a:pt x="43" y="99"/>
                  <a:pt x="19" y="49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49" y="19"/>
                  <a:pt x="83" y="30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54" name="Oval 29"/>
          <p:cNvSpPr>
            <a:spLocks noChangeArrowheads="1"/>
          </p:cNvSpPr>
          <p:nvPr/>
        </p:nvSpPr>
        <p:spPr bwMode="auto">
          <a:xfrm>
            <a:off x="4862121" y="1580304"/>
            <a:ext cx="70229" cy="70229"/>
          </a:xfrm>
          <a:prstGeom prst="ellipse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55" name="Freeform 30"/>
          <p:cNvSpPr>
            <a:spLocks noEditPoints="1"/>
          </p:cNvSpPr>
          <p:nvPr/>
        </p:nvSpPr>
        <p:spPr bwMode="auto">
          <a:xfrm>
            <a:off x="5401333" y="1257728"/>
            <a:ext cx="192831" cy="365427"/>
          </a:xfrm>
          <a:custGeom>
            <a:avLst/>
            <a:gdLst>
              <a:gd name="T0" fmla="*/ 67 w 162"/>
              <a:gd name="T1" fmla="*/ 307 h 307"/>
              <a:gd name="T2" fmla="*/ 162 w 162"/>
              <a:gd name="T3" fmla="*/ 307 h 307"/>
              <a:gd name="T4" fmla="*/ 67 w 162"/>
              <a:gd name="T5" fmla="*/ 127 h 307"/>
              <a:gd name="T6" fmla="*/ 67 w 162"/>
              <a:gd name="T7" fmla="*/ 193 h 307"/>
              <a:gd name="T8" fmla="*/ 110 w 162"/>
              <a:gd name="T9" fmla="*/ 267 h 307"/>
              <a:gd name="T10" fmla="*/ 67 w 162"/>
              <a:gd name="T11" fmla="*/ 267 h 307"/>
              <a:gd name="T12" fmla="*/ 67 w 162"/>
              <a:gd name="T13" fmla="*/ 307 h 307"/>
              <a:gd name="T14" fmla="*/ 0 w 162"/>
              <a:gd name="T15" fmla="*/ 0 h 307"/>
              <a:gd name="T16" fmla="*/ 0 w 162"/>
              <a:gd name="T17" fmla="*/ 307 h 307"/>
              <a:gd name="T18" fmla="*/ 67 w 162"/>
              <a:gd name="T19" fmla="*/ 307 h 307"/>
              <a:gd name="T20" fmla="*/ 67 w 162"/>
              <a:gd name="T21" fmla="*/ 267 h 307"/>
              <a:gd name="T22" fmla="*/ 24 w 162"/>
              <a:gd name="T23" fmla="*/ 267 h 307"/>
              <a:gd name="T24" fmla="*/ 24 w 162"/>
              <a:gd name="T25" fmla="*/ 120 h 307"/>
              <a:gd name="T26" fmla="*/ 24 w 162"/>
              <a:gd name="T27" fmla="*/ 120 h 307"/>
              <a:gd name="T28" fmla="*/ 67 w 162"/>
              <a:gd name="T29" fmla="*/ 193 h 307"/>
              <a:gd name="T30" fmla="*/ 67 w 162"/>
              <a:gd name="T31" fmla="*/ 127 h 307"/>
              <a:gd name="T32" fmla="*/ 0 w 162"/>
              <a:gd name="T33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2" h="307">
                <a:moveTo>
                  <a:pt x="67" y="307"/>
                </a:moveTo>
                <a:lnTo>
                  <a:pt x="162" y="307"/>
                </a:lnTo>
                <a:lnTo>
                  <a:pt x="67" y="127"/>
                </a:lnTo>
                <a:lnTo>
                  <a:pt x="67" y="193"/>
                </a:lnTo>
                <a:lnTo>
                  <a:pt x="110" y="267"/>
                </a:lnTo>
                <a:lnTo>
                  <a:pt x="67" y="267"/>
                </a:lnTo>
                <a:lnTo>
                  <a:pt x="67" y="307"/>
                </a:lnTo>
                <a:close/>
                <a:moveTo>
                  <a:pt x="0" y="0"/>
                </a:moveTo>
                <a:lnTo>
                  <a:pt x="0" y="307"/>
                </a:lnTo>
                <a:lnTo>
                  <a:pt x="67" y="307"/>
                </a:lnTo>
                <a:lnTo>
                  <a:pt x="67" y="267"/>
                </a:lnTo>
                <a:lnTo>
                  <a:pt x="24" y="267"/>
                </a:lnTo>
                <a:lnTo>
                  <a:pt x="24" y="120"/>
                </a:lnTo>
                <a:lnTo>
                  <a:pt x="24" y="120"/>
                </a:lnTo>
                <a:lnTo>
                  <a:pt x="67" y="193"/>
                </a:lnTo>
                <a:lnTo>
                  <a:pt x="67" y="127"/>
                </a:lnTo>
                <a:lnTo>
                  <a:pt x="0" y="0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56" name="Rectangle 31"/>
          <p:cNvSpPr>
            <a:spLocks noChangeArrowheads="1"/>
          </p:cNvSpPr>
          <p:nvPr/>
        </p:nvSpPr>
        <p:spPr bwMode="auto">
          <a:xfrm>
            <a:off x="5304918" y="1256538"/>
            <a:ext cx="48803" cy="355905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57" name="Freeform 32"/>
          <p:cNvSpPr>
            <a:spLocks noEditPoints="1"/>
          </p:cNvSpPr>
          <p:nvPr/>
        </p:nvSpPr>
        <p:spPr bwMode="auto">
          <a:xfrm>
            <a:off x="3724180" y="3049152"/>
            <a:ext cx="421372" cy="308292"/>
          </a:xfrm>
          <a:custGeom>
            <a:avLst/>
            <a:gdLst>
              <a:gd name="T0" fmla="*/ 213 w 258"/>
              <a:gd name="T1" fmla="*/ 31 h 189"/>
              <a:gd name="T2" fmla="*/ 204 w 258"/>
              <a:gd name="T3" fmla="*/ 69 h 189"/>
              <a:gd name="T4" fmla="*/ 228 w 258"/>
              <a:gd name="T5" fmla="*/ 109 h 189"/>
              <a:gd name="T6" fmla="*/ 204 w 258"/>
              <a:gd name="T7" fmla="*/ 146 h 189"/>
              <a:gd name="T8" fmla="*/ 204 w 258"/>
              <a:gd name="T9" fmla="*/ 27 h 189"/>
              <a:gd name="T10" fmla="*/ 91 w 258"/>
              <a:gd name="T11" fmla="*/ 14 h 189"/>
              <a:gd name="T12" fmla="*/ 97 w 258"/>
              <a:gd name="T13" fmla="*/ 15 h 189"/>
              <a:gd name="T14" fmla="*/ 91 w 258"/>
              <a:gd name="T15" fmla="*/ 42 h 189"/>
              <a:gd name="T16" fmla="*/ 91 w 258"/>
              <a:gd name="T17" fmla="*/ 162 h 189"/>
              <a:gd name="T18" fmla="*/ 166 w 258"/>
              <a:gd name="T19" fmla="*/ 145 h 189"/>
              <a:gd name="T20" fmla="*/ 204 w 258"/>
              <a:gd name="T21" fmla="*/ 125 h 189"/>
              <a:gd name="T22" fmla="*/ 191 w 258"/>
              <a:gd name="T23" fmla="*/ 122 h 189"/>
              <a:gd name="T24" fmla="*/ 204 w 258"/>
              <a:gd name="T25" fmla="*/ 69 h 189"/>
              <a:gd name="T26" fmla="*/ 91 w 258"/>
              <a:gd name="T27" fmla="*/ 6 h 189"/>
              <a:gd name="T28" fmla="*/ 78 w 258"/>
              <a:gd name="T29" fmla="*/ 24 h 189"/>
              <a:gd name="T30" fmla="*/ 91 w 258"/>
              <a:gd name="T31" fmla="*/ 14 h 189"/>
              <a:gd name="T32" fmla="*/ 78 w 258"/>
              <a:gd name="T33" fmla="*/ 188 h 189"/>
              <a:gd name="T34" fmla="*/ 91 w 258"/>
              <a:gd name="T35" fmla="*/ 162 h 189"/>
              <a:gd name="T36" fmla="*/ 78 w 258"/>
              <a:gd name="T37" fmla="*/ 176 h 189"/>
              <a:gd name="T38" fmla="*/ 91 w 258"/>
              <a:gd name="T39" fmla="*/ 42 h 189"/>
              <a:gd name="T40" fmla="*/ 80 w 258"/>
              <a:gd name="T41" fmla="*/ 134 h 189"/>
              <a:gd name="T42" fmla="*/ 78 w 258"/>
              <a:gd name="T43" fmla="*/ 64 h 189"/>
              <a:gd name="T44" fmla="*/ 78 w 258"/>
              <a:gd name="T45" fmla="*/ 33 h 189"/>
              <a:gd name="T46" fmla="*/ 91 w 258"/>
              <a:gd name="T47" fmla="*/ 42 h 189"/>
              <a:gd name="T48" fmla="*/ 60 w 258"/>
              <a:gd name="T49" fmla="*/ 18 h 189"/>
              <a:gd name="T50" fmla="*/ 68 w 258"/>
              <a:gd name="T51" fmla="*/ 42 h 189"/>
              <a:gd name="T52" fmla="*/ 78 w 258"/>
              <a:gd name="T53" fmla="*/ 33 h 189"/>
              <a:gd name="T54" fmla="*/ 78 w 258"/>
              <a:gd name="T55" fmla="*/ 9 h 189"/>
              <a:gd name="T56" fmla="*/ 78 w 258"/>
              <a:gd name="T57" fmla="*/ 188 h 189"/>
              <a:gd name="T58" fmla="*/ 60 w 258"/>
              <a:gd name="T59" fmla="*/ 176 h 189"/>
              <a:gd name="T60" fmla="*/ 78 w 258"/>
              <a:gd name="T61" fmla="*/ 64 h 189"/>
              <a:gd name="T62" fmla="*/ 60 w 258"/>
              <a:gd name="T63" fmla="*/ 134 h 189"/>
              <a:gd name="T64" fmla="*/ 70 w 258"/>
              <a:gd name="T65" fmla="*/ 116 h 189"/>
              <a:gd name="T66" fmla="*/ 60 w 258"/>
              <a:gd name="T67" fmla="*/ 87 h 189"/>
              <a:gd name="T68" fmla="*/ 76 w 258"/>
              <a:gd name="T69" fmla="*/ 68 h 189"/>
              <a:gd name="T70" fmla="*/ 60 w 258"/>
              <a:gd name="T71" fmla="*/ 18 h 189"/>
              <a:gd name="T72" fmla="*/ 60 w 258"/>
              <a:gd name="T73" fmla="*/ 187 h 189"/>
              <a:gd name="T74" fmla="*/ 59 w 258"/>
              <a:gd name="T75" fmla="*/ 175 h 189"/>
              <a:gd name="T76" fmla="*/ 49 w 258"/>
              <a:gd name="T77" fmla="*/ 144 h 189"/>
              <a:gd name="T78" fmla="*/ 60 w 258"/>
              <a:gd name="T79" fmla="*/ 125 h 189"/>
              <a:gd name="T80" fmla="*/ 41 w 258"/>
              <a:gd name="T81" fmla="*/ 125 h 189"/>
              <a:gd name="T82" fmla="*/ 60 w 258"/>
              <a:gd name="T83" fmla="*/ 87 h 189"/>
              <a:gd name="T84" fmla="*/ 51 w 258"/>
              <a:gd name="T85" fmla="*/ 76 h 189"/>
              <a:gd name="T86" fmla="*/ 43 w 258"/>
              <a:gd name="T87" fmla="*/ 51 h 189"/>
              <a:gd name="T88" fmla="*/ 60 w 258"/>
              <a:gd name="T89" fmla="*/ 1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8" h="189">
                <a:moveTo>
                  <a:pt x="253" y="104"/>
                </a:moveTo>
                <a:cubicBezTo>
                  <a:pt x="258" y="60"/>
                  <a:pt x="213" y="31"/>
                  <a:pt x="213" y="31"/>
                </a:cubicBezTo>
                <a:cubicBezTo>
                  <a:pt x="210" y="30"/>
                  <a:pt x="207" y="28"/>
                  <a:pt x="204" y="27"/>
                </a:cubicBezTo>
                <a:cubicBezTo>
                  <a:pt x="204" y="69"/>
                  <a:pt x="204" y="69"/>
                  <a:pt x="204" y="69"/>
                </a:cubicBezTo>
                <a:cubicBezTo>
                  <a:pt x="208" y="69"/>
                  <a:pt x="212" y="70"/>
                  <a:pt x="216" y="72"/>
                </a:cubicBezTo>
                <a:cubicBezTo>
                  <a:pt x="230" y="79"/>
                  <a:pt x="235" y="95"/>
                  <a:pt x="228" y="109"/>
                </a:cubicBezTo>
                <a:cubicBezTo>
                  <a:pt x="224" y="119"/>
                  <a:pt x="214" y="125"/>
                  <a:pt x="204" y="125"/>
                </a:cubicBezTo>
                <a:cubicBezTo>
                  <a:pt x="204" y="146"/>
                  <a:pt x="204" y="146"/>
                  <a:pt x="204" y="146"/>
                </a:cubicBezTo>
                <a:cubicBezTo>
                  <a:pt x="230" y="144"/>
                  <a:pt x="249" y="134"/>
                  <a:pt x="253" y="104"/>
                </a:cubicBezTo>
                <a:close/>
                <a:moveTo>
                  <a:pt x="204" y="27"/>
                </a:moveTo>
                <a:cubicBezTo>
                  <a:pt x="156" y="5"/>
                  <a:pt x="119" y="0"/>
                  <a:pt x="91" y="6"/>
                </a:cubicBezTo>
                <a:cubicBezTo>
                  <a:pt x="91" y="14"/>
                  <a:pt x="91" y="14"/>
                  <a:pt x="91" y="14"/>
                </a:cubicBezTo>
                <a:cubicBezTo>
                  <a:pt x="93" y="14"/>
                  <a:pt x="95" y="14"/>
                  <a:pt x="97" y="15"/>
                </a:cubicBezTo>
                <a:cubicBezTo>
                  <a:pt x="97" y="15"/>
                  <a:pt x="97" y="15"/>
                  <a:pt x="97" y="15"/>
                </a:cubicBezTo>
                <a:cubicBezTo>
                  <a:pt x="104" y="19"/>
                  <a:pt x="107" y="27"/>
                  <a:pt x="103" y="34"/>
                </a:cubicBezTo>
                <a:cubicBezTo>
                  <a:pt x="101" y="39"/>
                  <a:pt x="96" y="42"/>
                  <a:pt x="91" y="42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93" y="151"/>
                  <a:pt x="93" y="157"/>
                  <a:pt x="91" y="162"/>
                </a:cubicBezTo>
                <a:cubicBezTo>
                  <a:pt x="91" y="185"/>
                  <a:pt x="91" y="185"/>
                  <a:pt x="91" y="185"/>
                </a:cubicBezTo>
                <a:cubicBezTo>
                  <a:pt x="117" y="174"/>
                  <a:pt x="138" y="143"/>
                  <a:pt x="166" y="145"/>
                </a:cubicBezTo>
                <a:cubicBezTo>
                  <a:pt x="179" y="147"/>
                  <a:pt x="192" y="147"/>
                  <a:pt x="204" y="146"/>
                </a:cubicBezTo>
                <a:cubicBezTo>
                  <a:pt x="204" y="125"/>
                  <a:pt x="204" y="125"/>
                  <a:pt x="204" y="125"/>
                </a:cubicBezTo>
                <a:cubicBezTo>
                  <a:pt x="199" y="125"/>
                  <a:pt x="195" y="124"/>
                  <a:pt x="191" y="122"/>
                </a:cubicBezTo>
                <a:cubicBezTo>
                  <a:pt x="191" y="122"/>
                  <a:pt x="191" y="122"/>
                  <a:pt x="191" y="122"/>
                </a:cubicBezTo>
                <a:cubicBezTo>
                  <a:pt x="177" y="115"/>
                  <a:pt x="172" y="98"/>
                  <a:pt x="179" y="84"/>
                </a:cubicBezTo>
                <a:cubicBezTo>
                  <a:pt x="184" y="74"/>
                  <a:pt x="193" y="69"/>
                  <a:pt x="204" y="69"/>
                </a:cubicBezTo>
                <a:lnTo>
                  <a:pt x="204" y="27"/>
                </a:lnTo>
                <a:close/>
                <a:moveTo>
                  <a:pt x="91" y="6"/>
                </a:moveTo>
                <a:cubicBezTo>
                  <a:pt x="86" y="6"/>
                  <a:pt x="82" y="8"/>
                  <a:pt x="78" y="9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3"/>
                  <a:pt x="78" y="22"/>
                  <a:pt x="78" y="22"/>
                </a:cubicBezTo>
                <a:cubicBezTo>
                  <a:pt x="81" y="17"/>
                  <a:pt x="86" y="14"/>
                  <a:pt x="91" y="14"/>
                </a:cubicBezTo>
                <a:cubicBezTo>
                  <a:pt x="91" y="6"/>
                  <a:pt x="91" y="6"/>
                  <a:pt x="91" y="6"/>
                </a:cubicBezTo>
                <a:close/>
                <a:moveTo>
                  <a:pt x="78" y="188"/>
                </a:moveTo>
                <a:cubicBezTo>
                  <a:pt x="82" y="188"/>
                  <a:pt x="87" y="187"/>
                  <a:pt x="91" y="185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90" y="163"/>
                  <a:pt x="90" y="164"/>
                  <a:pt x="90" y="165"/>
                </a:cubicBezTo>
                <a:cubicBezTo>
                  <a:pt x="87" y="170"/>
                  <a:pt x="83" y="174"/>
                  <a:pt x="78" y="176"/>
                </a:cubicBezTo>
                <a:cubicBezTo>
                  <a:pt x="78" y="188"/>
                  <a:pt x="78" y="188"/>
                  <a:pt x="78" y="188"/>
                </a:cubicBezTo>
                <a:close/>
                <a:moveTo>
                  <a:pt x="91" y="42"/>
                </a:moveTo>
                <a:cubicBezTo>
                  <a:pt x="91" y="146"/>
                  <a:pt x="91" y="146"/>
                  <a:pt x="91" y="146"/>
                </a:cubicBezTo>
                <a:cubicBezTo>
                  <a:pt x="89" y="141"/>
                  <a:pt x="85" y="136"/>
                  <a:pt x="80" y="134"/>
                </a:cubicBezTo>
                <a:cubicBezTo>
                  <a:pt x="79" y="133"/>
                  <a:pt x="78" y="133"/>
                  <a:pt x="78" y="133"/>
                </a:cubicBezTo>
                <a:cubicBezTo>
                  <a:pt x="78" y="64"/>
                  <a:pt x="78" y="64"/>
                  <a:pt x="78" y="64"/>
                </a:cubicBezTo>
                <a:cubicBezTo>
                  <a:pt x="79" y="61"/>
                  <a:pt x="79" y="57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9" y="36"/>
                  <a:pt x="81" y="39"/>
                  <a:pt x="84" y="41"/>
                </a:cubicBezTo>
                <a:cubicBezTo>
                  <a:pt x="86" y="42"/>
                  <a:pt x="89" y="42"/>
                  <a:pt x="91" y="42"/>
                </a:cubicBezTo>
                <a:close/>
                <a:moveTo>
                  <a:pt x="78" y="9"/>
                </a:moveTo>
                <a:cubicBezTo>
                  <a:pt x="71" y="11"/>
                  <a:pt x="65" y="14"/>
                  <a:pt x="60" y="18"/>
                </a:cubicBezTo>
                <a:cubicBezTo>
                  <a:pt x="60" y="40"/>
                  <a:pt x="60" y="40"/>
                  <a:pt x="60" y="40"/>
                </a:cubicBezTo>
                <a:cubicBezTo>
                  <a:pt x="62" y="40"/>
                  <a:pt x="65" y="41"/>
                  <a:pt x="68" y="42"/>
                </a:cubicBezTo>
                <a:cubicBezTo>
                  <a:pt x="73" y="45"/>
                  <a:pt x="76" y="49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7" y="30"/>
                  <a:pt x="77" y="27"/>
                  <a:pt x="78" y="24"/>
                </a:cubicBezTo>
                <a:cubicBezTo>
                  <a:pt x="78" y="9"/>
                  <a:pt x="78" y="9"/>
                  <a:pt x="78" y="9"/>
                </a:cubicBezTo>
                <a:close/>
                <a:moveTo>
                  <a:pt x="60" y="187"/>
                </a:moveTo>
                <a:cubicBezTo>
                  <a:pt x="66" y="188"/>
                  <a:pt x="72" y="189"/>
                  <a:pt x="78" y="188"/>
                </a:cubicBezTo>
                <a:cubicBezTo>
                  <a:pt x="78" y="176"/>
                  <a:pt x="78" y="176"/>
                  <a:pt x="78" y="176"/>
                </a:cubicBezTo>
                <a:cubicBezTo>
                  <a:pt x="72" y="178"/>
                  <a:pt x="65" y="178"/>
                  <a:pt x="60" y="176"/>
                </a:cubicBezTo>
                <a:cubicBezTo>
                  <a:pt x="60" y="187"/>
                  <a:pt x="60" y="187"/>
                  <a:pt x="60" y="187"/>
                </a:cubicBezTo>
                <a:close/>
                <a:moveTo>
                  <a:pt x="78" y="64"/>
                </a:moveTo>
                <a:cubicBezTo>
                  <a:pt x="78" y="133"/>
                  <a:pt x="78" y="133"/>
                  <a:pt x="78" y="133"/>
                </a:cubicBezTo>
                <a:cubicBezTo>
                  <a:pt x="72" y="131"/>
                  <a:pt x="65" y="131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64" y="123"/>
                  <a:pt x="67" y="120"/>
                  <a:pt x="70" y="116"/>
                </a:cubicBezTo>
                <a:cubicBezTo>
                  <a:pt x="75" y="105"/>
                  <a:pt x="71" y="92"/>
                  <a:pt x="60" y="87"/>
                </a:cubicBezTo>
                <a:cubicBezTo>
                  <a:pt x="60" y="87"/>
                  <a:pt x="60" y="87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66" y="78"/>
                  <a:pt x="73" y="74"/>
                  <a:pt x="76" y="68"/>
                </a:cubicBezTo>
                <a:cubicBezTo>
                  <a:pt x="77" y="66"/>
                  <a:pt x="77" y="65"/>
                  <a:pt x="78" y="64"/>
                </a:cubicBezTo>
                <a:close/>
                <a:moveTo>
                  <a:pt x="60" y="18"/>
                </a:moveTo>
                <a:cubicBezTo>
                  <a:pt x="0" y="56"/>
                  <a:pt x="10" y="159"/>
                  <a:pt x="46" y="180"/>
                </a:cubicBezTo>
                <a:cubicBezTo>
                  <a:pt x="51" y="183"/>
                  <a:pt x="55" y="185"/>
                  <a:pt x="60" y="187"/>
                </a:cubicBezTo>
                <a:cubicBezTo>
                  <a:pt x="60" y="176"/>
                  <a:pt x="60" y="176"/>
                  <a:pt x="60" y="176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48" y="170"/>
                  <a:pt x="43" y="156"/>
                  <a:pt x="49" y="144"/>
                </a:cubicBezTo>
                <a:cubicBezTo>
                  <a:pt x="51" y="139"/>
                  <a:pt x="55" y="136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54" y="128"/>
                  <a:pt x="47" y="128"/>
                  <a:pt x="41" y="125"/>
                </a:cubicBezTo>
                <a:cubicBezTo>
                  <a:pt x="41" y="125"/>
                  <a:pt x="41" y="125"/>
                  <a:pt x="41" y="125"/>
                </a:cubicBezTo>
                <a:cubicBezTo>
                  <a:pt x="31" y="120"/>
                  <a:pt x="26" y="107"/>
                  <a:pt x="32" y="97"/>
                </a:cubicBezTo>
                <a:cubicBezTo>
                  <a:pt x="37" y="86"/>
                  <a:pt x="49" y="82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57" y="78"/>
                  <a:pt x="54" y="77"/>
                  <a:pt x="51" y="76"/>
                </a:cubicBezTo>
                <a:cubicBezTo>
                  <a:pt x="42" y="71"/>
                  <a:pt x="38" y="60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6" y="44"/>
                  <a:pt x="53" y="40"/>
                  <a:pt x="60" y="40"/>
                </a:cubicBezTo>
                <a:lnTo>
                  <a:pt x="60" y="18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grpSp>
        <p:nvGrpSpPr>
          <p:cNvPr id="58" name="Group 127"/>
          <p:cNvGrpSpPr/>
          <p:nvPr/>
        </p:nvGrpSpPr>
        <p:grpSpPr>
          <a:xfrm>
            <a:off x="4908543" y="3357444"/>
            <a:ext cx="380902" cy="490410"/>
            <a:chOff x="8610600" y="4127500"/>
            <a:chExt cx="508001" cy="654050"/>
          </a:xfrm>
          <a:solidFill>
            <a:srgbClr val="0D0D0D">
              <a:alpha val="21176"/>
            </a:srgbClr>
          </a:solidFill>
        </p:grpSpPr>
        <p:sp>
          <p:nvSpPr>
            <p:cNvPr id="59" name="Freeform 33"/>
            <p:cNvSpPr/>
            <p:nvPr/>
          </p:nvSpPr>
          <p:spPr bwMode="auto">
            <a:xfrm>
              <a:off x="8618538" y="4127500"/>
              <a:ext cx="500063" cy="503238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60" name="Freeform 34"/>
            <p:cNvSpPr>
              <a:spLocks noEditPoints="1"/>
            </p:cNvSpPr>
            <p:nvPr/>
          </p:nvSpPr>
          <p:spPr bwMode="auto">
            <a:xfrm>
              <a:off x="8621713" y="4137025"/>
              <a:ext cx="442913" cy="44132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61" name="Freeform 35"/>
            <p:cNvSpPr/>
            <p:nvPr/>
          </p:nvSpPr>
          <p:spPr bwMode="auto">
            <a:xfrm>
              <a:off x="8610600" y="4144963"/>
              <a:ext cx="496888" cy="433388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62" name="Freeform 36"/>
            <p:cNvSpPr/>
            <p:nvPr/>
          </p:nvSpPr>
          <p:spPr bwMode="auto">
            <a:xfrm>
              <a:off x="8729663" y="4613275"/>
              <a:ext cx="141288" cy="168275"/>
            </a:xfrm>
            <a:custGeom>
              <a:avLst/>
              <a:gdLst>
                <a:gd name="T0" fmla="*/ 45 w 65"/>
                <a:gd name="T1" fmla="*/ 5 h 77"/>
                <a:gd name="T2" fmla="*/ 45 w 65"/>
                <a:gd name="T3" fmla="*/ 28 h 77"/>
                <a:gd name="T4" fmla="*/ 25 w 65"/>
                <a:gd name="T5" fmla="*/ 45 h 77"/>
                <a:gd name="T6" fmla="*/ 1 w 65"/>
                <a:gd name="T7" fmla="*/ 64 h 77"/>
                <a:gd name="T8" fmla="*/ 65 w 65"/>
                <a:gd name="T9" fmla="*/ 77 h 77"/>
                <a:gd name="T10" fmla="*/ 65 w 65"/>
                <a:gd name="T11" fmla="*/ 0 h 77"/>
                <a:gd name="T12" fmla="*/ 45 w 65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7">
                  <a:moveTo>
                    <a:pt x="45" y="5"/>
                  </a:moveTo>
                  <a:cubicBezTo>
                    <a:pt x="45" y="28"/>
                    <a:pt x="45" y="28"/>
                    <a:pt x="45" y="28"/>
                  </a:cubicBezTo>
                  <a:cubicBezTo>
                    <a:pt x="45" y="28"/>
                    <a:pt x="39" y="40"/>
                    <a:pt x="25" y="45"/>
                  </a:cubicBezTo>
                  <a:cubicBezTo>
                    <a:pt x="12" y="49"/>
                    <a:pt x="0" y="56"/>
                    <a:pt x="1" y="64"/>
                  </a:cubicBezTo>
                  <a:cubicBezTo>
                    <a:pt x="2" y="71"/>
                    <a:pt x="18" y="77"/>
                    <a:pt x="65" y="77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4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63" name="Freeform 37"/>
            <p:cNvSpPr/>
            <p:nvPr/>
          </p:nvSpPr>
          <p:spPr bwMode="auto">
            <a:xfrm>
              <a:off x="8855075" y="4613275"/>
              <a:ext cx="134938" cy="168275"/>
            </a:xfrm>
            <a:custGeom>
              <a:avLst/>
              <a:gdLst>
                <a:gd name="T0" fmla="*/ 14 w 62"/>
                <a:gd name="T1" fmla="*/ 5 h 77"/>
                <a:gd name="T2" fmla="*/ 14 w 62"/>
                <a:gd name="T3" fmla="*/ 28 h 77"/>
                <a:gd name="T4" fmla="*/ 32 w 62"/>
                <a:gd name="T5" fmla="*/ 45 h 77"/>
                <a:gd name="T6" fmla="*/ 61 w 62"/>
                <a:gd name="T7" fmla="*/ 64 h 77"/>
                <a:gd name="T8" fmla="*/ 0 w 62"/>
                <a:gd name="T9" fmla="*/ 77 h 77"/>
                <a:gd name="T10" fmla="*/ 0 w 62"/>
                <a:gd name="T11" fmla="*/ 0 h 77"/>
                <a:gd name="T12" fmla="*/ 14 w 62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77">
                  <a:moveTo>
                    <a:pt x="14" y="5"/>
                  </a:move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9" y="40"/>
                    <a:pt x="32" y="45"/>
                  </a:cubicBezTo>
                  <a:cubicBezTo>
                    <a:pt x="46" y="49"/>
                    <a:pt x="62" y="56"/>
                    <a:pt x="61" y="64"/>
                  </a:cubicBezTo>
                  <a:cubicBezTo>
                    <a:pt x="60" y="71"/>
                    <a:pt x="34" y="77"/>
                    <a:pt x="0" y="7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64" name="Freeform 38"/>
            <p:cNvSpPr/>
            <p:nvPr/>
          </p:nvSpPr>
          <p:spPr bwMode="auto">
            <a:xfrm>
              <a:off x="8618538" y="4127500"/>
              <a:ext cx="500063" cy="503238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65" name="Freeform 39"/>
            <p:cNvSpPr>
              <a:spLocks noEditPoints="1"/>
            </p:cNvSpPr>
            <p:nvPr/>
          </p:nvSpPr>
          <p:spPr bwMode="auto">
            <a:xfrm>
              <a:off x="8621713" y="4137025"/>
              <a:ext cx="442913" cy="44132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66" name="Freeform 40"/>
            <p:cNvSpPr/>
            <p:nvPr/>
          </p:nvSpPr>
          <p:spPr bwMode="auto">
            <a:xfrm>
              <a:off x="8610600" y="4144963"/>
              <a:ext cx="496888" cy="433388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</p:grpSp>
      <p:sp>
        <p:nvSpPr>
          <p:cNvPr id="67" name="Freeform 41"/>
          <p:cNvSpPr>
            <a:spLocks noEditPoints="1"/>
          </p:cNvSpPr>
          <p:nvPr/>
        </p:nvSpPr>
        <p:spPr bwMode="auto">
          <a:xfrm>
            <a:off x="5223977" y="2862273"/>
            <a:ext cx="321385" cy="292817"/>
          </a:xfrm>
          <a:custGeom>
            <a:avLst/>
            <a:gdLst>
              <a:gd name="T0" fmla="*/ 116 w 196"/>
              <a:gd name="T1" fmla="*/ 2 h 179"/>
              <a:gd name="T2" fmla="*/ 98 w 196"/>
              <a:gd name="T3" fmla="*/ 0 h 179"/>
              <a:gd name="T4" fmla="*/ 98 w 196"/>
              <a:gd name="T5" fmla="*/ 17 h 179"/>
              <a:gd name="T6" fmla="*/ 113 w 196"/>
              <a:gd name="T7" fmla="*/ 18 h 179"/>
              <a:gd name="T8" fmla="*/ 169 w 196"/>
              <a:gd name="T9" fmla="*/ 105 h 179"/>
              <a:gd name="T10" fmla="*/ 98 w 196"/>
              <a:gd name="T11" fmla="*/ 163 h 179"/>
              <a:gd name="T12" fmla="*/ 98 w 196"/>
              <a:gd name="T13" fmla="*/ 179 h 179"/>
              <a:gd name="T14" fmla="*/ 185 w 196"/>
              <a:gd name="T15" fmla="*/ 108 h 179"/>
              <a:gd name="T16" fmla="*/ 116 w 196"/>
              <a:gd name="T17" fmla="*/ 2 h 179"/>
              <a:gd name="T18" fmla="*/ 98 w 196"/>
              <a:gd name="T19" fmla="*/ 0 h 179"/>
              <a:gd name="T20" fmla="*/ 10 w 196"/>
              <a:gd name="T21" fmla="*/ 71 h 179"/>
              <a:gd name="T22" fmla="*/ 79 w 196"/>
              <a:gd name="T23" fmla="*/ 177 h 179"/>
              <a:gd name="T24" fmla="*/ 98 w 196"/>
              <a:gd name="T25" fmla="*/ 179 h 179"/>
              <a:gd name="T26" fmla="*/ 98 w 196"/>
              <a:gd name="T27" fmla="*/ 163 h 179"/>
              <a:gd name="T28" fmla="*/ 83 w 196"/>
              <a:gd name="T29" fmla="*/ 161 h 179"/>
              <a:gd name="T30" fmla="*/ 83 w 196"/>
              <a:gd name="T31" fmla="*/ 161 h 179"/>
              <a:gd name="T32" fmla="*/ 26 w 196"/>
              <a:gd name="T33" fmla="*/ 75 h 179"/>
              <a:gd name="T34" fmla="*/ 98 w 196"/>
              <a:gd name="T35" fmla="*/ 17 h 179"/>
              <a:gd name="T36" fmla="*/ 98 w 196"/>
              <a:gd name="T37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6" h="179">
                <a:moveTo>
                  <a:pt x="116" y="2"/>
                </a:moveTo>
                <a:cubicBezTo>
                  <a:pt x="110" y="1"/>
                  <a:pt x="104" y="0"/>
                  <a:pt x="98" y="0"/>
                </a:cubicBezTo>
                <a:cubicBezTo>
                  <a:pt x="98" y="17"/>
                  <a:pt x="98" y="17"/>
                  <a:pt x="98" y="17"/>
                </a:cubicBezTo>
                <a:cubicBezTo>
                  <a:pt x="103" y="17"/>
                  <a:pt x="108" y="17"/>
                  <a:pt x="113" y="18"/>
                </a:cubicBezTo>
                <a:cubicBezTo>
                  <a:pt x="152" y="27"/>
                  <a:pt x="177" y="65"/>
                  <a:pt x="169" y="105"/>
                </a:cubicBezTo>
                <a:cubicBezTo>
                  <a:pt x="162" y="139"/>
                  <a:pt x="131" y="163"/>
                  <a:pt x="98" y="163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39" y="179"/>
                  <a:pt x="177" y="150"/>
                  <a:pt x="185" y="108"/>
                </a:cubicBezTo>
                <a:cubicBezTo>
                  <a:pt x="196" y="60"/>
                  <a:pt x="165" y="12"/>
                  <a:pt x="116" y="2"/>
                </a:cubicBezTo>
                <a:close/>
                <a:moveTo>
                  <a:pt x="98" y="0"/>
                </a:moveTo>
                <a:cubicBezTo>
                  <a:pt x="56" y="0"/>
                  <a:pt x="19" y="29"/>
                  <a:pt x="10" y="71"/>
                </a:cubicBezTo>
                <a:cubicBezTo>
                  <a:pt x="0" y="120"/>
                  <a:pt x="31" y="167"/>
                  <a:pt x="79" y="177"/>
                </a:cubicBezTo>
                <a:cubicBezTo>
                  <a:pt x="85" y="179"/>
                  <a:pt x="92" y="179"/>
                  <a:pt x="98" y="179"/>
                </a:cubicBezTo>
                <a:cubicBezTo>
                  <a:pt x="98" y="163"/>
                  <a:pt x="98" y="163"/>
                  <a:pt x="98" y="163"/>
                </a:cubicBezTo>
                <a:cubicBezTo>
                  <a:pt x="93" y="163"/>
                  <a:pt x="88" y="162"/>
                  <a:pt x="83" y="161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43" y="153"/>
                  <a:pt x="18" y="114"/>
                  <a:pt x="26" y="75"/>
                </a:cubicBezTo>
                <a:cubicBezTo>
                  <a:pt x="33" y="40"/>
                  <a:pt x="64" y="17"/>
                  <a:pt x="98" y="17"/>
                </a:cubicBezTo>
                <a:lnTo>
                  <a:pt x="98" y="0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68" name="Freeform 42"/>
          <p:cNvSpPr/>
          <p:nvPr/>
        </p:nvSpPr>
        <p:spPr bwMode="auto">
          <a:xfrm>
            <a:off x="5307299" y="3132475"/>
            <a:ext cx="69038" cy="148790"/>
          </a:xfrm>
          <a:custGeom>
            <a:avLst/>
            <a:gdLst>
              <a:gd name="T0" fmla="*/ 33 w 58"/>
              <a:gd name="T1" fmla="*/ 125 h 125"/>
              <a:gd name="T2" fmla="*/ 0 w 58"/>
              <a:gd name="T3" fmla="*/ 118 h 125"/>
              <a:gd name="T4" fmla="*/ 25 w 58"/>
              <a:gd name="T5" fmla="*/ 0 h 125"/>
              <a:gd name="T6" fmla="*/ 58 w 58"/>
              <a:gd name="T7" fmla="*/ 7 h 125"/>
              <a:gd name="T8" fmla="*/ 33 w 58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25">
                <a:moveTo>
                  <a:pt x="33" y="125"/>
                </a:moveTo>
                <a:lnTo>
                  <a:pt x="0" y="118"/>
                </a:lnTo>
                <a:lnTo>
                  <a:pt x="25" y="0"/>
                </a:lnTo>
                <a:lnTo>
                  <a:pt x="58" y="7"/>
                </a:lnTo>
                <a:lnTo>
                  <a:pt x="33" y="125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69" name="Freeform 43"/>
          <p:cNvSpPr/>
          <p:nvPr/>
        </p:nvSpPr>
        <p:spPr bwMode="auto">
          <a:xfrm>
            <a:off x="5278731" y="3177707"/>
            <a:ext cx="97606" cy="201164"/>
          </a:xfrm>
          <a:custGeom>
            <a:avLst/>
            <a:gdLst>
              <a:gd name="T0" fmla="*/ 40 w 60"/>
              <a:gd name="T1" fmla="*/ 106 h 123"/>
              <a:gd name="T2" fmla="*/ 18 w 60"/>
              <a:gd name="T3" fmla="*/ 121 h 123"/>
              <a:gd name="T4" fmla="*/ 3 w 60"/>
              <a:gd name="T5" fmla="*/ 98 h 123"/>
              <a:gd name="T6" fmla="*/ 20 w 60"/>
              <a:gd name="T7" fmla="*/ 17 h 123"/>
              <a:gd name="T8" fmla="*/ 42 w 60"/>
              <a:gd name="T9" fmla="*/ 2 h 123"/>
              <a:gd name="T10" fmla="*/ 57 w 60"/>
              <a:gd name="T11" fmla="*/ 25 h 123"/>
              <a:gd name="T12" fmla="*/ 40 w 60"/>
              <a:gd name="T13" fmla="*/ 10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123">
                <a:moveTo>
                  <a:pt x="40" y="106"/>
                </a:moveTo>
                <a:cubicBezTo>
                  <a:pt x="38" y="116"/>
                  <a:pt x="28" y="123"/>
                  <a:pt x="18" y="121"/>
                </a:cubicBezTo>
                <a:cubicBezTo>
                  <a:pt x="7" y="118"/>
                  <a:pt x="0" y="108"/>
                  <a:pt x="3" y="98"/>
                </a:cubicBezTo>
                <a:cubicBezTo>
                  <a:pt x="20" y="17"/>
                  <a:pt x="20" y="17"/>
                  <a:pt x="20" y="17"/>
                </a:cubicBezTo>
                <a:cubicBezTo>
                  <a:pt x="22" y="6"/>
                  <a:pt x="32" y="0"/>
                  <a:pt x="42" y="2"/>
                </a:cubicBezTo>
                <a:cubicBezTo>
                  <a:pt x="53" y="4"/>
                  <a:pt x="60" y="14"/>
                  <a:pt x="57" y="25"/>
                </a:cubicBezTo>
                <a:lnTo>
                  <a:pt x="40" y="106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70" name="Freeform 44"/>
          <p:cNvSpPr/>
          <p:nvPr/>
        </p:nvSpPr>
        <p:spPr bwMode="auto">
          <a:xfrm>
            <a:off x="4387185" y="924440"/>
            <a:ext cx="392804" cy="359475"/>
          </a:xfrm>
          <a:custGeom>
            <a:avLst/>
            <a:gdLst>
              <a:gd name="T0" fmla="*/ 117 w 240"/>
              <a:gd name="T1" fmla="*/ 220 h 220"/>
              <a:gd name="T2" fmla="*/ 0 w 240"/>
              <a:gd name="T3" fmla="*/ 219 h 220"/>
              <a:gd name="T4" fmla="*/ 0 w 240"/>
              <a:gd name="T5" fmla="*/ 44 h 220"/>
              <a:gd name="T6" fmla="*/ 120 w 240"/>
              <a:gd name="T7" fmla="*/ 44 h 220"/>
              <a:gd name="T8" fmla="*/ 240 w 240"/>
              <a:gd name="T9" fmla="*/ 44 h 220"/>
              <a:gd name="T10" fmla="*/ 240 w 240"/>
              <a:gd name="T11" fmla="*/ 219 h 220"/>
              <a:gd name="T12" fmla="*/ 117 w 240"/>
              <a:gd name="T13" fmla="*/ 22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0" h="220">
                <a:moveTo>
                  <a:pt x="117" y="220"/>
                </a:moveTo>
                <a:cubicBezTo>
                  <a:pt x="117" y="220"/>
                  <a:pt x="76" y="179"/>
                  <a:pt x="0" y="219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78" y="0"/>
                  <a:pt x="120" y="44"/>
                </a:cubicBezTo>
                <a:cubicBezTo>
                  <a:pt x="240" y="44"/>
                  <a:pt x="240" y="44"/>
                  <a:pt x="240" y="44"/>
                </a:cubicBezTo>
                <a:cubicBezTo>
                  <a:pt x="240" y="219"/>
                  <a:pt x="240" y="219"/>
                  <a:pt x="240" y="219"/>
                </a:cubicBezTo>
                <a:lnTo>
                  <a:pt x="117" y="22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71" name="Freeform 45"/>
          <p:cNvSpPr>
            <a:spLocks noEditPoints="1"/>
          </p:cNvSpPr>
          <p:nvPr/>
        </p:nvSpPr>
        <p:spPr bwMode="auto">
          <a:xfrm>
            <a:off x="4270534" y="2919408"/>
            <a:ext cx="478507" cy="396375"/>
          </a:xfrm>
          <a:custGeom>
            <a:avLst/>
            <a:gdLst>
              <a:gd name="T0" fmla="*/ 199 w 293"/>
              <a:gd name="T1" fmla="*/ 192 h 242"/>
              <a:gd name="T2" fmla="*/ 219 w 293"/>
              <a:gd name="T3" fmla="*/ 205 h 242"/>
              <a:gd name="T4" fmla="*/ 219 w 293"/>
              <a:gd name="T5" fmla="*/ 214 h 242"/>
              <a:gd name="T6" fmla="*/ 199 w 293"/>
              <a:gd name="T7" fmla="*/ 214 h 242"/>
              <a:gd name="T8" fmla="*/ 219 w 293"/>
              <a:gd name="T9" fmla="*/ 242 h 242"/>
              <a:gd name="T10" fmla="*/ 242 w 293"/>
              <a:gd name="T11" fmla="*/ 216 h 242"/>
              <a:gd name="T12" fmla="*/ 199 w 293"/>
              <a:gd name="T13" fmla="*/ 170 h 242"/>
              <a:gd name="T14" fmla="*/ 293 w 293"/>
              <a:gd name="T15" fmla="*/ 147 h 242"/>
              <a:gd name="T16" fmla="*/ 269 w 293"/>
              <a:gd name="T17" fmla="*/ 0 h 242"/>
              <a:gd name="T18" fmla="*/ 199 w 293"/>
              <a:gd name="T19" fmla="*/ 16 h 242"/>
              <a:gd name="T20" fmla="*/ 275 w 293"/>
              <a:gd name="T21" fmla="*/ 35 h 242"/>
              <a:gd name="T22" fmla="*/ 256 w 293"/>
              <a:gd name="T23" fmla="*/ 154 h 242"/>
              <a:gd name="T24" fmla="*/ 199 w 293"/>
              <a:gd name="T25" fmla="*/ 170 h 242"/>
              <a:gd name="T26" fmla="*/ 175 w 293"/>
              <a:gd name="T27" fmla="*/ 192 h 242"/>
              <a:gd name="T28" fmla="*/ 199 w 293"/>
              <a:gd name="T29" fmla="*/ 170 h 242"/>
              <a:gd name="T30" fmla="*/ 146 w 293"/>
              <a:gd name="T31" fmla="*/ 154 h 242"/>
              <a:gd name="T32" fmla="*/ 199 w 293"/>
              <a:gd name="T33" fmla="*/ 242 h 242"/>
              <a:gd name="T34" fmla="*/ 179 w 293"/>
              <a:gd name="T35" fmla="*/ 214 h 242"/>
              <a:gd name="T36" fmla="*/ 179 w 293"/>
              <a:gd name="T37" fmla="*/ 205 h 242"/>
              <a:gd name="T38" fmla="*/ 199 w 293"/>
              <a:gd name="T39" fmla="*/ 192 h 242"/>
              <a:gd name="T40" fmla="*/ 146 w 293"/>
              <a:gd name="T41" fmla="*/ 0 h 242"/>
              <a:gd name="T42" fmla="*/ 199 w 293"/>
              <a:gd name="T43" fmla="*/ 16 h 242"/>
              <a:gd name="T44" fmla="*/ 146 w 293"/>
              <a:gd name="T45" fmla="*/ 0 h 242"/>
              <a:gd name="T46" fmla="*/ 0 w 293"/>
              <a:gd name="T47" fmla="*/ 24 h 242"/>
              <a:gd name="T48" fmla="*/ 23 w 293"/>
              <a:gd name="T49" fmla="*/ 170 h 242"/>
              <a:gd name="T50" fmla="*/ 117 w 293"/>
              <a:gd name="T51" fmla="*/ 192 h 242"/>
              <a:gd name="T52" fmla="*/ 52 w 293"/>
              <a:gd name="T53" fmla="*/ 216 h 242"/>
              <a:gd name="T54" fmla="*/ 75 w 293"/>
              <a:gd name="T55" fmla="*/ 242 h 242"/>
              <a:gd name="T56" fmla="*/ 146 w 293"/>
              <a:gd name="T57" fmla="*/ 154 h 242"/>
              <a:gd name="T58" fmla="*/ 37 w 293"/>
              <a:gd name="T59" fmla="*/ 154 h 242"/>
              <a:gd name="T60" fmla="*/ 17 w 293"/>
              <a:gd name="T61" fmla="*/ 35 h 242"/>
              <a:gd name="T62" fmla="*/ 146 w 293"/>
              <a:gd name="T63" fmla="*/ 1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3" h="242">
                <a:moveTo>
                  <a:pt x="219" y="192"/>
                </a:moveTo>
                <a:cubicBezTo>
                  <a:pt x="199" y="192"/>
                  <a:pt x="199" y="192"/>
                  <a:pt x="199" y="192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219" y="205"/>
                  <a:pt x="219" y="205"/>
                  <a:pt x="219" y="205"/>
                </a:cubicBezTo>
                <a:cubicBezTo>
                  <a:pt x="221" y="205"/>
                  <a:pt x="223" y="207"/>
                  <a:pt x="223" y="209"/>
                </a:cubicBezTo>
                <a:cubicBezTo>
                  <a:pt x="223" y="212"/>
                  <a:pt x="221" y="214"/>
                  <a:pt x="219" y="214"/>
                </a:cubicBezTo>
                <a:cubicBezTo>
                  <a:pt x="219" y="214"/>
                  <a:pt x="219" y="214"/>
                  <a:pt x="219" y="214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219" y="242"/>
                  <a:pt x="219" y="242"/>
                  <a:pt x="219" y="242"/>
                </a:cubicBezTo>
                <a:cubicBezTo>
                  <a:pt x="232" y="242"/>
                  <a:pt x="242" y="232"/>
                  <a:pt x="242" y="219"/>
                </a:cubicBezTo>
                <a:cubicBezTo>
                  <a:pt x="242" y="216"/>
                  <a:pt x="242" y="216"/>
                  <a:pt x="242" y="216"/>
                </a:cubicBezTo>
                <a:cubicBezTo>
                  <a:pt x="242" y="203"/>
                  <a:pt x="232" y="192"/>
                  <a:pt x="219" y="192"/>
                </a:cubicBezTo>
                <a:close/>
                <a:moveTo>
                  <a:pt x="199" y="170"/>
                </a:moveTo>
                <a:cubicBezTo>
                  <a:pt x="269" y="170"/>
                  <a:pt x="269" y="170"/>
                  <a:pt x="269" y="170"/>
                </a:cubicBezTo>
                <a:cubicBezTo>
                  <a:pt x="282" y="170"/>
                  <a:pt x="293" y="160"/>
                  <a:pt x="293" y="147"/>
                </a:cubicBezTo>
                <a:cubicBezTo>
                  <a:pt x="293" y="24"/>
                  <a:pt x="293" y="24"/>
                  <a:pt x="293" y="24"/>
                </a:cubicBezTo>
                <a:cubicBezTo>
                  <a:pt x="293" y="11"/>
                  <a:pt x="282" y="0"/>
                  <a:pt x="269" y="0"/>
                </a:cubicBezTo>
                <a:cubicBezTo>
                  <a:pt x="199" y="0"/>
                  <a:pt x="199" y="0"/>
                  <a:pt x="199" y="0"/>
                </a:cubicBezTo>
                <a:cubicBezTo>
                  <a:pt x="199" y="16"/>
                  <a:pt x="199" y="16"/>
                  <a:pt x="199" y="16"/>
                </a:cubicBezTo>
                <a:cubicBezTo>
                  <a:pt x="256" y="16"/>
                  <a:pt x="256" y="16"/>
                  <a:pt x="256" y="16"/>
                </a:cubicBezTo>
                <a:cubicBezTo>
                  <a:pt x="267" y="16"/>
                  <a:pt x="275" y="24"/>
                  <a:pt x="275" y="35"/>
                </a:cubicBezTo>
                <a:cubicBezTo>
                  <a:pt x="275" y="135"/>
                  <a:pt x="275" y="135"/>
                  <a:pt x="275" y="135"/>
                </a:cubicBezTo>
                <a:cubicBezTo>
                  <a:pt x="275" y="146"/>
                  <a:pt x="267" y="154"/>
                  <a:pt x="256" y="154"/>
                </a:cubicBezTo>
                <a:cubicBezTo>
                  <a:pt x="199" y="154"/>
                  <a:pt x="199" y="154"/>
                  <a:pt x="199" y="154"/>
                </a:cubicBezTo>
                <a:lnTo>
                  <a:pt x="199" y="170"/>
                </a:lnTo>
                <a:close/>
                <a:moveTo>
                  <a:pt x="199" y="192"/>
                </a:moveTo>
                <a:cubicBezTo>
                  <a:pt x="175" y="192"/>
                  <a:pt x="175" y="192"/>
                  <a:pt x="175" y="192"/>
                </a:cubicBezTo>
                <a:cubicBezTo>
                  <a:pt x="175" y="170"/>
                  <a:pt x="175" y="170"/>
                  <a:pt x="175" y="170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199" y="154"/>
                  <a:pt x="199" y="154"/>
                  <a:pt x="199" y="154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79" y="214"/>
                  <a:pt x="179" y="214"/>
                  <a:pt x="179" y="214"/>
                </a:cubicBezTo>
                <a:cubicBezTo>
                  <a:pt x="177" y="214"/>
                  <a:pt x="175" y="212"/>
                  <a:pt x="175" y="209"/>
                </a:cubicBezTo>
                <a:cubicBezTo>
                  <a:pt x="175" y="207"/>
                  <a:pt x="177" y="205"/>
                  <a:pt x="179" y="205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199" y="192"/>
                  <a:pt x="199" y="192"/>
                  <a:pt x="199" y="192"/>
                </a:cubicBezTo>
                <a:close/>
                <a:moveTo>
                  <a:pt x="199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6" y="16"/>
                  <a:pt x="146" y="16"/>
                  <a:pt x="146" y="16"/>
                </a:cubicBezTo>
                <a:cubicBezTo>
                  <a:pt x="199" y="16"/>
                  <a:pt x="199" y="16"/>
                  <a:pt x="199" y="16"/>
                </a:cubicBezTo>
                <a:lnTo>
                  <a:pt x="199" y="0"/>
                </a:lnTo>
                <a:close/>
                <a:moveTo>
                  <a:pt x="14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1"/>
                  <a:pt x="0" y="24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60"/>
                  <a:pt x="10" y="170"/>
                  <a:pt x="23" y="170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92"/>
                  <a:pt x="117" y="192"/>
                  <a:pt x="117" y="192"/>
                </a:cubicBezTo>
                <a:cubicBezTo>
                  <a:pt x="75" y="192"/>
                  <a:pt x="75" y="192"/>
                  <a:pt x="75" y="192"/>
                </a:cubicBezTo>
                <a:cubicBezTo>
                  <a:pt x="62" y="192"/>
                  <a:pt x="52" y="203"/>
                  <a:pt x="52" y="216"/>
                </a:cubicBezTo>
                <a:cubicBezTo>
                  <a:pt x="52" y="219"/>
                  <a:pt x="52" y="219"/>
                  <a:pt x="52" y="219"/>
                </a:cubicBezTo>
                <a:cubicBezTo>
                  <a:pt x="52" y="232"/>
                  <a:pt x="62" y="242"/>
                  <a:pt x="75" y="242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26" y="154"/>
                  <a:pt x="17" y="146"/>
                  <a:pt x="17" y="1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146" y="16"/>
                  <a:pt x="146" y="16"/>
                  <a:pt x="146" y="16"/>
                </a:cubicBezTo>
                <a:lnTo>
                  <a:pt x="146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72" name="Freeform 46"/>
          <p:cNvSpPr>
            <a:spLocks noEditPoints="1"/>
          </p:cNvSpPr>
          <p:nvPr/>
        </p:nvSpPr>
        <p:spPr bwMode="auto">
          <a:xfrm>
            <a:off x="5116848" y="2130229"/>
            <a:ext cx="614203" cy="716570"/>
          </a:xfrm>
          <a:custGeom>
            <a:avLst/>
            <a:gdLst>
              <a:gd name="T0" fmla="*/ 376 w 376"/>
              <a:gd name="T1" fmla="*/ 43 h 438"/>
              <a:gd name="T2" fmla="*/ 324 w 376"/>
              <a:gd name="T3" fmla="*/ 32 h 438"/>
              <a:gd name="T4" fmla="*/ 334 w 376"/>
              <a:gd name="T5" fmla="*/ 54 h 438"/>
              <a:gd name="T6" fmla="*/ 324 w 376"/>
              <a:gd name="T7" fmla="*/ 59 h 438"/>
              <a:gd name="T8" fmla="*/ 272 w 376"/>
              <a:gd name="T9" fmla="*/ 63 h 438"/>
              <a:gd name="T10" fmla="*/ 304 w 376"/>
              <a:gd name="T11" fmla="*/ 98 h 438"/>
              <a:gd name="T12" fmla="*/ 256 w 376"/>
              <a:gd name="T13" fmla="*/ 81 h 438"/>
              <a:gd name="T14" fmla="*/ 271 w 376"/>
              <a:gd name="T15" fmla="*/ 103 h 438"/>
              <a:gd name="T16" fmla="*/ 241 w 376"/>
              <a:gd name="T17" fmla="*/ 100 h 438"/>
              <a:gd name="T18" fmla="*/ 256 w 376"/>
              <a:gd name="T19" fmla="*/ 122 h 438"/>
              <a:gd name="T20" fmla="*/ 226 w 376"/>
              <a:gd name="T21" fmla="*/ 119 h 438"/>
              <a:gd name="T22" fmla="*/ 240 w 376"/>
              <a:gd name="T23" fmla="*/ 140 h 438"/>
              <a:gd name="T24" fmla="*/ 210 w 376"/>
              <a:gd name="T25" fmla="*/ 138 h 438"/>
              <a:gd name="T26" fmla="*/ 242 w 376"/>
              <a:gd name="T27" fmla="*/ 173 h 438"/>
              <a:gd name="T28" fmla="*/ 195 w 376"/>
              <a:gd name="T29" fmla="*/ 156 h 438"/>
              <a:gd name="T30" fmla="*/ 210 w 376"/>
              <a:gd name="T31" fmla="*/ 178 h 438"/>
              <a:gd name="T32" fmla="*/ 180 w 376"/>
              <a:gd name="T33" fmla="*/ 175 h 438"/>
              <a:gd name="T34" fmla="*/ 194 w 376"/>
              <a:gd name="T35" fmla="*/ 197 h 438"/>
              <a:gd name="T36" fmla="*/ 164 w 376"/>
              <a:gd name="T37" fmla="*/ 194 h 438"/>
              <a:gd name="T38" fmla="*/ 179 w 376"/>
              <a:gd name="T39" fmla="*/ 215 h 438"/>
              <a:gd name="T40" fmla="*/ 149 w 376"/>
              <a:gd name="T41" fmla="*/ 213 h 438"/>
              <a:gd name="T42" fmla="*/ 181 w 376"/>
              <a:gd name="T43" fmla="*/ 248 h 438"/>
              <a:gd name="T44" fmla="*/ 134 w 376"/>
              <a:gd name="T45" fmla="*/ 232 h 438"/>
              <a:gd name="T46" fmla="*/ 148 w 376"/>
              <a:gd name="T47" fmla="*/ 253 h 438"/>
              <a:gd name="T48" fmla="*/ 118 w 376"/>
              <a:gd name="T49" fmla="*/ 250 h 438"/>
              <a:gd name="T50" fmla="*/ 133 w 376"/>
              <a:gd name="T51" fmla="*/ 272 h 438"/>
              <a:gd name="T52" fmla="*/ 103 w 376"/>
              <a:gd name="T53" fmla="*/ 269 h 438"/>
              <a:gd name="T54" fmla="*/ 117 w 376"/>
              <a:gd name="T55" fmla="*/ 290 h 438"/>
              <a:gd name="T56" fmla="*/ 88 w 376"/>
              <a:gd name="T57" fmla="*/ 288 h 438"/>
              <a:gd name="T58" fmla="*/ 119 w 376"/>
              <a:gd name="T59" fmla="*/ 323 h 438"/>
              <a:gd name="T60" fmla="*/ 72 w 376"/>
              <a:gd name="T61" fmla="*/ 307 h 438"/>
              <a:gd name="T62" fmla="*/ 87 w 376"/>
              <a:gd name="T63" fmla="*/ 328 h 438"/>
              <a:gd name="T64" fmla="*/ 57 w 376"/>
              <a:gd name="T65" fmla="*/ 325 h 438"/>
              <a:gd name="T66" fmla="*/ 71 w 376"/>
              <a:gd name="T67" fmla="*/ 347 h 438"/>
              <a:gd name="T68" fmla="*/ 42 w 376"/>
              <a:gd name="T69" fmla="*/ 344 h 438"/>
              <a:gd name="T70" fmla="*/ 56 w 376"/>
              <a:gd name="T71" fmla="*/ 366 h 438"/>
              <a:gd name="T72" fmla="*/ 26 w 376"/>
              <a:gd name="T73" fmla="*/ 363 h 438"/>
              <a:gd name="T74" fmla="*/ 58 w 376"/>
              <a:gd name="T75" fmla="*/ 398 h 438"/>
              <a:gd name="T76" fmla="*/ 0 w 376"/>
              <a:gd name="T77" fmla="*/ 395 h 438"/>
              <a:gd name="T78" fmla="*/ 324 w 376"/>
              <a:gd name="T79" fmla="*/ 106 h 438"/>
              <a:gd name="T80" fmla="*/ 316 w 376"/>
              <a:gd name="T81" fmla="*/ 56 h 438"/>
              <a:gd name="T82" fmla="*/ 324 w 376"/>
              <a:gd name="T83" fmla="*/ 32 h 438"/>
              <a:gd name="T84" fmla="*/ 323 w 376"/>
              <a:gd name="T85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76" h="438">
                <a:moveTo>
                  <a:pt x="324" y="106"/>
                </a:moveTo>
                <a:cubicBezTo>
                  <a:pt x="376" y="43"/>
                  <a:pt x="376" y="43"/>
                  <a:pt x="376" y="43"/>
                </a:cubicBezTo>
                <a:cubicBezTo>
                  <a:pt x="324" y="1"/>
                  <a:pt x="324" y="1"/>
                  <a:pt x="324" y="1"/>
                </a:cubicBezTo>
                <a:cubicBezTo>
                  <a:pt x="324" y="32"/>
                  <a:pt x="324" y="32"/>
                  <a:pt x="324" y="32"/>
                </a:cubicBezTo>
                <a:cubicBezTo>
                  <a:pt x="327" y="32"/>
                  <a:pt x="330" y="33"/>
                  <a:pt x="332" y="35"/>
                </a:cubicBezTo>
                <a:cubicBezTo>
                  <a:pt x="338" y="40"/>
                  <a:pt x="339" y="49"/>
                  <a:pt x="334" y="54"/>
                </a:cubicBezTo>
                <a:cubicBezTo>
                  <a:pt x="334" y="54"/>
                  <a:pt x="334" y="54"/>
                  <a:pt x="334" y="54"/>
                </a:cubicBezTo>
                <a:cubicBezTo>
                  <a:pt x="332" y="57"/>
                  <a:pt x="328" y="59"/>
                  <a:pt x="324" y="59"/>
                </a:cubicBezTo>
                <a:lnTo>
                  <a:pt x="324" y="106"/>
                </a:lnTo>
                <a:close/>
                <a:moveTo>
                  <a:pt x="272" y="63"/>
                </a:moveTo>
                <a:cubicBezTo>
                  <a:pt x="308" y="92"/>
                  <a:pt x="308" y="92"/>
                  <a:pt x="308" y="92"/>
                </a:cubicBezTo>
                <a:cubicBezTo>
                  <a:pt x="304" y="98"/>
                  <a:pt x="304" y="98"/>
                  <a:pt x="304" y="98"/>
                </a:cubicBezTo>
                <a:cubicBezTo>
                  <a:pt x="267" y="68"/>
                  <a:pt x="267" y="68"/>
                  <a:pt x="267" y="68"/>
                </a:cubicBezTo>
                <a:cubicBezTo>
                  <a:pt x="256" y="81"/>
                  <a:pt x="256" y="81"/>
                  <a:pt x="256" y="81"/>
                </a:cubicBezTo>
                <a:cubicBezTo>
                  <a:pt x="276" y="97"/>
                  <a:pt x="276" y="97"/>
                  <a:pt x="276" y="97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52" y="87"/>
                  <a:pt x="252" y="87"/>
                  <a:pt x="252" y="87"/>
                </a:cubicBezTo>
                <a:cubicBezTo>
                  <a:pt x="241" y="100"/>
                  <a:pt x="241" y="100"/>
                  <a:pt x="241" y="100"/>
                </a:cubicBezTo>
                <a:cubicBezTo>
                  <a:pt x="260" y="116"/>
                  <a:pt x="260" y="116"/>
                  <a:pt x="260" y="116"/>
                </a:cubicBezTo>
                <a:cubicBezTo>
                  <a:pt x="256" y="122"/>
                  <a:pt x="256" y="122"/>
                  <a:pt x="256" y="122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26" y="119"/>
                  <a:pt x="226" y="119"/>
                  <a:pt x="226" y="119"/>
                </a:cubicBezTo>
                <a:cubicBezTo>
                  <a:pt x="245" y="135"/>
                  <a:pt x="245" y="135"/>
                  <a:pt x="245" y="135"/>
                </a:cubicBezTo>
                <a:cubicBezTo>
                  <a:pt x="240" y="140"/>
                  <a:pt x="240" y="140"/>
                  <a:pt x="240" y="140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10" y="138"/>
                  <a:pt x="210" y="138"/>
                  <a:pt x="210" y="138"/>
                </a:cubicBezTo>
                <a:cubicBezTo>
                  <a:pt x="247" y="167"/>
                  <a:pt x="247" y="167"/>
                  <a:pt x="247" y="167"/>
                </a:cubicBezTo>
                <a:cubicBezTo>
                  <a:pt x="242" y="173"/>
                  <a:pt x="242" y="173"/>
                  <a:pt x="242" y="173"/>
                </a:cubicBezTo>
                <a:cubicBezTo>
                  <a:pt x="206" y="143"/>
                  <a:pt x="206" y="143"/>
                  <a:pt x="206" y="143"/>
                </a:cubicBezTo>
                <a:cubicBezTo>
                  <a:pt x="195" y="156"/>
                  <a:pt x="195" y="156"/>
                  <a:pt x="195" y="156"/>
                </a:cubicBezTo>
                <a:cubicBezTo>
                  <a:pt x="214" y="172"/>
                  <a:pt x="214" y="172"/>
                  <a:pt x="214" y="172"/>
                </a:cubicBezTo>
                <a:cubicBezTo>
                  <a:pt x="210" y="178"/>
                  <a:pt x="210" y="178"/>
                  <a:pt x="210" y="178"/>
                </a:cubicBezTo>
                <a:cubicBezTo>
                  <a:pt x="190" y="162"/>
                  <a:pt x="190" y="162"/>
                  <a:pt x="190" y="162"/>
                </a:cubicBezTo>
                <a:cubicBezTo>
                  <a:pt x="180" y="175"/>
                  <a:pt x="180" y="175"/>
                  <a:pt x="180" y="175"/>
                </a:cubicBezTo>
                <a:cubicBezTo>
                  <a:pt x="199" y="191"/>
                  <a:pt x="199" y="191"/>
                  <a:pt x="199" y="191"/>
                </a:cubicBezTo>
                <a:cubicBezTo>
                  <a:pt x="194" y="197"/>
                  <a:pt x="194" y="197"/>
                  <a:pt x="194" y="197"/>
                </a:cubicBezTo>
                <a:cubicBezTo>
                  <a:pt x="175" y="181"/>
                  <a:pt x="175" y="181"/>
                  <a:pt x="175" y="181"/>
                </a:cubicBezTo>
                <a:cubicBezTo>
                  <a:pt x="164" y="194"/>
                  <a:pt x="164" y="194"/>
                  <a:pt x="164" y="194"/>
                </a:cubicBezTo>
                <a:cubicBezTo>
                  <a:pt x="184" y="210"/>
                  <a:pt x="184" y="210"/>
                  <a:pt x="184" y="210"/>
                </a:cubicBezTo>
                <a:cubicBezTo>
                  <a:pt x="179" y="215"/>
                  <a:pt x="179" y="215"/>
                  <a:pt x="179" y="215"/>
                </a:cubicBezTo>
                <a:cubicBezTo>
                  <a:pt x="160" y="200"/>
                  <a:pt x="160" y="200"/>
                  <a:pt x="160" y="200"/>
                </a:cubicBezTo>
                <a:cubicBezTo>
                  <a:pt x="149" y="213"/>
                  <a:pt x="149" y="213"/>
                  <a:pt x="149" y="213"/>
                </a:cubicBezTo>
                <a:cubicBezTo>
                  <a:pt x="185" y="243"/>
                  <a:pt x="185" y="243"/>
                  <a:pt x="185" y="243"/>
                </a:cubicBezTo>
                <a:cubicBezTo>
                  <a:pt x="181" y="248"/>
                  <a:pt x="181" y="248"/>
                  <a:pt x="181" y="248"/>
                </a:cubicBezTo>
                <a:cubicBezTo>
                  <a:pt x="144" y="218"/>
                  <a:pt x="144" y="218"/>
                  <a:pt x="144" y="218"/>
                </a:cubicBezTo>
                <a:cubicBezTo>
                  <a:pt x="134" y="232"/>
                  <a:pt x="134" y="232"/>
                  <a:pt x="134" y="232"/>
                </a:cubicBezTo>
                <a:cubicBezTo>
                  <a:pt x="153" y="247"/>
                  <a:pt x="153" y="247"/>
                  <a:pt x="153" y="247"/>
                </a:cubicBezTo>
                <a:cubicBezTo>
                  <a:pt x="148" y="253"/>
                  <a:pt x="148" y="253"/>
                  <a:pt x="148" y="253"/>
                </a:cubicBezTo>
                <a:cubicBezTo>
                  <a:pt x="129" y="237"/>
                  <a:pt x="129" y="237"/>
                  <a:pt x="129" y="237"/>
                </a:cubicBezTo>
                <a:cubicBezTo>
                  <a:pt x="118" y="250"/>
                  <a:pt x="118" y="250"/>
                  <a:pt x="118" y="250"/>
                </a:cubicBezTo>
                <a:cubicBezTo>
                  <a:pt x="137" y="266"/>
                  <a:pt x="137" y="266"/>
                  <a:pt x="137" y="266"/>
                </a:cubicBezTo>
                <a:cubicBezTo>
                  <a:pt x="133" y="272"/>
                  <a:pt x="133" y="272"/>
                  <a:pt x="133" y="272"/>
                </a:cubicBezTo>
                <a:cubicBezTo>
                  <a:pt x="114" y="256"/>
                  <a:pt x="114" y="256"/>
                  <a:pt x="114" y="256"/>
                </a:cubicBezTo>
                <a:cubicBezTo>
                  <a:pt x="103" y="269"/>
                  <a:pt x="103" y="269"/>
                  <a:pt x="103" y="269"/>
                </a:cubicBezTo>
                <a:cubicBezTo>
                  <a:pt x="122" y="285"/>
                  <a:pt x="122" y="285"/>
                  <a:pt x="122" y="285"/>
                </a:cubicBezTo>
                <a:cubicBezTo>
                  <a:pt x="117" y="290"/>
                  <a:pt x="117" y="290"/>
                  <a:pt x="117" y="290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88" y="288"/>
                  <a:pt x="88" y="288"/>
                  <a:pt x="88" y="288"/>
                </a:cubicBezTo>
                <a:cubicBezTo>
                  <a:pt x="124" y="318"/>
                  <a:pt x="124" y="318"/>
                  <a:pt x="124" y="318"/>
                </a:cubicBezTo>
                <a:cubicBezTo>
                  <a:pt x="119" y="323"/>
                  <a:pt x="119" y="323"/>
                  <a:pt x="119" y="323"/>
                </a:cubicBezTo>
                <a:cubicBezTo>
                  <a:pt x="83" y="294"/>
                  <a:pt x="83" y="294"/>
                  <a:pt x="83" y="294"/>
                </a:cubicBezTo>
                <a:cubicBezTo>
                  <a:pt x="72" y="307"/>
                  <a:pt x="72" y="307"/>
                  <a:pt x="72" y="307"/>
                </a:cubicBezTo>
                <a:cubicBezTo>
                  <a:pt x="91" y="322"/>
                  <a:pt x="91" y="322"/>
                  <a:pt x="91" y="322"/>
                </a:cubicBezTo>
                <a:cubicBezTo>
                  <a:pt x="87" y="328"/>
                  <a:pt x="87" y="328"/>
                  <a:pt x="87" y="328"/>
                </a:cubicBezTo>
                <a:cubicBezTo>
                  <a:pt x="68" y="312"/>
                  <a:pt x="68" y="312"/>
                  <a:pt x="68" y="312"/>
                </a:cubicBezTo>
                <a:cubicBezTo>
                  <a:pt x="57" y="325"/>
                  <a:pt x="57" y="325"/>
                  <a:pt x="57" y="325"/>
                </a:cubicBezTo>
                <a:cubicBezTo>
                  <a:pt x="76" y="341"/>
                  <a:pt x="76" y="341"/>
                  <a:pt x="76" y="341"/>
                </a:cubicBezTo>
                <a:cubicBezTo>
                  <a:pt x="71" y="347"/>
                  <a:pt x="71" y="347"/>
                  <a:pt x="71" y="347"/>
                </a:cubicBezTo>
                <a:cubicBezTo>
                  <a:pt x="52" y="331"/>
                  <a:pt x="52" y="331"/>
                  <a:pt x="52" y="331"/>
                </a:cubicBezTo>
                <a:cubicBezTo>
                  <a:pt x="42" y="344"/>
                  <a:pt x="42" y="344"/>
                  <a:pt x="42" y="344"/>
                </a:cubicBezTo>
                <a:cubicBezTo>
                  <a:pt x="61" y="360"/>
                  <a:pt x="61" y="360"/>
                  <a:pt x="61" y="360"/>
                </a:cubicBezTo>
                <a:cubicBezTo>
                  <a:pt x="56" y="366"/>
                  <a:pt x="56" y="366"/>
                  <a:pt x="56" y="366"/>
                </a:cubicBezTo>
                <a:cubicBezTo>
                  <a:pt x="37" y="350"/>
                  <a:pt x="37" y="350"/>
                  <a:pt x="37" y="350"/>
                </a:cubicBezTo>
                <a:cubicBezTo>
                  <a:pt x="26" y="363"/>
                  <a:pt x="26" y="363"/>
                  <a:pt x="26" y="363"/>
                </a:cubicBezTo>
                <a:cubicBezTo>
                  <a:pt x="63" y="393"/>
                  <a:pt x="63" y="393"/>
                  <a:pt x="63" y="393"/>
                </a:cubicBezTo>
                <a:cubicBezTo>
                  <a:pt x="58" y="398"/>
                  <a:pt x="58" y="398"/>
                  <a:pt x="58" y="398"/>
                </a:cubicBezTo>
                <a:cubicBezTo>
                  <a:pt x="22" y="369"/>
                  <a:pt x="22" y="369"/>
                  <a:pt x="22" y="369"/>
                </a:cubicBezTo>
                <a:cubicBezTo>
                  <a:pt x="0" y="395"/>
                  <a:pt x="0" y="395"/>
                  <a:pt x="0" y="395"/>
                </a:cubicBezTo>
                <a:cubicBezTo>
                  <a:pt x="53" y="438"/>
                  <a:pt x="53" y="438"/>
                  <a:pt x="53" y="438"/>
                </a:cubicBezTo>
                <a:cubicBezTo>
                  <a:pt x="324" y="106"/>
                  <a:pt x="324" y="106"/>
                  <a:pt x="324" y="106"/>
                </a:cubicBezTo>
                <a:cubicBezTo>
                  <a:pt x="324" y="59"/>
                  <a:pt x="324" y="59"/>
                  <a:pt x="324" y="59"/>
                </a:cubicBezTo>
                <a:cubicBezTo>
                  <a:pt x="321" y="59"/>
                  <a:pt x="318" y="58"/>
                  <a:pt x="316" y="56"/>
                </a:cubicBezTo>
                <a:cubicBezTo>
                  <a:pt x="310" y="51"/>
                  <a:pt x="309" y="43"/>
                  <a:pt x="314" y="37"/>
                </a:cubicBezTo>
                <a:cubicBezTo>
                  <a:pt x="316" y="34"/>
                  <a:pt x="320" y="32"/>
                  <a:pt x="324" y="32"/>
                </a:cubicBezTo>
                <a:cubicBezTo>
                  <a:pt x="324" y="1"/>
                  <a:pt x="324" y="1"/>
                  <a:pt x="324" y="1"/>
                </a:cubicBezTo>
                <a:cubicBezTo>
                  <a:pt x="323" y="0"/>
                  <a:pt x="323" y="0"/>
                  <a:pt x="323" y="0"/>
                </a:cubicBezTo>
                <a:lnTo>
                  <a:pt x="272" y="63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73" name="Freeform 47"/>
          <p:cNvSpPr>
            <a:spLocks noEditPoints="1"/>
          </p:cNvSpPr>
          <p:nvPr/>
        </p:nvSpPr>
        <p:spPr bwMode="auto">
          <a:xfrm>
            <a:off x="5582261" y="2339725"/>
            <a:ext cx="265441" cy="521358"/>
          </a:xfrm>
          <a:custGeom>
            <a:avLst/>
            <a:gdLst>
              <a:gd name="T0" fmla="*/ 121 w 162"/>
              <a:gd name="T1" fmla="*/ 144 h 319"/>
              <a:gd name="T2" fmla="*/ 128 w 162"/>
              <a:gd name="T3" fmla="*/ 138 h 319"/>
              <a:gd name="T4" fmla="*/ 150 w 162"/>
              <a:gd name="T5" fmla="*/ 80 h 319"/>
              <a:gd name="T6" fmla="*/ 147 w 162"/>
              <a:gd name="T7" fmla="*/ 69 h 319"/>
              <a:gd name="T8" fmla="*/ 156 w 162"/>
              <a:gd name="T9" fmla="*/ 46 h 319"/>
              <a:gd name="T10" fmla="*/ 137 w 162"/>
              <a:gd name="T11" fmla="*/ 3 h 319"/>
              <a:gd name="T12" fmla="*/ 121 w 162"/>
              <a:gd name="T13" fmla="*/ 1 h 319"/>
              <a:gd name="T14" fmla="*/ 121 w 162"/>
              <a:gd name="T15" fmla="*/ 58 h 319"/>
              <a:gd name="T16" fmla="*/ 126 w 162"/>
              <a:gd name="T17" fmla="*/ 61 h 319"/>
              <a:gd name="T18" fmla="*/ 121 w 162"/>
              <a:gd name="T19" fmla="*/ 59 h 319"/>
              <a:gd name="T20" fmla="*/ 121 w 162"/>
              <a:gd name="T21" fmla="*/ 85 h 319"/>
              <a:gd name="T22" fmla="*/ 125 w 162"/>
              <a:gd name="T23" fmla="*/ 75 h 319"/>
              <a:gd name="T24" fmla="*/ 123 w 162"/>
              <a:gd name="T25" fmla="*/ 66 h 319"/>
              <a:gd name="T26" fmla="*/ 139 w 162"/>
              <a:gd name="T27" fmla="*/ 72 h 319"/>
              <a:gd name="T28" fmla="*/ 144 w 162"/>
              <a:gd name="T29" fmla="*/ 83 h 319"/>
              <a:gd name="T30" fmla="*/ 125 w 162"/>
              <a:gd name="T31" fmla="*/ 132 h 319"/>
              <a:gd name="T32" fmla="*/ 121 w 162"/>
              <a:gd name="T33" fmla="*/ 136 h 319"/>
              <a:gd name="T34" fmla="*/ 121 w 162"/>
              <a:gd name="T35" fmla="*/ 144 h 319"/>
              <a:gd name="T36" fmla="*/ 66 w 162"/>
              <a:gd name="T37" fmla="*/ 284 h 319"/>
              <a:gd name="T38" fmla="*/ 121 w 162"/>
              <a:gd name="T39" fmla="*/ 144 h 319"/>
              <a:gd name="T40" fmla="*/ 121 w 162"/>
              <a:gd name="T41" fmla="*/ 144 h 319"/>
              <a:gd name="T42" fmla="*/ 121 w 162"/>
              <a:gd name="T43" fmla="*/ 136 h 319"/>
              <a:gd name="T44" fmla="*/ 114 w 162"/>
              <a:gd name="T45" fmla="*/ 137 h 319"/>
              <a:gd name="T46" fmla="*/ 98 w 162"/>
              <a:gd name="T47" fmla="*/ 130 h 319"/>
              <a:gd name="T48" fmla="*/ 98 w 162"/>
              <a:gd name="T49" fmla="*/ 130 h 319"/>
              <a:gd name="T50" fmla="*/ 106 w 162"/>
              <a:gd name="T51" fmla="*/ 125 h 319"/>
              <a:gd name="T52" fmla="*/ 121 w 162"/>
              <a:gd name="T53" fmla="*/ 85 h 319"/>
              <a:gd name="T54" fmla="*/ 121 w 162"/>
              <a:gd name="T55" fmla="*/ 59 h 319"/>
              <a:gd name="T56" fmla="*/ 85 w 162"/>
              <a:gd name="T57" fmla="*/ 45 h 319"/>
              <a:gd name="T58" fmla="*/ 74 w 162"/>
              <a:gd name="T59" fmla="*/ 51 h 319"/>
              <a:gd name="T60" fmla="*/ 52 w 162"/>
              <a:gd name="T61" fmla="*/ 108 h 319"/>
              <a:gd name="T62" fmla="*/ 54 w 162"/>
              <a:gd name="T63" fmla="*/ 118 h 319"/>
              <a:gd name="T64" fmla="*/ 35 w 162"/>
              <a:gd name="T65" fmla="*/ 168 h 319"/>
              <a:gd name="T66" fmla="*/ 35 w 162"/>
              <a:gd name="T67" fmla="*/ 256 h 319"/>
              <a:gd name="T68" fmla="*/ 39 w 162"/>
              <a:gd name="T69" fmla="*/ 257 h 319"/>
              <a:gd name="T70" fmla="*/ 45 w 162"/>
              <a:gd name="T71" fmla="*/ 268 h 319"/>
              <a:gd name="T72" fmla="*/ 58 w 162"/>
              <a:gd name="T73" fmla="*/ 264 h 319"/>
              <a:gd name="T74" fmla="*/ 64 w 162"/>
              <a:gd name="T75" fmla="*/ 278 h 319"/>
              <a:gd name="T76" fmla="*/ 63 w 162"/>
              <a:gd name="T77" fmla="*/ 281 h 319"/>
              <a:gd name="T78" fmla="*/ 35 w 162"/>
              <a:gd name="T79" fmla="*/ 300 h 319"/>
              <a:gd name="T80" fmla="*/ 35 w 162"/>
              <a:gd name="T81" fmla="*/ 306 h 319"/>
              <a:gd name="T82" fmla="*/ 66 w 162"/>
              <a:gd name="T83" fmla="*/ 284 h 319"/>
              <a:gd name="T84" fmla="*/ 121 w 162"/>
              <a:gd name="T85" fmla="*/ 1 h 319"/>
              <a:gd name="T86" fmla="*/ 121 w 162"/>
              <a:gd name="T87" fmla="*/ 58 h 319"/>
              <a:gd name="T88" fmla="*/ 88 w 162"/>
              <a:gd name="T89" fmla="*/ 36 h 319"/>
              <a:gd name="T90" fmla="*/ 94 w 162"/>
              <a:gd name="T91" fmla="*/ 22 h 319"/>
              <a:gd name="T92" fmla="*/ 121 w 162"/>
              <a:gd name="T93" fmla="*/ 1 h 319"/>
              <a:gd name="T94" fmla="*/ 35 w 162"/>
              <a:gd name="T95" fmla="*/ 168 h 319"/>
              <a:gd name="T96" fmla="*/ 0 w 162"/>
              <a:gd name="T97" fmla="*/ 258 h 319"/>
              <a:gd name="T98" fmla="*/ 15 w 162"/>
              <a:gd name="T99" fmla="*/ 319 h 319"/>
              <a:gd name="T100" fmla="*/ 35 w 162"/>
              <a:gd name="T101" fmla="*/ 306 h 319"/>
              <a:gd name="T102" fmla="*/ 35 w 162"/>
              <a:gd name="T103" fmla="*/ 300 h 319"/>
              <a:gd name="T104" fmla="*/ 33 w 162"/>
              <a:gd name="T105" fmla="*/ 301 h 319"/>
              <a:gd name="T106" fmla="*/ 13 w 162"/>
              <a:gd name="T107" fmla="*/ 294 h 319"/>
              <a:gd name="T108" fmla="*/ 5 w 162"/>
              <a:gd name="T109" fmla="*/ 259 h 319"/>
              <a:gd name="T110" fmla="*/ 5 w 162"/>
              <a:gd name="T111" fmla="*/ 259 h 319"/>
              <a:gd name="T112" fmla="*/ 6 w 162"/>
              <a:gd name="T113" fmla="*/ 256 h 319"/>
              <a:gd name="T114" fmla="*/ 19 w 162"/>
              <a:gd name="T115" fmla="*/ 250 h 319"/>
              <a:gd name="T116" fmla="*/ 26 w 162"/>
              <a:gd name="T117" fmla="*/ 261 h 319"/>
              <a:gd name="T118" fmla="*/ 35 w 162"/>
              <a:gd name="T119" fmla="*/ 256 h 319"/>
              <a:gd name="T120" fmla="*/ 35 w 162"/>
              <a:gd name="T121" fmla="*/ 168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2" h="319">
                <a:moveTo>
                  <a:pt x="121" y="144"/>
                </a:moveTo>
                <a:cubicBezTo>
                  <a:pt x="124" y="143"/>
                  <a:pt x="127" y="141"/>
                  <a:pt x="128" y="138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52" y="76"/>
                  <a:pt x="150" y="71"/>
                  <a:pt x="147" y="69"/>
                </a:cubicBezTo>
                <a:cubicBezTo>
                  <a:pt x="156" y="46"/>
                  <a:pt x="156" y="46"/>
                  <a:pt x="156" y="46"/>
                </a:cubicBezTo>
                <a:cubicBezTo>
                  <a:pt x="162" y="29"/>
                  <a:pt x="154" y="9"/>
                  <a:pt x="137" y="3"/>
                </a:cubicBezTo>
                <a:cubicBezTo>
                  <a:pt x="132" y="1"/>
                  <a:pt x="126" y="0"/>
                  <a:pt x="121" y="1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6" y="61"/>
                  <a:pt x="126" y="61"/>
                  <a:pt x="126" y="61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6" y="72"/>
                  <a:pt x="126" y="68"/>
                  <a:pt x="123" y="66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43" y="73"/>
                  <a:pt x="146" y="78"/>
                  <a:pt x="144" y="83"/>
                </a:cubicBezTo>
                <a:cubicBezTo>
                  <a:pt x="125" y="132"/>
                  <a:pt x="125" y="132"/>
                  <a:pt x="125" y="132"/>
                </a:cubicBezTo>
                <a:cubicBezTo>
                  <a:pt x="124" y="134"/>
                  <a:pt x="123" y="135"/>
                  <a:pt x="121" y="136"/>
                </a:cubicBezTo>
                <a:lnTo>
                  <a:pt x="121" y="144"/>
                </a:lnTo>
                <a:close/>
                <a:moveTo>
                  <a:pt x="66" y="284"/>
                </a:moveTo>
                <a:cubicBezTo>
                  <a:pt x="121" y="144"/>
                  <a:pt x="121" y="144"/>
                  <a:pt x="121" y="144"/>
                </a:cubicBezTo>
                <a:cubicBezTo>
                  <a:pt x="121" y="144"/>
                  <a:pt x="121" y="144"/>
                  <a:pt x="121" y="144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19" y="137"/>
                  <a:pt x="117" y="137"/>
                  <a:pt x="114" y="137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102" y="130"/>
                  <a:pt x="105" y="128"/>
                  <a:pt x="106" y="125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85" y="45"/>
                  <a:pt x="85" y="45"/>
                  <a:pt x="85" y="45"/>
                </a:cubicBezTo>
                <a:cubicBezTo>
                  <a:pt x="80" y="44"/>
                  <a:pt x="76" y="47"/>
                  <a:pt x="74" y="51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51" y="112"/>
                  <a:pt x="52" y="115"/>
                  <a:pt x="54" y="118"/>
                </a:cubicBezTo>
                <a:cubicBezTo>
                  <a:pt x="35" y="168"/>
                  <a:pt x="35" y="168"/>
                  <a:pt x="35" y="168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36" y="256"/>
                  <a:pt x="37" y="257"/>
                  <a:pt x="39" y="257"/>
                </a:cubicBezTo>
                <a:cubicBezTo>
                  <a:pt x="43" y="259"/>
                  <a:pt x="46" y="264"/>
                  <a:pt x="45" y="268"/>
                </a:cubicBezTo>
                <a:cubicBezTo>
                  <a:pt x="48" y="264"/>
                  <a:pt x="53" y="263"/>
                  <a:pt x="58" y="264"/>
                </a:cubicBezTo>
                <a:cubicBezTo>
                  <a:pt x="63" y="267"/>
                  <a:pt x="66" y="273"/>
                  <a:pt x="64" y="278"/>
                </a:cubicBezTo>
                <a:cubicBezTo>
                  <a:pt x="63" y="281"/>
                  <a:pt x="63" y="281"/>
                  <a:pt x="63" y="281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66" y="284"/>
                  <a:pt x="66" y="284"/>
                  <a:pt x="66" y="284"/>
                </a:cubicBezTo>
                <a:close/>
                <a:moveTo>
                  <a:pt x="121" y="1"/>
                </a:moveTo>
                <a:cubicBezTo>
                  <a:pt x="121" y="58"/>
                  <a:pt x="121" y="58"/>
                  <a:pt x="121" y="58"/>
                </a:cubicBezTo>
                <a:cubicBezTo>
                  <a:pt x="88" y="36"/>
                  <a:pt x="88" y="36"/>
                  <a:pt x="88" y="36"/>
                </a:cubicBezTo>
                <a:cubicBezTo>
                  <a:pt x="94" y="22"/>
                  <a:pt x="94" y="22"/>
                  <a:pt x="94" y="22"/>
                </a:cubicBezTo>
                <a:cubicBezTo>
                  <a:pt x="98" y="10"/>
                  <a:pt x="109" y="2"/>
                  <a:pt x="121" y="1"/>
                </a:cubicBezTo>
                <a:close/>
                <a:moveTo>
                  <a:pt x="35" y="168"/>
                </a:moveTo>
                <a:cubicBezTo>
                  <a:pt x="0" y="258"/>
                  <a:pt x="0" y="258"/>
                  <a:pt x="0" y="258"/>
                </a:cubicBezTo>
                <a:cubicBezTo>
                  <a:pt x="15" y="319"/>
                  <a:pt x="15" y="319"/>
                  <a:pt x="15" y="319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13" y="294"/>
                  <a:pt x="13" y="294"/>
                  <a:pt x="13" y="294"/>
                </a:cubicBezTo>
                <a:cubicBezTo>
                  <a:pt x="5" y="259"/>
                  <a:pt x="5" y="259"/>
                  <a:pt x="5" y="259"/>
                </a:cubicBezTo>
                <a:cubicBezTo>
                  <a:pt x="5" y="259"/>
                  <a:pt x="5" y="259"/>
                  <a:pt x="5" y="259"/>
                </a:cubicBezTo>
                <a:cubicBezTo>
                  <a:pt x="6" y="256"/>
                  <a:pt x="6" y="256"/>
                  <a:pt x="6" y="256"/>
                </a:cubicBezTo>
                <a:cubicBezTo>
                  <a:pt x="8" y="250"/>
                  <a:pt x="14" y="248"/>
                  <a:pt x="19" y="250"/>
                </a:cubicBezTo>
                <a:cubicBezTo>
                  <a:pt x="24" y="251"/>
                  <a:pt x="27" y="256"/>
                  <a:pt x="26" y="261"/>
                </a:cubicBezTo>
                <a:cubicBezTo>
                  <a:pt x="28" y="258"/>
                  <a:pt x="31" y="256"/>
                  <a:pt x="35" y="256"/>
                </a:cubicBezTo>
                <a:lnTo>
                  <a:pt x="35" y="168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74" name="Freeform 48"/>
          <p:cNvSpPr>
            <a:spLocks noEditPoints="1"/>
          </p:cNvSpPr>
          <p:nvPr/>
        </p:nvSpPr>
        <p:spPr bwMode="auto">
          <a:xfrm>
            <a:off x="4656196" y="2406382"/>
            <a:ext cx="434465" cy="434465"/>
          </a:xfrm>
          <a:custGeom>
            <a:avLst/>
            <a:gdLst>
              <a:gd name="T0" fmla="*/ 133 w 266"/>
              <a:gd name="T1" fmla="*/ 0 h 266"/>
              <a:gd name="T2" fmla="*/ 133 w 266"/>
              <a:gd name="T3" fmla="*/ 0 h 266"/>
              <a:gd name="T4" fmla="*/ 133 w 266"/>
              <a:gd name="T5" fmla="*/ 35 h 266"/>
              <a:gd name="T6" fmla="*/ 150 w 266"/>
              <a:gd name="T7" fmla="*/ 24 h 266"/>
              <a:gd name="T8" fmla="*/ 242 w 266"/>
              <a:gd name="T9" fmla="*/ 117 h 266"/>
              <a:gd name="T10" fmla="*/ 231 w 266"/>
              <a:gd name="T11" fmla="*/ 133 h 266"/>
              <a:gd name="T12" fmla="*/ 242 w 266"/>
              <a:gd name="T13" fmla="*/ 149 h 266"/>
              <a:gd name="T14" fmla="*/ 150 w 266"/>
              <a:gd name="T15" fmla="*/ 242 h 266"/>
              <a:gd name="T16" fmla="*/ 150 w 266"/>
              <a:gd name="T17" fmla="*/ 242 h 266"/>
              <a:gd name="T18" fmla="*/ 133 w 266"/>
              <a:gd name="T19" fmla="*/ 231 h 266"/>
              <a:gd name="T20" fmla="*/ 133 w 266"/>
              <a:gd name="T21" fmla="*/ 266 h 266"/>
              <a:gd name="T22" fmla="*/ 133 w 266"/>
              <a:gd name="T23" fmla="*/ 266 h 266"/>
              <a:gd name="T24" fmla="*/ 266 w 266"/>
              <a:gd name="T25" fmla="*/ 133 h 266"/>
              <a:gd name="T26" fmla="*/ 133 w 266"/>
              <a:gd name="T27" fmla="*/ 0 h 266"/>
              <a:gd name="T28" fmla="*/ 133 w 266"/>
              <a:gd name="T29" fmla="*/ 0 h 266"/>
              <a:gd name="T30" fmla="*/ 133 w 266"/>
              <a:gd name="T31" fmla="*/ 0 h 266"/>
              <a:gd name="T32" fmla="*/ 0 w 266"/>
              <a:gd name="T33" fmla="*/ 133 h 266"/>
              <a:gd name="T34" fmla="*/ 133 w 266"/>
              <a:gd name="T35" fmla="*/ 266 h 266"/>
              <a:gd name="T36" fmla="*/ 133 w 266"/>
              <a:gd name="T37" fmla="*/ 266 h 266"/>
              <a:gd name="T38" fmla="*/ 133 w 266"/>
              <a:gd name="T39" fmla="*/ 231 h 266"/>
              <a:gd name="T40" fmla="*/ 133 w 266"/>
              <a:gd name="T41" fmla="*/ 231 h 266"/>
              <a:gd name="T42" fmla="*/ 117 w 266"/>
              <a:gd name="T43" fmla="*/ 242 h 266"/>
              <a:gd name="T44" fmla="*/ 24 w 266"/>
              <a:gd name="T45" fmla="*/ 149 h 266"/>
              <a:gd name="T46" fmla="*/ 35 w 266"/>
              <a:gd name="T47" fmla="*/ 133 h 266"/>
              <a:gd name="T48" fmla="*/ 24 w 266"/>
              <a:gd name="T49" fmla="*/ 117 h 266"/>
              <a:gd name="T50" fmla="*/ 117 w 266"/>
              <a:gd name="T51" fmla="*/ 24 h 266"/>
              <a:gd name="T52" fmla="*/ 133 w 266"/>
              <a:gd name="T53" fmla="*/ 35 h 266"/>
              <a:gd name="T54" fmla="*/ 133 w 266"/>
              <a:gd name="T55" fmla="*/ 35 h 266"/>
              <a:gd name="T56" fmla="*/ 133 w 266"/>
              <a:gd name="T57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6" h="266"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41" y="35"/>
                  <a:pt x="147" y="30"/>
                  <a:pt x="150" y="24"/>
                </a:cubicBezTo>
                <a:cubicBezTo>
                  <a:pt x="197" y="31"/>
                  <a:pt x="235" y="69"/>
                  <a:pt x="242" y="117"/>
                </a:cubicBezTo>
                <a:cubicBezTo>
                  <a:pt x="236" y="119"/>
                  <a:pt x="231" y="125"/>
                  <a:pt x="231" y="133"/>
                </a:cubicBezTo>
                <a:cubicBezTo>
                  <a:pt x="231" y="140"/>
                  <a:pt x="236" y="147"/>
                  <a:pt x="242" y="149"/>
                </a:cubicBezTo>
                <a:cubicBezTo>
                  <a:pt x="235" y="197"/>
                  <a:pt x="197" y="235"/>
                  <a:pt x="150" y="242"/>
                </a:cubicBezTo>
                <a:cubicBezTo>
                  <a:pt x="150" y="242"/>
                  <a:pt x="150" y="242"/>
                  <a:pt x="150" y="242"/>
                </a:cubicBezTo>
                <a:cubicBezTo>
                  <a:pt x="147" y="236"/>
                  <a:pt x="141" y="231"/>
                  <a:pt x="133" y="231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207" y="266"/>
                  <a:pt x="266" y="206"/>
                  <a:pt x="266" y="133"/>
                </a:cubicBezTo>
                <a:cubicBezTo>
                  <a:pt x="266" y="59"/>
                  <a:pt x="207" y="0"/>
                  <a:pt x="133" y="0"/>
                </a:cubicBezTo>
                <a:close/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60" y="0"/>
                  <a:pt x="0" y="59"/>
                  <a:pt x="0" y="133"/>
                </a:cubicBezTo>
                <a:cubicBezTo>
                  <a:pt x="0" y="206"/>
                  <a:pt x="60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26" y="231"/>
                  <a:pt x="120" y="236"/>
                  <a:pt x="117" y="242"/>
                </a:cubicBezTo>
                <a:cubicBezTo>
                  <a:pt x="69" y="235"/>
                  <a:pt x="31" y="197"/>
                  <a:pt x="24" y="149"/>
                </a:cubicBezTo>
                <a:cubicBezTo>
                  <a:pt x="31" y="147"/>
                  <a:pt x="35" y="140"/>
                  <a:pt x="35" y="133"/>
                </a:cubicBezTo>
                <a:cubicBezTo>
                  <a:pt x="35" y="125"/>
                  <a:pt x="31" y="119"/>
                  <a:pt x="24" y="117"/>
                </a:cubicBezTo>
                <a:cubicBezTo>
                  <a:pt x="31" y="69"/>
                  <a:pt x="69" y="31"/>
                  <a:pt x="117" y="24"/>
                </a:cubicBezTo>
                <a:cubicBezTo>
                  <a:pt x="120" y="30"/>
                  <a:pt x="126" y="35"/>
                  <a:pt x="133" y="35"/>
                </a:cubicBezTo>
                <a:cubicBezTo>
                  <a:pt x="133" y="35"/>
                  <a:pt x="133" y="35"/>
                  <a:pt x="133" y="35"/>
                </a:cubicBezTo>
                <a:lnTo>
                  <a:pt x="133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75" name="Freeform 49"/>
          <p:cNvSpPr/>
          <p:nvPr/>
        </p:nvSpPr>
        <p:spPr bwMode="auto">
          <a:xfrm>
            <a:off x="4735947" y="2544459"/>
            <a:ext cx="216637" cy="114270"/>
          </a:xfrm>
          <a:custGeom>
            <a:avLst/>
            <a:gdLst>
              <a:gd name="T0" fmla="*/ 124 w 133"/>
              <a:gd name="T1" fmla="*/ 0 h 70"/>
              <a:gd name="T2" fmla="*/ 93 w 133"/>
              <a:gd name="T3" fmla="*/ 30 h 70"/>
              <a:gd name="T4" fmla="*/ 84 w 133"/>
              <a:gd name="T5" fmla="*/ 28 h 70"/>
              <a:gd name="T6" fmla="*/ 65 w 133"/>
              <a:gd name="T7" fmla="*/ 42 h 70"/>
              <a:gd name="T8" fmla="*/ 0 w 133"/>
              <a:gd name="T9" fmla="*/ 42 h 70"/>
              <a:gd name="T10" fmla="*/ 0 w 133"/>
              <a:gd name="T11" fmla="*/ 56 h 70"/>
              <a:gd name="T12" fmla="*/ 65 w 133"/>
              <a:gd name="T13" fmla="*/ 56 h 70"/>
              <a:gd name="T14" fmla="*/ 84 w 133"/>
              <a:gd name="T15" fmla="*/ 70 h 70"/>
              <a:gd name="T16" fmla="*/ 105 w 133"/>
              <a:gd name="T17" fmla="*/ 49 h 70"/>
              <a:gd name="T18" fmla="*/ 103 w 133"/>
              <a:gd name="T19" fmla="*/ 40 h 70"/>
              <a:gd name="T20" fmla="*/ 133 w 133"/>
              <a:gd name="T21" fmla="*/ 9 h 70"/>
              <a:gd name="T22" fmla="*/ 124 w 133"/>
              <a:gd name="T2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3" h="70">
                <a:moveTo>
                  <a:pt x="124" y="0"/>
                </a:moveTo>
                <a:cubicBezTo>
                  <a:pt x="93" y="30"/>
                  <a:pt x="93" y="30"/>
                  <a:pt x="93" y="30"/>
                </a:cubicBezTo>
                <a:cubicBezTo>
                  <a:pt x="91" y="29"/>
                  <a:pt x="88" y="28"/>
                  <a:pt x="84" y="28"/>
                </a:cubicBezTo>
                <a:cubicBezTo>
                  <a:pt x="75" y="28"/>
                  <a:pt x="67" y="34"/>
                  <a:pt x="65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56"/>
                  <a:pt x="0" y="56"/>
                  <a:pt x="0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7" y="64"/>
                  <a:pt x="75" y="70"/>
                  <a:pt x="84" y="70"/>
                </a:cubicBezTo>
                <a:cubicBezTo>
                  <a:pt x="96" y="70"/>
                  <a:pt x="105" y="60"/>
                  <a:pt x="105" y="49"/>
                </a:cubicBezTo>
                <a:cubicBezTo>
                  <a:pt x="105" y="46"/>
                  <a:pt x="104" y="43"/>
                  <a:pt x="103" y="40"/>
                </a:cubicBezTo>
                <a:cubicBezTo>
                  <a:pt x="133" y="9"/>
                  <a:pt x="133" y="9"/>
                  <a:pt x="133" y="9"/>
                </a:cubicBezTo>
                <a:lnTo>
                  <a:pt x="124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grpSp>
        <p:nvGrpSpPr>
          <p:cNvPr id="76" name="Group 126"/>
          <p:cNvGrpSpPr/>
          <p:nvPr/>
        </p:nvGrpSpPr>
        <p:grpSpPr>
          <a:xfrm>
            <a:off x="4829982" y="2965830"/>
            <a:ext cx="340430" cy="323766"/>
            <a:chOff x="8505825" y="3605213"/>
            <a:chExt cx="454025" cy="431800"/>
          </a:xfrm>
          <a:solidFill>
            <a:srgbClr val="0D0D0D">
              <a:alpha val="21176"/>
            </a:srgbClr>
          </a:solidFill>
        </p:grpSpPr>
        <p:sp>
          <p:nvSpPr>
            <p:cNvPr id="77" name="Freeform 50"/>
            <p:cNvSpPr/>
            <p:nvPr/>
          </p:nvSpPr>
          <p:spPr bwMode="auto">
            <a:xfrm>
              <a:off x="8505825" y="3694113"/>
              <a:ext cx="454025" cy="342900"/>
            </a:xfrm>
            <a:custGeom>
              <a:avLst/>
              <a:gdLst>
                <a:gd name="T0" fmla="*/ 146 w 208"/>
                <a:gd name="T1" fmla="*/ 0 h 157"/>
                <a:gd name="T2" fmla="*/ 104 w 208"/>
                <a:gd name="T3" fmla="*/ 15 h 157"/>
                <a:gd name="T4" fmla="*/ 62 w 208"/>
                <a:gd name="T5" fmla="*/ 0 h 157"/>
                <a:gd name="T6" fmla="*/ 0 w 208"/>
                <a:gd name="T7" fmla="*/ 60 h 157"/>
                <a:gd name="T8" fmla="*/ 107 w 208"/>
                <a:gd name="T9" fmla="*/ 157 h 157"/>
                <a:gd name="T10" fmla="*/ 208 w 208"/>
                <a:gd name="T11" fmla="*/ 60 h 157"/>
                <a:gd name="T12" fmla="*/ 146 w 208"/>
                <a:gd name="T1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57">
                  <a:moveTo>
                    <a:pt x="146" y="0"/>
                  </a:moveTo>
                  <a:cubicBezTo>
                    <a:pt x="130" y="0"/>
                    <a:pt x="115" y="6"/>
                    <a:pt x="104" y="15"/>
                  </a:cubicBezTo>
                  <a:cubicBezTo>
                    <a:pt x="93" y="6"/>
                    <a:pt x="78" y="0"/>
                    <a:pt x="62" y="0"/>
                  </a:cubicBezTo>
                  <a:cubicBezTo>
                    <a:pt x="28" y="0"/>
                    <a:pt x="0" y="27"/>
                    <a:pt x="0" y="60"/>
                  </a:cubicBezTo>
                  <a:cubicBezTo>
                    <a:pt x="0" y="98"/>
                    <a:pt x="31" y="157"/>
                    <a:pt x="107" y="157"/>
                  </a:cubicBezTo>
                  <a:cubicBezTo>
                    <a:pt x="185" y="157"/>
                    <a:pt x="208" y="95"/>
                    <a:pt x="208" y="60"/>
                  </a:cubicBezTo>
                  <a:cubicBezTo>
                    <a:pt x="208" y="27"/>
                    <a:pt x="180" y="0"/>
                    <a:pt x="1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  <p:sp>
          <p:nvSpPr>
            <p:cNvPr id="78" name="Freeform 51"/>
            <p:cNvSpPr/>
            <p:nvPr/>
          </p:nvSpPr>
          <p:spPr bwMode="auto">
            <a:xfrm>
              <a:off x="8709025" y="3605213"/>
              <a:ext cx="123825" cy="157163"/>
            </a:xfrm>
            <a:custGeom>
              <a:avLst/>
              <a:gdLst>
                <a:gd name="T0" fmla="*/ 12 w 57"/>
                <a:gd name="T1" fmla="*/ 72 h 72"/>
                <a:gd name="T2" fmla="*/ 27 w 57"/>
                <a:gd name="T3" fmla="*/ 0 h 72"/>
                <a:gd name="T4" fmla="*/ 57 w 57"/>
                <a:gd name="T5" fmla="*/ 6 h 72"/>
                <a:gd name="T6" fmla="*/ 12 w 57"/>
                <a:gd name="T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72">
                  <a:moveTo>
                    <a:pt x="12" y="72"/>
                  </a:moveTo>
                  <a:cubicBezTo>
                    <a:pt x="0" y="48"/>
                    <a:pt x="7" y="20"/>
                    <a:pt x="27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29" y="21"/>
                    <a:pt x="12" y="37"/>
                    <a:pt x="12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350">
                <a:solidFill>
                  <a:srgbClr val="414455"/>
                </a:solidFill>
              </a:endParaRPr>
            </a:p>
          </p:txBody>
        </p:sp>
      </p:grpSp>
      <p:sp>
        <p:nvSpPr>
          <p:cNvPr id="79" name="Freeform 52"/>
          <p:cNvSpPr/>
          <p:nvPr/>
        </p:nvSpPr>
        <p:spPr bwMode="auto">
          <a:xfrm>
            <a:off x="3780124" y="1038710"/>
            <a:ext cx="509455" cy="414230"/>
          </a:xfrm>
          <a:custGeom>
            <a:avLst/>
            <a:gdLst>
              <a:gd name="T0" fmla="*/ 312 w 312"/>
              <a:gd name="T1" fmla="*/ 86 h 253"/>
              <a:gd name="T2" fmla="*/ 305 w 312"/>
              <a:gd name="T3" fmla="*/ 75 h 253"/>
              <a:gd name="T4" fmla="*/ 79 w 312"/>
              <a:gd name="T5" fmla="*/ 226 h 253"/>
              <a:gd name="T6" fmla="*/ 28 w 312"/>
              <a:gd name="T7" fmla="*/ 214 h 253"/>
              <a:gd name="T8" fmla="*/ 35 w 312"/>
              <a:gd name="T9" fmla="*/ 162 h 253"/>
              <a:gd name="T10" fmla="*/ 262 w 312"/>
              <a:gd name="T11" fmla="*/ 11 h 253"/>
              <a:gd name="T12" fmla="*/ 254 w 312"/>
              <a:gd name="T13" fmla="*/ 0 h 253"/>
              <a:gd name="T14" fmla="*/ 26 w 312"/>
              <a:gd name="T15" fmla="*/ 153 h 253"/>
              <a:gd name="T16" fmla="*/ 15 w 312"/>
              <a:gd name="T17" fmla="*/ 222 h 253"/>
              <a:gd name="T18" fmla="*/ 83 w 312"/>
              <a:gd name="T19" fmla="*/ 239 h 253"/>
              <a:gd name="T20" fmla="*/ 312 w 312"/>
              <a:gd name="T21" fmla="*/ 86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2" h="253">
                <a:moveTo>
                  <a:pt x="312" y="86"/>
                </a:moveTo>
                <a:cubicBezTo>
                  <a:pt x="305" y="75"/>
                  <a:pt x="305" y="75"/>
                  <a:pt x="305" y="75"/>
                </a:cubicBezTo>
                <a:cubicBezTo>
                  <a:pt x="79" y="226"/>
                  <a:pt x="79" y="226"/>
                  <a:pt x="79" y="226"/>
                </a:cubicBezTo>
                <a:cubicBezTo>
                  <a:pt x="63" y="237"/>
                  <a:pt x="40" y="231"/>
                  <a:pt x="28" y="214"/>
                </a:cubicBezTo>
                <a:cubicBezTo>
                  <a:pt x="16" y="196"/>
                  <a:pt x="19" y="173"/>
                  <a:pt x="35" y="162"/>
                </a:cubicBezTo>
                <a:cubicBezTo>
                  <a:pt x="262" y="11"/>
                  <a:pt x="262" y="11"/>
                  <a:pt x="262" y="11"/>
                </a:cubicBezTo>
                <a:cubicBezTo>
                  <a:pt x="254" y="0"/>
                  <a:pt x="254" y="0"/>
                  <a:pt x="254" y="0"/>
                </a:cubicBezTo>
                <a:cubicBezTo>
                  <a:pt x="26" y="153"/>
                  <a:pt x="26" y="153"/>
                  <a:pt x="26" y="153"/>
                </a:cubicBezTo>
                <a:cubicBezTo>
                  <a:pt x="4" y="167"/>
                  <a:pt x="0" y="198"/>
                  <a:pt x="15" y="222"/>
                </a:cubicBezTo>
                <a:cubicBezTo>
                  <a:pt x="31" y="246"/>
                  <a:pt x="62" y="253"/>
                  <a:pt x="83" y="239"/>
                </a:cubicBezTo>
                <a:lnTo>
                  <a:pt x="312" y="86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80" name="Freeform 53"/>
          <p:cNvSpPr/>
          <p:nvPr/>
        </p:nvSpPr>
        <p:spPr bwMode="auto">
          <a:xfrm>
            <a:off x="4166977" y="1016094"/>
            <a:ext cx="140457" cy="192831"/>
          </a:xfrm>
          <a:custGeom>
            <a:avLst/>
            <a:gdLst>
              <a:gd name="T0" fmla="*/ 80 w 86"/>
              <a:gd name="T1" fmla="*/ 115 h 118"/>
              <a:gd name="T2" fmla="*/ 68 w 86"/>
              <a:gd name="T3" fmla="*/ 113 h 118"/>
              <a:gd name="T4" fmla="*/ 3 w 86"/>
              <a:gd name="T5" fmla="*/ 16 h 118"/>
              <a:gd name="T6" fmla="*/ 6 w 86"/>
              <a:gd name="T7" fmla="*/ 3 h 118"/>
              <a:gd name="T8" fmla="*/ 19 w 86"/>
              <a:gd name="T9" fmla="*/ 6 h 118"/>
              <a:gd name="T10" fmla="*/ 83 w 86"/>
              <a:gd name="T11" fmla="*/ 102 h 118"/>
              <a:gd name="T12" fmla="*/ 80 w 86"/>
              <a:gd name="T13" fmla="*/ 11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118">
                <a:moveTo>
                  <a:pt x="80" y="115"/>
                </a:moveTo>
                <a:cubicBezTo>
                  <a:pt x="76" y="118"/>
                  <a:pt x="70" y="117"/>
                  <a:pt x="68" y="113"/>
                </a:cubicBezTo>
                <a:cubicBezTo>
                  <a:pt x="3" y="16"/>
                  <a:pt x="3" y="16"/>
                  <a:pt x="3" y="16"/>
                </a:cubicBezTo>
                <a:cubicBezTo>
                  <a:pt x="0" y="12"/>
                  <a:pt x="1" y="6"/>
                  <a:pt x="6" y="3"/>
                </a:cubicBezTo>
                <a:cubicBezTo>
                  <a:pt x="10" y="0"/>
                  <a:pt x="16" y="2"/>
                  <a:pt x="19" y="6"/>
                </a:cubicBezTo>
                <a:cubicBezTo>
                  <a:pt x="83" y="102"/>
                  <a:pt x="83" y="102"/>
                  <a:pt x="83" y="102"/>
                </a:cubicBezTo>
                <a:cubicBezTo>
                  <a:pt x="86" y="107"/>
                  <a:pt x="85" y="112"/>
                  <a:pt x="80" y="115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81" name="Freeform 54"/>
          <p:cNvSpPr/>
          <p:nvPr/>
        </p:nvSpPr>
        <p:spPr bwMode="auto">
          <a:xfrm>
            <a:off x="3846782" y="1148219"/>
            <a:ext cx="385662" cy="252347"/>
          </a:xfrm>
          <a:custGeom>
            <a:avLst/>
            <a:gdLst>
              <a:gd name="T0" fmla="*/ 236 w 236"/>
              <a:gd name="T1" fmla="*/ 13 h 154"/>
              <a:gd name="T2" fmla="*/ 227 w 236"/>
              <a:gd name="T3" fmla="*/ 0 h 154"/>
              <a:gd name="T4" fmla="*/ 25 w 236"/>
              <a:gd name="T5" fmla="*/ 135 h 154"/>
              <a:gd name="T6" fmla="*/ 0 w 236"/>
              <a:gd name="T7" fmla="*/ 136 h 154"/>
              <a:gd name="T8" fmla="*/ 1 w 236"/>
              <a:gd name="T9" fmla="*/ 138 h 154"/>
              <a:gd name="T10" fmla="*/ 36 w 236"/>
              <a:gd name="T11" fmla="*/ 146 h 154"/>
              <a:gd name="T12" fmla="*/ 236 w 236"/>
              <a:gd name="T13" fmla="*/ 13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6" h="154">
                <a:moveTo>
                  <a:pt x="236" y="13"/>
                </a:moveTo>
                <a:cubicBezTo>
                  <a:pt x="227" y="0"/>
                  <a:pt x="227" y="0"/>
                  <a:pt x="227" y="0"/>
                </a:cubicBezTo>
                <a:cubicBezTo>
                  <a:pt x="25" y="135"/>
                  <a:pt x="25" y="135"/>
                  <a:pt x="25" y="135"/>
                </a:cubicBezTo>
                <a:cubicBezTo>
                  <a:pt x="17" y="140"/>
                  <a:pt x="8" y="140"/>
                  <a:pt x="0" y="136"/>
                </a:cubicBezTo>
                <a:cubicBezTo>
                  <a:pt x="0" y="137"/>
                  <a:pt x="0" y="137"/>
                  <a:pt x="1" y="138"/>
                </a:cubicBezTo>
                <a:cubicBezTo>
                  <a:pt x="9" y="150"/>
                  <a:pt x="25" y="154"/>
                  <a:pt x="36" y="146"/>
                </a:cubicBezTo>
                <a:lnTo>
                  <a:pt x="236" y="13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82" name="Freeform 55"/>
          <p:cNvSpPr>
            <a:spLocks noEditPoints="1"/>
          </p:cNvSpPr>
          <p:nvPr/>
        </p:nvSpPr>
        <p:spPr bwMode="auto">
          <a:xfrm>
            <a:off x="3532539" y="1369618"/>
            <a:ext cx="222589" cy="390423"/>
          </a:xfrm>
          <a:custGeom>
            <a:avLst/>
            <a:gdLst>
              <a:gd name="T0" fmla="*/ 59 w 136"/>
              <a:gd name="T1" fmla="*/ 203 h 239"/>
              <a:gd name="T2" fmla="*/ 54 w 136"/>
              <a:gd name="T3" fmla="*/ 203 h 239"/>
              <a:gd name="T4" fmla="*/ 54 w 136"/>
              <a:gd name="T5" fmla="*/ 239 h 239"/>
              <a:gd name="T6" fmla="*/ 72 w 136"/>
              <a:gd name="T7" fmla="*/ 226 h 239"/>
              <a:gd name="T8" fmla="*/ 59 w 136"/>
              <a:gd name="T9" fmla="*/ 203 h 239"/>
              <a:gd name="T10" fmla="*/ 54 w 136"/>
              <a:gd name="T11" fmla="*/ 187 h 239"/>
              <a:gd name="T12" fmla="*/ 54 w 136"/>
              <a:gd name="T13" fmla="*/ 82 h 239"/>
              <a:gd name="T14" fmla="*/ 81 w 136"/>
              <a:gd name="T15" fmla="*/ 74 h 239"/>
              <a:gd name="T16" fmla="*/ 97 w 136"/>
              <a:gd name="T17" fmla="*/ 13 h 239"/>
              <a:gd name="T18" fmla="*/ 114 w 136"/>
              <a:gd name="T19" fmla="*/ 2 h 239"/>
              <a:gd name="T20" fmla="*/ 124 w 136"/>
              <a:gd name="T21" fmla="*/ 20 h 239"/>
              <a:gd name="T22" fmla="*/ 109 w 136"/>
              <a:gd name="T23" fmla="*/ 81 h 239"/>
              <a:gd name="T24" fmla="*/ 130 w 136"/>
              <a:gd name="T25" fmla="*/ 134 h 239"/>
              <a:gd name="T26" fmla="*/ 122 w 136"/>
              <a:gd name="T27" fmla="*/ 164 h 239"/>
              <a:gd name="T28" fmla="*/ 122 w 136"/>
              <a:gd name="T29" fmla="*/ 164 h 239"/>
              <a:gd name="T30" fmla="*/ 136 w 136"/>
              <a:gd name="T31" fmla="*/ 187 h 239"/>
              <a:gd name="T32" fmla="*/ 131 w 136"/>
              <a:gd name="T33" fmla="*/ 207 h 239"/>
              <a:gd name="T34" fmla="*/ 54 w 136"/>
              <a:gd name="T35" fmla="*/ 187 h 239"/>
              <a:gd name="T36" fmla="*/ 54 w 136"/>
              <a:gd name="T37" fmla="*/ 203 h 239"/>
              <a:gd name="T38" fmla="*/ 36 w 136"/>
              <a:gd name="T39" fmla="*/ 216 h 239"/>
              <a:gd name="T40" fmla="*/ 50 w 136"/>
              <a:gd name="T41" fmla="*/ 239 h 239"/>
              <a:gd name="T42" fmla="*/ 54 w 136"/>
              <a:gd name="T43" fmla="*/ 239 h 239"/>
              <a:gd name="T44" fmla="*/ 54 w 136"/>
              <a:gd name="T45" fmla="*/ 203 h 239"/>
              <a:gd name="T46" fmla="*/ 54 w 136"/>
              <a:gd name="T47" fmla="*/ 82 h 239"/>
              <a:gd name="T48" fmla="*/ 54 w 136"/>
              <a:gd name="T49" fmla="*/ 187 h 239"/>
              <a:gd name="T50" fmla="*/ 0 w 136"/>
              <a:gd name="T51" fmla="*/ 173 h 239"/>
              <a:gd name="T52" fmla="*/ 5 w 136"/>
              <a:gd name="T53" fmla="*/ 152 h 239"/>
              <a:gd name="T54" fmla="*/ 29 w 136"/>
              <a:gd name="T55" fmla="*/ 140 h 239"/>
              <a:gd name="T56" fmla="*/ 37 w 136"/>
              <a:gd name="T57" fmla="*/ 109 h 239"/>
              <a:gd name="T58" fmla="*/ 54 w 136"/>
              <a:gd name="T59" fmla="*/ 8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6" h="239">
                <a:moveTo>
                  <a:pt x="59" y="203"/>
                </a:moveTo>
                <a:cubicBezTo>
                  <a:pt x="57" y="203"/>
                  <a:pt x="56" y="203"/>
                  <a:pt x="54" y="203"/>
                </a:cubicBezTo>
                <a:cubicBezTo>
                  <a:pt x="54" y="239"/>
                  <a:pt x="54" y="239"/>
                  <a:pt x="54" y="239"/>
                </a:cubicBezTo>
                <a:cubicBezTo>
                  <a:pt x="62" y="239"/>
                  <a:pt x="70" y="234"/>
                  <a:pt x="72" y="226"/>
                </a:cubicBezTo>
                <a:cubicBezTo>
                  <a:pt x="74" y="216"/>
                  <a:pt x="69" y="206"/>
                  <a:pt x="59" y="203"/>
                </a:cubicBezTo>
                <a:close/>
                <a:moveTo>
                  <a:pt x="54" y="187"/>
                </a:moveTo>
                <a:cubicBezTo>
                  <a:pt x="54" y="82"/>
                  <a:pt x="54" y="82"/>
                  <a:pt x="54" y="82"/>
                </a:cubicBezTo>
                <a:cubicBezTo>
                  <a:pt x="62" y="76"/>
                  <a:pt x="71" y="74"/>
                  <a:pt x="81" y="74"/>
                </a:cubicBezTo>
                <a:cubicBezTo>
                  <a:pt x="97" y="13"/>
                  <a:pt x="97" y="13"/>
                  <a:pt x="97" y="13"/>
                </a:cubicBezTo>
                <a:cubicBezTo>
                  <a:pt x="99" y="5"/>
                  <a:pt x="107" y="0"/>
                  <a:pt x="114" y="2"/>
                </a:cubicBezTo>
                <a:cubicBezTo>
                  <a:pt x="122" y="4"/>
                  <a:pt x="126" y="12"/>
                  <a:pt x="124" y="20"/>
                </a:cubicBezTo>
                <a:cubicBezTo>
                  <a:pt x="109" y="81"/>
                  <a:pt x="109" y="81"/>
                  <a:pt x="109" y="81"/>
                </a:cubicBezTo>
                <a:cubicBezTo>
                  <a:pt x="125" y="90"/>
                  <a:pt x="136" y="109"/>
                  <a:pt x="130" y="134"/>
                </a:cubicBezTo>
                <a:cubicBezTo>
                  <a:pt x="130" y="134"/>
                  <a:pt x="125" y="154"/>
                  <a:pt x="122" y="164"/>
                </a:cubicBezTo>
                <a:cubicBezTo>
                  <a:pt x="122" y="164"/>
                  <a:pt x="122" y="164"/>
                  <a:pt x="122" y="164"/>
                </a:cubicBezTo>
                <a:cubicBezTo>
                  <a:pt x="118" y="178"/>
                  <a:pt x="136" y="187"/>
                  <a:pt x="136" y="187"/>
                </a:cubicBezTo>
                <a:cubicBezTo>
                  <a:pt x="131" y="207"/>
                  <a:pt x="131" y="207"/>
                  <a:pt x="131" y="207"/>
                </a:cubicBezTo>
                <a:lnTo>
                  <a:pt x="54" y="187"/>
                </a:lnTo>
                <a:close/>
                <a:moveTo>
                  <a:pt x="54" y="203"/>
                </a:moveTo>
                <a:cubicBezTo>
                  <a:pt x="46" y="203"/>
                  <a:pt x="38" y="208"/>
                  <a:pt x="36" y="216"/>
                </a:cubicBezTo>
                <a:cubicBezTo>
                  <a:pt x="34" y="226"/>
                  <a:pt x="40" y="236"/>
                  <a:pt x="50" y="239"/>
                </a:cubicBezTo>
                <a:cubicBezTo>
                  <a:pt x="51" y="239"/>
                  <a:pt x="53" y="239"/>
                  <a:pt x="54" y="239"/>
                </a:cubicBezTo>
                <a:cubicBezTo>
                  <a:pt x="54" y="203"/>
                  <a:pt x="54" y="203"/>
                  <a:pt x="54" y="203"/>
                </a:cubicBezTo>
                <a:close/>
                <a:moveTo>
                  <a:pt x="54" y="82"/>
                </a:moveTo>
                <a:cubicBezTo>
                  <a:pt x="54" y="187"/>
                  <a:pt x="54" y="187"/>
                  <a:pt x="54" y="187"/>
                </a:cubicBezTo>
                <a:cubicBezTo>
                  <a:pt x="0" y="173"/>
                  <a:pt x="0" y="173"/>
                  <a:pt x="0" y="173"/>
                </a:cubicBezTo>
                <a:cubicBezTo>
                  <a:pt x="5" y="152"/>
                  <a:pt x="5" y="152"/>
                  <a:pt x="5" y="152"/>
                </a:cubicBezTo>
                <a:cubicBezTo>
                  <a:pt x="5" y="152"/>
                  <a:pt x="25" y="154"/>
                  <a:pt x="29" y="140"/>
                </a:cubicBezTo>
                <a:cubicBezTo>
                  <a:pt x="32" y="128"/>
                  <a:pt x="37" y="109"/>
                  <a:pt x="37" y="109"/>
                </a:cubicBezTo>
                <a:cubicBezTo>
                  <a:pt x="40" y="97"/>
                  <a:pt x="46" y="88"/>
                  <a:pt x="54" y="82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83" name="Freeform 56"/>
          <p:cNvSpPr>
            <a:spLocks noEditPoints="1"/>
          </p:cNvSpPr>
          <p:nvPr/>
        </p:nvSpPr>
        <p:spPr bwMode="auto">
          <a:xfrm>
            <a:off x="3330185" y="2187364"/>
            <a:ext cx="416610" cy="453510"/>
          </a:xfrm>
          <a:custGeom>
            <a:avLst/>
            <a:gdLst>
              <a:gd name="T0" fmla="*/ 198 w 255"/>
              <a:gd name="T1" fmla="*/ 128 h 277"/>
              <a:gd name="T2" fmla="*/ 191 w 255"/>
              <a:gd name="T3" fmla="*/ 158 h 277"/>
              <a:gd name="T4" fmla="*/ 191 w 255"/>
              <a:gd name="T5" fmla="*/ 185 h 277"/>
              <a:gd name="T6" fmla="*/ 196 w 255"/>
              <a:gd name="T7" fmla="*/ 187 h 277"/>
              <a:gd name="T8" fmla="*/ 218 w 255"/>
              <a:gd name="T9" fmla="*/ 218 h 277"/>
              <a:gd name="T10" fmla="*/ 191 w 255"/>
              <a:gd name="T11" fmla="*/ 201 h 277"/>
              <a:gd name="T12" fmla="*/ 191 w 255"/>
              <a:gd name="T13" fmla="*/ 55 h 277"/>
              <a:gd name="T14" fmla="*/ 218 w 255"/>
              <a:gd name="T15" fmla="*/ 38 h 277"/>
              <a:gd name="T16" fmla="*/ 196 w 255"/>
              <a:gd name="T17" fmla="*/ 69 h 277"/>
              <a:gd name="T18" fmla="*/ 191 w 255"/>
              <a:gd name="T19" fmla="*/ 71 h 277"/>
              <a:gd name="T20" fmla="*/ 249 w 255"/>
              <a:gd name="T21" fmla="*/ 121 h 277"/>
              <a:gd name="T22" fmla="*/ 211 w 255"/>
              <a:gd name="T23" fmla="*/ 128 h 277"/>
              <a:gd name="T24" fmla="*/ 249 w 255"/>
              <a:gd name="T25" fmla="*/ 134 h 277"/>
              <a:gd name="T26" fmla="*/ 249 w 255"/>
              <a:gd name="T27" fmla="*/ 121 h 277"/>
              <a:gd name="T28" fmla="*/ 132 w 255"/>
              <a:gd name="T29" fmla="*/ 277 h 277"/>
              <a:gd name="T30" fmla="*/ 167 w 255"/>
              <a:gd name="T31" fmla="*/ 186 h 277"/>
              <a:gd name="T32" fmla="*/ 191 w 255"/>
              <a:gd name="T33" fmla="*/ 98 h 277"/>
              <a:gd name="T34" fmla="*/ 127 w 255"/>
              <a:gd name="T35" fmla="*/ 72 h 277"/>
              <a:gd name="T36" fmla="*/ 183 w 255"/>
              <a:gd name="T37" fmla="*/ 128 h 277"/>
              <a:gd name="T38" fmla="*/ 156 w 255"/>
              <a:gd name="T39" fmla="*/ 176 h 277"/>
              <a:gd name="T40" fmla="*/ 153 w 255"/>
              <a:gd name="T41" fmla="*/ 214 h 277"/>
              <a:gd name="T42" fmla="*/ 127 w 255"/>
              <a:gd name="T43" fmla="*/ 277 h 277"/>
              <a:gd name="T44" fmla="*/ 191 w 255"/>
              <a:gd name="T45" fmla="*/ 71 h 277"/>
              <a:gd name="T46" fmla="*/ 186 w 255"/>
              <a:gd name="T47" fmla="*/ 60 h 277"/>
              <a:gd name="T48" fmla="*/ 191 w 255"/>
              <a:gd name="T49" fmla="*/ 185 h 277"/>
              <a:gd name="T50" fmla="*/ 186 w 255"/>
              <a:gd name="T51" fmla="*/ 196 h 277"/>
              <a:gd name="T52" fmla="*/ 191 w 255"/>
              <a:gd name="T53" fmla="*/ 185 h 277"/>
              <a:gd name="T54" fmla="*/ 127 w 255"/>
              <a:gd name="T55" fmla="*/ 0 h 277"/>
              <a:gd name="T56" fmla="*/ 134 w 255"/>
              <a:gd name="T57" fmla="*/ 7 h 277"/>
              <a:gd name="T58" fmla="*/ 128 w 255"/>
              <a:gd name="T59" fmla="*/ 45 h 277"/>
              <a:gd name="T60" fmla="*/ 127 w 255"/>
              <a:gd name="T61" fmla="*/ 45 h 277"/>
              <a:gd name="T62" fmla="*/ 64 w 255"/>
              <a:gd name="T63" fmla="*/ 97 h 277"/>
              <a:gd name="T64" fmla="*/ 89 w 255"/>
              <a:gd name="T65" fmla="*/ 187 h 277"/>
              <a:gd name="T66" fmla="*/ 124 w 255"/>
              <a:gd name="T67" fmla="*/ 277 h 277"/>
              <a:gd name="T68" fmla="*/ 127 w 255"/>
              <a:gd name="T69" fmla="*/ 214 h 277"/>
              <a:gd name="T70" fmla="*/ 103 w 255"/>
              <a:gd name="T71" fmla="*/ 183 h 277"/>
              <a:gd name="T72" fmla="*/ 71 w 255"/>
              <a:gd name="T73" fmla="*/ 128 h 277"/>
              <a:gd name="T74" fmla="*/ 127 w 255"/>
              <a:gd name="T75" fmla="*/ 72 h 277"/>
              <a:gd name="T76" fmla="*/ 127 w 255"/>
              <a:gd name="T77" fmla="*/ 57 h 277"/>
              <a:gd name="T78" fmla="*/ 127 w 255"/>
              <a:gd name="T79" fmla="*/ 0 h 277"/>
              <a:gd name="T80" fmla="*/ 121 w 255"/>
              <a:gd name="T81" fmla="*/ 38 h 277"/>
              <a:gd name="T82" fmla="*/ 127 w 255"/>
              <a:gd name="T83" fmla="*/ 0 h 277"/>
              <a:gd name="T84" fmla="*/ 64 w 255"/>
              <a:gd name="T85" fmla="*/ 185 h 277"/>
              <a:gd name="T86" fmla="*/ 69 w 255"/>
              <a:gd name="T87" fmla="*/ 196 h 277"/>
              <a:gd name="T88" fmla="*/ 64 w 255"/>
              <a:gd name="T89" fmla="*/ 71 h 277"/>
              <a:gd name="T90" fmla="*/ 69 w 255"/>
              <a:gd name="T91" fmla="*/ 60 h 277"/>
              <a:gd name="T92" fmla="*/ 64 w 255"/>
              <a:gd name="T93" fmla="*/ 71 h 277"/>
              <a:gd name="T94" fmla="*/ 57 w 255"/>
              <a:gd name="T95" fmla="*/ 128 h 277"/>
              <a:gd name="T96" fmla="*/ 64 w 255"/>
              <a:gd name="T97" fmla="*/ 97 h 277"/>
              <a:gd name="T98" fmla="*/ 64 w 255"/>
              <a:gd name="T99" fmla="*/ 71 h 277"/>
              <a:gd name="T100" fmla="*/ 60 w 255"/>
              <a:gd name="T101" fmla="*/ 69 h 277"/>
              <a:gd name="T102" fmla="*/ 38 w 255"/>
              <a:gd name="T103" fmla="*/ 38 h 277"/>
              <a:gd name="T104" fmla="*/ 64 w 255"/>
              <a:gd name="T105" fmla="*/ 55 h 277"/>
              <a:gd name="T106" fmla="*/ 64 w 255"/>
              <a:gd name="T107" fmla="*/ 201 h 277"/>
              <a:gd name="T108" fmla="*/ 38 w 255"/>
              <a:gd name="T109" fmla="*/ 218 h 277"/>
              <a:gd name="T110" fmla="*/ 60 w 255"/>
              <a:gd name="T111" fmla="*/ 187 h 277"/>
              <a:gd name="T112" fmla="*/ 64 w 255"/>
              <a:gd name="T113" fmla="*/ 185 h 277"/>
              <a:gd name="T114" fmla="*/ 45 w 255"/>
              <a:gd name="T115" fmla="*/ 128 h 277"/>
              <a:gd name="T116" fmla="*/ 7 w 255"/>
              <a:gd name="T117" fmla="*/ 121 h 277"/>
              <a:gd name="T118" fmla="*/ 7 w 255"/>
              <a:gd name="T119" fmla="*/ 134 h 277"/>
              <a:gd name="T120" fmla="*/ 45 w 255"/>
              <a:gd name="T121" fmla="*/ 128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5" h="277">
                <a:moveTo>
                  <a:pt x="191" y="158"/>
                </a:moveTo>
                <a:cubicBezTo>
                  <a:pt x="195" y="149"/>
                  <a:pt x="198" y="139"/>
                  <a:pt x="198" y="128"/>
                </a:cubicBezTo>
                <a:cubicBezTo>
                  <a:pt x="198" y="117"/>
                  <a:pt x="195" y="107"/>
                  <a:pt x="191" y="98"/>
                </a:cubicBezTo>
                <a:cubicBezTo>
                  <a:pt x="191" y="158"/>
                  <a:pt x="191" y="158"/>
                  <a:pt x="191" y="158"/>
                </a:cubicBezTo>
                <a:close/>
                <a:moveTo>
                  <a:pt x="191" y="201"/>
                </a:moveTo>
                <a:cubicBezTo>
                  <a:pt x="191" y="185"/>
                  <a:pt x="191" y="185"/>
                  <a:pt x="191" y="185"/>
                </a:cubicBezTo>
                <a:cubicBezTo>
                  <a:pt x="193" y="185"/>
                  <a:pt x="194" y="185"/>
                  <a:pt x="196" y="187"/>
                </a:cubicBezTo>
                <a:cubicBezTo>
                  <a:pt x="196" y="187"/>
                  <a:pt x="196" y="187"/>
                  <a:pt x="196" y="187"/>
                </a:cubicBezTo>
                <a:cubicBezTo>
                  <a:pt x="218" y="209"/>
                  <a:pt x="218" y="209"/>
                  <a:pt x="218" y="209"/>
                </a:cubicBezTo>
                <a:cubicBezTo>
                  <a:pt x="220" y="211"/>
                  <a:pt x="220" y="216"/>
                  <a:pt x="218" y="218"/>
                </a:cubicBezTo>
                <a:cubicBezTo>
                  <a:pt x="215" y="221"/>
                  <a:pt x="211" y="221"/>
                  <a:pt x="209" y="218"/>
                </a:cubicBezTo>
                <a:cubicBezTo>
                  <a:pt x="191" y="201"/>
                  <a:pt x="191" y="201"/>
                  <a:pt x="191" y="201"/>
                </a:cubicBezTo>
                <a:close/>
                <a:moveTo>
                  <a:pt x="191" y="71"/>
                </a:moveTo>
                <a:cubicBezTo>
                  <a:pt x="191" y="55"/>
                  <a:pt x="191" y="55"/>
                  <a:pt x="191" y="55"/>
                </a:cubicBezTo>
                <a:cubicBezTo>
                  <a:pt x="209" y="38"/>
                  <a:pt x="209" y="38"/>
                  <a:pt x="209" y="38"/>
                </a:cubicBezTo>
                <a:cubicBezTo>
                  <a:pt x="211" y="35"/>
                  <a:pt x="215" y="35"/>
                  <a:pt x="218" y="38"/>
                </a:cubicBezTo>
                <a:cubicBezTo>
                  <a:pt x="220" y="40"/>
                  <a:pt x="220" y="44"/>
                  <a:pt x="218" y="47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4" y="71"/>
                  <a:pt x="193" y="71"/>
                  <a:pt x="191" y="71"/>
                </a:cubicBezTo>
                <a:close/>
                <a:moveTo>
                  <a:pt x="249" y="121"/>
                </a:moveTo>
                <a:cubicBezTo>
                  <a:pt x="249" y="121"/>
                  <a:pt x="249" y="121"/>
                  <a:pt x="249" y="121"/>
                </a:cubicBezTo>
                <a:cubicBezTo>
                  <a:pt x="217" y="121"/>
                  <a:pt x="217" y="121"/>
                  <a:pt x="217" y="121"/>
                </a:cubicBezTo>
                <a:cubicBezTo>
                  <a:pt x="214" y="121"/>
                  <a:pt x="211" y="124"/>
                  <a:pt x="211" y="128"/>
                </a:cubicBezTo>
                <a:cubicBezTo>
                  <a:pt x="211" y="132"/>
                  <a:pt x="214" y="134"/>
                  <a:pt x="217" y="134"/>
                </a:cubicBezTo>
                <a:cubicBezTo>
                  <a:pt x="249" y="134"/>
                  <a:pt x="249" y="134"/>
                  <a:pt x="249" y="134"/>
                </a:cubicBezTo>
                <a:cubicBezTo>
                  <a:pt x="252" y="134"/>
                  <a:pt x="255" y="132"/>
                  <a:pt x="255" y="128"/>
                </a:cubicBezTo>
                <a:cubicBezTo>
                  <a:pt x="255" y="124"/>
                  <a:pt x="252" y="121"/>
                  <a:pt x="249" y="121"/>
                </a:cubicBezTo>
                <a:close/>
                <a:moveTo>
                  <a:pt x="127" y="277"/>
                </a:moveTo>
                <a:cubicBezTo>
                  <a:pt x="132" y="277"/>
                  <a:pt x="132" y="277"/>
                  <a:pt x="132" y="277"/>
                </a:cubicBezTo>
                <a:cubicBezTo>
                  <a:pt x="151" y="277"/>
                  <a:pt x="167" y="262"/>
                  <a:pt x="167" y="242"/>
                </a:cubicBezTo>
                <a:cubicBezTo>
                  <a:pt x="167" y="186"/>
                  <a:pt x="167" y="186"/>
                  <a:pt x="167" y="186"/>
                </a:cubicBezTo>
                <a:cubicBezTo>
                  <a:pt x="177" y="179"/>
                  <a:pt x="186" y="169"/>
                  <a:pt x="191" y="158"/>
                </a:cubicBezTo>
                <a:cubicBezTo>
                  <a:pt x="191" y="98"/>
                  <a:pt x="191" y="98"/>
                  <a:pt x="191" y="98"/>
                </a:cubicBezTo>
                <a:cubicBezTo>
                  <a:pt x="180" y="74"/>
                  <a:pt x="156" y="57"/>
                  <a:pt x="127" y="57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43" y="72"/>
                  <a:pt x="157" y="78"/>
                  <a:pt x="167" y="88"/>
                </a:cubicBezTo>
                <a:cubicBezTo>
                  <a:pt x="177" y="98"/>
                  <a:pt x="183" y="112"/>
                  <a:pt x="183" y="128"/>
                </a:cubicBezTo>
                <a:cubicBezTo>
                  <a:pt x="183" y="148"/>
                  <a:pt x="172" y="166"/>
                  <a:pt x="156" y="176"/>
                </a:cubicBezTo>
                <a:cubicBezTo>
                  <a:pt x="156" y="176"/>
                  <a:pt x="156" y="176"/>
                  <a:pt x="156" y="176"/>
                </a:cubicBezTo>
                <a:cubicBezTo>
                  <a:pt x="154" y="177"/>
                  <a:pt x="153" y="180"/>
                  <a:pt x="153" y="182"/>
                </a:cubicBezTo>
                <a:cubicBezTo>
                  <a:pt x="153" y="214"/>
                  <a:pt x="153" y="214"/>
                  <a:pt x="153" y="214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27" y="277"/>
                  <a:pt x="127" y="277"/>
                  <a:pt x="127" y="277"/>
                </a:cubicBezTo>
                <a:close/>
                <a:moveTo>
                  <a:pt x="191" y="55"/>
                </a:moveTo>
                <a:cubicBezTo>
                  <a:pt x="191" y="71"/>
                  <a:pt x="191" y="71"/>
                  <a:pt x="191" y="71"/>
                </a:cubicBezTo>
                <a:cubicBezTo>
                  <a:pt x="189" y="71"/>
                  <a:pt x="188" y="71"/>
                  <a:pt x="186" y="69"/>
                </a:cubicBezTo>
                <a:cubicBezTo>
                  <a:pt x="184" y="67"/>
                  <a:pt x="184" y="63"/>
                  <a:pt x="186" y="60"/>
                </a:cubicBezTo>
                <a:cubicBezTo>
                  <a:pt x="191" y="55"/>
                  <a:pt x="191" y="55"/>
                  <a:pt x="191" y="55"/>
                </a:cubicBezTo>
                <a:close/>
                <a:moveTo>
                  <a:pt x="191" y="185"/>
                </a:moveTo>
                <a:cubicBezTo>
                  <a:pt x="191" y="201"/>
                  <a:pt x="191" y="201"/>
                  <a:pt x="191" y="201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4" y="193"/>
                  <a:pt x="184" y="189"/>
                  <a:pt x="186" y="187"/>
                </a:cubicBezTo>
                <a:cubicBezTo>
                  <a:pt x="188" y="185"/>
                  <a:pt x="189" y="185"/>
                  <a:pt x="191" y="185"/>
                </a:cubicBezTo>
                <a:close/>
                <a:moveTo>
                  <a:pt x="127" y="45"/>
                </a:moveTo>
                <a:cubicBezTo>
                  <a:pt x="127" y="0"/>
                  <a:pt x="127" y="0"/>
                  <a:pt x="127" y="0"/>
                </a:cubicBezTo>
                <a:cubicBezTo>
                  <a:pt x="127" y="0"/>
                  <a:pt x="128" y="0"/>
                  <a:pt x="128" y="0"/>
                </a:cubicBezTo>
                <a:cubicBezTo>
                  <a:pt x="131" y="0"/>
                  <a:pt x="134" y="3"/>
                  <a:pt x="134" y="7"/>
                </a:cubicBezTo>
                <a:cubicBezTo>
                  <a:pt x="134" y="38"/>
                  <a:pt x="134" y="38"/>
                  <a:pt x="134" y="38"/>
                </a:cubicBezTo>
                <a:cubicBezTo>
                  <a:pt x="134" y="42"/>
                  <a:pt x="131" y="45"/>
                  <a:pt x="128" y="45"/>
                </a:cubicBezTo>
                <a:cubicBezTo>
                  <a:pt x="128" y="45"/>
                  <a:pt x="128" y="45"/>
                  <a:pt x="128" y="45"/>
                </a:cubicBezTo>
                <a:cubicBezTo>
                  <a:pt x="128" y="45"/>
                  <a:pt x="127" y="45"/>
                  <a:pt x="127" y="45"/>
                </a:cubicBezTo>
                <a:close/>
                <a:moveTo>
                  <a:pt x="127" y="57"/>
                </a:moveTo>
                <a:cubicBezTo>
                  <a:pt x="99" y="57"/>
                  <a:pt x="75" y="74"/>
                  <a:pt x="64" y="97"/>
                </a:cubicBezTo>
                <a:cubicBezTo>
                  <a:pt x="64" y="159"/>
                  <a:pt x="64" y="159"/>
                  <a:pt x="64" y="159"/>
                </a:cubicBezTo>
                <a:cubicBezTo>
                  <a:pt x="70" y="170"/>
                  <a:pt x="78" y="180"/>
                  <a:pt x="89" y="187"/>
                </a:cubicBezTo>
                <a:cubicBezTo>
                  <a:pt x="89" y="242"/>
                  <a:pt x="89" y="242"/>
                  <a:pt x="89" y="242"/>
                </a:cubicBezTo>
                <a:cubicBezTo>
                  <a:pt x="89" y="262"/>
                  <a:pt x="104" y="277"/>
                  <a:pt x="124" y="277"/>
                </a:cubicBezTo>
                <a:cubicBezTo>
                  <a:pt x="127" y="277"/>
                  <a:pt x="127" y="277"/>
                  <a:pt x="127" y="277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103" y="183"/>
                  <a:pt x="103" y="183"/>
                  <a:pt x="103" y="183"/>
                </a:cubicBezTo>
                <a:cubicBezTo>
                  <a:pt x="103" y="180"/>
                  <a:pt x="102" y="178"/>
                  <a:pt x="100" y="176"/>
                </a:cubicBezTo>
                <a:cubicBezTo>
                  <a:pt x="83" y="167"/>
                  <a:pt x="71" y="149"/>
                  <a:pt x="71" y="128"/>
                </a:cubicBezTo>
                <a:cubicBezTo>
                  <a:pt x="71" y="112"/>
                  <a:pt x="78" y="98"/>
                  <a:pt x="88" y="88"/>
                </a:cubicBezTo>
                <a:cubicBezTo>
                  <a:pt x="98" y="78"/>
                  <a:pt x="112" y="72"/>
                  <a:pt x="127" y="72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27" y="57"/>
                  <a:pt x="127" y="57"/>
                  <a:pt x="127" y="57"/>
                </a:cubicBezTo>
                <a:cubicBezTo>
                  <a:pt x="127" y="57"/>
                  <a:pt x="127" y="57"/>
                  <a:pt x="127" y="57"/>
                </a:cubicBezTo>
                <a:close/>
                <a:moveTo>
                  <a:pt x="127" y="0"/>
                </a:moveTo>
                <a:cubicBezTo>
                  <a:pt x="127" y="45"/>
                  <a:pt x="127" y="45"/>
                  <a:pt x="127" y="45"/>
                </a:cubicBezTo>
                <a:cubicBezTo>
                  <a:pt x="124" y="45"/>
                  <a:pt x="121" y="42"/>
                  <a:pt x="121" y="38"/>
                </a:cubicBezTo>
                <a:cubicBezTo>
                  <a:pt x="121" y="7"/>
                  <a:pt x="121" y="7"/>
                  <a:pt x="121" y="7"/>
                </a:cubicBezTo>
                <a:cubicBezTo>
                  <a:pt x="121" y="4"/>
                  <a:pt x="124" y="1"/>
                  <a:pt x="127" y="0"/>
                </a:cubicBezTo>
                <a:close/>
                <a:moveTo>
                  <a:pt x="64" y="201"/>
                </a:moveTo>
                <a:cubicBezTo>
                  <a:pt x="64" y="185"/>
                  <a:pt x="64" y="185"/>
                  <a:pt x="64" y="185"/>
                </a:cubicBezTo>
                <a:cubicBezTo>
                  <a:pt x="66" y="185"/>
                  <a:pt x="68" y="185"/>
                  <a:pt x="69" y="187"/>
                </a:cubicBezTo>
                <a:cubicBezTo>
                  <a:pt x="72" y="189"/>
                  <a:pt x="72" y="193"/>
                  <a:pt x="69" y="196"/>
                </a:cubicBezTo>
                <a:cubicBezTo>
                  <a:pt x="64" y="201"/>
                  <a:pt x="64" y="201"/>
                  <a:pt x="64" y="201"/>
                </a:cubicBezTo>
                <a:close/>
                <a:moveTo>
                  <a:pt x="64" y="71"/>
                </a:moveTo>
                <a:cubicBezTo>
                  <a:pt x="64" y="55"/>
                  <a:pt x="64" y="55"/>
                  <a:pt x="64" y="55"/>
                </a:cubicBezTo>
                <a:cubicBezTo>
                  <a:pt x="69" y="60"/>
                  <a:pt x="69" y="60"/>
                  <a:pt x="69" y="60"/>
                </a:cubicBezTo>
                <a:cubicBezTo>
                  <a:pt x="72" y="63"/>
                  <a:pt x="72" y="67"/>
                  <a:pt x="69" y="69"/>
                </a:cubicBezTo>
                <a:cubicBezTo>
                  <a:pt x="68" y="71"/>
                  <a:pt x="66" y="71"/>
                  <a:pt x="64" y="71"/>
                </a:cubicBezTo>
                <a:close/>
                <a:moveTo>
                  <a:pt x="64" y="97"/>
                </a:moveTo>
                <a:cubicBezTo>
                  <a:pt x="59" y="106"/>
                  <a:pt x="57" y="117"/>
                  <a:pt x="57" y="128"/>
                </a:cubicBezTo>
                <a:cubicBezTo>
                  <a:pt x="57" y="139"/>
                  <a:pt x="59" y="149"/>
                  <a:pt x="64" y="159"/>
                </a:cubicBezTo>
                <a:cubicBezTo>
                  <a:pt x="64" y="97"/>
                  <a:pt x="64" y="97"/>
                  <a:pt x="64" y="97"/>
                </a:cubicBezTo>
                <a:close/>
                <a:moveTo>
                  <a:pt x="64" y="55"/>
                </a:moveTo>
                <a:cubicBezTo>
                  <a:pt x="64" y="71"/>
                  <a:pt x="64" y="71"/>
                  <a:pt x="64" y="71"/>
                </a:cubicBezTo>
                <a:cubicBezTo>
                  <a:pt x="62" y="71"/>
                  <a:pt x="61" y="70"/>
                  <a:pt x="60" y="69"/>
                </a:cubicBezTo>
                <a:cubicBezTo>
                  <a:pt x="60" y="69"/>
                  <a:pt x="60" y="69"/>
                  <a:pt x="60" y="69"/>
                </a:cubicBezTo>
                <a:cubicBezTo>
                  <a:pt x="38" y="47"/>
                  <a:pt x="38" y="47"/>
                  <a:pt x="38" y="47"/>
                </a:cubicBezTo>
                <a:cubicBezTo>
                  <a:pt x="35" y="44"/>
                  <a:pt x="35" y="40"/>
                  <a:pt x="38" y="38"/>
                </a:cubicBezTo>
                <a:cubicBezTo>
                  <a:pt x="40" y="35"/>
                  <a:pt x="44" y="35"/>
                  <a:pt x="47" y="38"/>
                </a:cubicBezTo>
                <a:cubicBezTo>
                  <a:pt x="64" y="55"/>
                  <a:pt x="64" y="55"/>
                  <a:pt x="64" y="55"/>
                </a:cubicBezTo>
                <a:close/>
                <a:moveTo>
                  <a:pt x="64" y="185"/>
                </a:moveTo>
                <a:cubicBezTo>
                  <a:pt x="64" y="201"/>
                  <a:pt x="64" y="201"/>
                  <a:pt x="64" y="201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44" y="221"/>
                  <a:pt x="40" y="221"/>
                  <a:pt x="38" y="218"/>
                </a:cubicBezTo>
                <a:cubicBezTo>
                  <a:pt x="35" y="216"/>
                  <a:pt x="35" y="211"/>
                  <a:pt x="38" y="209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1" y="185"/>
                  <a:pt x="62" y="185"/>
                  <a:pt x="64" y="185"/>
                </a:cubicBezTo>
                <a:close/>
                <a:moveTo>
                  <a:pt x="45" y="128"/>
                </a:moveTo>
                <a:cubicBezTo>
                  <a:pt x="45" y="128"/>
                  <a:pt x="45" y="128"/>
                  <a:pt x="45" y="128"/>
                </a:cubicBezTo>
                <a:cubicBezTo>
                  <a:pt x="45" y="124"/>
                  <a:pt x="42" y="121"/>
                  <a:pt x="38" y="121"/>
                </a:cubicBezTo>
                <a:cubicBezTo>
                  <a:pt x="7" y="121"/>
                  <a:pt x="7" y="121"/>
                  <a:pt x="7" y="121"/>
                </a:cubicBezTo>
                <a:cubicBezTo>
                  <a:pt x="3" y="121"/>
                  <a:pt x="0" y="124"/>
                  <a:pt x="0" y="128"/>
                </a:cubicBezTo>
                <a:cubicBezTo>
                  <a:pt x="0" y="132"/>
                  <a:pt x="3" y="134"/>
                  <a:pt x="7" y="134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42" y="134"/>
                  <a:pt x="45" y="132"/>
                  <a:pt x="45" y="128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84" name="Freeform 57"/>
          <p:cNvSpPr>
            <a:spLocks noEditPoints="1"/>
          </p:cNvSpPr>
          <p:nvPr/>
        </p:nvSpPr>
        <p:spPr bwMode="auto">
          <a:xfrm>
            <a:off x="4866882" y="1014904"/>
            <a:ext cx="396375" cy="389233"/>
          </a:xfrm>
          <a:custGeom>
            <a:avLst/>
            <a:gdLst>
              <a:gd name="T0" fmla="*/ 231 w 243"/>
              <a:gd name="T1" fmla="*/ 92 h 238"/>
              <a:gd name="T2" fmla="*/ 214 w 243"/>
              <a:gd name="T3" fmla="*/ 83 h 238"/>
              <a:gd name="T4" fmla="*/ 206 w 243"/>
              <a:gd name="T5" fmla="*/ 71 h 238"/>
              <a:gd name="T6" fmla="*/ 192 w 243"/>
              <a:gd name="T7" fmla="*/ 82 h 238"/>
              <a:gd name="T8" fmla="*/ 194 w 243"/>
              <a:gd name="T9" fmla="*/ 64 h 238"/>
              <a:gd name="T10" fmla="*/ 179 w 243"/>
              <a:gd name="T11" fmla="*/ 64 h 238"/>
              <a:gd name="T12" fmla="*/ 162 w 243"/>
              <a:gd name="T13" fmla="*/ 54 h 238"/>
              <a:gd name="T14" fmla="*/ 154 w 243"/>
              <a:gd name="T15" fmla="*/ 42 h 238"/>
              <a:gd name="T16" fmla="*/ 140 w 243"/>
              <a:gd name="T17" fmla="*/ 53 h 238"/>
              <a:gd name="T18" fmla="*/ 142 w 243"/>
              <a:gd name="T19" fmla="*/ 35 h 238"/>
              <a:gd name="T20" fmla="*/ 128 w 243"/>
              <a:gd name="T21" fmla="*/ 35 h 238"/>
              <a:gd name="T22" fmla="*/ 110 w 243"/>
              <a:gd name="T23" fmla="*/ 25 h 238"/>
              <a:gd name="T24" fmla="*/ 102 w 243"/>
              <a:gd name="T25" fmla="*/ 13 h 238"/>
              <a:gd name="T26" fmla="*/ 101 w 243"/>
              <a:gd name="T27" fmla="*/ 22 h 238"/>
              <a:gd name="T28" fmla="*/ 208 w 243"/>
              <a:gd name="T29" fmla="*/ 128 h 238"/>
              <a:gd name="T30" fmla="*/ 206 w 243"/>
              <a:gd name="T31" fmla="*/ 132 h 238"/>
              <a:gd name="T32" fmla="*/ 101 w 243"/>
              <a:gd name="T33" fmla="*/ 74 h 238"/>
              <a:gd name="T34" fmla="*/ 196 w 243"/>
              <a:gd name="T35" fmla="*/ 149 h 238"/>
              <a:gd name="T36" fmla="*/ 194 w 243"/>
              <a:gd name="T37" fmla="*/ 153 h 238"/>
              <a:gd name="T38" fmla="*/ 101 w 243"/>
              <a:gd name="T39" fmla="*/ 101 h 238"/>
              <a:gd name="T40" fmla="*/ 185 w 243"/>
              <a:gd name="T41" fmla="*/ 170 h 238"/>
              <a:gd name="T42" fmla="*/ 182 w 243"/>
              <a:gd name="T43" fmla="*/ 174 h 238"/>
              <a:gd name="T44" fmla="*/ 101 w 243"/>
              <a:gd name="T45" fmla="*/ 129 h 238"/>
              <a:gd name="T46" fmla="*/ 173 w 243"/>
              <a:gd name="T47" fmla="*/ 191 h 238"/>
              <a:gd name="T48" fmla="*/ 171 w 243"/>
              <a:gd name="T49" fmla="*/ 195 h 238"/>
              <a:gd name="T50" fmla="*/ 101 w 243"/>
              <a:gd name="T51" fmla="*/ 156 h 238"/>
              <a:gd name="T52" fmla="*/ 138 w 243"/>
              <a:gd name="T53" fmla="*/ 231 h 238"/>
              <a:gd name="T54" fmla="*/ 243 w 243"/>
              <a:gd name="T55" fmla="*/ 91 h 238"/>
              <a:gd name="T56" fmla="*/ 101 w 243"/>
              <a:gd name="T57" fmla="*/ 22 h 238"/>
              <a:gd name="T58" fmla="*/ 85 w 243"/>
              <a:gd name="T59" fmla="*/ 11 h 238"/>
              <a:gd name="T60" fmla="*/ 78 w 243"/>
              <a:gd name="T61" fmla="*/ 0 h 238"/>
              <a:gd name="T62" fmla="*/ 15 w 243"/>
              <a:gd name="T63" fmla="*/ 163 h 238"/>
              <a:gd name="T64" fmla="*/ 101 w 243"/>
              <a:gd name="T65" fmla="*/ 156 h 238"/>
              <a:gd name="T66" fmla="*/ 27 w 243"/>
              <a:gd name="T67" fmla="*/ 113 h 238"/>
              <a:gd name="T68" fmla="*/ 101 w 243"/>
              <a:gd name="T69" fmla="*/ 151 h 238"/>
              <a:gd name="T70" fmla="*/ 40 w 243"/>
              <a:gd name="T71" fmla="*/ 95 h 238"/>
              <a:gd name="T72" fmla="*/ 42 w 243"/>
              <a:gd name="T73" fmla="*/ 91 h 238"/>
              <a:gd name="T74" fmla="*/ 101 w 243"/>
              <a:gd name="T75" fmla="*/ 101 h 238"/>
              <a:gd name="T76" fmla="*/ 51 w 243"/>
              <a:gd name="T77" fmla="*/ 71 h 238"/>
              <a:gd name="T78" fmla="*/ 101 w 243"/>
              <a:gd name="T79" fmla="*/ 96 h 238"/>
              <a:gd name="T80" fmla="*/ 63 w 243"/>
              <a:gd name="T81" fmla="*/ 53 h 238"/>
              <a:gd name="T82" fmla="*/ 65 w 243"/>
              <a:gd name="T83" fmla="*/ 49 h 238"/>
              <a:gd name="T84" fmla="*/ 101 w 243"/>
              <a:gd name="T85" fmla="*/ 22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3" h="238">
                <a:moveTo>
                  <a:pt x="232" y="85"/>
                </a:moveTo>
                <a:cubicBezTo>
                  <a:pt x="233" y="87"/>
                  <a:pt x="233" y="90"/>
                  <a:pt x="231" y="92"/>
                </a:cubicBezTo>
                <a:cubicBezTo>
                  <a:pt x="229" y="97"/>
                  <a:pt x="223" y="99"/>
                  <a:pt x="218" y="96"/>
                </a:cubicBezTo>
                <a:cubicBezTo>
                  <a:pt x="213" y="94"/>
                  <a:pt x="212" y="88"/>
                  <a:pt x="214" y="83"/>
                </a:cubicBezTo>
                <a:cubicBezTo>
                  <a:pt x="216" y="81"/>
                  <a:pt x="218" y="79"/>
                  <a:pt x="220" y="78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7" y="73"/>
                  <a:pt x="207" y="76"/>
                  <a:pt x="205" y="78"/>
                </a:cubicBezTo>
                <a:cubicBezTo>
                  <a:pt x="203" y="83"/>
                  <a:pt x="197" y="84"/>
                  <a:pt x="192" y="82"/>
                </a:cubicBezTo>
                <a:cubicBezTo>
                  <a:pt x="188" y="79"/>
                  <a:pt x="186" y="73"/>
                  <a:pt x="188" y="69"/>
                </a:cubicBezTo>
                <a:cubicBezTo>
                  <a:pt x="190" y="66"/>
                  <a:pt x="192" y="65"/>
                  <a:pt x="194" y="64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81" y="59"/>
                  <a:pt x="181" y="61"/>
                  <a:pt x="179" y="64"/>
                </a:cubicBezTo>
                <a:cubicBezTo>
                  <a:pt x="177" y="68"/>
                  <a:pt x="171" y="70"/>
                  <a:pt x="166" y="67"/>
                </a:cubicBezTo>
                <a:cubicBezTo>
                  <a:pt x="161" y="65"/>
                  <a:pt x="160" y="59"/>
                  <a:pt x="162" y="54"/>
                </a:cubicBezTo>
                <a:cubicBezTo>
                  <a:pt x="164" y="52"/>
                  <a:pt x="166" y="50"/>
                  <a:pt x="168" y="50"/>
                </a:cubicBezTo>
                <a:cubicBezTo>
                  <a:pt x="154" y="42"/>
                  <a:pt x="154" y="42"/>
                  <a:pt x="154" y="42"/>
                </a:cubicBezTo>
                <a:cubicBezTo>
                  <a:pt x="155" y="44"/>
                  <a:pt x="155" y="47"/>
                  <a:pt x="153" y="49"/>
                </a:cubicBezTo>
                <a:cubicBezTo>
                  <a:pt x="151" y="54"/>
                  <a:pt x="145" y="56"/>
                  <a:pt x="140" y="53"/>
                </a:cubicBezTo>
                <a:cubicBezTo>
                  <a:pt x="136" y="50"/>
                  <a:pt x="134" y="45"/>
                  <a:pt x="136" y="40"/>
                </a:cubicBezTo>
                <a:cubicBezTo>
                  <a:pt x="138" y="37"/>
                  <a:pt x="140" y="36"/>
                  <a:pt x="142" y="35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9" y="30"/>
                  <a:pt x="129" y="33"/>
                  <a:pt x="128" y="35"/>
                </a:cubicBezTo>
                <a:cubicBezTo>
                  <a:pt x="125" y="40"/>
                  <a:pt x="119" y="41"/>
                  <a:pt x="114" y="39"/>
                </a:cubicBezTo>
                <a:cubicBezTo>
                  <a:pt x="110" y="36"/>
                  <a:pt x="108" y="30"/>
                  <a:pt x="110" y="25"/>
                </a:cubicBezTo>
                <a:cubicBezTo>
                  <a:pt x="112" y="23"/>
                  <a:pt x="114" y="22"/>
                  <a:pt x="116" y="21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3" y="16"/>
                  <a:pt x="103" y="18"/>
                  <a:pt x="102" y="21"/>
                </a:cubicBezTo>
                <a:cubicBezTo>
                  <a:pt x="101" y="21"/>
                  <a:pt x="101" y="22"/>
                  <a:pt x="101" y="22"/>
                </a:cubicBezTo>
                <a:cubicBezTo>
                  <a:pt x="101" y="69"/>
                  <a:pt x="101" y="69"/>
                  <a:pt x="101" y="69"/>
                </a:cubicBezTo>
                <a:cubicBezTo>
                  <a:pt x="208" y="128"/>
                  <a:pt x="208" y="128"/>
                  <a:pt x="208" y="128"/>
                </a:cubicBezTo>
                <a:cubicBezTo>
                  <a:pt x="209" y="129"/>
                  <a:pt x="209" y="130"/>
                  <a:pt x="209" y="131"/>
                </a:cubicBezTo>
                <a:cubicBezTo>
                  <a:pt x="208" y="132"/>
                  <a:pt x="207" y="133"/>
                  <a:pt x="206" y="132"/>
                </a:cubicBezTo>
                <a:cubicBezTo>
                  <a:pt x="206" y="132"/>
                  <a:pt x="206" y="132"/>
                  <a:pt x="206" y="132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7" y="150"/>
                  <a:pt x="198" y="151"/>
                  <a:pt x="197" y="152"/>
                </a:cubicBezTo>
                <a:cubicBezTo>
                  <a:pt x="197" y="153"/>
                  <a:pt x="195" y="154"/>
                  <a:pt x="194" y="153"/>
                </a:cubicBezTo>
                <a:cubicBezTo>
                  <a:pt x="194" y="153"/>
                  <a:pt x="194" y="153"/>
                  <a:pt x="194" y="153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85" y="170"/>
                  <a:pt x="185" y="170"/>
                  <a:pt x="185" y="170"/>
                </a:cubicBezTo>
                <a:cubicBezTo>
                  <a:pt x="186" y="171"/>
                  <a:pt x="186" y="172"/>
                  <a:pt x="186" y="173"/>
                </a:cubicBezTo>
                <a:cubicBezTo>
                  <a:pt x="185" y="174"/>
                  <a:pt x="184" y="175"/>
                  <a:pt x="182" y="174"/>
                </a:cubicBezTo>
                <a:cubicBezTo>
                  <a:pt x="182" y="174"/>
                  <a:pt x="182" y="174"/>
                  <a:pt x="182" y="174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73" y="191"/>
                  <a:pt x="173" y="191"/>
                  <a:pt x="173" y="191"/>
                </a:cubicBezTo>
                <a:cubicBezTo>
                  <a:pt x="174" y="192"/>
                  <a:pt x="174" y="193"/>
                  <a:pt x="174" y="194"/>
                </a:cubicBezTo>
                <a:cubicBezTo>
                  <a:pt x="173" y="196"/>
                  <a:pt x="172" y="196"/>
                  <a:pt x="171" y="195"/>
                </a:cubicBezTo>
                <a:cubicBezTo>
                  <a:pt x="171" y="195"/>
                  <a:pt x="171" y="195"/>
                  <a:pt x="171" y="195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38" y="231"/>
                  <a:pt x="138" y="231"/>
                  <a:pt x="138" y="231"/>
                </a:cubicBezTo>
                <a:cubicBezTo>
                  <a:pt x="150" y="238"/>
                  <a:pt x="164" y="233"/>
                  <a:pt x="171" y="222"/>
                </a:cubicBezTo>
                <a:cubicBezTo>
                  <a:pt x="243" y="91"/>
                  <a:pt x="243" y="91"/>
                  <a:pt x="243" y="91"/>
                </a:cubicBezTo>
                <a:lnTo>
                  <a:pt x="232" y="85"/>
                </a:lnTo>
                <a:close/>
                <a:moveTo>
                  <a:pt x="101" y="22"/>
                </a:moveTo>
                <a:cubicBezTo>
                  <a:pt x="98" y="26"/>
                  <a:pt x="93" y="27"/>
                  <a:pt x="88" y="24"/>
                </a:cubicBezTo>
                <a:cubicBezTo>
                  <a:pt x="84" y="22"/>
                  <a:pt x="82" y="16"/>
                  <a:pt x="85" y="11"/>
                </a:cubicBezTo>
                <a:cubicBezTo>
                  <a:pt x="86" y="9"/>
                  <a:pt x="88" y="7"/>
                  <a:pt x="90" y="6"/>
                </a:cubicBezTo>
                <a:cubicBezTo>
                  <a:pt x="78" y="0"/>
                  <a:pt x="78" y="0"/>
                  <a:pt x="78" y="0"/>
                </a:cubicBezTo>
                <a:cubicBezTo>
                  <a:pt x="6" y="130"/>
                  <a:pt x="6" y="130"/>
                  <a:pt x="6" y="130"/>
                </a:cubicBezTo>
                <a:cubicBezTo>
                  <a:pt x="0" y="142"/>
                  <a:pt x="4" y="157"/>
                  <a:pt x="15" y="163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6"/>
                  <a:pt x="27" y="114"/>
                  <a:pt x="27" y="113"/>
                </a:cubicBezTo>
                <a:cubicBezTo>
                  <a:pt x="28" y="112"/>
                  <a:pt x="29" y="112"/>
                  <a:pt x="30" y="112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40" y="95"/>
                  <a:pt x="40" y="95"/>
                  <a:pt x="40" y="95"/>
                </a:cubicBezTo>
                <a:cubicBezTo>
                  <a:pt x="39" y="95"/>
                  <a:pt x="38" y="93"/>
                  <a:pt x="39" y="92"/>
                </a:cubicBezTo>
                <a:cubicBezTo>
                  <a:pt x="40" y="91"/>
                  <a:pt x="41" y="91"/>
                  <a:pt x="42" y="9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51" y="74"/>
                  <a:pt x="51" y="74"/>
                  <a:pt x="51" y="74"/>
                </a:cubicBezTo>
                <a:cubicBezTo>
                  <a:pt x="50" y="74"/>
                  <a:pt x="50" y="72"/>
                  <a:pt x="51" y="71"/>
                </a:cubicBezTo>
                <a:cubicBezTo>
                  <a:pt x="51" y="70"/>
                  <a:pt x="53" y="70"/>
                  <a:pt x="54" y="70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63" y="53"/>
                  <a:pt x="63" y="53"/>
                  <a:pt x="63" y="53"/>
                </a:cubicBezTo>
                <a:cubicBezTo>
                  <a:pt x="62" y="53"/>
                  <a:pt x="62" y="51"/>
                  <a:pt x="62" y="50"/>
                </a:cubicBezTo>
                <a:cubicBezTo>
                  <a:pt x="63" y="49"/>
                  <a:pt x="64" y="49"/>
                  <a:pt x="65" y="4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22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85" name="Freeform 58"/>
          <p:cNvSpPr>
            <a:spLocks noEditPoints="1"/>
          </p:cNvSpPr>
          <p:nvPr/>
        </p:nvSpPr>
        <p:spPr bwMode="auto">
          <a:xfrm>
            <a:off x="3466691" y="2638699"/>
            <a:ext cx="385662" cy="390423"/>
          </a:xfrm>
          <a:custGeom>
            <a:avLst/>
            <a:gdLst>
              <a:gd name="T0" fmla="*/ 189 w 236"/>
              <a:gd name="T1" fmla="*/ 60 h 239"/>
              <a:gd name="T2" fmla="*/ 196 w 236"/>
              <a:gd name="T3" fmla="*/ 122 h 239"/>
              <a:gd name="T4" fmla="*/ 198 w 236"/>
              <a:gd name="T5" fmla="*/ 136 h 239"/>
              <a:gd name="T6" fmla="*/ 208 w 236"/>
              <a:gd name="T7" fmla="*/ 157 h 239"/>
              <a:gd name="T8" fmla="*/ 189 w 236"/>
              <a:gd name="T9" fmla="*/ 195 h 239"/>
              <a:gd name="T10" fmla="*/ 168 w 236"/>
              <a:gd name="T11" fmla="*/ 156 h 239"/>
              <a:gd name="T12" fmla="*/ 168 w 236"/>
              <a:gd name="T13" fmla="*/ 78 h 239"/>
              <a:gd name="T14" fmla="*/ 182 w 236"/>
              <a:gd name="T15" fmla="*/ 92 h 239"/>
              <a:gd name="T16" fmla="*/ 185 w 236"/>
              <a:gd name="T17" fmla="*/ 107 h 239"/>
              <a:gd name="T18" fmla="*/ 189 w 236"/>
              <a:gd name="T19" fmla="*/ 141 h 239"/>
              <a:gd name="T20" fmla="*/ 189 w 236"/>
              <a:gd name="T21" fmla="*/ 130 h 239"/>
              <a:gd name="T22" fmla="*/ 168 w 236"/>
              <a:gd name="T23" fmla="*/ 155 h 239"/>
              <a:gd name="T24" fmla="*/ 160 w 236"/>
              <a:gd name="T25" fmla="*/ 138 h 239"/>
              <a:gd name="T26" fmla="*/ 165 w 236"/>
              <a:gd name="T27" fmla="*/ 172 h 239"/>
              <a:gd name="T28" fmla="*/ 168 w 236"/>
              <a:gd name="T29" fmla="*/ 16 h 239"/>
              <a:gd name="T30" fmla="*/ 163 w 236"/>
              <a:gd name="T31" fmla="*/ 49 h 239"/>
              <a:gd name="T32" fmla="*/ 168 w 236"/>
              <a:gd name="T33" fmla="*/ 78 h 239"/>
              <a:gd name="T34" fmla="*/ 159 w 236"/>
              <a:gd name="T35" fmla="*/ 118 h 239"/>
              <a:gd name="T36" fmla="*/ 159 w 236"/>
              <a:gd name="T37" fmla="*/ 209 h 239"/>
              <a:gd name="T38" fmla="*/ 159 w 236"/>
              <a:gd name="T39" fmla="*/ 5 h 239"/>
              <a:gd name="T40" fmla="*/ 159 w 236"/>
              <a:gd name="T41" fmla="*/ 40 h 239"/>
              <a:gd name="T42" fmla="*/ 144 w 236"/>
              <a:gd name="T43" fmla="*/ 89 h 239"/>
              <a:gd name="T44" fmla="*/ 159 w 236"/>
              <a:gd name="T45" fmla="*/ 108 h 239"/>
              <a:gd name="T46" fmla="*/ 159 w 236"/>
              <a:gd name="T47" fmla="*/ 136 h 239"/>
              <a:gd name="T48" fmla="*/ 144 w 236"/>
              <a:gd name="T49" fmla="*/ 162 h 239"/>
              <a:gd name="T50" fmla="*/ 151 w 236"/>
              <a:gd name="T51" fmla="*/ 143 h 239"/>
              <a:gd name="T52" fmla="*/ 146 w 236"/>
              <a:gd name="T53" fmla="*/ 109 h 239"/>
              <a:gd name="T54" fmla="*/ 123 w 236"/>
              <a:gd name="T55" fmla="*/ 7 h 239"/>
              <a:gd name="T56" fmla="*/ 144 w 236"/>
              <a:gd name="T57" fmla="*/ 0 h 239"/>
              <a:gd name="T58" fmla="*/ 144 w 236"/>
              <a:gd name="T59" fmla="*/ 187 h 239"/>
              <a:gd name="T60" fmla="*/ 123 w 236"/>
              <a:gd name="T61" fmla="*/ 225 h 239"/>
              <a:gd name="T62" fmla="*/ 140 w 236"/>
              <a:gd name="T63" fmla="*/ 96 h 239"/>
              <a:gd name="T64" fmla="*/ 123 w 236"/>
              <a:gd name="T65" fmla="*/ 135 h 239"/>
              <a:gd name="T66" fmla="*/ 137 w 236"/>
              <a:gd name="T67" fmla="*/ 113 h 239"/>
              <a:gd name="T68" fmla="*/ 123 w 236"/>
              <a:gd name="T69" fmla="*/ 82 h 239"/>
              <a:gd name="T70" fmla="*/ 125 w 236"/>
              <a:gd name="T71" fmla="*/ 171 h 239"/>
              <a:gd name="T72" fmla="*/ 123 w 236"/>
              <a:gd name="T73" fmla="*/ 7 h 239"/>
              <a:gd name="T74" fmla="*/ 123 w 236"/>
              <a:gd name="T75" fmla="*/ 7 h 239"/>
              <a:gd name="T76" fmla="*/ 123 w 236"/>
              <a:gd name="T77" fmla="*/ 177 h 239"/>
              <a:gd name="T78" fmla="*/ 121 w 236"/>
              <a:gd name="T79" fmla="*/ 162 h 239"/>
              <a:gd name="T80" fmla="*/ 123 w 236"/>
              <a:gd name="T81" fmla="*/ 135 h 239"/>
              <a:gd name="T82" fmla="*/ 99 w 236"/>
              <a:gd name="T83" fmla="*/ 124 h 239"/>
              <a:gd name="T84" fmla="*/ 106 w 236"/>
              <a:gd name="T85" fmla="*/ 164 h 239"/>
              <a:gd name="T86" fmla="*/ 108 w 236"/>
              <a:gd name="T87" fmla="*/ 179 h 239"/>
              <a:gd name="T88" fmla="*/ 118 w 236"/>
              <a:gd name="T89" fmla="*/ 199 h 239"/>
              <a:gd name="T90" fmla="*/ 123 w 236"/>
              <a:gd name="T91" fmla="*/ 99 h 239"/>
              <a:gd name="T92" fmla="*/ 99 w 236"/>
              <a:gd name="T93" fmla="*/ 18 h 239"/>
              <a:gd name="T94" fmla="*/ 99 w 236"/>
              <a:gd name="T95" fmla="*/ 18 h 239"/>
              <a:gd name="T96" fmla="*/ 89 w 236"/>
              <a:gd name="T97" fmla="*/ 212 h 239"/>
              <a:gd name="T98" fmla="*/ 99 w 236"/>
              <a:gd name="T99" fmla="*/ 183 h 239"/>
              <a:gd name="T100" fmla="*/ 71 w 236"/>
              <a:gd name="T101" fmla="*/ 227 h 239"/>
              <a:gd name="T102" fmla="*/ 95 w 236"/>
              <a:gd name="T103" fmla="*/ 117 h 239"/>
              <a:gd name="T104" fmla="*/ 71 w 236"/>
              <a:gd name="T105" fmla="*/ 160 h 239"/>
              <a:gd name="T106" fmla="*/ 92 w 236"/>
              <a:gd name="T107" fmla="*/ 134 h 239"/>
              <a:gd name="T108" fmla="*/ 71 w 236"/>
              <a:gd name="T109" fmla="*/ 107 h 239"/>
              <a:gd name="T110" fmla="*/ 7 w 236"/>
              <a:gd name="T111" fmla="*/ 91 h 239"/>
              <a:gd name="T112" fmla="*/ 70 w 236"/>
              <a:gd name="T113" fmla="*/ 181 h 239"/>
              <a:gd name="T114" fmla="*/ 71 w 236"/>
              <a:gd name="T115" fmla="*/ 149 h 239"/>
              <a:gd name="T116" fmla="*/ 52 w 236"/>
              <a:gd name="T117" fmla="*/ 133 h 239"/>
              <a:gd name="T118" fmla="*/ 35 w 236"/>
              <a:gd name="T119" fmla="*/ 109 h 239"/>
              <a:gd name="T120" fmla="*/ 71 w 236"/>
              <a:gd name="T121" fmla="*/ 31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6" h="239">
                <a:moveTo>
                  <a:pt x="189" y="195"/>
                </a:moveTo>
                <a:cubicBezTo>
                  <a:pt x="216" y="182"/>
                  <a:pt x="216" y="182"/>
                  <a:pt x="216" y="182"/>
                </a:cubicBezTo>
                <a:cubicBezTo>
                  <a:pt x="230" y="176"/>
                  <a:pt x="236" y="159"/>
                  <a:pt x="229" y="146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9" y="107"/>
                  <a:pt x="189" y="107"/>
                  <a:pt x="189" y="107"/>
                </a:cubicBezTo>
                <a:cubicBezTo>
                  <a:pt x="190" y="108"/>
                  <a:pt x="190" y="108"/>
                  <a:pt x="190" y="109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7" y="124"/>
                  <a:pt x="196" y="126"/>
                  <a:pt x="194" y="127"/>
                </a:cubicBezTo>
                <a:cubicBezTo>
                  <a:pt x="189" y="130"/>
                  <a:pt x="189" y="130"/>
                  <a:pt x="189" y="13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8" y="136"/>
                  <a:pt x="198" y="136"/>
                  <a:pt x="198" y="136"/>
                </a:cubicBezTo>
                <a:cubicBezTo>
                  <a:pt x="201" y="135"/>
                  <a:pt x="203" y="136"/>
                  <a:pt x="204" y="138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1" y="153"/>
                  <a:pt x="210" y="156"/>
                  <a:pt x="208" y="157"/>
                </a:cubicBezTo>
                <a:cubicBezTo>
                  <a:pt x="189" y="166"/>
                  <a:pt x="189" y="166"/>
                  <a:pt x="189" y="166"/>
                </a:cubicBezTo>
                <a:lnTo>
                  <a:pt x="189" y="195"/>
                </a:lnTo>
                <a:close/>
                <a:moveTo>
                  <a:pt x="168" y="204"/>
                </a:moveTo>
                <a:cubicBezTo>
                  <a:pt x="189" y="195"/>
                  <a:pt x="189" y="195"/>
                  <a:pt x="189" y="195"/>
                </a:cubicBezTo>
                <a:cubicBezTo>
                  <a:pt x="189" y="166"/>
                  <a:pt x="189" y="166"/>
                  <a:pt x="189" y="166"/>
                </a:cubicBezTo>
                <a:cubicBezTo>
                  <a:pt x="180" y="170"/>
                  <a:pt x="180" y="170"/>
                  <a:pt x="180" y="170"/>
                </a:cubicBezTo>
                <a:cubicBezTo>
                  <a:pt x="178" y="171"/>
                  <a:pt x="175" y="170"/>
                  <a:pt x="174" y="168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204"/>
                  <a:pt x="168" y="204"/>
                  <a:pt x="168" y="204"/>
                </a:cubicBezTo>
                <a:close/>
                <a:moveTo>
                  <a:pt x="189" y="60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1" y="77"/>
                  <a:pt x="171" y="77"/>
                  <a:pt x="171" y="77"/>
                </a:cubicBezTo>
                <a:cubicBezTo>
                  <a:pt x="173" y="76"/>
                  <a:pt x="175" y="77"/>
                  <a:pt x="176" y="79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3" y="94"/>
                  <a:pt x="182" y="97"/>
                  <a:pt x="180" y="98"/>
                </a:cubicBezTo>
                <a:cubicBezTo>
                  <a:pt x="168" y="103"/>
                  <a:pt x="168" y="103"/>
                  <a:pt x="168" y="103"/>
                </a:cubicBezTo>
                <a:cubicBezTo>
                  <a:pt x="168" y="114"/>
                  <a:pt x="168" y="114"/>
                  <a:pt x="168" y="114"/>
                </a:cubicBezTo>
                <a:cubicBezTo>
                  <a:pt x="185" y="107"/>
                  <a:pt x="185" y="107"/>
                  <a:pt x="185" y="107"/>
                </a:cubicBezTo>
                <a:cubicBezTo>
                  <a:pt x="186" y="106"/>
                  <a:pt x="188" y="106"/>
                  <a:pt x="189" y="107"/>
                </a:cubicBezTo>
                <a:cubicBezTo>
                  <a:pt x="189" y="60"/>
                  <a:pt x="189" y="60"/>
                  <a:pt x="189" y="60"/>
                </a:cubicBezTo>
                <a:close/>
                <a:moveTo>
                  <a:pt x="189" y="130"/>
                </a:moveTo>
                <a:cubicBezTo>
                  <a:pt x="189" y="141"/>
                  <a:pt x="189" y="141"/>
                  <a:pt x="189" y="141"/>
                </a:cubicBezTo>
                <a:cubicBezTo>
                  <a:pt x="170" y="150"/>
                  <a:pt x="170" y="150"/>
                  <a:pt x="170" y="150"/>
                </a:cubicBezTo>
                <a:cubicBezTo>
                  <a:pt x="169" y="150"/>
                  <a:pt x="169" y="151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lnTo>
                  <a:pt x="189" y="130"/>
                </a:lnTo>
                <a:close/>
                <a:moveTo>
                  <a:pt x="159" y="209"/>
                </a:moveTo>
                <a:cubicBezTo>
                  <a:pt x="168" y="204"/>
                  <a:pt x="168" y="204"/>
                  <a:pt x="168" y="204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155"/>
                  <a:pt x="168" y="155"/>
                  <a:pt x="168" y="155"/>
                </a:cubicBezTo>
                <a:cubicBezTo>
                  <a:pt x="168" y="154"/>
                  <a:pt x="168" y="152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166" y="141"/>
                  <a:pt x="166" y="141"/>
                  <a:pt x="166" y="141"/>
                </a:cubicBezTo>
                <a:cubicBezTo>
                  <a:pt x="164" y="142"/>
                  <a:pt x="161" y="141"/>
                  <a:pt x="160" y="138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6" y="175"/>
                  <a:pt x="165" y="177"/>
                  <a:pt x="163" y="178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59" y="209"/>
                  <a:pt x="159" y="209"/>
                  <a:pt x="159" y="209"/>
                </a:cubicBezTo>
                <a:close/>
                <a:moveTo>
                  <a:pt x="168" y="16"/>
                </a:moveTo>
                <a:cubicBezTo>
                  <a:pt x="168" y="15"/>
                  <a:pt x="168" y="15"/>
                  <a:pt x="168" y="15"/>
                </a:cubicBezTo>
                <a:cubicBezTo>
                  <a:pt x="166" y="11"/>
                  <a:pt x="163" y="7"/>
                  <a:pt x="159" y="5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6" y="55"/>
                  <a:pt x="164" y="61"/>
                  <a:pt x="159" y="65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8" y="16"/>
                  <a:pt x="168" y="16"/>
                  <a:pt x="168" y="16"/>
                </a:cubicBezTo>
                <a:close/>
                <a:moveTo>
                  <a:pt x="168" y="103"/>
                </a:moveTo>
                <a:cubicBezTo>
                  <a:pt x="168" y="114"/>
                  <a:pt x="168" y="114"/>
                  <a:pt x="168" y="114"/>
                </a:cubicBezTo>
                <a:cubicBezTo>
                  <a:pt x="159" y="118"/>
                  <a:pt x="159" y="118"/>
                  <a:pt x="159" y="118"/>
                </a:cubicBezTo>
                <a:cubicBezTo>
                  <a:pt x="159" y="108"/>
                  <a:pt x="159" y="108"/>
                  <a:pt x="159" y="108"/>
                </a:cubicBezTo>
                <a:lnTo>
                  <a:pt x="168" y="103"/>
                </a:lnTo>
                <a:close/>
                <a:moveTo>
                  <a:pt x="144" y="216"/>
                </a:moveTo>
                <a:cubicBezTo>
                  <a:pt x="159" y="209"/>
                  <a:pt x="159" y="209"/>
                  <a:pt x="159" y="209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44" y="216"/>
                  <a:pt x="144" y="216"/>
                  <a:pt x="144" y="216"/>
                </a:cubicBezTo>
                <a:close/>
                <a:moveTo>
                  <a:pt x="159" y="5"/>
                </a:moveTo>
                <a:cubicBezTo>
                  <a:pt x="155" y="2"/>
                  <a:pt x="149" y="0"/>
                  <a:pt x="144" y="0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8" y="23"/>
                  <a:pt x="152" y="25"/>
                  <a:pt x="154" y="30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59" y="5"/>
                  <a:pt x="159" y="5"/>
                  <a:pt x="159" y="5"/>
                </a:cubicBezTo>
                <a:close/>
                <a:moveTo>
                  <a:pt x="159" y="65"/>
                </a:moveTo>
                <a:cubicBezTo>
                  <a:pt x="159" y="82"/>
                  <a:pt x="159" y="82"/>
                  <a:pt x="159" y="82"/>
                </a:cubicBezTo>
                <a:cubicBezTo>
                  <a:pt x="144" y="89"/>
                  <a:pt x="144" y="89"/>
                  <a:pt x="144" y="89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57" y="66"/>
                  <a:pt x="157" y="66"/>
                  <a:pt x="157" y="66"/>
                </a:cubicBezTo>
                <a:cubicBezTo>
                  <a:pt x="158" y="66"/>
                  <a:pt x="159" y="66"/>
                  <a:pt x="159" y="65"/>
                </a:cubicBezTo>
                <a:close/>
                <a:moveTo>
                  <a:pt x="159" y="108"/>
                </a:moveTo>
                <a:cubicBezTo>
                  <a:pt x="159" y="118"/>
                  <a:pt x="159" y="118"/>
                  <a:pt x="159" y="118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4" y="121"/>
                  <a:pt x="153" y="123"/>
                  <a:pt x="154" y="126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58" y="157"/>
                  <a:pt x="155" y="156"/>
                  <a:pt x="153" y="157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49" y="148"/>
                  <a:pt x="149" y="148"/>
                  <a:pt x="149" y="148"/>
                </a:cubicBezTo>
                <a:cubicBezTo>
                  <a:pt x="151" y="147"/>
                  <a:pt x="152" y="145"/>
                  <a:pt x="151" y="143"/>
                </a:cubicBezTo>
                <a:cubicBezTo>
                  <a:pt x="151" y="143"/>
                  <a:pt x="151" y="143"/>
                  <a:pt x="151" y="143"/>
                </a:cubicBezTo>
                <a:cubicBezTo>
                  <a:pt x="145" y="130"/>
                  <a:pt x="145" y="130"/>
                  <a:pt x="145" y="130"/>
                </a:cubicBezTo>
                <a:cubicBezTo>
                  <a:pt x="145" y="129"/>
                  <a:pt x="144" y="129"/>
                  <a:pt x="144" y="128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6" y="109"/>
                  <a:pt x="146" y="109"/>
                  <a:pt x="146" y="109"/>
                </a:cubicBezTo>
                <a:cubicBezTo>
                  <a:pt x="147" y="111"/>
                  <a:pt x="150" y="112"/>
                  <a:pt x="152" y="111"/>
                </a:cubicBezTo>
                <a:lnTo>
                  <a:pt x="159" y="108"/>
                </a:lnTo>
                <a:close/>
                <a:moveTo>
                  <a:pt x="132" y="2"/>
                </a:moveTo>
                <a:cubicBezTo>
                  <a:pt x="123" y="7"/>
                  <a:pt x="123" y="7"/>
                  <a:pt x="123" y="7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37" y="23"/>
                  <a:pt x="137" y="23"/>
                  <a:pt x="137" y="23"/>
                </a:cubicBezTo>
                <a:cubicBezTo>
                  <a:pt x="139" y="22"/>
                  <a:pt x="142" y="22"/>
                  <a:pt x="144" y="22"/>
                </a:cubicBezTo>
                <a:cubicBezTo>
                  <a:pt x="144" y="0"/>
                  <a:pt x="144" y="0"/>
                  <a:pt x="144" y="0"/>
                </a:cubicBezTo>
                <a:cubicBezTo>
                  <a:pt x="140" y="0"/>
                  <a:pt x="136" y="1"/>
                  <a:pt x="132" y="2"/>
                </a:cubicBezTo>
                <a:close/>
                <a:moveTo>
                  <a:pt x="123" y="225"/>
                </a:moveTo>
                <a:cubicBezTo>
                  <a:pt x="144" y="216"/>
                  <a:pt x="144" y="216"/>
                  <a:pt x="144" y="216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35" y="191"/>
                  <a:pt x="135" y="191"/>
                  <a:pt x="135" y="191"/>
                </a:cubicBezTo>
                <a:cubicBezTo>
                  <a:pt x="133" y="192"/>
                  <a:pt x="130" y="191"/>
                  <a:pt x="129" y="189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225"/>
                  <a:pt x="123" y="225"/>
                  <a:pt x="123" y="225"/>
                </a:cubicBezTo>
                <a:close/>
                <a:moveTo>
                  <a:pt x="144" y="72"/>
                </a:moveTo>
                <a:cubicBezTo>
                  <a:pt x="144" y="89"/>
                  <a:pt x="144" y="89"/>
                  <a:pt x="144" y="89"/>
                </a:cubicBezTo>
                <a:cubicBezTo>
                  <a:pt x="142" y="90"/>
                  <a:pt x="142" y="90"/>
                  <a:pt x="142" y="90"/>
                </a:cubicBezTo>
                <a:cubicBezTo>
                  <a:pt x="140" y="91"/>
                  <a:pt x="139" y="94"/>
                  <a:pt x="140" y="96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43" y="127"/>
                  <a:pt x="141" y="127"/>
                  <a:pt x="139" y="128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35" y="119"/>
                  <a:pt x="135" y="119"/>
                  <a:pt x="135" y="119"/>
                </a:cubicBezTo>
                <a:cubicBezTo>
                  <a:pt x="137" y="118"/>
                  <a:pt x="138" y="115"/>
                  <a:pt x="137" y="113"/>
                </a:cubicBezTo>
                <a:cubicBezTo>
                  <a:pt x="137" y="113"/>
                  <a:pt x="137" y="113"/>
                  <a:pt x="137" y="113"/>
                </a:cubicBezTo>
                <a:cubicBezTo>
                  <a:pt x="131" y="100"/>
                  <a:pt x="131" y="100"/>
                  <a:pt x="131" y="100"/>
                </a:cubicBezTo>
                <a:cubicBezTo>
                  <a:pt x="130" y="98"/>
                  <a:pt x="128" y="97"/>
                  <a:pt x="126" y="98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3" y="82"/>
                  <a:pt x="123" y="82"/>
                  <a:pt x="123" y="82"/>
                </a:cubicBezTo>
                <a:cubicBezTo>
                  <a:pt x="144" y="72"/>
                  <a:pt x="144" y="72"/>
                  <a:pt x="144" y="72"/>
                </a:cubicBezTo>
                <a:close/>
                <a:moveTo>
                  <a:pt x="144" y="151"/>
                </a:moveTo>
                <a:cubicBezTo>
                  <a:pt x="144" y="162"/>
                  <a:pt x="144" y="162"/>
                  <a:pt x="144" y="162"/>
                </a:cubicBezTo>
                <a:cubicBezTo>
                  <a:pt x="125" y="171"/>
                  <a:pt x="125" y="171"/>
                  <a:pt x="125" y="171"/>
                </a:cubicBezTo>
                <a:cubicBezTo>
                  <a:pt x="124" y="171"/>
                  <a:pt x="124" y="172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lnTo>
                  <a:pt x="144" y="151"/>
                </a:lnTo>
                <a:close/>
                <a:moveTo>
                  <a:pt x="123" y="7"/>
                </a:moveTo>
                <a:cubicBezTo>
                  <a:pt x="99" y="18"/>
                  <a:pt x="99" y="18"/>
                  <a:pt x="99" y="18"/>
                </a:cubicBezTo>
                <a:cubicBezTo>
                  <a:pt x="99" y="41"/>
                  <a:pt x="99" y="41"/>
                  <a:pt x="99" y="41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7"/>
                  <a:pt x="123" y="7"/>
                  <a:pt x="123" y="7"/>
                </a:cubicBezTo>
                <a:close/>
                <a:moveTo>
                  <a:pt x="99" y="236"/>
                </a:moveTo>
                <a:cubicBezTo>
                  <a:pt x="100" y="236"/>
                  <a:pt x="102" y="235"/>
                  <a:pt x="103" y="235"/>
                </a:cubicBezTo>
                <a:cubicBezTo>
                  <a:pt x="123" y="225"/>
                  <a:pt x="123" y="225"/>
                  <a:pt x="123" y="225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176"/>
                  <a:pt x="123" y="176"/>
                  <a:pt x="123" y="176"/>
                </a:cubicBezTo>
                <a:cubicBezTo>
                  <a:pt x="122" y="175"/>
                  <a:pt x="123" y="174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1" y="162"/>
                  <a:pt x="121" y="162"/>
                  <a:pt x="121" y="162"/>
                </a:cubicBezTo>
                <a:cubicBezTo>
                  <a:pt x="119" y="163"/>
                  <a:pt x="116" y="162"/>
                  <a:pt x="115" y="159"/>
                </a:cubicBezTo>
                <a:cubicBezTo>
                  <a:pt x="109" y="147"/>
                  <a:pt x="109" y="147"/>
                  <a:pt x="109" y="147"/>
                </a:cubicBezTo>
                <a:cubicBezTo>
                  <a:pt x="108" y="145"/>
                  <a:pt x="109" y="142"/>
                  <a:pt x="111" y="141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07" y="132"/>
                  <a:pt x="107" y="132"/>
                  <a:pt x="107" y="132"/>
                </a:cubicBezTo>
                <a:cubicBezTo>
                  <a:pt x="105" y="133"/>
                  <a:pt x="102" y="132"/>
                  <a:pt x="101" y="130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9" y="150"/>
                  <a:pt x="99" y="151"/>
                  <a:pt x="100" y="151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7" y="166"/>
                  <a:pt x="106" y="169"/>
                  <a:pt x="104" y="170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108" y="179"/>
                  <a:pt x="108" y="179"/>
                  <a:pt x="108" y="179"/>
                </a:cubicBezTo>
                <a:cubicBezTo>
                  <a:pt x="110" y="178"/>
                  <a:pt x="113" y="179"/>
                  <a:pt x="114" y="181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1" y="196"/>
                  <a:pt x="120" y="198"/>
                  <a:pt x="118" y="199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36"/>
                  <a:pt x="99" y="236"/>
                  <a:pt x="99" y="236"/>
                </a:cubicBezTo>
                <a:close/>
                <a:moveTo>
                  <a:pt x="123" y="82"/>
                </a:moveTo>
                <a:cubicBezTo>
                  <a:pt x="123" y="99"/>
                  <a:pt x="123" y="99"/>
                  <a:pt x="123" y="99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9" y="94"/>
                  <a:pt x="99" y="94"/>
                  <a:pt x="99" y="94"/>
                </a:cubicBezTo>
                <a:lnTo>
                  <a:pt x="123" y="82"/>
                </a:lnTo>
                <a:close/>
                <a:moveTo>
                  <a:pt x="99" y="18"/>
                </a:moveTo>
                <a:cubicBezTo>
                  <a:pt x="71" y="31"/>
                  <a:pt x="71" y="31"/>
                  <a:pt x="71" y="31"/>
                </a:cubicBezTo>
                <a:cubicBezTo>
                  <a:pt x="71" y="54"/>
                  <a:pt x="71" y="54"/>
                  <a:pt x="71" y="54"/>
                </a:cubicBezTo>
                <a:cubicBezTo>
                  <a:pt x="99" y="41"/>
                  <a:pt x="99" y="41"/>
                  <a:pt x="99" y="41"/>
                </a:cubicBezTo>
                <a:cubicBezTo>
                  <a:pt x="99" y="18"/>
                  <a:pt x="99" y="18"/>
                  <a:pt x="99" y="18"/>
                </a:cubicBezTo>
                <a:close/>
                <a:moveTo>
                  <a:pt x="71" y="227"/>
                </a:moveTo>
                <a:cubicBezTo>
                  <a:pt x="77" y="235"/>
                  <a:pt x="88" y="239"/>
                  <a:pt x="99" y="236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89" y="212"/>
                  <a:pt x="89" y="212"/>
                  <a:pt x="89" y="212"/>
                </a:cubicBezTo>
                <a:cubicBezTo>
                  <a:pt x="87" y="213"/>
                  <a:pt x="85" y="213"/>
                  <a:pt x="84" y="210"/>
                </a:cubicBezTo>
                <a:cubicBezTo>
                  <a:pt x="78" y="197"/>
                  <a:pt x="78" y="197"/>
                  <a:pt x="78" y="197"/>
                </a:cubicBezTo>
                <a:cubicBezTo>
                  <a:pt x="77" y="195"/>
                  <a:pt x="78" y="193"/>
                  <a:pt x="80" y="19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4"/>
                  <a:pt x="72" y="183"/>
                  <a:pt x="71" y="182"/>
                </a:cubicBezTo>
                <a:cubicBezTo>
                  <a:pt x="71" y="227"/>
                  <a:pt x="71" y="227"/>
                  <a:pt x="71" y="227"/>
                </a:cubicBezTo>
                <a:close/>
                <a:moveTo>
                  <a:pt x="99" y="94"/>
                </a:moveTo>
                <a:cubicBezTo>
                  <a:pt x="99" y="111"/>
                  <a:pt x="99" y="111"/>
                  <a:pt x="99" y="111"/>
                </a:cubicBezTo>
                <a:cubicBezTo>
                  <a:pt x="97" y="111"/>
                  <a:pt x="97" y="111"/>
                  <a:pt x="97" y="111"/>
                </a:cubicBezTo>
                <a:cubicBezTo>
                  <a:pt x="95" y="112"/>
                  <a:pt x="94" y="115"/>
                  <a:pt x="95" y="117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7" y="149"/>
                  <a:pt x="96" y="148"/>
                  <a:pt x="94" y="149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2" y="139"/>
                  <a:pt x="93" y="136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86" y="122"/>
                  <a:pt x="86" y="122"/>
                  <a:pt x="86" y="122"/>
                </a:cubicBezTo>
                <a:cubicBezTo>
                  <a:pt x="85" y="119"/>
                  <a:pt x="82" y="118"/>
                  <a:pt x="80" y="119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lnTo>
                  <a:pt x="99" y="94"/>
                </a:lnTo>
                <a:close/>
                <a:moveTo>
                  <a:pt x="71" y="31"/>
                </a:moveTo>
                <a:cubicBezTo>
                  <a:pt x="20" y="55"/>
                  <a:pt x="20" y="55"/>
                  <a:pt x="20" y="55"/>
                </a:cubicBezTo>
                <a:cubicBezTo>
                  <a:pt x="6" y="62"/>
                  <a:pt x="0" y="78"/>
                  <a:pt x="7" y="91"/>
                </a:cubicBezTo>
                <a:cubicBezTo>
                  <a:pt x="68" y="222"/>
                  <a:pt x="68" y="222"/>
                  <a:pt x="68" y="222"/>
                </a:cubicBezTo>
                <a:cubicBezTo>
                  <a:pt x="69" y="223"/>
                  <a:pt x="70" y="225"/>
                  <a:pt x="71" y="227"/>
                </a:cubicBezTo>
                <a:cubicBezTo>
                  <a:pt x="71" y="182"/>
                  <a:pt x="71" y="182"/>
                  <a:pt x="71" y="182"/>
                </a:cubicBezTo>
                <a:cubicBezTo>
                  <a:pt x="71" y="182"/>
                  <a:pt x="70" y="181"/>
                  <a:pt x="70" y="181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3" y="166"/>
                  <a:pt x="64" y="163"/>
                  <a:pt x="66" y="162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62" y="153"/>
                  <a:pt x="62" y="153"/>
                  <a:pt x="62" y="153"/>
                </a:cubicBezTo>
                <a:cubicBezTo>
                  <a:pt x="60" y="154"/>
                  <a:pt x="57" y="153"/>
                  <a:pt x="56" y="151"/>
                </a:cubicBezTo>
                <a:cubicBezTo>
                  <a:pt x="50" y="138"/>
                  <a:pt x="50" y="138"/>
                  <a:pt x="50" y="138"/>
                </a:cubicBezTo>
                <a:cubicBezTo>
                  <a:pt x="49" y="136"/>
                  <a:pt x="50" y="134"/>
                  <a:pt x="52" y="133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46" y="118"/>
                  <a:pt x="38" y="116"/>
                  <a:pt x="35" y="109"/>
                </a:cubicBezTo>
                <a:cubicBezTo>
                  <a:pt x="26" y="89"/>
                  <a:pt x="26" y="89"/>
                  <a:pt x="26" y="89"/>
                </a:cubicBezTo>
                <a:cubicBezTo>
                  <a:pt x="23" y="83"/>
                  <a:pt x="26" y="75"/>
                  <a:pt x="33" y="72"/>
                </a:cubicBezTo>
                <a:cubicBezTo>
                  <a:pt x="71" y="54"/>
                  <a:pt x="71" y="54"/>
                  <a:pt x="71" y="54"/>
                </a:cubicBezTo>
                <a:lnTo>
                  <a:pt x="71" y="31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86" name="Rectangle 59"/>
          <p:cNvSpPr>
            <a:spLocks noChangeArrowheads="1"/>
          </p:cNvSpPr>
          <p:nvPr/>
        </p:nvSpPr>
        <p:spPr bwMode="auto">
          <a:xfrm>
            <a:off x="4963297" y="2268306"/>
            <a:ext cx="470175" cy="23806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87" name="Rectangle 60"/>
          <p:cNvSpPr>
            <a:spLocks noChangeArrowheads="1"/>
          </p:cNvSpPr>
          <p:nvPr/>
        </p:nvSpPr>
        <p:spPr bwMode="auto">
          <a:xfrm>
            <a:off x="4982342" y="2220693"/>
            <a:ext cx="432085" cy="23806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88" name="Rectangle 61"/>
          <p:cNvSpPr>
            <a:spLocks noChangeArrowheads="1"/>
          </p:cNvSpPr>
          <p:nvPr/>
        </p:nvSpPr>
        <p:spPr bwMode="auto">
          <a:xfrm>
            <a:off x="5152558" y="2171890"/>
            <a:ext cx="91655" cy="23806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89" name="Rectangle 62"/>
          <p:cNvSpPr>
            <a:spLocks noChangeArrowheads="1"/>
          </p:cNvSpPr>
          <p:nvPr/>
        </p:nvSpPr>
        <p:spPr bwMode="auto">
          <a:xfrm>
            <a:off x="5169222" y="1996914"/>
            <a:ext cx="58326" cy="190450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90" name="Rectangle 63"/>
          <p:cNvSpPr>
            <a:spLocks noChangeArrowheads="1"/>
          </p:cNvSpPr>
          <p:nvPr/>
        </p:nvSpPr>
        <p:spPr bwMode="auto">
          <a:xfrm>
            <a:off x="5152558" y="1987391"/>
            <a:ext cx="91655" cy="23806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91" name="Rectangle 64"/>
          <p:cNvSpPr>
            <a:spLocks noChangeArrowheads="1"/>
          </p:cNvSpPr>
          <p:nvPr/>
        </p:nvSpPr>
        <p:spPr bwMode="auto">
          <a:xfrm>
            <a:off x="5291824" y="2171890"/>
            <a:ext cx="89274" cy="23806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92" name="Rectangle 65"/>
          <p:cNvSpPr>
            <a:spLocks noChangeArrowheads="1"/>
          </p:cNvSpPr>
          <p:nvPr/>
        </p:nvSpPr>
        <p:spPr bwMode="auto">
          <a:xfrm>
            <a:off x="5307299" y="1996914"/>
            <a:ext cx="57135" cy="190450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93" name="Rectangle 66"/>
          <p:cNvSpPr>
            <a:spLocks noChangeArrowheads="1"/>
          </p:cNvSpPr>
          <p:nvPr/>
        </p:nvSpPr>
        <p:spPr bwMode="auto">
          <a:xfrm>
            <a:off x="5291824" y="1987391"/>
            <a:ext cx="89274" cy="23806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94" name="Rectangle 67"/>
          <p:cNvSpPr>
            <a:spLocks noChangeArrowheads="1"/>
          </p:cNvSpPr>
          <p:nvPr/>
        </p:nvSpPr>
        <p:spPr bwMode="auto">
          <a:xfrm>
            <a:off x="5015671" y="2171890"/>
            <a:ext cx="91655" cy="23806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95" name="Rectangle 68"/>
          <p:cNvSpPr>
            <a:spLocks noChangeArrowheads="1"/>
          </p:cNvSpPr>
          <p:nvPr/>
        </p:nvSpPr>
        <p:spPr bwMode="auto">
          <a:xfrm>
            <a:off x="5031146" y="1996914"/>
            <a:ext cx="59516" cy="190450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96" name="Rectangle 69"/>
          <p:cNvSpPr>
            <a:spLocks noChangeArrowheads="1"/>
          </p:cNvSpPr>
          <p:nvPr/>
        </p:nvSpPr>
        <p:spPr bwMode="auto">
          <a:xfrm>
            <a:off x="5015671" y="1987391"/>
            <a:ext cx="91655" cy="23806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97" name="Rectangle 70"/>
          <p:cNvSpPr>
            <a:spLocks noChangeArrowheads="1"/>
          </p:cNvSpPr>
          <p:nvPr/>
        </p:nvSpPr>
        <p:spPr bwMode="auto">
          <a:xfrm>
            <a:off x="4982342" y="1935018"/>
            <a:ext cx="432085" cy="23806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98" name="Freeform 71"/>
          <p:cNvSpPr/>
          <p:nvPr/>
        </p:nvSpPr>
        <p:spPr bwMode="auto">
          <a:xfrm>
            <a:off x="4982342" y="1796941"/>
            <a:ext cx="432085" cy="138077"/>
          </a:xfrm>
          <a:custGeom>
            <a:avLst/>
            <a:gdLst>
              <a:gd name="T0" fmla="*/ 181 w 363"/>
              <a:gd name="T1" fmla="*/ 0 h 116"/>
              <a:gd name="T2" fmla="*/ 363 w 363"/>
              <a:gd name="T3" fmla="*/ 116 h 116"/>
              <a:gd name="T4" fmla="*/ 0 w 363"/>
              <a:gd name="T5" fmla="*/ 116 h 116"/>
              <a:gd name="T6" fmla="*/ 181 w 363"/>
              <a:gd name="T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116">
                <a:moveTo>
                  <a:pt x="181" y="0"/>
                </a:moveTo>
                <a:lnTo>
                  <a:pt x="363" y="116"/>
                </a:lnTo>
                <a:lnTo>
                  <a:pt x="0" y="116"/>
                </a:lnTo>
                <a:lnTo>
                  <a:pt x="181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99" name="Freeform 72"/>
          <p:cNvSpPr>
            <a:spLocks noEditPoints="1"/>
          </p:cNvSpPr>
          <p:nvPr/>
        </p:nvSpPr>
        <p:spPr bwMode="auto">
          <a:xfrm>
            <a:off x="3794408" y="1921924"/>
            <a:ext cx="599919" cy="391614"/>
          </a:xfrm>
          <a:custGeom>
            <a:avLst/>
            <a:gdLst>
              <a:gd name="T0" fmla="*/ 82 w 367"/>
              <a:gd name="T1" fmla="*/ 27 h 240"/>
              <a:gd name="T2" fmla="*/ 367 w 367"/>
              <a:gd name="T3" fmla="*/ 120 h 240"/>
              <a:gd name="T4" fmla="*/ 82 w 367"/>
              <a:gd name="T5" fmla="*/ 213 h 240"/>
              <a:gd name="T6" fmla="*/ 82 w 367"/>
              <a:gd name="T7" fmla="*/ 177 h 240"/>
              <a:gd name="T8" fmla="*/ 127 w 367"/>
              <a:gd name="T9" fmla="*/ 143 h 240"/>
              <a:gd name="T10" fmla="*/ 127 w 367"/>
              <a:gd name="T11" fmla="*/ 87 h 240"/>
              <a:gd name="T12" fmla="*/ 138 w 367"/>
              <a:gd name="T13" fmla="*/ 87 h 240"/>
              <a:gd name="T14" fmla="*/ 138 w 367"/>
              <a:gd name="T15" fmla="*/ 64 h 240"/>
              <a:gd name="T16" fmla="*/ 127 w 367"/>
              <a:gd name="T17" fmla="*/ 64 h 240"/>
              <a:gd name="T18" fmla="*/ 102 w 367"/>
              <a:gd name="T19" fmla="*/ 64 h 240"/>
              <a:gd name="T20" fmla="*/ 91 w 367"/>
              <a:gd name="T21" fmla="*/ 64 h 240"/>
              <a:gd name="T22" fmla="*/ 91 w 367"/>
              <a:gd name="T23" fmla="*/ 87 h 240"/>
              <a:gd name="T24" fmla="*/ 102 w 367"/>
              <a:gd name="T25" fmla="*/ 87 h 240"/>
              <a:gd name="T26" fmla="*/ 102 w 367"/>
              <a:gd name="T27" fmla="*/ 143 h 240"/>
              <a:gd name="T28" fmla="*/ 82 w 367"/>
              <a:gd name="T29" fmla="*/ 156 h 240"/>
              <a:gd name="T30" fmla="*/ 82 w 367"/>
              <a:gd name="T31" fmla="*/ 27 h 240"/>
              <a:gd name="T32" fmla="*/ 0 w 367"/>
              <a:gd name="T33" fmla="*/ 0 h 240"/>
              <a:gd name="T34" fmla="*/ 82 w 367"/>
              <a:gd name="T35" fmla="*/ 27 h 240"/>
              <a:gd name="T36" fmla="*/ 82 w 367"/>
              <a:gd name="T37" fmla="*/ 156 h 240"/>
              <a:gd name="T38" fmla="*/ 82 w 367"/>
              <a:gd name="T39" fmla="*/ 156 h 240"/>
              <a:gd name="T40" fmla="*/ 62 w 367"/>
              <a:gd name="T41" fmla="*/ 143 h 240"/>
              <a:gd name="T42" fmla="*/ 62 w 367"/>
              <a:gd name="T43" fmla="*/ 87 h 240"/>
              <a:gd name="T44" fmla="*/ 73 w 367"/>
              <a:gd name="T45" fmla="*/ 87 h 240"/>
              <a:gd name="T46" fmla="*/ 73 w 367"/>
              <a:gd name="T47" fmla="*/ 64 h 240"/>
              <a:gd name="T48" fmla="*/ 62 w 367"/>
              <a:gd name="T49" fmla="*/ 64 h 240"/>
              <a:gd name="T50" fmla="*/ 37 w 367"/>
              <a:gd name="T51" fmla="*/ 64 h 240"/>
              <a:gd name="T52" fmla="*/ 26 w 367"/>
              <a:gd name="T53" fmla="*/ 64 h 240"/>
              <a:gd name="T54" fmla="*/ 26 w 367"/>
              <a:gd name="T55" fmla="*/ 87 h 240"/>
              <a:gd name="T56" fmla="*/ 37 w 367"/>
              <a:gd name="T57" fmla="*/ 87 h 240"/>
              <a:gd name="T58" fmla="*/ 37 w 367"/>
              <a:gd name="T59" fmla="*/ 143 h 240"/>
              <a:gd name="T60" fmla="*/ 82 w 367"/>
              <a:gd name="T61" fmla="*/ 177 h 240"/>
              <a:gd name="T62" fmla="*/ 82 w 367"/>
              <a:gd name="T63" fmla="*/ 177 h 240"/>
              <a:gd name="T64" fmla="*/ 82 w 367"/>
              <a:gd name="T65" fmla="*/ 213 h 240"/>
              <a:gd name="T66" fmla="*/ 0 w 367"/>
              <a:gd name="T67" fmla="*/ 240 h 240"/>
              <a:gd name="T68" fmla="*/ 0 w 367"/>
              <a:gd name="T69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67" h="240">
                <a:moveTo>
                  <a:pt x="82" y="27"/>
                </a:moveTo>
                <a:cubicBezTo>
                  <a:pt x="367" y="120"/>
                  <a:pt x="367" y="120"/>
                  <a:pt x="367" y="120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107" y="177"/>
                  <a:pt x="127" y="162"/>
                  <a:pt x="127" y="143"/>
                </a:cubicBezTo>
                <a:cubicBezTo>
                  <a:pt x="127" y="87"/>
                  <a:pt x="127" y="87"/>
                  <a:pt x="127" y="87"/>
                </a:cubicBezTo>
                <a:cubicBezTo>
                  <a:pt x="138" y="87"/>
                  <a:pt x="138" y="87"/>
                  <a:pt x="138" y="87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27" y="64"/>
                  <a:pt x="127" y="64"/>
                  <a:pt x="127" y="64"/>
                </a:cubicBezTo>
                <a:cubicBezTo>
                  <a:pt x="102" y="64"/>
                  <a:pt x="102" y="64"/>
                  <a:pt x="102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87"/>
                  <a:pt x="91" y="87"/>
                  <a:pt x="91" y="87"/>
                </a:cubicBezTo>
                <a:cubicBezTo>
                  <a:pt x="102" y="87"/>
                  <a:pt x="102" y="87"/>
                  <a:pt x="102" y="87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102" y="150"/>
                  <a:pt x="93" y="156"/>
                  <a:pt x="82" y="156"/>
                </a:cubicBezTo>
                <a:lnTo>
                  <a:pt x="82" y="27"/>
                </a:lnTo>
                <a:close/>
                <a:moveTo>
                  <a:pt x="0" y="0"/>
                </a:moveTo>
                <a:cubicBezTo>
                  <a:pt x="82" y="27"/>
                  <a:pt x="82" y="27"/>
                  <a:pt x="82" y="27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71" y="156"/>
                  <a:pt x="62" y="150"/>
                  <a:pt x="62" y="143"/>
                </a:cubicBezTo>
                <a:cubicBezTo>
                  <a:pt x="62" y="87"/>
                  <a:pt x="62" y="87"/>
                  <a:pt x="62" y="87"/>
                </a:cubicBezTo>
                <a:cubicBezTo>
                  <a:pt x="73" y="87"/>
                  <a:pt x="73" y="87"/>
                  <a:pt x="73" y="87"/>
                </a:cubicBezTo>
                <a:cubicBezTo>
                  <a:pt x="73" y="64"/>
                  <a:pt x="73" y="64"/>
                  <a:pt x="73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37" y="64"/>
                  <a:pt x="37" y="64"/>
                  <a:pt x="37" y="64"/>
                </a:cubicBezTo>
                <a:cubicBezTo>
                  <a:pt x="26" y="64"/>
                  <a:pt x="26" y="64"/>
                  <a:pt x="26" y="64"/>
                </a:cubicBezTo>
                <a:cubicBezTo>
                  <a:pt x="26" y="87"/>
                  <a:pt x="26" y="87"/>
                  <a:pt x="26" y="87"/>
                </a:cubicBezTo>
                <a:cubicBezTo>
                  <a:pt x="37" y="87"/>
                  <a:pt x="37" y="87"/>
                  <a:pt x="37" y="87"/>
                </a:cubicBezTo>
                <a:cubicBezTo>
                  <a:pt x="37" y="143"/>
                  <a:pt x="37" y="143"/>
                  <a:pt x="37" y="143"/>
                </a:cubicBezTo>
                <a:cubicBezTo>
                  <a:pt x="37" y="162"/>
                  <a:pt x="57" y="177"/>
                  <a:pt x="82" y="177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0" y="240"/>
                  <a:pt x="0" y="240"/>
                  <a:pt x="0" y="240"/>
                </a:cubicBezTo>
                <a:lnTo>
                  <a:pt x="0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00" name="Freeform 73"/>
          <p:cNvSpPr>
            <a:spLocks noEditPoints="1"/>
          </p:cNvSpPr>
          <p:nvPr/>
        </p:nvSpPr>
        <p:spPr bwMode="auto">
          <a:xfrm>
            <a:off x="5118038" y="2351628"/>
            <a:ext cx="140457" cy="245205"/>
          </a:xfrm>
          <a:custGeom>
            <a:avLst/>
            <a:gdLst>
              <a:gd name="T0" fmla="*/ 37 w 86"/>
              <a:gd name="T1" fmla="*/ 128 h 150"/>
              <a:gd name="T2" fmla="*/ 34 w 86"/>
              <a:gd name="T3" fmla="*/ 127 h 150"/>
              <a:gd name="T4" fmla="*/ 34 w 86"/>
              <a:gd name="T5" fmla="*/ 150 h 150"/>
              <a:gd name="T6" fmla="*/ 45 w 86"/>
              <a:gd name="T7" fmla="*/ 142 h 150"/>
              <a:gd name="T8" fmla="*/ 37 w 86"/>
              <a:gd name="T9" fmla="*/ 128 h 150"/>
              <a:gd name="T10" fmla="*/ 34 w 86"/>
              <a:gd name="T11" fmla="*/ 118 h 150"/>
              <a:gd name="T12" fmla="*/ 34 w 86"/>
              <a:gd name="T13" fmla="*/ 51 h 150"/>
              <a:gd name="T14" fmla="*/ 51 w 86"/>
              <a:gd name="T15" fmla="*/ 46 h 150"/>
              <a:gd name="T16" fmla="*/ 61 w 86"/>
              <a:gd name="T17" fmla="*/ 8 h 150"/>
              <a:gd name="T18" fmla="*/ 72 w 86"/>
              <a:gd name="T19" fmla="*/ 1 h 150"/>
              <a:gd name="T20" fmla="*/ 78 w 86"/>
              <a:gd name="T21" fmla="*/ 12 h 150"/>
              <a:gd name="T22" fmla="*/ 69 w 86"/>
              <a:gd name="T23" fmla="*/ 51 h 150"/>
              <a:gd name="T24" fmla="*/ 82 w 86"/>
              <a:gd name="T25" fmla="*/ 84 h 150"/>
              <a:gd name="T26" fmla="*/ 77 w 86"/>
              <a:gd name="T27" fmla="*/ 103 h 150"/>
              <a:gd name="T28" fmla="*/ 77 w 86"/>
              <a:gd name="T29" fmla="*/ 103 h 150"/>
              <a:gd name="T30" fmla="*/ 86 w 86"/>
              <a:gd name="T31" fmla="*/ 117 h 150"/>
              <a:gd name="T32" fmla="*/ 83 w 86"/>
              <a:gd name="T33" fmla="*/ 130 h 150"/>
              <a:gd name="T34" fmla="*/ 34 w 86"/>
              <a:gd name="T35" fmla="*/ 118 h 150"/>
              <a:gd name="T36" fmla="*/ 34 w 86"/>
              <a:gd name="T37" fmla="*/ 127 h 150"/>
              <a:gd name="T38" fmla="*/ 23 w 86"/>
              <a:gd name="T39" fmla="*/ 136 h 150"/>
              <a:gd name="T40" fmla="*/ 31 w 86"/>
              <a:gd name="T41" fmla="*/ 150 h 150"/>
              <a:gd name="T42" fmla="*/ 34 w 86"/>
              <a:gd name="T43" fmla="*/ 150 h 150"/>
              <a:gd name="T44" fmla="*/ 34 w 86"/>
              <a:gd name="T45" fmla="*/ 127 h 150"/>
              <a:gd name="T46" fmla="*/ 34 w 86"/>
              <a:gd name="T47" fmla="*/ 51 h 150"/>
              <a:gd name="T48" fmla="*/ 34 w 86"/>
              <a:gd name="T49" fmla="*/ 118 h 150"/>
              <a:gd name="T50" fmla="*/ 0 w 86"/>
              <a:gd name="T51" fmla="*/ 109 h 150"/>
              <a:gd name="T52" fmla="*/ 3 w 86"/>
              <a:gd name="T53" fmla="*/ 96 h 150"/>
              <a:gd name="T54" fmla="*/ 18 w 86"/>
              <a:gd name="T55" fmla="*/ 88 h 150"/>
              <a:gd name="T56" fmla="*/ 23 w 86"/>
              <a:gd name="T57" fmla="*/ 69 h 150"/>
              <a:gd name="T58" fmla="*/ 34 w 86"/>
              <a:gd name="T59" fmla="*/ 51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6" h="150">
                <a:moveTo>
                  <a:pt x="37" y="128"/>
                </a:moveTo>
                <a:cubicBezTo>
                  <a:pt x="36" y="127"/>
                  <a:pt x="35" y="127"/>
                  <a:pt x="34" y="127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9" y="150"/>
                  <a:pt x="44" y="147"/>
                  <a:pt x="45" y="142"/>
                </a:cubicBezTo>
                <a:cubicBezTo>
                  <a:pt x="47" y="136"/>
                  <a:pt x="43" y="129"/>
                  <a:pt x="37" y="128"/>
                </a:cubicBezTo>
                <a:close/>
                <a:moveTo>
                  <a:pt x="34" y="118"/>
                </a:moveTo>
                <a:cubicBezTo>
                  <a:pt x="34" y="51"/>
                  <a:pt x="34" y="51"/>
                  <a:pt x="34" y="51"/>
                </a:cubicBezTo>
                <a:cubicBezTo>
                  <a:pt x="39" y="48"/>
                  <a:pt x="45" y="46"/>
                  <a:pt x="51" y="46"/>
                </a:cubicBezTo>
                <a:cubicBezTo>
                  <a:pt x="61" y="8"/>
                  <a:pt x="61" y="8"/>
                  <a:pt x="61" y="8"/>
                </a:cubicBezTo>
                <a:cubicBezTo>
                  <a:pt x="62" y="3"/>
                  <a:pt x="67" y="0"/>
                  <a:pt x="72" y="1"/>
                </a:cubicBezTo>
                <a:cubicBezTo>
                  <a:pt x="77" y="2"/>
                  <a:pt x="80" y="7"/>
                  <a:pt x="78" y="12"/>
                </a:cubicBezTo>
                <a:cubicBezTo>
                  <a:pt x="69" y="51"/>
                  <a:pt x="69" y="51"/>
                  <a:pt x="69" y="51"/>
                </a:cubicBezTo>
                <a:cubicBezTo>
                  <a:pt x="79" y="57"/>
                  <a:pt x="86" y="68"/>
                  <a:pt x="82" y="84"/>
                </a:cubicBezTo>
                <a:cubicBezTo>
                  <a:pt x="82" y="84"/>
                  <a:pt x="79" y="97"/>
                  <a:pt x="77" y="103"/>
                </a:cubicBezTo>
                <a:cubicBezTo>
                  <a:pt x="77" y="103"/>
                  <a:pt x="77" y="103"/>
                  <a:pt x="77" y="103"/>
                </a:cubicBezTo>
                <a:cubicBezTo>
                  <a:pt x="75" y="112"/>
                  <a:pt x="86" y="117"/>
                  <a:pt x="86" y="117"/>
                </a:cubicBezTo>
                <a:cubicBezTo>
                  <a:pt x="83" y="130"/>
                  <a:pt x="83" y="130"/>
                  <a:pt x="83" y="130"/>
                </a:cubicBezTo>
                <a:lnTo>
                  <a:pt x="34" y="118"/>
                </a:lnTo>
                <a:close/>
                <a:moveTo>
                  <a:pt x="34" y="127"/>
                </a:moveTo>
                <a:cubicBezTo>
                  <a:pt x="29" y="127"/>
                  <a:pt x="24" y="131"/>
                  <a:pt x="23" y="136"/>
                </a:cubicBezTo>
                <a:cubicBezTo>
                  <a:pt x="21" y="142"/>
                  <a:pt x="25" y="148"/>
                  <a:pt x="31" y="150"/>
                </a:cubicBezTo>
                <a:cubicBezTo>
                  <a:pt x="32" y="150"/>
                  <a:pt x="33" y="150"/>
                  <a:pt x="34" y="150"/>
                </a:cubicBezTo>
                <a:cubicBezTo>
                  <a:pt x="34" y="127"/>
                  <a:pt x="34" y="127"/>
                  <a:pt x="34" y="127"/>
                </a:cubicBezTo>
                <a:close/>
                <a:moveTo>
                  <a:pt x="34" y="51"/>
                </a:moveTo>
                <a:cubicBezTo>
                  <a:pt x="34" y="118"/>
                  <a:pt x="34" y="118"/>
                  <a:pt x="34" y="118"/>
                </a:cubicBezTo>
                <a:cubicBezTo>
                  <a:pt x="0" y="109"/>
                  <a:pt x="0" y="109"/>
                  <a:pt x="0" y="109"/>
                </a:cubicBezTo>
                <a:cubicBezTo>
                  <a:pt x="3" y="96"/>
                  <a:pt x="3" y="96"/>
                  <a:pt x="3" y="96"/>
                </a:cubicBezTo>
                <a:cubicBezTo>
                  <a:pt x="3" y="96"/>
                  <a:pt x="16" y="97"/>
                  <a:pt x="18" y="88"/>
                </a:cubicBezTo>
                <a:cubicBezTo>
                  <a:pt x="20" y="80"/>
                  <a:pt x="23" y="69"/>
                  <a:pt x="23" y="69"/>
                </a:cubicBezTo>
                <a:cubicBezTo>
                  <a:pt x="25" y="61"/>
                  <a:pt x="29" y="55"/>
                  <a:pt x="34" y="51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01" name="Freeform 74"/>
          <p:cNvSpPr>
            <a:spLocks noEditPoints="1"/>
          </p:cNvSpPr>
          <p:nvPr/>
        </p:nvSpPr>
        <p:spPr bwMode="auto">
          <a:xfrm>
            <a:off x="3892014" y="1511265"/>
            <a:ext cx="282105" cy="345191"/>
          </a:xfrm>
          <a:custGeom>
            <a:avLst/>
            <a:gdLst>
              <a:gd name="T0" fmla="*/ 172 w 172"/>
              <a:gd name="T1" fmla="*/ 9 h 211"/>
              <a:gd name="T2" fmla="*/ 121 w 172"/>
              <a:gd name="T3" fmla="*/ 37 h 211"/>
              <a:gd name="T4" fmla="*/ 143 w 172"/>
              <a:gd name="T5" fmla="*/ 211 h 211"/>
              <a:gd name="T6" fmla="*/ 124 w 172"/>
              <a:gd name="T7" fmla="*/ 165 h 211"/>
              <a:gd name="T8" fmla="*/ 131 w 172"/>
              <a:gd name="T9" fmla="*/ 108 h 211"/>
              <a:gd name="T10" fmla="*/ 121 w 172"/>
              <a:gd name="T11" fmla="*/ 86 h 211"/>
              <a:gd name="T12" fmla="*/ 129 w 172"/>
              <a:gd name="T13" fmla="*/ 146 h 211"/>
              <a:gd name="T14" fmla="*/ 127 w 172"/>
              <a:gd name="T15" fmla="*/ 116 h 211"/>
              <a:gd name="T16" fmla="*/ 121 w 172"/>
              <a:gd name="T17" fmla="*/ 156 h 211"/>
              <a:gd name="T18" fmla="*/ 121 w 172"/>
              <a:gd name="T19" fmla="*/ 9 h 211"/>
              <a:gd name="T20" fmla="*/ 98 w 172"/>
              <a:gd name="T21" fmla="*/ 37 h 211"/>
              <a:gd name="T22" fmla="*/ 110 w 172"/>
              <a:gd name="T23" fmla="*/ 88 h 211"/>
              <a:gd name="T24" fmla="*/ 100 w 172"/>
              <a:gd name="T25" fmla="*/ 81 h 211"/>
              <a:gd name="T26" fmla="*/ 121 w 172"/>
              <a:gd name="T27" fmla="*/ 211 h 211"/>
              <a:gd name="T28" fmla="*/ 101 w 172"/>
              <a:gd name="T29" fmla="*/ 163 h 211"/>
              <a:gd name="T30" fmla="*/ 121 w 172"/>
              <a:gd name="T31" fmla="*/ 211 h 211"/>
              <a:gd name="T32" fmla="*/ 113 w 172"/>
              <a:gd name="T33" fmla="*/ 148 h 211"/>
              <a:gd name="T34" fmla="*/ 121 w 172"/>
              <a:gd name="T35" fmla="*/ 156 h 211"/>
              <a:gd name="T36" fmla="*/ 98 w 172"/>
              <a:gd name="T37" fmla="*/ 0 h 211"/>
              <a:gd name="T38" fmla="*/ 71 w 172"/>
              <a:gd name="T39" fmla="*/ 0 h 211"/>
              <a:gd name="T40" fmla="*/ 98 w 172"/>
              <a:gd name="T41" fmla="*/ 80 h 211"/>
              <a:gd name="T42" fmla="*/ 71 w 172"/>
              <a:gd name="T43" fmla="*/ 37 h 211"/>
              <a:gd name="T44" fmla="*/ 71 w 172"/>
              <a:gd name="T45" fmla="*/ 166 h 211"/>
              <a:gd name="T46" fmla="*/ 98 w 172"/>
              <a:gd name="T47" fmla="*/ 141 h 211"/>
              <a:gd name="T48" fmla="*/ 98 w 172"/>
              <a:gd name="T49" fmla="*/ 160 h 211"/>
              <a:gd name="T50" fmla="*/ 74 w 172"/>
              <a:gd name="T51" fmla="*/ 124 h 211"/>
              <a:gd name="T52" fmla="*/ 71 w 172"/>
              <a:gd name="T53" fmla="*/ 118 h 211"/>
              <a:gd name="T54" fmla="*/ 71 w 172"/>
              <a:gd name="T55" fmla="*/ 98 h 211"/>
              <a:gd name="T56" fmla="*/ 71 w 172"/>
              <a:gd name="T57" fmla="*/ 0 h 211"/>
              <a:gd name="T58" fmla="*/ 60 w 172"/>
              <a:gd name="T59" fmla="*/ 0 h 211"/>
              <a:gd name="T60" fmla="*/ 71 w 172"/>
              <a:gd name="T61" fmla="*/ 88 h 211"/>
              <a:gd name="T62" fmla="*/ 60 w 172"/>
              <a:gd name="T63" fmla="*/ 37 h 211"/>
              <a:gd name="T64" fmla="*/ 60 w 172"/>
              <a:gd name="T65" fmla="*/ 120 h 211"/>
              <a:gd name="T66" fmla="*/ 65 w 172"/>
              <a:gd name="T67" fmla="*/ 166 h 211"/>
              <a:gd name="T68" fmla="*/ 71 w 172"/>
              <a:gd name="T69" fmla="*/ 98 h 211"/>
              <a:gd name="T70" fmla="*/ 71 w 172"/>
              <a:gd name="T71" fmla="*/ 98 h 211"/>
              <a:gd name="T72" fmla="*/ 60 w 172"/>
              <a:gd name="T73" fmla="*/ 9 h 211"/>
              <a:gd name="T74" fmla="*/ 12 w 172"/>
              <a:gd name="T75" fmla="*/ 23 h 211"/>
              <a:gd name="T76" fmla="*/ 60 w 172"/>
              <a:gd name="T77" fmla="*/ 100 h 211"/>
              <a:gd name="T78" fmla="*/ 28 w 172"/>
              <a:gd name="T79" fmla="*/ 118 h 211"/>
              <a:gd name="T80" fmla="*/ 29 w 172"/>
              <a:gd name="T81" fmla="*/ 134 h 211"/>
              <a:gd name="T82" fmla="*/ 34 w 172"/>
              <a:gd name="T83" fmla="*/ 127 h 211"/>
              <a:gd name="T84" fmla="*/ 47 w 172"/>
              <a:gd name="T85" fmla="*/ 120 h 211"/>
              <a:gd name="T86" fmla="*/ 36 w 172"/>
              <a:gd name="T87" fmla="*/ 178 h 211"/>
              <a:gd name="T88" fmla="*/ 45 w 172"/>
              <a:gd name="T89" fmla="*/ 163 h 211"/>
              <a:gd name="T90" fmla="*/ 60 w 172"/>
              <a:gd name="T91" fmla="*/ 211 h 211"/>
              <a:gd name="T92" fmla="*/ 0 w 172"/>
              <a:gd name="T93" fmla="*/ 29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2" h="211">
                <a:moveTo>
                  <a:pt x="121" y="0"/>
                </a:moveTo>
                <a:cubicBezTo>
                  <a:pt x="172" y="0"/>
                  <a:pt x="172" y="0"/>
                  <a:pt x="172" y="0"/>
                </a:cubicBezTo>
                <a:cubicBezTo>
                  <a:pt x="172" y="9"/>
                  <a:pt x="172" y="9"/>
                  <a:pt x="172" y="9"/>
                </a:cubicBezTo>
                <a:cubicBezTo>
                  <a:pt x="121" y="9"/>
                  <a:pt x="121" y="9"/>
                  <a:pt x="121" y="9"/>
                </a:cubicBezTo>
                <a:cubicBezTo>
                  <a:pt x="121" y="0"/>
                  <a:pt x="121" y="0"/>
                  <a:pt x="121" y="0"/>
                </a:cubicBezTo>
                <a:close/>
                <a:moveTo>
                  <a:pt x="121" y="37"/>
                </a:moveTo>
                <a:cubicBezTo>
                  <a:pt x="172" y="37"/>
                  <a:pt x="172" y="37"/>
                  <a:pt x="172" y="37"/>
                </a:cubicBezTo>
                <a:cubicBezTo>
                  <a:pt x="172" y="183"/>
                  <a:pt x="172" y="183"/>
                  <a:pt x="172" y="183"/>
                </a:cubicBezTo>
                <a:cubicBezTo>
                  <a:pt x="172" y="198"/>
                  <a:pt x="159" y="211"/>
                  <a:pt x="143" y="211"/>
                </a:cubicBezTo>
                <a:cubicBezTo>
                  <a:pt x="121" y="211"/>
                  <a:pt x="121" y="211"/>
                  <a:pt x="121" y="211"/>
                </a:cubicBezTo>
                <a:cubicBezTo>
                  <a:pt x="121" y="166"/>
                  <a:pt x="121" y="166"/>
                  <a:pt x="121" y="166"/>
                </a:cubicBezTo>
                <a:cubicBezTo>
                  <a:pt x="122" y="166"/>
                  <a:pt x="123" y="166"/>
                  <a:pt x="124" y="165"/>
                </a:cubicBezTo>
                <a:cubicBezTo>
                  <a:pt x="130" y="163"/>
                  <a:pt x="134" y="159"/>
                  <a:pt x="138" y="153"/>
                </a:cubicBezTo>
                <a:cubicBezTo>
                  <a:pt x="142" y="145"/>
                  <a:pt x="145" y="137"/>
                  <a:pt x="145" y="128"/>
                </a:cubicBezTo>
                <a:cubicBezTo>
                  <a:pt x="145" y="115"/>
                  <a:pt x="140" y="108"/>
                  <a:pt x="131" y="108"/>
                </a:cubicBezTo>
                <a:cubicBezTo>
                  <a:pt x="128" y="108"/>
                  <a:pt x="125" y="109"/>
                  <a:pt x="121" y="111"/>
                </a:cubicBezTo>
                <a:cubicBezTo>
                  <a:pt x="127" y="85"/>
                  <a:pt x="127" y="85"/>
                  <a:pt x="127" y="85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21" y="37"/>
                  <a:pt x="121" y="37"/>
                  <a:pt x="121" y="37"/>
                </a:cubicBezTo>
                <a:close/>
                <a:moveTo>
                  <a:pt x="121" y="156"/>
                </a:moveTo>
                <a:cubicBezTo>
                  <a:pt x="123" y="155"/>
                  <a:pt x="126" y="152"/>
                  <a:pt x="129" y="146"/>
                </a:cubicBezTo>
                <a:cubicBezTo>
                  <a:pt x="131" y="140"/>
                  <a:pt x="133" y="134"/>
                  <a:pt x="133" y="129"/>
                </a:cubicBezTo>
                <a:cubicBezTo>
                  <a:pt x="133" y="123"/>
                  <a:pt x="132" y="119"/>
                  <a:pt x="129" y="117"/>
                </a:cubicBezTo>
                <a:cubicBezTo>
                  <a:pt x="129" y="117"/>
                  <a:pt x="128" y="116"/>
                  <a:pt x="127" y="116"/>
                </a:cubicBezTo>
                <a:cubicBezTo>
                  <a:pt x="126" y="116"/>
                  <a:pt x="124" y="117"/>
                  <a:pt x="123" y="117"/>
                </a:cubicBezTo>
                <a:cubicBezTo>
                  <a:pt x="122" y="117"/>
                  <a:pt x="121" y="117"/>
                  <a:pt x="121" y="118"/>
                </a:cubicBezTo>
                <a:lnTo>
                  <a:pt x="121" y="156"/>
                </a:lnTo>
                <a:close/>
                <a:moveTo>
                  <a:pt x="98" y="0"/>
                </a:moveTo>
                <a:cubicBezTo>
                  <a:pt x="121" y="0"/>
                  <a:pt x="121" y="0"/>
                  <a:pt x="121" y="0"/>
                </a:cubicBezTo>
                <a:cubicBezTo>
                  <a:pt x="121" y="9"/>
                  <a:pt x="121" y="9"/>
                  <a:pt x="121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0"/>
                  <a:pt x="98" y="0"/>
                  <a:pt x="98" y="0"/>
                </a:cubicBezTo>
                <a:close/>
                <a:moveTo>
                  <a:pt x="98" y="37"/>
                </a:moveTo>
                <a:cubicBezTo>
                  <a:pt x="121" y="37"/>
                  <a:pt x="121" y="37"/>
                  <a:pt x="121" y="37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10" y="88"/>
                  <a:pt x="110" y="88"/>
                  <a:pt x="110" y="88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8" y="90"/>
                  <a:pt x="98" y="90"/>
                  <a:pt x="98" y="90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99" y="81"/>
                  <a:pt x="98" y="80"/>
                </a:cubicBezTo>
                <a:cubicBezTo>
                  <a:pt x="98" y="37"/>
                  <a:pt x="98" y="37"/>
                  <a:pt x="98" y="37"/>
                </a:cubicBezTo>
                <a:close/>
                <a:moveTo>
                  <a:pt x="121" y="211"/>
                </a:moveTo>
                <a:cubicBezTo>
                  <a:pt x="98" y="211"/>
                  <a:pt x="98" y="211"/>
                  <a:pt x="98" y="211"/>
                </a:cubicBezTo>
                <a:cubicBezTo>
                  <a:pt x="98" y="160"/>
                  <a:pt x="98" y="160"/>
                  <a:pt x="98" y="160"/>
                </a:cubicBezTo>
                <a:cubicBezTo>
                  <a:pt x="99" y="161"/>
                  <a:pt x="100" y="162"/>
                  <a:pt x="101" y="163"/>
                </a:cubicBezTo>
                <a:cubicBezTo>
                  <a:pt x="103" y="166"/>
                  <a:pt x="107" y="167"/>
                  <a:pt x="112" y="167"/>
                </a:cubicBezTo>
                <a:cubicBezTo>
                  <a:pt x="115" y="167"/>
                  <a:pt x="118" y="167"/>
                  <a:pt x="121" y="166"/>
                </a:cubicBezTo>
                <a:cubicBezTo>
                  <a:pt x="121" y="211"/>
                  <a:pt x="121" y="211"/>
                  <a:pt x="121" y="211"/>
                </a:cubicBezTo>
                <a:close/>
                <a:moveTo>
                  <a:pt x="121" y="118"/>
                </a:moveTo>
                <a:cubicBezTo>
                  <a:pt x="120" y="118"/>
                  <a:pt x="120" y="118"/>
                  <a:pt x="120" y="119"/>
                </a:cubicBezTo>
                <a:cubicBezTo>
                  <a:pt x="113" y="148"/>
                  <a:pt x="113" y="148"/>
                  <a:pt x="113" y="148"/>
                </a:cubicBezTo>
                <a:cubicBezTo>
                  <a:pt x="113" y="149"/>
                  <a:pt x="113" y="150"/>
                  <a:pt x="113" y="151"/>
                </a:cubicBezTo>
                <a:cubicBezTo>
                  <a:pt x="113" y="154"/>
                  <a:pt x="115" y="156"/>
                  <a:pt x="119" y="156"/>
                </a:cubicBezTo>
                <a:cubicBezTo>
                  <a:pt x="120" y="156"/>
                  <a:pt x="120" y="156"/>
                  <a:pt x="121" y="156"/>
                </a:cubicBezTo>
                <a:lnTo>
                  <a:pt x="121" y="118"/>
                </a:lnTo>
                <a:close/>
                <a:moveTo>
                  <a:pt x="71" y="0"/>
                </a:moveTo>
                <a:cubicBezTo>
                  <a:pt x="98" y="0"/>
                  <a:pt x="98" y="0"/>
                  <a:pt x="98" y="0"/>
                </a:cubicBezTo>
                <a:cubicBezTo>
                  <a:pt x="98" y="9"/>
                  <a:pt x="98" y="9"/>
                  <a:pt x="98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0"/>
                  <a:pt x="71" y="0"/>
                  <a:pt x="71" y="0"/>
                </a:cubicBezTo>
                <a:close/>
                <a:moveTo>
                  <a:pt x="71" y="37"/>
                </a:moveTo>
                <a:cubicBezTo>
                  <a:pt x="98" y="37"/>
                  <a:pt x="98" y="37"/>
                  <a:pt x="98" y="37"/>
                </a:cubicBezTo>
                <a:cubicBezTo>
                  <a:pt x="98" y="80"/>
                  <a:pt x="98" y="80"/>
                  <a:pt x="98" y="80"/>
                </a:cubicBezTo>
                <a:cubicBezTo>
                  <a:pt x="96" y="80"/>
                  <a:pt x="94" y="80"/>
                  <a:pt x="91" y="80"/>
                </a:cubicBezTo>
                <a:cubicBezTo>
                  <a:pt x="85" y="80"/>
                  <a:pt x="78" y="83"/>
                  <a:pt x="71" y="88"/>
                </a:cubicBezTo>
                <a:cubicBezTo>
                  <a:pt x="71" y="37"/>
                  <a:pt x="71" y="37"/>
                  <a:pt x="71" y="37"/>
                </a:cubicBezTo>
                <a:close/>
                <a:moveTo>
                  <a:pt x="98" y="211"/>
                </a:moveTo>
                <a:cubicBezTo>
                  <a:pt x="71" y="211"/>
                  <a:pt x="71" y="211"/>
                  <a:pt x="71" y="211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82" y="166"/>
                  <a:pt x="82" y="166"/>
                  <a:pt x="82" y="166"/>
                </a:cubicBezTo>
                <a:cubicBezTo>
                  <a:pt x="98" y="90"/>
                  <a:pt x="98" y="90"/>
                  <a:pt x="98" y="90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97" y="148"/>
                  <a:pt x="97" y="150"/>
                  <a:pt x="97" y="152"/>
                </a:cubicBezTo>
                <a:cubicBezTo>
                  <a:pt x="97" y="155"/>
                  <a:pt x="97" y="158"/>
                  <a:pt x="98" y="160"/>
                </a:cubicBezTo>
                <a:cubicBezTo>
                  <a:pt x="98" y="211"/>
                  <a:pt x="98" y="211"/>
                  <a:pt x="98" y="211"/>
                </a:cubicBezTo>
                <a:close/>
                <a:moveTo>
                  <a:pt x="71" y="137"/>
                </a:moveTo>
                <a:cubicBezTo>
                  <a:pt x="74" y="124"/>
                  <a:pt x="74" y="124"/>
                  <a:pt x="74" y="124"/>
                </a:cubicBezTo>
                <a:cubicBezTo>
                  <a:pt x="73" y="124"/>
                  <a:pt x="72" y="124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lose/>
                <a:moveTo>
                  <a:pt x="71" y="118"/>
                </a:moveTo>
                <a:cubicBezTo>
                  <a:pt x="73" y="118"/>
                  <a:pt x="74" y="119"/>
                  <a:pt x="75" y="119"/>
                </a:cubicBezTo>
                <a:cubicBezTo>
                  <a:pt x="82" y="88"/>
                  <a:pt x="82" y="88"/>
                  <a:pt x="82" y="88"/>
                </a:cubicBezTo>
                <a:cubicBezTo>
                  <a:pt x="79" y="90"/>
                  <a:pt x="75" y="93"/>
                  <a:pt x="71" y="98"/>
                </a:cubicBezTo>
                <a:lnTo>
                  <a:pt x="71" y="118"/>
                </a:lnTo>
                <a:close/>
                <a:moveTo>
                  <a:pt x="60" y="0"/>
                </a:moveTo>
                <a:cubicBezTo>
                  <a:pt x="71" y="0"/>
                  <a:pt x="71" y="0"/>
                  <a:pt x="71" y="0"/>
                </a:cubicBezTo>
                <a:cubicBezTo>
                  <a:pt x="71" y="9"/>
                  <a:pt x="71" y="9"/>
                  <a:pt x="71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0"/>
                  <a:pt x="60" y="0"/>
                  <a:pt x="60" y="0"/>
                </a:cubicBezTo>
                <a:close/>
                <a:moveTo>
                  <a:pt x="60" y="37"/>
                </a:moveTo>
                <a:cubicBezTo>
                  <a:pt x="71" y="37"/>
                  <a:pt x="71" y="37"/>
                  <a:pt x="71" y="37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89"/>
                  <a:pt x="71" y="89"/>
                  <a:pt x="71" y="89"/>
                </a:cubicBezTo>
                <a:cubicBezTo>
                  <a:pt x="67" y="92"/>
                  <a:pt x="64" y="96"/>
                  <a:pt x="60" y="100"/>
                </a:cubicBezTo>
                <a:cubicBezTo>
                  <a:pt x="60" y="37"/>
                  <a:pt x="60" y="37"/>
                  <a:pt x="60" y="37"/>
                </a:cubicBezTo>
                <a:close/>
                <a:moveTo>
                  <a:pt x="71" y="211"/>
                </a:moveTo>
                <a:cubicBezTo>
                  <a:pt x="60" y="211"/>
                  <a:pt x="60" y="211"/>
                  <a:pt x="60" y="211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4" y="121"/>
                  <a:pt x="68" y="122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65" y="166"/>
                  <a:pt x="65" y="166"/>
                  <a:pt x="65" y="166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71" y="211"/>
                  <a:pt x="71" y="211"/>
                  <a:pt x="71" y="211"/>
                </a:cubicBezTo>
                <a:close/>
                <a:moveTo>
                  <a:pt x="71" y="98"/>
                </a:moveTo>
                <a:cubicBezTo>
                  <a:pt x="68" y="102"/>
                  <a:pt x="65" y="108"/>
                  <a:pt x="61" y="115"/>
                </a:cubicBezTo>
                <a:cubicBezTo>
                  <a:pt x="65" y="116"/>
                  <a:pt x="68" y="117"/>
                  <a:pt x="71" y="118"/>
                </a:cubicBezTo>
                <a:lnTo>
                  <a:pt x="71" y="98"/>
                </a:lnTo>
                <a:close/>
                <a:moveTo>
                  <a:pt x="29" y="0"/>
                </a:moveTo>
                <a:cubicBezTo>
                  <a:pt x="60" y="0"/>
                  <a:pt x="60" y="0"/>
                  <a:pt x="60" y="0"/>
                </a:cubicBezTo>
                <a:cubicBezTo>
                  <a:pt x="60" y="9"/>
                  <a:pt x="60" y="9"/>
                  <a:pt x="60" y="9"/>
                </a:cubicBezTo>
                <a:cubicBezTo>
                  <a:pt x="26" y="9"/>
                  <a:pt x="26" y="9"/>
                  <a:pt x="26" y="9"/>
                </a:cubicBezTo>
                <a:cubicBezTo>
                  <a:pt x="18" y="9"/>
                  <a:pt x="12" y="15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30"/>
                  <a:pt x="18" y="37"/>
                  <a:pt x="26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7" y="104"/>
                  <a:pt x="54" y="109"/>
                  <a:pt x="51" y="114"/>
                </a:cubicBezTo>
                <a:cubicBezTo>
                  <a:pt x="48" y="114"/>
                  <a:pt x="46" y="113"/>
                  <a:pt x="45" y="113"/>
                </a:cubicBezTo>
                <a:cubicBezTo>
                  <a:pt x="38" y="113"/>
                  <a:pt x="32" y="115"/>
                  <a:pt x="28" y="118"/>
                </a:cubicBezTo>
                <a:cubicBezTo>
                  <a:pt x="23" y="120"/>
                  <a:pt x="21" y="124"/>
                  <a:pt x="21" y="128"/>
                </a:cubicBezTo>
                <a:cubicBezTo>
                  <a:pt x="21" y="130"/>
                  <a:pt x="22" y="131"/>
                  <a:pt x="23" y="133"/>
                </a:cubicBezTo>
                <a:cubicBezTo>
                  <a:pt x="24" y="134"/>
                  <a:pt x="26" y="134"/>
                  <a:pt x="29" y="134"/>
                </a:cubicBezTo>
                <a:cubicBezTo>
                  <a:pt x="30" y="134"/>
                  <a:pt x="31" y="134"/>
                  <a:pt x="33" y="133"/>
                </a:cubicBezTo>
                <a:cubicBezTo>
                  <a:pt x="34" y="132"/>
                  <a:pt x="35" y="131"/>
                  <a:pt x="35" y="130"/>
                </a:cubicBezTo>
                <a:cubicBezTo>
                  <a:pt x="35" y="129"/>
                  <a:pt x="34" y="128"/>
                  <a:pt x="34" y="127"/>
                </a:cubicBezTo>
                <a:cubicBezTo>
                  <a:pt x="34" y="127"/>
                  <a:pt x="33" y="126"/>
                  <a:pt x="33" y="126"/>
                </a:cubicBezTo>
                <a:cubicBezTo>
                  <a:pt x="34" y="124"/>
                  <a:pt x="35" y="123"/>
                  <a:pt x="38" y="122"/>
                </a:cubicBezTo>
                <a:cubicBezTo>
                  <a:pt x="40" y="121"/>
                  <a:pt x="43" y="120"/>
                  <a:pt x="47" y="120"/>
                </a:cubicBezTo>
                <a:cubicBezTo>
                  <a:pt x="44" y="125"/>
                  <a:pt x="42" y="129"/>
                  <a:pt x="40" y="134"/>
                </a:cubicBezTo>
                <a:cubicBezTo>
                  <a:pt x="33" y="148"/>
                  <a:pt x="30" y="159"/>
                  <a:pt x="30" y="167"/>
                </a:cubicBezTo>
                <a:cubicBezTo>
                  <a:pt x="30" y="173"/>
                  <a:pt x="32" y="176"/>
                  <a:pt x="36" y="178"/>
                </a:cubicBezTo>
                <a:cubicBezTo>
                  <a:pt x="37" y="179"/>
                  <a:pt x="41" y="180"/>
                  <a:pt x="45" y="180"/>
                </a:cubicBezTo>
                <a:cubicBezTo>
                  <a:pt x="44" y="178"/>
                  <a:pt x="44" y="176"/>
                  <a:pt x="44" y="173"/>
                </a:cubicBezTo>
                <a:cubicBezTo>
                  <a:pt x="44" y="170"/>
                  <a:pt x="44" y="167"/>
                  <a:pt x="45" y="163"/>
                </a:cubicBezTo>
                <a:cubicBezTo>
                  <a:pt x="47" y="150"/>
                  <a:pt x="52" y="136"/>
                  <a:pt x="59" y="120"/>
                </a:cubicBezTo>
                <a:cubicBezTo>
                  <a:pt x="59" y="120"/>
                  <a:pt x="60" y="120"/>
                  <a:pt x="60" y="120"/>
                </a:cubicBezTo>
                <a:cubicBezTo>
                  <a:pt x="60" y="211"/>
                  <a:pt x="60" y="211"/>
                  <a:pt x="60" y="211"/>
                </a:cubicBezTo>
                <a:cubicBezTo>
                  <a:pt x="29" y="211"/>
                  <a:pt x="29" y="211"/>
                  <a:pt x="29" y="211"/>
                </a:cubicBezTo>
                <a:cubicBezTo>
                  <a:pt x="13" y="211"/>
                  <a:pt x="0" y="198"/>
                  <a:pt x="0" y="183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3"/>
                  <a:pt x="13" y="0"/>
                  <a:pt x="29" y="0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02" name="Freeform 75"/>
          <p:cNvSpPr>
            <a:spLocks noEditPoints="1"/>
          </p:cNvSpPr>
          <p:nvPr/>
        </p:nvSpPr>
        <p:spPr bwMode="auto">
          <a:xfrm>
            <a:off x="4434797" y="1874311"/>
            <a:ext cx="427323" cy="428513"/>
          </a:xfrm>
          <a:custGeom>
            <a:avLst/>
            <a:gdLst>
              <a:gd name="T0" fmla="*/ 249 w 261"/>
              <a:gd name="T1" fmla="*/ 220 h 262"/>
              <a:gd name="T2" fmla="*/ 261 w 261"/>
              <a:gd name="T3" fmla="*/ 70 h 262"/>
              <a:gd name="T4" fmla="*/ 249 w 261"/>
              <a:gd name="T5" fmla="*/ 70 h 262"/>
              <a:gd name="T6" fmla="*/ 249 w 261"/>
              <a:gd name="T7" fmla="*/ 154 h 262"/>
              <a:gd name="T8" fmla="*/ 227 w 261"/>
              <a:gd name="T9" fmla="*/ 180 h 262"/>
              <a:gd name="T10" fmla="*/ 209 w 261"/>
              <a:gd name="T11" fmla="*/ 262 h 262"/>
              <a:gd name="T12" fmla="*/ 209 w 261"/>
              <a:gd name="T13" fmla="*/ 262 h 262"/>
              <a:gd name="T14" fmla="*/ 209 w 261"/>
              <a:gd name="T15" fmla="*/ 15 h 262"/>
              <a:gd name="T16" fmla="*/ 203 w 261"/>
              <a:gd name="T17" fmla="*/ 28 h 262"/>
              <a:gd name="T18" fmla="*/ 209 w 261"/>
              <a:gd name="T19" fmla="*/ 50 h 262"/>
              <a:gd name="T20" fmla="*/ 201 w 261"/>
              <a:gd name="T21" fmla="*/ 120 h 262"/>
              <a:gd name="T22" fmla="*/ 209 w 261"/>
              <a:gd name="T23" fmla="*/ 197 h 262"/>
              <a:gd name="T24" fmla="*/ 209 w 261"/>
              <a:gd name="T25" fmla="*/ 197 h 262"/>
              <a:gd name="T26" fmla="*/ 195 w 261"/>
              <a:gd name="T27" fmla="*/ 232 h 262"/>
              <a:gd name="T28" fmla="*/ 168 w 261"/>
              <a:gd name="T29" fmla="*/ 36 h 262"/>
              <a:gd name="T30" fmla="*/ 195 w 261"/>
              <a:gd name="T31" fmla="*/ 20 h 262"/>
              <a:gd name="T32" fmla="*/ 195 w 261"/>
              <a:gd name="T33" fmla="*/ 50 h 262"/>
              <a:gd name="T34" fmla="*/ 195 w 261"/>
              <a:gd name="T35" fmla="*/ 120 h 262"/>
              <a:gd name="T36" fmla="*/ 168 w 261"/>
              <a:gd name="T37" fmla="*/ 220 h 262"/>
              <a:gd name="T38" fmla="*/ 192 w 261"/>
              <a:gd name="T39" fmla="*/ 249 h 262"/>
              <a:gd name="T40" fmla="*/ 168 w 261"/>
              <a:gd name="T41" fmla="*/ 21 h 262"/>
              <a:gd name="T42" fmla="*/ 168 w 261"/>
              <a:gd name="T43" fmla="*/ 44 h 262"/>
              <a:gd name="T44" fmla="*/ 135 w 261"/>
              <a:gd name="T45" fmla="*/ 120 h 262"/>
              <a:gd name="T46" fmla="*/ 167 w 261"/>
              <a:gd name="T47" fmla="*/ 198 h 262"/>
              <a:gd name="T48" fmla="*/ 167 w 261"/>
              <a:gd name="T49" fmla="*/ 167 h 262"/>
              <a:gd name="T50" fmla="*/ 130 w 261"/>
              <a:gd name="T51" fmla="*/ 147 h 262"/>
              <a:gd name="T52" fmla="*/ 93 w 261"/>
              <a:gd name="T53" fmla="*/ 44 h 262"/>
              <a:gd name="T54" fmla="*/ 130 w 261"/>
              <a:gd name="T55" fmla="*/ 0 h 262"/>
              <a:gd name="T56" fmla="*/ 126 w 261"/>
              <a:gd name="T57" fmla="*/ 120 h 262"/>
              <a:gd name="T58" fmla="*/ 130 w 261"/>
              <a:gd name="T59" fmla="*/ 159 h 262"/>
              <a:gd name="T60" fmla="*/ 130 w 261"/>
              <a:gd name="T61" fmla="*/ 179 h 262"/>
              <a:gd name="T62" fmla="*/ 130 w 261"/>
              <a:gd name="T63" fmla="*/ 198 h 262"/>
              <a:gd name="T64" fmla="*/ 93 w 261"/>
              <a:gd name="T65" fmla="*/ 3 h 262"/>
              <a:gd name="T66" fmla="*/ 93 w 261"/>
              <a:gd name="T67" fmla="*/ 36 h 262"/>
              <a:gd name="T68" fmla="*/ 67 w 261"/>
              <a:gd name="T69" fmla="*/ 20 h 262"/>
              <a:gd name="T70" fmla="*/ 67 w 261"/>
              <a:gd name="T71" fmla="*/ 70 h 262"/>
              <a:gd name="T72" fmla="*/ 92 w 261"/>
              <a:gd name="T73" fmla="*/ 147 h 262"/>
              <a:gd name="T74" fmla="*/ 92 w 261"/>
              <a:gd name="T75" fmla="*/ 179 h 262"/>
              <a:gd name="T76" fmla="*/ 93 w 261"/>
              <a:gd name="T77" fmla="*/ 198 h 262"/>
              <a:gd name="T78" fmla="*/ 67 w 261"/>
              <a:gd name="T79" fmla="*/ 171 h 262"/>
              <a:gd name="T80" fmla="*/ 69 w 261"/>
              <a:gd name="T81" fmla="*/ 232 h 262"/>
              <a:gd name="T82" fmla="*/ 58 w 261"/>
              <a:gd name="T83" fmla="*/ 28 h 262"/>
              <a:gd name="T84" fmla="*/ 67 w 261"/>
              <a:gd name="T85" fmla="*/ 9 h 262"/>
              <a:gd name="T86" fmla="*/ 67 w 261"/>
              <a:gd name="T87" fmla="*/ 120 h 262"/>
              <a:gd name="T88" fmla="*/ 67 w 261"/>
              <a:gd name="T89" fmla="*/ 188 h 262"/>
              <a:gd name="T90" fmla="*/ 67 w 261"/>
              <a:gd name="T91" fmla="*/ 232 h 262"/>
              <a:gd name="T92" fmla="*/ 67 w 261"/>
              <a:gd name="T93" fmla="*/ 232 h 262"/>
              <a:gd name="T94" fmla="*/ 52 w 261"/>
              <a:gd name="T95" fmla="*/ 50 h 262"/>
              <a:gd name="T96" fmla="*/ 12 w 261"/>
              <a:gd name="T97" fmla="*/ 220 h 262"/>
              <a:gd name="T98" fmla="*/ 52 w 261"/>
              <a:gd name="T99" fmla="*/ 232 h 262"/>
              <a:gd name="T100" fmla="*/ 52 w 261"/>
              <a:gd name="T101" fmla="*/ 232 h 262"/>
              <a:gd name="T102" fmla="*/ 12 w 261"/>
              <a:gd name="T103" fmla="*/ 114 h 262"/>
              <a:gd name="T104" fmla="*/ 0 w 261"/>
              <a:gd name="T105" fmla="*/ 104 h 262"/>
              <a:gd name="T106" fmla="*/ 12 w 261"/>
              <a:gd name="T107" fmla="*/ 154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61" h="262">
                <a:moveTo>
                  <a:pt x="249" y="220"/>
                </a:moveTo>
                <a:cubicBezTo>
                  <a:pt x="249" y="154"/>
                  <a:pt x="249" y="154"/>
                  <a:pt x="249" y="154"/>
                </a:cubicBezTo>
                <a:cubicBezTo>
                  <a:pt x="251" y="157"/>
                  <a:pt x="252" y="160"/>
                  <a:pt x="252" y="164"/>
                </a:cubicBezTo>
                <a:cubicBezTo>
                  <a:pt x="252" y="220"/>
                  <a:pt x="252" y="220"/>
                  <a:pt x="252" y="220"/>
                </a:cubicBezTo>
                <a:cubicBezTo>
                  <a:pt x="249" y="220"/>
                  <a:pt x="249" y="220"/>
                  <a:pt x="249" y="220"/>
                </a:cubicBezTo>
                <a:close/>
                <a:moveTo>
                  <a:pt x="249" y="114"/>
                </a:moveTo>
                <a:cubicBezTo>
                  <a:pt x="249" y="70"/>
                  <a:pt x="249" y="70"/>
                  <a:pt x="249" y="70"/>
                </a:cubicBezTo>
                <a:cubicBezTo>
                  <a:pt x="250" y="70"/>
                  <a:pt x="250" y="70"/>
                  <a:pt x="250" y="69"/>
                </a:cubicBezTo>
                <a:cubicBezTo>
                  <a:pt x="257" y="67"/>
                  <a:pt x="257" y="67"/>
                  <a:pt x="257" y="67"/>
                </a:cubicBezTo>
                <a:cubicBezTo>
                  <a:pt x="259" y="66"/>
                  <a:pt x="261" y="67"/>
                  <a:pt x="261" y="70"/>
                </a:cubicBezTo>
                <a:cubicBezTo>
                  <a:pt x="261" y="104"/>
                  <a:pt x="261" y="104"/>
                  <a:pt x="261" y="104"/>
                </a:cubicBezTo>
                <a:cubicBezTo>
                  <a:pt x="261" y="107"/>
                  <a:pt x="259" y="110"/>
                  <a:pt x="257" y="111"/>
                </a:cubicBezTo>
                <a:cubicBezTo>
                  <a:pt x="250" y="113"/>
                  <a:pt x="250" y="113"/>
                  <a:pt x="250" y="113"/>
                </a:cubicBezTo>
                <a:cubicBezTo>
                  <a:pt x="250" y="114"/>
                  <a:pt x="250" y="114"/>
                  <a:pt x="249" y="114"/>
                </a:cubicBezTo>
                <a:close/>
                <a:moveTo>
                  <a:pt x="249" y="70"/>
                </a:moveTo>
                <a:cubicBezTo>
                  <a:pt x="249" y="114"/>
                  <a:pt x="249" y="114"/>
                  <a:pt x="249" y="114"/>
                </a:cubicBezTo>
                <a:cubicBezTo>
                  <a:pt x="248" y="114"/>
                  <a:pt x="246" y="112"/>
                  <a:pt x="246" y="110"/>
                </a:cubicBezTo>
                <a:cubicBezTo>
                  <a:pt x="246" y="76"/>
                  <a:pt x="246" y="76"/>
                  <a:pt x="246" y="76"/>
                </a:cubicBezTo>
                <a:cubicBezTo>
                  <a:pt x="246" y="74"/>
                  <a:pt x="248" y="71"/>
                  <a:pt x="249" y="70"/>
                </a:cubicBezTo>
                <a:close/>
                <a:moveTo>
                  <a:pt x="249" y="154"/>
                </a:moveTo>
                <a:cubicBezTo>
                  <a:pt x="246" y="150"/>
                  <a:pt x="241" y="146"/>
                  <a:pt x="235" y="146"/>
                </a:cubicBezTo>
                <a:cubicBezTo>
                  <a:pt x="235" y="50"/>
                  <a:pt x="235" y="50"/>
                  <a:pt x="235" y="50"/>
                </a:cubicBezTo>
                <a:cubicBezTo>
                  <a:pt x="209" y="50"/>
                  <a:pt x="209" y="50"/>
                  <a:pt x="209" y="50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19" y="162"/>
                  <a:pt x="227" y="170"/>
                  <a:pt x="227" y="180"/>
                </a:cubicBezTo>
                <a:cubicBezTo>
                  <a:pt x="227" y="189"/>
                  <a:pt x="219" y="197"/>
                  <a:pt x="209" y="197"/>
                </a:cubicBezTo>
                <a:cubicBezTo>
                  <a:pt x="209" y="220"/>
                  <a:pt x="209" y="220"/>
                  <a:pt x="209" y="220"/>
                </a:cubicBezTo>
                <a:cubicBezTo>
                  <a:pt x="249" y="220"/>
                  <a:pt x="249" y="220"/>
                  <a:pt x="249" y="220"/>
                </a:cubicBezTo>
                <a:cubicBezTo>
                  <a:pt x="249" y="154"/>
                  <a:pt x="249" y="154"/>
                  <a:pt x="249" y="154"/>
                </a:cubicBezTo>
                <a:close/>
                <a:moveTo>
                  <a:pt x="209" y="262"/>
                </a:moveTo>
                <a:cubicBezTo>
                  <a:pt x="209" y="232"/>
                  <a:pt x="209" y="232"/>
                  <a:pt x="209" y="232"/>
                </a:cubicBezTo>
                <a:cubicBezTo>
                  <a:pt x="226" y="232"/>
                  <a:pt x="226" y="232"/>
                  <a:pt x="226" y="232"/>
                </a:cubicBezTo>
                <a:cubicBezTo>
                  <a:pt x="226" y="249"/>
                  <a:pt x="226" y="249"/>
                  <a:pt x="226" y="249"/>
                </a:cubicBezTo>
                <a:cubicBezTo>
                  <a:pt x="226" y="257"/>
                  <a:pt x="220" y="262"/>
                  <a:pt x="213" y="262"/>
                </a:cubicBezTo>
                <a:cubicBezTo>
                  <a:pt x="209" y="262"/>
                  <a:pt x="209" y="262"/>
                  <a:pt x="209" y="262"/>
                </a:cubicBezTo>
                <a:close/>
                <a:moveTo>
                  <a:pt x="209" y="44"/>
                </a:moveTo>
                <a:cubicBezTo>
                  <a:pt x="209" y="15"/>
                  <a:pt x="209" y="15"/>
                  <a:pt x="209" y="15"/>
                </a:cubicBezTo>
                <a:cubicBezTo>
                  <a:pt x="225" y="23"/>
                  <a:pt x="235" y="33"/>
                  <a:pt x="235" y="44"/>
                </a:cubicBezTo>
                <a:lnTo>
                  <a:pt x="209" y="44"/>
                </a:lnTo>
                <a:close/>
                <a:moveTo>
                  <a:pt x="209" y="15"/>
                </a:moveTo>
                <a:cubicBezTo>
                  <a:pt x="209" y="44"/>
                  <a:pt x="209" y="44"/>
                  <a:pt x="209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9" y="37"/>
                  <a:pt x="203" y="33"/>
                  <a:pt x="203" y="28"/>
                </a:cubicBezTo>
                <a:cubicBezTo>
                  <a:pt x="203" y="24"/>
                  <a:pt x="199" y="20"/>
                  <a:pt x="195" y="20"/>
                </a:cubicBezTo>
                <a:cubicBezTo>
                  <a:pt x="195" y="20"/>
                  <a:pt x="195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200" y="11"/>
                  <a:pt x="205" y="13"/>
                  <a:pt x="209" y="15"/>
                </a:cubicBezTo>
                <a:close/>
                <a:moveTo>
                  <a:pt x="209" y="50"/>
                </a:moveTo>
                <a:cubicBezTo>
                  <a:pt x="209" y="162"/>
                  <a:pt x="209" y="162"/>
                  <a:pt x="209" y="162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03" y="162"/>
                  <a:pt x="198" y="166"/>
                  <a:pt x="195" y="171"/>
                </a:cubicBezTo>
                <a:cubicBezTo>
                  <a:pt x="195" y="120"/>
                  <a:pt x="195" y="120"/>
                  <a:pt x="195" y="120"/>
                </a:cubicBezTo>
                <a:cubicBezTo>
                  <a:pt x="201" y="120"/>
                  <a:pt x="201" y="120"/>
                  <a:pt x="201" y="120"/>
                </a:cubicBezTo>
                <a:cubicBezTo>
                  <a:pt x="201" y="70"/>
                  <a:pt x="201" y="70"/>
                  <a:pt x="201" y="70"/>
                </a:cubicBezTo>
                <a:cubicBezTo>
                  <a:pt x="195" y="70"/>
                  <a:pt x="195" y="70"/>
                  <a:pt x="195" y="70"/>
                </a:cubicBezTo>
                <a:cubicBezTo>
                  <a:pt x="195" y="50"/>
                  <a:pt x="195" y="50"/>
                  <a:pt x="195" y="50"/>
                </a:cubicBezTo>
                <a:cubicBezTo>
                  <a:pt x="209" y="50"/>
                  <a:pt x="209" y="50"/>
                  <a:pt x="209" y="50"/>
                </a:cubicBezTo>
                <a:close/>
                <a:moveTo>
                  <a:pt x="209" y="197"/>
                </a:moveTo>
                <a:cubicBezTo>
                  <a:pt x="209" y="220"/>
                  <a:pt x="209" y="220"/>
                  <a:pt x="209" y="220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95" y="188"/>
                  <a:pt x="195" y="188"/>
                  <a:pt x="195" y="188"/>
                </a:cubicBezTo>
                <a:cubicBezTo>
                  <a:pt x="198" y="193"/>
                  <a:pt x="203" y="197"/>
                  <a:pt x="209" y="197"/>
                </a:cubicBezTo>
                <a:cubicBezTo>
                  <a:pt x="209" y="197"/>
                  <a:pt x="209" y="197"/>
                  <a:pt x="209" y="197"/>
                </a:cubicBezTo>
                <a:close/>
                <a:moveTo>
                  <a:pt x="209" y="232"/>
                </a:moveTo>
                <a:cubicBezTo>
                  <a:pt x="209" y="262"/>
                  <a:pt x="209" y="262"/>
                  <a:pt x="209" y="262"/>
                </a:cubicBezTo>
                <a:cubicBezTo>
                  <a:pt x="206" y="262"/>
                  <a:pt x="206" y="262"/>
                  <a:pt x="206" y="262"/>
                </a:cubicBezTo>
                <a:cubicBezTo>
                  <a:pt x="201" y="262"/>
                  <a:pt x="197" y="260"/>
                  <a:pt x="195" y="257"/>
                </a:cubicBezTo>
                <a:cubicBezTo>
                  <a:pt x="195" y="232"/>
                  <a:pt x="195" y="232"/>
                  <a:pt x="195" y="232"/>
                </a:cubicBezTo>
                <a:lnTo>
                  <a:pt x="209" y="232"/>
                </a:lnTo>
                <a:close/>
                <a:moveTo>
                  <a:pt x="171" y="20"/>
                </a:moveTo>
                <a:cubicBezTo>
                  <a:pt x="175" y="20"/>
                  <a:pt x="179" y="24"/>
                  <a:pt x="179" y="28"/>
                </a:cubicBezTo>
                <a:cubicBezTo>
                  <a:pt x="179" y="33"/>
                  <a:pt x="175" y="37"/>
                  <a:pt x="171" y="37"/>
                </a:cubicBezTo>
                <a:cubicBezTo>
                  <a:pt x="170" y="37"/>
                  <a:pt x="169" y="37"/>
                  <a:pt x="168" y="36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0" y="37"/>
                  <a:pt x="186" y="33"/>
                  <a:pt x="186" y="28"/>
                </a:cubicBezTo>
                <a:cubicBezTo>
                  <a:pt x="186" y="24"/>
                  <a:pt x="190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187" y="6"/>
                  <a:pt x="178" y="4"/>
                  <a:pt x="168" y="3"/>
                </a:cubicBezTo>
                <a:cubicBezTo>
                  <a:pt x="168" y="21"/>
                  <a:pt x="168" y="21"/>
                  <a:pt x="168" y="21"/>
                </a:cubicBezTo>
                <a:cubicBezTo>
                  <a:pt x="169" y="20"/>
                  <a:pt x="170" y="20"/>
                  <a:pt x="171" y="20"/>
                </a:cubicBezTo>
                <a:close/>
                <a:moveTo>
                  <a:pt x="195" y="50"/>
                </a:moveTo>
                <a:cubicBezTo>
                  <a:pt x="195" y="70"/>
                  <a:pt x="195" y="70"/>
                  <a:pt x="195" y="70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95" y="50"/>
                  <a:pt x="195" y="50"/>
                  <a:pt x="195" y="50"/>
                </a:cubicBezTo>
                <a:close/>
                <a:moveTo>
                  <a:pt x="195" y="120"/>
                </a:moveTo>
                <a:cubicBezTo>
                  <a:pt x="195" y="171"/>
                  <a:pt x="195" y="171"/>
                  <a:pt x="195" y="171"/>
                </a:cubicBezTo>
                <a:cubicBezTo>
                  <a:pt x="193" y="173"/>
                  <a:pt x="192" y="176"/>
                  <a:pt x="192" y="180"/>
                </a:cubicBezTo>
                <a:cubicBezTo>
                  <a:pt x="192" y="183"/>
                  <a:pt x="193" y="186"/>
                  <a:pt x="195" y="188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95" y="120"/>
                  <a:pt x="195" y="120"/>
                  <a:pt x="195" y="120"/>
                </a:cubicBezTo>
                <a:close/>
                <a:moveTo>
                  <a:pt x="195" y="232"/>
                </a:moveTo>
                <a:cubicBezTo>
                  <a:pt x="195" y="257"/>
                  <a:pt x="195" y="257"/>
                  <a:pt x="195" y="257"/>
                </a:cubicBezTo>
                <a:cubicBezTo>
                  <a:pt x="193" y="254"/>
                  <a:pt x="192" y="252"/>
                  <a:pt x="192" y="249"/>
                </a:cubicBezTo>
                <a:cubicBezTo>
                  <a:pt x="192" y="232"/>
                  <a:pt x="192" y="232"/>
                  <a:pt x="192" y="232"/>
                </a:cubicBezTo>
                <a:lnTo>
                  <a:pt x="195" y="232"/>
                </a:lnTo>
                <a:close/>
                <a:moveTo>
                  <a:pt x="168" y="36"/>
                </a:moveTo>
                <a:cubicBezTo>
                  <a:pt x="165" y="35"/>
                  <a:pt x="162" y="32"/>
                  <a:pt x="162" y="28"/>
                </a:cubicBezTo>
                <a:cubicBezTo>
                  <a:pt x="162" y="25"/>
                  <a:pt x="165" y="22"/>
                  <a:pt x="168" y="21"/>
                </a:cubicBezTo>
                <a:cubicBezTo>
                  <a:pt x="168" y="3"/>
                  <a:pt x="168" y="3"/>
                  <a:pt x="168" y="3"/>
                </a:cubicBezTo>
                <a:cubicBezTo>
                  <a:pt x="157" y="1"/>
                  <a:pt x="144" y="0"/>
                  <a:pt x="131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68" y="36"/>
                  <a:pt x="168" y="36"/>
                  <a:pt x="168" y="36"/>
                </a:cubicBezTo>
                <a:close/>
                <a:moveTo>
                  <a:pt x="168" y="50"/>
                </a:moveTo>
                <a:cubicBezTo>
                  <a:pt x="168" y="70"/>
                  <a:pt x="168" y="70"/>
                  <a:pt x="168" y="70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120"/>
                  <a:pt x="135" y="120"/>
                  <a:pt x="135" y="1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30" y="220"/>
                  <a:pt x="130" y="220"/>
                  <a:pt x="130" y="220"/>
                </a:cubicBezTo>
                <a:cubicBezTo>
                  <a:pt x="130" y="198"/>
                  <a:pt x="130" y="198"/>
                  <a:pt x="130" y="198"/>
                </a:cubicBezTo>
                <a:cubicBezTo>
                  <a:pt x="167" y="198"/>
                  <a:pt x="167" y="198"/>
                  <a:pt x="167" y="198"/>
                </a:cubicBezTo>
                <a:cubicBezTo>
                  <a:pt x="167" y="187"/>
                  <a:pt x="167" y="187"/>
                  <a:pt x="167" y="187"/>
                </a:cubicBezTo>
                <a:cubicBezTo>
                  <a:pt x="130" y="187"/>
                  <a:pt x="130" y="187"/>
                  <a:pt x="130" y="187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67" y="179"/>
                  <a:pt x="167" y="179"/>
                  <a:pt x="167" y="179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30" y="167"/>
                  <a:pt x="130" y="167"/>
                  <a:pt x="130" y="167"/>
                </a:cubicBezTo>
                <a:cubicBezTo>
                  <a:pt x="130" y="159"/>
                  <a:pt x="130" y="159"/>
                  <a:pt x="130" y="159"/>
                </a:cubicBezTo>
                <a:cubicBezTo>
                  <a:pt x="167" y="159"/>
                  <a:pt x="167" y="159"/>
                  <a:pt x="167" y="159"/>
                </a:cubicBezTo>
                <a:cubicBezTo>
                  <a:pt x="167" y="147"/>
                  <a:pt x="167" y="147"/>
                  <a:pt x="167" y="147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30" y="50"/>
                  <a:pt x="130" y="50"/>
                  <a:pt x="130" y="50"/>
                </a:cubicBezTo>
                <a:lnTo>
                  <a:pt x="168" y="50"/>
                </a:lnTo>
                <a:close/>
                <a:moveTo>
                  <a:pt x="130" y="0"/>
                </a:moveTo>
                <a:cubicBezTo>
                  <a:pt x="130" y="44"/>
                  <a:pt x="130" y="44"/>
                  <a:pt x="130" y="44"/>
                </a:cubicBezTo>
                <a:cubicBezTo>
                  <a:pt x="93" y="44"/>
                  <a:pt x="93" y="44"/>
                  <a:pt x="93" y="44"/>
                </a:cubicBezTo>
                <a:cubicBezTo>
                  <a:pt x="93" y="36"/>
                  <a:pt x="93" y="36"/>
                  <a:pt x="93" y="36"/>
                </a:cubicBezTo>
                <a:cubicBezTo>
                  <a:pt x="96" y="35"/>
                  <a:pt x="99" y="32"/>
                  <a:pt x="99" y="28"/>
                </a:cubicBezTo>
                <a:cubicBezTo>
                  <a:pt x="99" y="25"/>
                  <a:pt x="96" y="22"/>
                  <a:pt x="93" y="21"/>
                </a:cubicBezTo>
                <a:cubicBezTo>
                  <a:pt x="93" y="3"/>
                  <a:pt x="93" y="3"/>
                  <a:pt x="93" y="3"/>
                </a:cubicBezTo>
                <a:cubicBezTo>
                  <a:pt x="104" y="1"/>
                  <a:pt x="117" y="0"/>
                  <a:pt x="130" y="0"/>
                </a:cubicBezTo>
                <a:close/>
                <a:moveTo>
                  <a:pt x="130" y="50"/>
                </a:moveTo>
                <a:cubicBezTo>
                  <a:pt x="130" y="147"/>
                  <a:pt x="130" y="147"/>
                  <a:pt x="130" y="147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3" y="120"/>
                  <a:pt x="93" y="120"/>
                  <a:pt x="93" y="120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26" y="70"/>
                  <a:pt x="126" y="70"/>
                  <a:pt x="126" y="70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50"/>
                  <a:pt x="93" y="50"/>
                  <a:pt x="93" y="50"/>
                </a:cubicBezTo>
                <a:cubicBezTo>
                  <a:pt x="130" y="50"/>
                  <a:pt x="130" y="50"/>
                  <a:pt x="130" y="50"/>
                </a:cubicBezTo>
                <a:close/>
                <a:moveTo>
                  <a:pt x="130" y="159"/>
                </a:moveTo>
                <a:cubicBezTo>
                  <a:pt x="130" y="167"/>
                  <a:pt x="130" y="167"/>
                  <a:pt x="130" y="167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130" y="159"/>
                  <a:pt x="130" y="159"/>
                  <a:pt x="130" y="159"/>
                </a:cubicBezTo>
                <a:close/>
                <a:moveTo>
                  <a:pt x="130" y="179"/>
                </a:moveTo>
                <a:cubicBezTo>
                  <a:pt x="130" y="187"/>
                  <a:pt x="130" y="187"/>
                  <a:pt x="130" y="187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130" y="179"/>
                  <a:pt x="130" y="179"/>
                  <a:pt x="130" y="179"/>
                </a:cubicBezTo>
                <a:close/>
                <a:moveTo>
                  <a:pt x="130" y="198"/>
                </a:moveTo>
                <a:cubicBezTo>
                  <a:pt x="130" y="220"/>
                  <a:pt x="130" y="220"/>
                  <a:pt x="130" y="220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93" y="198"/>
                  <a:pt x="93" y="198"/>
                  <a:pt x="93" y="198"/>
                </a:cubicBezTo>
                <a:lnTo>
                  <a:pt x="130" y="198"/>
                </a:lnTo>
                <a:close/>
                <a:moveTo>
                  <a:pt x="93" y="3"/>
                </a:moveTo>
                <a:cubicBezTo>
                  <a:pt x="93" y="21"/>
                  <a:pt x="93" y="21"/>
                  <a:pt x="93" y="21"/>
                </a:cubicBezTo>
                <a:cubicBezTo>
                  <a:pt x="92" y="20"/>
                  <a:pt x="92" y="20"/>
                  <a:pt x="91" y="20"/>
                </a:cubicBezTo>
                <a:cubicBezTo>
                  <a:pt x="86" y="20"/>
                  <a:pt x="83" y="24"/>
                  <a:pt x="83" y="28"/>
                </a:cubicBezTo>
                <a:cubicBezTo>
                  <a:pt x="83" y="33"/>
                  <a:pt x="86" y="37"/>
                  <a:pt x="91" y="37"/>
                </a:cubicBezTo>
                <a:cubicBezTo>
                  <a:pt x="92" y="37"/>
                  <a:pt x="92" y="37"/>
                  <a:pt x="93" y="36"/>
                </a:cubicBezTo>
                <a:cubicBezTo>
                  <a:pt x="93" y="44"/>
                  <a:pt x="93" y="44"/>
                  <a:pt x="93" y="44"/>
                </a:cubicBezTo>
                <a:cubicBezTo>
                  <a:pt x="67" y="44"/>
                  <a:pt x="67" y="44"/>
                  <a:pt x="67" y="44"/>
                </a:cubicBezTo>
                <a:cubicBezTo>
                  <a:pt x="67" y="37"/>
                  <a:pt x="67" y="37"/>
                  <a:pt x="67" y="37"/>
                </a:cubicBezTo>
                <a:cubicBezTo>
                  <a:pt x="71" y="37"/>
                  <a:pt x="75" y="33"/>
                  <a:pt x="75" y="28"/>
                </a:cubicBezTo>
                <a:cubicBezTo>
                  <a:pt x="75" y="24"/>
                  <a:pt x="71" y="20"/>
                  <a:pt x="67" y="20"/>
                </a:cubicBezTo>
                <a:cubicBezTo>
                  <a:pt x="67" y="9"/>
                  <a:pt x="67" y="9"/>
                  <a:pt x="67" y="9"/>
                </a:cubicBezTo>
                <a:cubicBezTo>
                  <a:pt x="75" y="6"/>
                  <a:pt x="84" y="4"/>
                  <a:pt x="93" y="3"/>
                </a:cubicBezTo>
                <a:close/>
                <a:moveTo>
                  <a:pt x="93" y="50"/>
                </a:moveTo>
                <a:cubicBezTo>
                  <a:pt x="93" y="70"/>
                  <a:pt x="93" y="70"/>
                  <a:pt x="93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67" y="50"/>
                  <a:pt x="67" y="50"/>
                  <a:pt x="67" y="50"/>
                </a:cubicBezTo>
                <a:cubicBezTo>
                  <a:pt x="93" y="50"/>
                  <a:pt x="93" y="50"/>
                  <a:pt x="93" y="50"/>
                </a:cubicBezTo>
                <a:close/>
                <a:moveTo>
                  <a:pt x="93" y="120"/>
                </a:moveTo>
                <a:cubicBezTo>
                  <a:pt x="93" y="147"/>
                  <a:pt x="93" y="147"/>
                  <a:pt x="93" y="147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79"/>
                  <a:pt x="92" y="179"/>
                  <a:pt x="92" y="179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2" y="187"/>
                  <a:pt x="92" y="187"/>
                  <a:pt x="92" y="187"/>
                </a:cubicBezTo>
                <a:cubicBezTo>
                  <a:pt x="92" y="198"/>
                  <a:pt x="92" y="198"/>
                  <a:pt x="92" y="198"/>
                </a:cubicBezTo>
                <a:cubicBezTo>
                  <a:pt x="93" y="198"/>
                  <a:pt x="93" y="198"/>
                  <a:pt x="93" y="198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67" y="220"/>
                  <a:pt x="67" y="220"/>
                  <a:pt x="67" y="220"/>
                </a:cubicBezTo>
                <a:cubicBezTo>
                  <a:pt x="67" y="188"/>
                  <a:pt x="67" y="188"/>
                  <a:pt x="67" y="188"/>
                </a:cubicBezTo>
                <a:cubicBezTo>
                  <a:pt x="68" y="186"/>
                  <a:pt x="69" y="183"/>
                  <a:pt x="69" y="180"/>
                </a:cubicBezTo>
                <a:cubicBezTo>
                  <a:pt x="69" y="176"/>
                  <a:pt x="68" y="173"/>
                  <a:pt x="67" y="171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93" y="120"/>
                  <a:pt x="93" y="120"/>
                  <a:pt x="93" y="120"/>
                </a:cubicBezTo>
                <a:close/>
                <a:moveTo>
                  <a:pt x="67" y="257"/>
                </a:moveTo>
                <a:cubicBezTo>
                  <a:pt x="67" y="232"/>
                  <a:pt x="67" y="232"/>
                  <a:pt x="67" y="232"/>
                </a:cubicBezTo>
                <a:cubicBezTo>
                  <a:pt x="69" y="232"/>
                  <a:pt x="69" y="232"/>
                  <a:pt x="69" y="232"/>
                </a:cubicBezTo>
                <a:cubicBezTo>
                  <a:pt x="69" y="249"/>
                  <a:pt x="69" y="249"/>
                  <a:pt x="69" y="249"/>
                </a:cubicBezTo>
                <a:cubicBezTo>
                  <a:pt x="69" y="252"/>
                  <a:pt x="68" y="254"/>
                  <a:pt x="67" y="257"/>
                </a:cubicBezTo>
                <a:close/>
                <a:moveTo>
                  <a:pt x="67" y="9"/>
                </a:moveTo>
                <a:cubicBezTo>
                  <a:pt x="67" y="20"/>
                  <a:pt x="67" y="20"/>
                  <a:pt x="67" y="20"/>
                </a:cubicBezTo>
                <a:cubicBezTo>
                  <a:pt x="62" y="20"/>
                  <a:pt x="58" y="24"/>
                  <a:pt x="58" y="28"/>
                </a:cubicBezTo>
                <a:cubicBezTo>
                  <a:pt x="58" y="33"/>
                  <a:pt x="62" y="37"/>
                  <a:pt x="67" y="37"/>
                </a:cubicBezTo>
                <a:cubicBezTo>
                  <a:pt x="67" y="44"/>
                  <a:pt x="67" y="44"/>
                  <a:pt x="67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15"/>
                  <a:pt x="52" y="15"/>
                  <a:pt x="52" y="15"/>
                </a:cubicBezTo>
                <a:cubicBezTo>
                  <a:pt x="56" y="13"/>
                  <a:pt x="61" y="11"/>
                  <a:pt x="67" y="9"/>
                </a:cubicBezTo>
                <a:close/>
                <a:moveTo>
                  <a:pt x="67" y="50"/>
                </a:moveTo>
                <a:cubicBezTo>
                  <a:pt x="67" y="70"/>
                  <a:pt x="67" y="70"/>
                  <a:pt x="67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67" y="171"/>
                  <a:pt x="67" y="171"/>
                  <a:pt x="67" y="171"/>
                </a:cubicBezTo>
                <a:cubicBezTo>
                  <a:pt x="64" y="166"/>
                  <a:pt x="58" y="162"/>
                  <a:pt x="52" y="162"/>
                </a:cubicBezTo>
                <a:cubicBezTo>
                  <a:pt x="52" y="50"/>
                  <a:pt x="52" y="50"/>
                  <a:pt x="52" y="50"/>
                </a:cubicBezTo>
                <a:cubicBezTo>
                  <a:pt x="67" y="50"/>
                  <a:pt x="67" y="50"/>
                  <a:pt x="67" y="50"/>
                </a:cubicBezTo>
                <a:close/>
                <a:moveTo>
                  <a:pt x="67" y="188"/>
                </a:moveTo>
                <a:cubicBezTo>
                  <a:pt x="67" y="220"/>
                  <a:pt x="67" y="220"/>
                  <a:pt x="67" y="220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52" y="197"/>
                  <a:pt x="52" y="197"/>
                  <a:pt x="52" y="197"/>
                </a:cubicBezTo>
                <a:cubicBezTo>
                  <a:pt x="58" y="197"/>
                  <a:pt x="64" y="193"/>
                  <a:pt x="67" y="188"/>
                </a:cubicBezTo>
                <a:close/>
                <a:moveTo>
                  <a:pt x="67" y="232"/>
                </a:moveTo>
                <a:cubicBezTo>
                  <a:pt x="67" y="257"/>
                  <a:pt x="67" y="257"/>
                  <a:pt x="67" y="257"/>
                </a:cubicBezTo>
                <a:cubicBezTo>
                  <a:pt x="64" y="260"/>
                  <a:pt x="60" y="262"/>
                  <a:pt x="56" y="262"/>
                </a:cubicBezTo>
                <a:cubicBezTo>
                  <a:pt x="52" y="262"/>
                  <a:pt x="52" y="262"/>
                  <a:pt x="52" y="262"/>
                </a:cubicBezTo>
                <a:cubicBezTo>
                  <a:pt x="52" y="232"/>
                  <a:pt x="52" y="232"/>
                  <a:pt x="52" y="232"/>
                </a:cubicBezTo>
                <a:lnTo>
                  <a:pt x="67" y="232"/>
                </a:lnTo>
                <a:close/>
                <a:moveTo>
                  <a:pt x="52" y="15"/>
                </a:moveTo>
                <a:cubicBezTo>
                  <a:pt x="52" y="44"/>
                  <a:pt x="52" y="44"/>
                  <a:pt x="52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33"/>
                  <a:pt x="36" y="23"/>
                  <a:pt x="52" y="15"/>
                </a:cubicBezTo>
                <a:close/>
                <a:moveTo>
                  <a:pt x="52" y="50"/>
                </a:moveTo>
                <a:cubicBezTo>
                  <a:pt x="52" y="162"/>
                  <a:pt x="52" y="162"/>
                  <a:pt x="52" y="162"/>
                </a:cubicBezTo>
                <a:cubicBezTo>
                  <a:pt x="42" y="162"/>
                  <a:pt x="35" y="170"/>
                  <a:pt x="35" y="180"/>
                </a:cubicBezTo>
                <a:cubicBezTo>
                  <a:pt x="35" y="189"/>
                  <a:pt x="42" y="197"/>
                  <a:pt x="52" y="197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12" y="220"/>
                  <a:pt x="12" y="220"/>
                  <a:pt x="12" y="220"/>
                </a:cubicBezTo>
                <a:cubicBezTo>
                  <a:pt x="12" y="154"/>
                  <a:pt x="12" y="154"/>
                  <a:pt x="12" y="154"/>
                </a:cubicBezTo>
                <a:cubicBezTo>
                  <a:pt x="15" y="150"/>
                  <a:pt x="21" y="146"/>
                  <a:pt x="27" y="146"/>
                </a:cubicBezTo>
                <a:cubicBezTo>
                  <a:pt x="27" y="50"/>
                  <a:pt x="27" y="50"/>
                  <a:pt x="27" y="50"/>
                </a:cubicBezTo>
                <a:cubicBezTo>
                  <a:pt x="52" y="50"/>
                  <a:pt x="52" y="50"/>
                  <a:pt x="52" y="50"/>
                </a:cubicBezTo>
                <a:close/>
                <a:moveTo>
                  <a:pt x="52" y="232"/>
                </a:moveTo>
                <a:cubicBezTo>
                  <a:pt x="52" y="262"/>
                  <a:pt x="52" y="262"/>
                  <a:pt x="52" y="262"/>
                </a:cubicBezTo>
                <a:cubicBezTo>
                  <a:pt x="48" y="262"/>
                  <a:pt x="48" y="262"/>
                  <a:pt x="48" y="262"/>
                </a:cubicBezTo>
                <a:cubicBezTo>
                  <a:pt x="41" y="262"/>
                  <a:pt x="35" y="257"/>
                  <a:pt x="35" y="249"/>
                </a:cubicBezTo>
                <a:cubicBezTo>
                  <a:pt x="35" y="232"/>
                  <a:pt x="35" y="232"/>
                  <a:pt x="35" y="232"/>
                </a:cubicBezTo>
                <a:cubicBezTo>
                  <a:pt x="52" y="232"/>
                  <a:pt x="52" y="232"/>
                  <a:pt x="52" y="232"/>
                </a:cubicBezTo>
                <a:close/>
                <a:moveTo>
                  <a:pt x="12" y="114"/>
                </a:moveTo>
                <a:cubicBezTo>
                  <a:pt x="14" y="114"/>
                  <a:pt x="15" y="112"/>
                  <a:pt x="15" y="110"/>
                </a:cubicBezTo>
                <a:cubicBezTo>
                  <a:pt x="15" y="76"/>
                  <a:pt x="15" y="76"/>
                  <a:pt x="15" y="76"/>
                </a:cubicBezTo>
                <a:cubicBezTo>
                  <a:pt x="15" y="74"/>
                  <a:pt x="14" y="71"/>
                  <a:pt x="12" y="70"/>
                </a:cubicBezTo>
                <a:lnTo>
                  <a:pt x="12" y="114"/>
                </a:lnTo>
                <a:close/>
                <a:moveTo>
                  <a:pt x="12" y="70"/>
                </a:moveTo>
                <a:cubicBezTo>
                  <a:pt x="12" y="114"/>
                  <a:pt x="12" y="114"/>
                  <a:pt x="12" y="114"/>
                </a:cubicBezTo>
                <a:cubicBezTo>
                  <a:pt x="12" y="114"/>
                  <a:pt x="11" y="114"/>
                  <a:pt x="11" y="113"/>
                </a:cubicBezTo>
                <a:cubicBezTo>
                  <a:pt x="4" y="111"/>
                  <a:pt x="4" y="111"/>
                  <a:pt x="4" y="111"/>
                </a:cubicBezTo>
                <a:cubicBezTo>
                  <a:pt x="2" y="110"/>
                  <a:pt x="0" y="107"/>
                  <a:pt x="0" y="10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7"/>
                  <a:pt x="2" y="66"/>
                  <a:pt x="4" y="67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70"/>
                  <a:pt x="12" y="70"/>
                  <a:pt x="12" y="70"/>
                </a:cubicBezTo>
                <a:close/>
                <a:moveTo>
                  <a:pt x="12" y="154"/>
                </a:moveTo>
                <a:cubicBezTo>
                  <a:pt x="12" y="220"/>
                  <a:pt x="12" y="220"/>
                  <a:pt x="12" y="220"/>
                </a:cubicBezTo>
                <a:cubicBezTo>
                  <a:pt x="9" y="220"/>
                  <a:pt x="9" y="220"/>
                  <a:pt x="9" y="220"/>
                </a:cubicBezTo>
                <a:cubicBezTo>
                  <a:pt x="9" y="164"/>
                  <a:pt x="9" y="164"/>
                  <a:pt x="9" y="164"/>
                </a:cubicBezTo>
                <a:cubicBezTo>
                  <a:pt x="9" y="160"/>
                  <a:pt x="10" y="157"/>
                  <a:pt x="12" y="154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03" name="Freeform 76"/>
          <p:cNvSpPr>
            <a:spLocks noEditPoints="1"/>
          </p:cNvSpPr>
          <p:nvPr/>
        </p:nvSpPr>
        <p:spPr bwMode="auto">
          <a:xfrm>
            <a:off x="4008665" y="2426617"/>
            <a:ext cx="482078" cy="365427"/>
          </a:xfrm>
          <a:custGeom>
            <a:avLst/>
            <a:gdLst>
              <a:gd name="T0" fmla="*/ 271 w 295"/>
              <a:gd name="T1" fmla="*/ 0 h 224"/>
              <a:gd name="T2" fmla="*/ 277 w 295"/>
              <a:gd name="T3" fmla="*/ 35 h 224"/>
              <a:gd name="T4" fmla="*/ 224 w 295"/>
              <a:gd name="T5" fmla="*/ 224 h 224"/>
              <a:gd name="T6" fmla="*/ 248 w 295"/>
              <a:gd name="T7" fmla="*/ 188 h 224"/>
              <a:gd name="T8" fmla="*/ 249 w 295"/>
              <a:gd name="T9" fmla="*/ 29 h 224"/>
              <a:gd name="T10" fmla="*/ 224 w 295"/>
              <a:gd name="T11" fmla="*/ 194 h 224"/>
              <a:gd name="T12" fmla="*/ 224 w 295"/>
              <a:gd name="T13" fmla="*/ 16 h 224"/>
              <a:gd name="T14" fmla="*/ 224 w 295"/>
              <a:gd name="T15" fmla="*/ 208 h 224"/>
              <a:gd name="T16" fmla="*/ 224 w 295"/>
              <a:gd name="T17" fmla="*/ 179 h 224"/>
              <a:gd name="T18" fmla="*/ 224 w 295"/>
              <a:gd name="T19" fmla="*/ 194 h 224"/>
              <a:gd name="T20" fmla="*/ 201 w 295"/>
              <a:gd name="T21" fmla="*/ 128 h 224"/>
              <a:gd name="T22" fmla="*/ 203 w 295"/>
              <a:gd name="T23" fmla="*/ 98 h 224"/>
              <a:gd name="T24" fmla="*/ 195 w 295"/>
              <a:gd name="T25" fmla="*/ 67 h 224"/>
              <a:gd name="T26" fmla="*/ 187 w 295"/>
              <a:gd name="T27" fmla="*/ 128 h 224"/>
              <a:gd name="T28" fmla="*/ 187 w 295"/>
              <a:gd name="T29" fmla="*/ 100 h 224"/>
              <a:gd name="T30" fmla="*/ 190 w 295"/>
              <a:gd name="T31" fmla="*/ 75 h 224"/>
              <a:gd name="T32" fmla="*/ 187 w 295"/>
              <a:gd name="T33" fmla="*/ 0 h 224"/>
              <a:gd name="T34" fmla="*/ 187 w 295"/>
              <a:gd name="T35" fmla="*/ 0 h 224"/>
              <a:gd name="T36" fmla="*/ 147 w 295"/>
              <a:gd name="T37" fmla="*/ 208 h 224"/>
              <a:gd name="T38" fmla="*/ 182 w 295"/>
              <a:gd name="T39" fmla="*/ 67 h 224"/>
              <a:gd name="T40" fmla="*/ 168 w 295"/>
              <a:gd name="T41" fmla="*/ 109 h 224"/>
              <a:gd name="T42" fmla="*/ 187 w 295"/>
              <a:gd name="T43" fmla="*/ 194 h 224"/>
              <a:gd name="T44" fmla="*/ 148 w 295"/>
              <a:gd name="T45" fmla="*/ 125 h 224"/>
              <a:gd name="T46" fmla="*/ 147 w 295"/>
              <a:gd name="T47" fmla="*/ 106 h 224"/>
              <a:gd name="T48" fmla="*/ 184 w 295"/>
              <a:gd name="T49" fmla="*/ 70 h 224"/>
              <a:gd name="T50" fmla="*/ 187 w 295"/>
              <a:gd name="T51" fmla="*/ 91 h 224"/>
              <a:gd name="T52" fmla="*/ 179 w 295"/>
              <a:gd name="T53" fmla="*/ 116 h 224"/>
              <a:gd name="T54" fmla="*/ 187 w 295"/>
              <a:gd name="T55" fmla="*/ 100 h 224"/>
              <a:gd name="T56" fmla="*/ 147 w 295"/>
              <a:gd name="T57" fmla="*/ 16 h 224"/>
              <a:gd name="T58" fmla="*/ 147 w 295"/>
              <a:gd name="T59" fmla="*/ 208 h 224"/>
              <a:gd name="T60" fmla="*/ 147 w 295"/>
              <a:gd name="T61" fmla="*/ 106 h 224"/>
              <a:gd name="T62" fmla="*/ 127 w 295"/>
              <a:gd name="T63" fmla="*/ 121 h 224"/>
              <a:gd name="T64" fmla="*/ 147 w 295"/>
              <a:gd name="T65" fmla="*/ 137 h 224"/>
              <a:gd name="T66" fmla="*/ 102 w 295"/>
              <a:gd name="T67" fmla="*/ 156 h 224"/>
              <a:gd name="T68" fmla="*/ 109 w 295"/>
              <a:gd name="T69" fmla="*/ 113 h 224"/>
              <a:gd name="T70" fmla="*/ 100 w 295"/>
              <a:gd name="T71" fmla="*/ 93 h 224"/>
              <a:gd name="T72" fmla="*/ 111 w 295"/>
              <a:gd name="T73" fmla="*/ 97 h 224"/>
              <a:gd name="T74" fmla="*/ 99 w 295"/>
              <a:gd name="T75" fmla="*/ 88 h 224"/>
              <a:gd name="T76" fmla="*/ 101 w 295"/>
              <a:gd name="T77" fmla="*/ 150 h 224"/>
              <a:gd name="T78" fmla="*/ 99 w 295"/>
              <a:gd name="T79" fmla="*/ 123 h 224"/>
              <a:gd name="T80" fmla="*/ 0 w 295"/>
              <a:gd name="T81" fmla="*/ 23 h 224"/>
              <a:gd name="T82" fmla="*/ 99 w 295"/>
              <a:gd name="T83" fmla="*/ 208 h 224"/>
              <a:gd name="T84" fmla="*/ 17 w 295"/>
              <a:gd name="T85" fmla="*/ 35 h 224"/>
              <a:gd name="T86" fmla="*/ 99 w 295"/>
              <a:gd name="T87" fmla="*/ 29 h 224"/>
              <a:gd name="T88" fmla="*/ 79 w 295"/>
              <a:gd name="T89" fmla="*/ 129 h 224"/>
              <a:gd name="T90" fmla="*/ 99 w 295"/>
              <a:gd name="T91" fmla="*/ 157 h 224"/>
              <a:gd name="T92" fmla="*/ 30 w 295"/>
              <a:gd name="T93" fmla="*/ 45 h 224"/>
              <a:gd name="T94" fmla="*/ 99 w 295"/>
              <a:gd name="T95" fmla="*/ 115 h 224"/>
              <a:gd name="T96" fmla="*/ 99 w 295"/>
              <a:gd name="T97" fmla="*/ 123 h 224"/>
              <a:gd name="T98" fmla="*/ 91 w 295"/>
              <a:gd name="T99" fmla="*/ 13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5" h="224">
                <a:moveTo>
                  <a:pt x="271" y="224"/>
                </a:moveTo>
                <a:cubicBezTo>
                  <a:pt x="284" y="224"/>
                  <a:pt x="295" y="213"/>
                  <a:pt x="295" y="200"/>
                </a:cubicBezTo>
                <a:cubicBezTo>
                  <a:pt x="295" y="23"/>
                  <a:pt x="295" y="23"/>
                  <a:pt x="295" y="23"/>
                </a:cubicBezTo>
                <a:cubicBezTo>
                  <a:pt x="295" y="10"/>
                  <a:pt x="284" y="0"/>
                  <a:pt x="271" y="0"/>
                </a:cubicBezTo>
                <a:cubicBezTo>
                  <a:pt x="224" y="0"/>
                  <a:pt x="224" y="0"/>
                  <a:pt x="224" y="0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58" y="16"/>
                  <a:pt x="258" y="16"/>
                  <a:pt x="258" y="16"/>
                </a:cubicBezTo>
                <a:cubicBezTo>
                  <a:pt x="268" y="16"/>
                  <a:pt x="277" y="24"/>
                  <a:pt x="277" y="35"/>
                </a:cubicBezTo>
                <a:cubicBezTo>
                  <a:pt x="277" y="189"/>
                  <a:pt x="277" y="189"/>
                  <a:pt x="277" y="189"/>
                </a:cubicBezTo>
                <a:cubicBezTo>
                  <a:pt x="277" y="199"/>
                  <a:pt x="268" y="208"/>
                  <a:pt x="258" y="208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224" y="224"/>
                  <a:pt x="224" y="224"/>
                  <a:pt x="224" y="224"/>
                </a:cubicBezTo>
                <a:cubicBezTo>
                  <a:pt x="271" y="224"/>
                  <a:pt x="271" y="224"/>
                  <a:pt x="271" y="224"/>
                </a:cubicBezTo>
                <a:close/>
                <a:moveTo>
                  <a:pt x="224" y="194"/>
                </a:moveTo>
                <a:cubicBezTo>
                  <a:pt x="224" y="188"/>
                  <a:pt x="224" y="188"/>
                  <a:pt x="224" y="188"/>
                </a:cubicBezTo>
                <a:cubicBezTo>
                  <a:pt x="248" y="188"/>
                  <a:pt x="248" y="188"/>
                  <a:pt x="248" y="188"/>
                </a:cubicBezTo>
                <a:cubicBezTo>
                  <a:pt x="248" y="179"/>
                  <a:pt x="248" y="179"/>
                  <a:pt x="248" y="179"/>
                </a:cubicBezTo>
                <a:cubicBezTo>
                  <a:pt x="224" y="179"/>
                  <a:pt x="224" y="179"/>
                  <a:pt x="224" y="179"/>
                </a:cubicBezTo>
                <a:cubicBezTo>
                  <a:pt x="224" y="29"/>
                  <a:pt x="224" y="29"/>
                  <a:pt x="224" y="29"/>
                </a:cubicBezTo>
                <a:cubicBezTo>
                  <a:pt x="249" y="29"/>
                  <a:pt x="249" y="29"/>
                  <a:pt x="249" y="29"/>
                </a:cubicBezTo>
                <a:cubicBezTo>
                  <a:pt x="257" y="29"/>
                  <a:pt x="264" y="36"/>
                  <a:pt x="264" y="45"/>
                </a:cubicBezTo>
                <a:cubicBezTo>
                  <a:pt x="264" y="179"/>
                  <a:pt x="264" y="179"/>
                  <a:pt x="264" y="179"/>
                </a:cubicBezTo>
                <a:cubicBezTo>
                  <a:pt x="264" y="187"/>
                  <a:pt x="257" y="194"/>
                  <a:pt x="249" y="194"/>
                </a:cubicBezTo>
                <a:lnTo>
                  <a:pt x="224" y="194"/>
                </a:lnTo>
                <a:close/>
                <a:moveTo>
                  <a:pt x="224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0"/>
                  <a:pt x="224" y="0"/>
                  <a:pt x="224" y="0"/>
                </a:cubicBezTo>
                <a:close/>
                <a:moveTo>
                  <a:pt x="187" y="224"/>
                </a:moveTo>
                <a:cubicBezTo>
                  <a:pt x="224" y="224"/>
                  <a:pt x="224" y="224"/>
                  <a:pt x="224" y="224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87" y="224"/>
                  <a:pt x="187" y="224"/>
                  <a:pt x="187" y="224"/>
                </a:cubicBezTo>
                <a:close/>
                <a:moveTo>
                  <a:pt x="224" y="29"/>
                </a:moveTo>
                <a:cubicBezTo>
                  <a:pt x="224" y="179"/>
                  <a:pt x="224" y="179"/>
                  <a:pt x="224" y="179"/>
                </a:cubicBezTo>
                <a:cubicBezTo>
                  <a:pt x="200" y="179"/>
                  <a:pt x="200" y="179"/>
                  <a:pt x="200" y="179"/>
                </a:cubicBezTo>
                <a:cubicBezTo>
                  <a:pt x="200" y="188"/>
                  <a:pt x="200" y="188"/>
                  <a:pt x="200" y="188"/>
                </a:cubicBezTo>
                <a:cubicBezTo>
                  <a:pt x="224" y="188"/>
                  <a:pt x="224" y="188"/>
                  <a:pt x="224" y="188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87" y="135"/>
                  <a:pt x="187" y="135"/>
                  <a:pt x="187" y="135"/>
                </a:cubicBezTo>
                <a:cubicBezTo>
                  <a:pt x="188" y="135"/>
                  <a:pt x="189" y="134"/>
                  <a:pt x="189" y="134"/>
                </a:cubicBezTo>
                <a:cubicBezTo>
                  <a:pt x="194" y="133"/>
                  <a:pt x="197" y="131"/>
                  <a:pt x="201" y="128"/>
                </a:cubicBezTo>
                <a:cubicBezTo>
                  <a:pt x="204" y="124"/>
                  <a:pt x="206" y="121"/>
                  <a:pt x="207" y="117"/>
                </a:cubicBezTo>
                <a:cubicBezTo>
                  <a:pt x="208" y="115"/>
                  <a:pt x="208" y="113"/>
                  <a:pt x="208" y="111"/>
                </a:cubicBezTo>
                <a:cubicBezTo>
                  <a:pt x="208" y="109"/>
                  <a:pt x="208" y="107"/>
                  <a:pt x="207" y="104"/>
                </a:cubicBezTo>
                <a:cubicBezTo>
                  <a:pt x="207" y="102"/>
                  <a:pt x="205" y="100"/>
                  <a:pt x="203" y="98"/>
                </a:cubicBezTo>
                <a:cubicBezTo>
                  <a:pt x="200" y="96"/>
                  <a:pt x="197" y="94"/>
                  <a:pt x="193" y="94"/>
                </a:cubicBezTo>
                <a:cubicBezTo>
                  <a:pt x="197" y="91"/>
                  <a:pt x="199" y="88"/>
                  <a:pt x="201" y="85"/>
                </a:cubicBezTo>
                <a:cubicBezTo>
                  <a:pt x="202" y="81"/>
                  <a:pt x="202" y="78"/>
                  <a:pt x="201" y="74"/>
                </a:cubicBezTo>
                <a:cubicBezTo>
                  <a:pt x="200" y="71"/>
                  <a:pt x="198" y="69"/>
                  <a:pt x="195" y="67"/>
                </a:cubicBezTo>
                <a:cubicBezTo>
                  <a:pt x="193" y="66"/>
                  <a:pt x="190" y="66"/>
                  <a:pt x="187" y="66"/>
                </a:cubicBezTo>
                <a:cubicBezTo>
                  <a:pt x="187" y="29"/>
                  <a:pt x="187" y="29"/>
                  <a:pt x="187" y="29"/>
                </a:cubicBezTo>
                <a:cubicBezTo>
                  <a:pt x="224" y="29"/>
                  <a:pt x="224" y="29"/>
                  <a:pt x="224" y="29"/>
                </a:cubicBezTo>
                <a:close/>
                <a:moveTo>
                  <a:pt x="187" y="128"/>
                </a:moveTo>
                <a:cubicBezTo>
                  <a:pt x="187" y="128"/>
                  <a:pt x="188" y="128"/>
                  <a:pt x="188" y="128"/>
                </a:cubicBezTo>
                <a:cubicBezTo>
                  <a:pt x="191" y="127"/>
                  <a:pt x="193" y="125"/>
                  <a:pt x="194" y="122"/>
                </a:cubicBezTo>
                <a:cubicBezTo>
                  <a:pt x="195" y="118"/>
                  <a:pt x="195" y="115"/>
                  <a:pt x="194" y="111"/>
                </a:cubicBezTo>
                <a:cubicBezTo>
                  <a:pt x="193" y="106"/>
                  <a:pt x="191" y="103"/>
                  <a:pt x="187" y="100"/>
                </a:cubicBezTo>
                <a:cubicBezTo>
                  <a:pt x="187" y="128"/>
                  <a:pt x="187" y="128"/>
                  <a:pt x="187" y="128"/>
                </a:cubicBezTo>
                <a:close/>
                <a:moveTo>
                  <a:pt x="187" y="91"/>
                </a:moveTo>
                <a:cubicBezTo>
                  <a:pt x="189" y="87"/>
                  <a:pt x="190" y="84"/>
                  <a:pt x="190" y="80"/>
                </a:cubicBezTo>
                <a:cubicBezTo>
                  <a:pt x="190" y="78"/>
                  <a:pt x="190" y="77"/>
                  <a:pt x="190" y="75"/>
                </a:cubicBezTo>
                <a:cubicBezTo>
                  <a:pt x="189" y="74"/>
                  <a:pt x="189" y="72"/>
                  <a:pt x="188" y="71"/>
                </a:cubicBezTo>
                <a:cubicBezTo>
                  <a:pt x="187" y="71"/>
                  <a:pt x="187" y="71"/>
                  <a:pt x="187" y="71"/>
                </a:cubicBezTo>
                <a:lnTo>
                  <a:pt x="187" y="91"/>
                </a:lnTo>
                <a:close/>
                <a:moveTo>
                  <a:pt x="18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187" y="0"/>
                  <a:pt x="187" y="0"/>
                  <a:pt x="187" y="0"/>
                </a:cubicBezTo>
                <a:close/>
                <a:moveTo>
                  <a:pt x="147" y="224"/>
                </a:moveTo>
                <a:cubicBezTo>
                  <a:pt x="187" y="224"/>
                  <a:pt x="187" y="224"/>
                  <a:pt x="187" y="224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147" y="224"/>
                  <a:pt x="147" y="224"/>
                  <a:pt x="147" y="224"/>
                </a:cubicBezTo>
                <a:close/>
                <a:moveTo>
                  <a:pt x="187" y="29"/>
                </a:moveTo>
                <a:cubicBezTo>
                  <a:pt x="187" y="66"/>
                  <a:pt x="187" y="66"/>
                  <a:pt x="187" y="66"/>
                </a:cubicBezTo>
                <a:cubicBezTo>
                  <a:pt x="185" y="66"/>
                  <a:pt x="184" y="66"/>
                  <a:pt x="182" y="67"/>
                </a:cubicBezTo>
                <a:cubicBezTo>
                  <a:pt x="176" y="68"/>
                  <a:pt x="172" y="71"/>
                  <a:pt x="169" y="75"/>
                </a:cubicBezTo>
                <a:cubicBezTo>
                  <a:pt x="167" y="80"/>
                  <a:pt x="166" y="84"/>
                  <a:pt x="167" y="88"/>
                </a:cubicBezTo>
                <a:cubicBezTo>
                  <a:pt x="168" y="93"/>
                  <a:pt x="172" y="97"/>
                  <a:pt x="177" y="98"/>
                </a:cubicBezTo>
                <a:cubicBezTo>
                  <a:pt x="173" y="101"/>
                  <a:pt x="169" y="105"/>
                  <a:pt x="168" y="109"/>
                </a:cubicBezTo>
                <a:cubicBezTo>
                  <a:pt x="166" y="113"/>
                  <a:pt x="165" y="117"/>
                  <a:pt x="167" y="122"/>
                </a:cubicBezTo>
                <a:cubicBezTo>
                  <a:pt x="168" y="126"/>
                  <a:pt x="170" y="130"/>
                  <a:pt x="175" y="133"/>
                </a:cubicBezTo>
                <a:cubicBezTo>
                  <a:pt x="178" y="135"/>
                  <a:pt x="182" y="135"/>
                  <a:pt x="187" y="135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8" y="137"/>
                  <a:pt x="148" y="137"/>
                  <a:pt x="148" y="137"/>
                </a:cubicBezTo>
                <a:cubicBezTo>
                  <a:pt x="148" y="125"/>
                  <a:pt x="148" y="125"/>
                  <a:pt x="148" y="125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8" y="112"/>
                  <a:pt x="158" y="112"/>
                  <a:pt x="158" y="112"/>
                </a:cubicBezTo>
                <a:cubicBezTo>
                  <a:pt x="147" y="115"/>
                  <a:pt x="147" y="115"/>
                  <a:pt x="147" y="115"/>
                </a:cubicBezTo>
                <a:cubicBezTo>
                  <a:pt x="147" y="106"/>
                  <a:pt x="147" y="106"/>
                  <a:pt x="147" y="106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87" y="29"/>
                  <a:pt x="187" y="29"/>
                  <a:pt x="187" y="29"/>
                </a:cubicBezTo>
                <a:close/>
                <a:moveTo>
                  <a:pt x="187" y="71"/>
                </a:moveTo>
                <a:cubicBezTo>
                  <a:pt x="186" y="70"/>
                  <a:pt x="185" y="70"/>
                  <a:pt x="184" y="70"/>
                </a:cubicBezTo>
                <a:cubicBezTo>
                  <a:pt x="181" y="71"/>
                  <a:pt x="179" y="73"/>
                  <a:pt x="178" y="76"/>
                </a:cubicBezTo>
                <a:cubicBezTo>
                  <a:pt x="177" y="78"/>
                  <a:pt x="177" y="81"/>
                  <a:pt x="178" y="83"/>
                </a:cubicBezTo>
                <a:cubicBezTo>
                  <a:pt x="179" y="88"/>
                  <a:pt x="181" y="91"/>
                  <a:pt x="185" y="93"/>
                </a:cubicBezTo>
                <a:cubicBezTo>
                  <a:pt x="186" y="92"/>
                  <a:pt x="187" y="91"/>
                  <a:pt x="187" y="91"/>
                </a:cubicBezTo>
                <a:cubicBezTo>
                  <a:pt x="187" y="71"/>
                  <a:pt x="187" y="71"/>
                  <a:pt x="187" y="71"/>
                </a:cubicBezTo>
                <a:close/>
                <a:moveTo>
                  <a:pt x="187" y="100"/>
                </a:moveTo>
                <a:cubicBezTo>
                  <a:pt x="187" y="100"/>
                  <a:pt x="186" y="100"/>
                  <a:pt x="186" y="99"/>
                </a:cubicBezTo>
                <a:cubicBezTo>
                  <a:pt x="181" y="104"/>
                  <a:pt x="179" y="110"/>
                  <a:pt x="179" y="116"/>
                </a:cubicBezTo>
                <a:cubicBezTo>
                  <a:pt x="179" y="118"/>
                  <a:pt x="179" y="120"/>
                  <a:pt x="180" y="121"/>
                </a:cubicBezTo>
                <a:cubicBezTo>
                  <a:pt x="180" y="124"/>
                  <a:pt x="182" y="126"/>
                  <a:pt x="183" y="127"/>
                </a:cubicBezTo>
                <a:cubicBezTo>
                  <a:pt x="184" y="128"/>
                  <a:pt x="186" y="128"/>
                  <a:pt x="187" y="128"/>
                </a:cubicBezTo>
                <a:lnTo>
                  <a:pt x="187" y="100"/>
                </a:lnTo>
                <a:close/>
                <a:moveTo>
                  <a:pt x="147" y="0"/>
                </a:moveTo>
                <a:cubicBezTo>
                  <a:pt x="99" y="0"/>
                  <a:pt x="99" y="0"/>
                  <a:pt x="99" y="0"/>
                </a:cubicBezTo>
                <a:cubicBezTo>
                  <a:pt x="99" y="16"/>
                  <a:pt x="99" y="16"/>
                  <a:pt x="99" y="1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99" y="224"/>
                </a:moveTo>
                <a:cubicBezTo>
                  <a:pt x="147" y="224"/>
                  <a:pt x="147" y="224"/>
                  <a:pt x="147" y="224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24"/>
                  <a:pt x="99" y="224"/>
                  <a:pt x="99" y="224"/>
                </a:cubicBezTo>
                <a:close/>
                <a:moveTo>
                  <a:pt x="147" y="29"/>
                </a:moveTo>
                <a:cubicBezTo>
                  <a:pt x="147" y="106"/>
                  <a:pt x="147" y="106"/>
                  <a:pt x="147" y="106"/>
                </a:cubicBezTo>
                <a:cubicBezTo>
                  <a:pt x="147" y="104"/>
                  <a:pt x="147" y="104"/>
                  <a:pt x="147" y="104"/>
                </a:cubicBezTo>
                <a:cubicBezTo>
                  <a:pt x="137" y="107"/>
                  <a:pt x="137" y="107"/>
                  <a:pt x="137" y="107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27" y="121"/>
                  <a:pt x="127" y="121"/>
                  <a:pt x="127" y="121"/>
                </a:cubicBezTo>
                <a:cubicBezTo>
                  <a:pt x="127" y="131"/>
                  <a:pt x="127" y="131"/>
                  <a:pt x="127" y="131"/>
                </a:cubicBezTo>
                <a:cubicBezTo>
                  <a:pt x="138" y="128"/>
                  <a:pt x="138" y="128"/>
                  <a:pt x="138" y="128"/>
                </a:cubicBezTo>
                <a:cubicBezTo>
                  <a:pt x="138" y="139"/>
                  <a:pt x="138" y="139"/>
                  <a:pt x="138" y="139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99" y="157"/>
                  <a:pt x="99" y="157"/>
                  <a:pt x="99" y="157"/>
                </a:cubicBezTo>
                <a:cubicBezTo>
                  <a:pt x="100" y="157"/>
                  <a:pt x="101" y="157"/>
                  <a:pt x="102" y="156"/>
                </a:cubicBezTo>
                <a:cubicBezTo>
                  <a:pt x="109" y="155"/>
                  <a:pt x="113" y="151"/>
                  <a:pt x="117" y="145"/>
                </a:cubicBezTo>
                <a:cubicBezTo>
                  <a:pt x="120" y="139"/>
                  <a:pt x="121" y="132"/>
                  <a:pt x="119" y="124"/>
                </a:cubicBezTo>
                <a:cubicBezTo>
                  <a:pt x="118" y="120"/>
                  <a:pt x="116" y="117"/>
                  <a:pt x="114" y="115"/>
                </a:cubicBezTo>
                <a:cubicBezTo>
                  <a:pt x="112" y="114"/>
                  <a:pt x="111" y="113"/>
                  <a:pt x="109" y="113"/>
                </a:cubicBezTo>
                <a:cubicBezTo>
                  <a:pt x="108" y="112"/>
                  <a:pt x="105" y="113"/>
                  <a:pt x="103" y="113"/>
                </a:cubicBezTo>
                <a:cubicBezTo>
                  <a:pt x="101" y="114"/>
                  <a:pt x="100" y="114"/>
                  <a:pt x="99" y="115"/>
                </a:cubicBezTo>
                <a:cubicBezTo>
                  <a:pt x="99" y="93"/>
                  <a:pt x="99" y="93"/>
                  <a:pt x="99" y="93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2" y="93"/>
                  <a:pt x="103" y="93"/>
                  <a:pt x="104" y="94"/>
                </a:cubicBezTo>
                <a:cubicBezTo>
                  <a:pt x="105" y="94"/>
                  <a:pt x="106" y="95"/>
                  <a:pt x="106" y="97"/>
                </a:cubicBezTo>
                <a:cubicBezTo>
                  <a:pt x="106" y="98"/>
                  <a:pt x="106" y="99"/>
                  <a:pt x="105" y="100"/>
                </a:cubicBezTo>
                <a:cubicBezTo>
                  <a:pt x="108" y="99"/>
                  <a:pt x="110" y="98"/>
                  <a:pt x="111" y="97"/>
                </a:cubicBezTo>
                <a:cubicBezTo>
                  <a:pt x="112" y="95"/>
                  <a:pt x="112" y="93"/>
                  <a:pt x="111" y="92"/>
                </a:cubicBezTo>
                <a:cubicBezTo>
                  <a:pt x="111" y="90"/>
                  <a:pt x="110" y="89"/>
                  <a:pt x="107" y="88"/>
                </a:cubicBezTo>
                <a:cubicBezTo>
                  <a:pt x="105" y="87"/>
                  <a:pt x="103" y="87"/>
                  <a:pt x="100" y="88"/>
                </a:cubicBezTo>
                <a:cubicBezTo>
                  <a:pt x="99" y="88"/>
                  <a:pt x="99" y="88"/>
                  <a:pt x="99" y="88"/>
                </a:cubicBezTo>
                <a:cubicBezTo>
                  <a:pt x="99" y="29"/>
                  <a:pt x="99" y="29"/>
                  <a:pt x="99" y="29"/>
                </a:cubicBezTo>
                <a:cubicBezTo>
                  <a:pt x="147" y="29"/>
                  <a:pt x="147" y="29"/>
                  <a:pt x="147" y="29"/>
                </a:cubicBezTo>
                <a:close/>
                <a:moveTo>
                  <a:pt x="99" y="150"/>
                </a:moveTo>
                <a:cubicBezTo>
                  <a:pt x="100" y="150"/>
                  <a:pt x="101" y="150"/>
                  <a:pt x="101" y="150"/>
                </a:cubicBezTo>
                <a:cubicBezTo>
                  <a:pt x="105" y="149"/>
                  <a:pt x="107" y="146"/>
                  <a:pt x="109" y="142"/>
                </a:cubicBezTo>
                <a:cubicBezTo>
                  <a:pt x="110" y="137"/>
                  <a:pt x="111" y="133"/>
                  <a:pt x="110" y="129"/>
                </a:cubicBezTo>
                <a:cubicBezTo>
                  <a:pt x="108" y="123"/>
                  <a:pt x="106" y="120"/>
                  <a:pt x="103" y="121"/>
                </a:cubicBezTo>
                <a:cubicBezTo>
                  <a:pt x="101" y="121"/>
                  <a:pt x="100" y="122"/>
                  <a:pt x="99" y="123"/>
                </a:cubicBezTo>
                <a:lnTo>
                  <a:pt x="99" y="150"/>
                </a:lnTo>
                <a:close/>
                <a:moveTo>
                  <a:pt x="99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3"/>
                  <a:pt x="10" y="224"/>
                  <a:pt x="23" y="224"/>
                </a:cubicBezTo>
                <a:cubicBezTo>
                  <a:pt x="99" y="224"/>
                  <a:pt x="99" y="224"/>
                  <a:pt x="99" y="224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26" y="208"/>
                  <a:pt x="17" y="199"/>
                  <a:pt x="17" y="189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99" y="16"/>
                  <a:pt x="99" y="16"/>
                  <a:pt x="99" y="16"/>
                </a:cubicBezTo>
                <a:cubicBezTo>
                  <a:pt x="99" y="0"/>
                  <a:pt x="99" y="0"/>
                  <a:pt x="99" y="0"/>
                </a:cubicBezTo>
                <a:close/>
                <a:moveTo>
                  <a:pt x="99" y="29"/>
                </a:moveTo>
                <a:cubicBezTo>
                  <a:pt x="99" y="88"/>
                  <a:pt x="99" y="88"/>
                  <a:pt x="99" y="88"/>
                </a:cubicBezTo>
                <a:cubicBezTo>
                  <a:pt x="93" y="89"/>
                  <a:pt x="89" y="93"/>
                  <a:pt x="85" y="97"/>
                </a:cubicBezTo>
                <a:cubicBezTo>
                  <a:pt x="82" y="102"/>
                  <a:pt x="80" y="109"/>
                  <a:pt x="79" y="116"/>
                </a:cubicBezTo>
                <a:cubicBezTo>
                  <a:pt x="78" y="120"/>
                  <a:pt x="78" y="124"/>
                  <a:pt x="79" y="129"/>
                </a:cubicBezTo>
                <a:cubicBezTo>
                  <a:pt x="79" y="134"/>
                  <a:pt x="80" y="138"/>
                  <a:pt x="81" y="142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6"/>
                  <a:pt x="82" y="148"/>
                  <a:pt x="83" y="150"/>
                </a:cubicBezTo>
                <a:cubicBezTo>
                  <a:pt x="86" y="156"/>
                  <a:pt x="92" y="158"/>
                  <a:pt x="99" y="157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46" y="194"/>
                  <a:pt x="46" y="194"/>
                  <a:pt x="46" y="194"/>
                </a:cubicBezTo>
                <a:cubicBezTo>
                  <a:pt x="37" y="194"/>
                  <a:pt x="30" y="187"/>
                  <a:pt x="30" y="179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36"/>
                  <a:pt x="37" y="29"/>
                  <a:pt x="46" y="29"/>
                </a:cubicBezTo>
                <a:cubicBezTo>
                  <a:pt x="99" y="29"/>
                  <a:pt x="99" y="29"/>
                  <a:pt x="99" y="29"/>
                </a:cubicBezTo>
                <a:close/>
                <a:moveTo>
                  <a:pt x="99" y="93"/>
                </a:moveTo>
                <a:cubicBezTo>
                  <a:pt x="99" y="115"/>
                  <a:pt x="99" y="115"/>
                  <a:pt x="99" y="115"/>
                </a:cubicBezTo>
                <a:cubicBezTo>
                  <a:pt x="98" y="115"/>
                  <a:pt x="97" y="116"/>
                  <a:pt x="96" y="118"/>
                </a:cubicBezTo>
                <a:cubicBezTo>
                  <a:pt x="94" y="120"/>
                  <a:pt x="93" y="122"/>
                  <a:pt x="94" y="125"/>
                </a:cubicBezTo>
                <a:cubicBezTo>
                  <a:pt x="94" y="127"/>
                  <a:pt x="95" y="128"/>
                  <a:pt x="97" y="129"/>
                </a:cubicBezTo>
                <a:cubicBezTo>
                  <a:pt x="97" y="127"/>
                  <a:pt x="98" y="125"/>
                  <a:pt x="99" y="123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8" y="150"/>
                  <a:pt x="97" y="149"/>
                  <a:pt x="96" y="149"/>
                </a:cubicBezTo>
                <a:cubicBezTo>
                  <a:pt x="95" y="148"/>
                  <a:pt x="94" y="146"/>
                  <a:pt x="93" y="142"/>
                </a:cubicBezTo>
                <a:cubicBezTo>
                  <a:pt x="92" y="140"/>
                  <a:pt x="92" y="137"/>
                  <a:pt x="91" y="133"/>
                </a:cubicBezTo>
                <a:cubicBezTo>
                  <a:pt x="91" y="128"/>
                  <a:pt x="90" y="124"/>
                  <a:pt x="90" y="119"/>
                </a:cubicBezTo>
                <a:cubicBezTo>
                  <a:pt x="90" y="111"/>
                  <a:pt x="91" y="104"/>
                  <a:pt x="93" y="100"/>
                </a:cubicBezTo>
                <a:cubicBezTo>
                  <a:pt x="95" y="97"/>
                  <a:pt x="97" y="94"/>
                  <a:pt x="99" y="93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04" name="Freeform 77"/>
          <p:cNvSpPr/>
          <p:nvPr/>
        </p:nvSpPr>
        <p:spPr bwMode="auto">
          <a:xfrm>
            <a:off x="4219351" y="1890976"/>
            <a:ext cx="160693" cy="120222"/>
          </a:xfrm>
          <a:custGeom>
            <a:avLst/>
            <a:gdLst>
              <a:gd name="T0" fmla="*/ 69 w 98"/>
              <a:gd name="T1" fmla="*/ 0 h 74"/>
              <a:gd name="T2" fmla="*/ 49 w 98"/>
              <a:gd name="T3" fmla="*/ 8 h 74"/>
              <a:gd name="T4" fmla="*/ 30 w 98"/>
              <a:gd name="T5" fmla="*/ 0 h 74"/>
              <a:gd name="T6" fmla="*/ 0 w 98"/>
              <a:gd name="T7" fmla="*/ 29 h 74"/>
              <a:gd name="T8" fmla="*/ 51 w 98"/>
              <a:gd name="T9" fmla="*/ 74 h 74"/>
              <a:gd name="T10" fmla="*/ 98 w 98"/>
              <a:gd name="T11" fmla="*/ 29 h 74"/>
              <a:gd name="T12" fmla="*/ 69 w 98"/>
              <a:gd name="T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8" h="74">
                <a:moveTo>
                  <a:pt x="69" y="0"/>
                </a:moveTo>
                <a:cubicBezTo>
                  <a:pt x="61" y="0"/>
                  <a:pt x="54" y="3"/>
                  <a:pt x="49" y="8"/>
                </a:cubicBezTo>
                <a:cubicBezTo>
                  <a:pt x="44" y="3"/>
                  <a:pt x="37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7"/>
                  <a:pt x="15" y="74"/>
                  <a:pt x="51" y="74"/>
                </a:cubicBezTo>
                <a:cubicBezTo>
                  <a:pt x="88" y="74"/>
                  <a:pt x="98" y="45"/>
                  <a:pt x="98" y="29"/>
                </a:cubicBezTo>
                <a:cubicBezTo>
                  <a:pt x="98" y="13"/>
                  <a:pt x="85" y="0"/>
                  <a:pt x="69" y="0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05" name="Freeform 78"/>
          <p:cNvSpPr/>
          <p:nvPr/>
        </p:nvSpPr>
        <p:spPr bwMode="auto">
          <a:xfrm>
            <a:off x="4290770" y="1860027"/>
            <a:ext cx="44042" cy="54754"/>
          </a:xfrm>
          <a:custGeom>
            <a:avLst/>
            <a:gdLst>
              <a:gd name="T0" fmla="*/ 6 w 27"/>
              <a:gd name="T1" fmla="*/ 34 h 34"/>
              <a:gd name="T2" fmla="*/ 13 w 27"/>
              <a:gd name="T3" fmla="*/ 0 h 34"/>
              <a:gd name="T4" fmla="*/ 27 w 27"/>
              <a:gd name="T5" fmla="*/ 3 h 34"/>
              <a:gd name="T6" fmla="*/ 6 w 27"/>
              <a:gd name="T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" h="34">
                <a:moveTo>
                  <a:pt x="6" y="34"/>
                </a:moveTo>
                <a:cubicBezTo>
                  <a:pt x="0" y="22"/>
                  <a:pt x="4" y="9"/>
                  <a:pt x="13" y="0"/>
                </a:cubicBezTo>
                <a:cubicBezTo>
                  <a:pt x="27" y="3"/>
                  <a:pt x="27" y="3"/>
                  <a:pt x="27" y="3"/>
                </a:cubicBezTo>
                <a:cubicBezTo>
                  <a:pt x="14" y="10"/>
                  <a:pt x="6" y="18"/>
                  <a:pt x="6" y="34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06" name="Freeform 79"/>
          <p:cNvSpPr>
            <a:spLocks noEditPoints="1"/>
          </p:cNvSpPr>
          <p:nvPr/>
        </p:nvSpPr>
        <p:spPr bwMode="auto">
          <a:xfrm>
            <a:off x="4040803" y="2862273"/>
            <a:ext cx="169025" cy="234492"/>
          </a:xfrm>
          <a:custGeom>
            <a:avLst/>
            <a:gdLst>
              <a:gd name="T0" fmla="*/ 87 w 103"/>
              <a:gd name="T1" fmla="*/ 88 h 143"/>
              <a:gd name="T2" fmla="*/ 103 w 103"/>
              <a:gd name="T3" fmla="*/ 112 h 143"/>
              <a:gd name="T4" fmla="*/ 102 w 103"/>
              <a:gd name="T5" fmla="*/ 143 h 143"/>
              <a:gd name="T6" fmla="*/ 87 w 103"/>
              <a:gd name="T7" fmla="*/ 137 h 143"/>
              <a:gd name="T8" fmla="*/ 87 w 103"/>
              <a:gd name="T9" fmla="*/ 134 h 143"/>
              <a:gd name="T10" fmla="*/ 91 w 103"/>
              <a:gd name="T11" fmla="*/ 136 h 143"/>
              <a:gd name="T12" fmla="*/ 100 w 103"/>
              <a:gd name="T13" fmla="*/ 130 h 143"/>
              <a:gd name="T14" fmla="*/ 100 w 103"/>
              <a:gd name="T15" fmla="*/ 113 h 143"/>
              <a:gd name="T16" fmla="*/ 100 w 103"/>
              <a:gd name="T17" fmla="*/ 113 h 143"/>
              <a:gd name="T18" fmla="*/ 99 w 103"/>
              <a:gd name="T19" fmla="*/ 111 h 143"/>
              <a:gd name="T20" fmla="*/ 92 w 103"/>
              <a:gd name="T21" fmla="*/ 110 h 143"/>
              <a:gd name="T22" fmla="*/ 90 w 103"/>
              <a:gd name="T23" fmla="*/ 116 h 143"/>
              <a:gd name="T24" fmla="*/ 87 w 103"/>
              <a:gd name="T25" fmla="*/ 115 h 143"/>
              <a:gd name="T26" fmla="*/ 87 w 103"/>
              <a:gd name="T27" fmla="*/ 88 h 143"/>
              <a:gd name="T28" fmla="*/ 73 w 103"/>
              <a:gd name="T29" fmla="*/ 132 h 143"/>
              <a:gd name="T30" fmla="*/ 32 w 103"/>
              <a:gd name="T31" fmla="*/ 70 h 143"/>
              <a:gd name="T32" fmla="*/ 28 w 103"/>
              <a:gd name="T33" fmla="*/ 68 h 143"/>
              <a:gd name="T34" fmla="*/ 28 w 103"/>
              <a:gd name="T35" fmla="*/ 67 h 143"/>
              <a:gd name="T36" fmla="*/ 28 w 103"/>
              <a:gd name="T37" fmla="*/ 63 h 143"/>
              <a:gd name="T38" fmla="*/ 29 w 103"/>
              <a:gd name="T39" fmla="*/ 65 h 143"/>
              <a:gd name="T40" fmla="*/ 34 w 103"/>
              <a:gd name="T41" fmla="*/ 66 h 143"/>
              <a:gd name="T42" fmla="*/ 41 w 103"/>
              <a:gd name="T43" fmla="*/ 61 h 143"/>
              <a:gd name="T44" fmla="*/ 41 w 103"/>
              <a:gd name="T45" fmla="*/ 61 h 143"/>
              <a:gd name="T46" fmla="*/ 37 w 103"/>
              <a:gd name="T47" fmla="*/ 59 h 143"/>
              <a:gd name="T48" fmla="*/ 28 w 103"/>
              <a:gd name="T49" fmla="*/ 45 h 143"/>
              <a:gd name="T50" fmla="*/ 28 w 103"/>
              <a:gd name="T51" fmla="*/ 26 h 143"/>
              <a:gd name="T52" fmla="*/ 39 w 103"/>
              <a:gd name="T53" fmla="*/ 19 h 143"/>
              <a:gd name="T54" fmla="*/ 44 w 103"/>
              <a:gd name="T55" fmla="*/ 21 h 143"/>
              <a:gd name="T56" fmla="*/ 61 w 103"/>
              <a:gd name="T57" fmla="*/ 46 h 143"/>
              <a:gd name="T58" fmla="*/ 61 w 103"/>
              <a:gd name="T59" fmla="*/ 50 h 143"/>
              <a:gd name="T60" fmla="*/ 87 w 103"/>
              <a:gd name="T61" fmla="*/ 88 h 143"/>
              <a:gd name="T62" fmla="*/ 87 w 103"/>
              <a:gd name="T63" fmla="*/ 115 h 143"/>
              <a:gd name="T64" fmla="*/ 84 w 103"/>
              <a:gd name="T65" fmla="*/ 116 h 143"/>
              <a:gd name="T66" fmla="*/ 82 w 103"/>
              <a:gd name="T67" fmla="*/ 122 h 143"/>
              <a:gd name="T68" fmla="*/ 75 w 103"/>
              <a:gd name="T69" fmla="*/ 121 h 143"/>
              <a:gd name="T70" fmla="*/ 74 w 103"/>
              <a:gd name="T71" fmla="*/ 128 h 143"/>
              <a:gd name="T72" fmla="*/ 75 w 103"/>
              <a:gd name="T73" fmla="*/ 130 h 143"/>
              <a:gd name="T74" fmla="*/ 87 w 103"/>
              <a:gd name="T75" fmla="*/ 134 h 143"/>
              <a:gd name="T76" fmla="*/ 87 w 103"/>
              <a:gd name="T77" fmla="*/ 137 h 143"/>
              <a:gd name="T78" fmla="*/ 73 w 103"/>
              <a:gd name="T79" fmla="*/ 132 h 143"/>
              <a:gd name="T80" fmla="*/ 28 w 103"/>
              <a:gd name="T81" fmla="*/ 4 h 143"/>
              <a:gd name="T82" fmla="*/ 28 w 103"/>
              <a:gd name="T83" fmla="*/ 24 h 143"/>
              <a:gd name="T84" fmla="*/ 36 w 103"/>
              <a:gd name="T85" fmla="*/ 15 h 143"/>
              <a:gd name="T86" fmla="*/ 32 w 103"/>
              <a:gd name="T87" fmla="*/ 8 h 143"/>
              <a:gd name="T88" fmla="*/ 28 w 103"/>
              <a:gd name="T89" fmla="*/ 4 h 143"/>
              <a:gd name="T90" fmla="*/ 28 w 103"/>
              <a:gd name="T91" fmla="*/ 67 h 143"/>
              <a:gd name="T92" fmla="*/ 11 w 103"/>
              <a:gd name="T93" fmla="*/ 43 h 143"/>
              <a:gd name="T94" fmla="*/ 11 w 103"/>
              <a:gd name="T95" fmla="*/ 37 h 143"/>
              <a:gd name="T96" fmla="*/ 5 w 103"/>
              <a:gd name="T97" fmla="*/ 27 h 143"/>
              <a:gd name="T98" fmla="*/ 9 w 103"/>
              <a:gd name="T99" fmla="*/ 4 h 143"/>
              <a:gd name="T100" fmla="*/ 28 w 103"/>
              <a:gd name="T101" fmla="*/ 4 h 143"/>
              <a:gd name="T102" fmla="*/ 28 w 103"/>
              <a:gd name="T103" fmla="*/ 24 h 143"/>
              <a:gd name="T104" fmla="*/ 21 w 103"/>
              <a:gd name="T105" fmla="*/ 31 h 143"/>
              <a:gd name="T106" fmla="*/ 28 w 103"/>
              <a:gd name="T107" fmla="*/ 26 h 143"/>
              <a:gd name="T108" fmla="*/ 28 w 103"/>
              <a:gd name="T109" fmla="*/ 45 h 143"/>
              <a:gd name="T110" fmla="*/ 22 w 103"/>
              <a:gd name="T111" fmla="*/ 37 h 143"/>
              <a:gd name="T112" fmla="*/ 22 w 103"/>
              <a:gd name="T113" fmla="*/ 33 h 143"/>
              <a:gd name="T114" fmla="*/ 15 w 103"/>
              <a:gd name="T115" fmla="*/ 37 h 143"/>
              <a:gd name="T116" fmla="*/ 14 w 103"/>
              <a:gd name="T117" fmla="*/ 43 h 143"/>
              <a:gd name="T118" fmla="*/ 28 w 103"/>
              <a:gd name="T119" fmla="*/ 63 h 143"/>
              <a:gd name="T120" fmla="*/ 28 w 103"/>
              <a:gd name="T121" fmla="*/ 67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" h="143">
                <a:moveTo>
                  <a:pt x="87" y="88"/>
                </a:moveTo>
                <a:cubicBezTo>
                  <a:pt x="103" y="112"/>
                  <a:pt x="103" y="112"/>
                  <a:pt x="103" y="112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100" y="130"/>
                  <a:pt x="100" y="130"/>
                  <a:pt x="100" y="130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8" y="109"/>
                  <a:pt x="95" y="108"/>
                  <a:pt x="92" y="110"/>
                </a:cubicBezTo>
                <a:cubicBezTo>
                  <a:pt x="90" y="111"/>
                  <a:pt x="89" y="114"/>
                  <a:pt x="90" y="116"/>
                </a:cubicBezTo>
                <a:cubicBezTo>
                  <a:pt x="89" y="115"/>
                  <a:pt x="88" y="115"/>
                  <a:pt x="87" y="115"/>
                </a:cubicBezTo>
                <a:lnTo>
                  <a:pt x="87" y="88"/>
                </a:lnTo>
                <a:close/>
                <a:moveTo>
                  <a:pt x="73" y="132"/>
                </a:moveTo>
                <a:cubicBezTo>
                  <a:pt x="32" y="70"/>
                  <a:pt x="32" y="70"/>
                  <a:pt x="32" y="70"/>
                </a:cubicBezTo>
                <a:cubicBezTo>
                  <a:pt x="30" y="70"/>
                  <a:pt x="29" y="69"/>
                  <a:pt x="28" y="68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3"/>
                  <a:pt x="28" y="63"/>
                  <a:pt x="28" y="63"/>
                </a:cubicBezTo>
                <a:cubicBezTo>
                  <a:pt x="29" y="65"/>
                  <a:pt x="29" y="65"/>
                  <a:pt x="29" y="65"/>
                </a:cubicBezTo>
                <a:cubicBezTo>
                  <a:pt x="30" y="67"/>
                  <a:pt x="33" y="67"/>
                  <a:pt x="34" y="66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0" y="61"/>
                  <a:pt x="38" y="61"/>
                  <a:pt x="37" y="59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26"/>
                  <a:pt x="28" y="26"/>
                  <a:pt x="28" y="26"/>
                </a:cubicBezTo>
                <a:cubicBezTo>
                  <a:pt x="39" y="19"/>
                  <a:pt x="39" y="19"/>
                  <a:pt x="39" y="19"/>
                </a:cubicBezTo>
                <a:cubicBezTo>
                  <a:pt x="41" y="18"/>
                  <a:pt x="43" y="19"/>
                  <a:pt x="44" y="21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7"/>
                  <a:pt x="62" y="49"/>
                  <a:pt x="61" y="50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115"/>
                  <a:pt x="87" y="115"/>
                  <a:pt x="87" y="115"/>
                </a:cubicBezTo>
                <a:cubicBezTo>
                  <a:pt x="86" y="115"/>
                  <a:pt x="85" y="115"/>
                  <a:pt x="84" y="116"/>
                </a:cubicBezTo>
                <a:cubicBezTo>
                  <a:pt x="82" y="117"/>
                  <a:pt x="81" y="120"/>
                  <a:pt x="82" y="122"/>
                </a:cubicBezTo>
                <a:cubicBezTo>
                  <a:pt x="80" y="120"/>
                  <a:pt x="77" y="120"/>
                  <a:pt x="75" y="121"/>
                </a:cubicBezTo>
                <a:cubicBezTo>
                  <a:pt x="73" y="123"/>
                  <a:pt x="72" y="126"/>
                  <a:pt x="74" y="128"/>
                </a:cubicBezTo>
                <a:cubicBezTo>
                  <a:pt x="75" y="130"/>
                  <a:pt x="75" y="130"/>
                  <a:pt x="75" y="130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73" y="132"/>
                  <a:pt x="73" y="132"/>
                  <a:pt x="73" y="132"/>
                </a:cubicBezTo>
                <a:close/>
                <a:moveTo>
                  <a:pt x="28" y="4"/>
                </a:moveTo>
                <a:cubicBezTo>
                  <a:pt x="28" y="24"/>
                  <a:pt x="28" y="24"/>
                  <a:pt x="28" y="24"/>
                </a:cubicBezTo>
                <a:cubicBezTo>
                  <a:pt x="36" y="15"/>
                  <a:pt x="36" y="15"/>
                  <a:pt x="36" y="15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29" y="5"/>
                  <a:pt x="28" y="4"/>
                </a:cubicBezTo>
                <a:close/>
                <a:moveTo>
                  <a:pt x="28" y="67"/>
                </a:moveTo>
                <a:cubicBezTo>
                  <a:pt x="11" y="43"/>
                  <a:pt x="11" y="43"/>
                  <a:pt x="11" y="43"/>
                </a:cubicBezTo>
                <a:cubicBezTo>
                  <a:pt x="10" y="41"/>
                  <a:pt x="10" y="38"/>
                  <a:pt x="11" y="37"/>
                </a:cubicBezTo>
                <a:cubicBezTo>
                  <a:pt x="5" y="27"/>
                  <a:pt x="5" y="27"/>
                  <a:pt x="5" y="27"/>
                </a:cubicBezTo>
                <a:cubicBezTo>
                  <a:pt x="0" y="19"/>
                  <a:pt x="2" y="9"/>
                  <a:pt x="9" y="4"/>
                </a:cubicBezTo>
                <a:cubicBezTo>
                  <a:pt x="15" y="0"/>
                  <a:pt x="22" y="0"/>
                  <a:pt x="28" y="4"/>
                </a:cubicBezTo>
                <a:cubicBezTo>
                  <a:pt x="28" y="24"/>
                  <a:pt x="28" y="24"/>
                  <a:pt x="28" y="24"/>
                </a:cubicBezTo>
                <a:cubicBezTo>
                  <a:pt x="21" y="31"/>
                  <a:pt x="21" y="31"/>
                  <a:pt x="21" y="31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45"/>
                  <a:pt x="28" y="45"/>
                  <a:pt x="28" y="45"/>
                </a:cubicBezTo>
                <a:cubicBezTo>
                  <a:pt x="22" y="37"/>
                  <a:pt x="22" y="37"/>
                  <a:pt x="22" y="37"/>
                </a:cubicBezTo>
                <a:cubicBezTo>
                  <a:pt x="21" y="36"/>
                  <a:pt x="21" y="34"/>
                  <a:pt x="22" y="33"/>
                </a:cubicBezTo>
                <a:cubicBezTo>
                  <a:pt x="15" y="37"/>
                  <a:pt x="15" y="37"/>
                  <a:pt x="15" y="37"/>
                </a:cubicBezTo>
                <a:cubicBezTo>
                  <a:pt x="14" y="39"/>
                  <a:pt x="13" y="41"/>
                  <a:pt x="14" y="43"/>
                </a:cubicBezTo>
                <a:cubicBezTo>
                  <a:pt x="28" y="63"/>
                  <a:pt x="28" y="63"/>
                  <a:pt x="28" y="63"/>
                </a:cubicBezTo>
                <a:lnTo>
                  <a:pt x="28" y="67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07" name="Freeform 80"/>
          <p:cNvSpPr>
            <a:spLocks noEditPoints="1"/>
          </p:cNvSpPr>
          <p:nvPr/>
        </p:nvSpPr>
        <p:spPr bwMode="auto">
          <a:xfrm>
            <a:off x="5339437" y="1660054"/>
            <a:ext cx="211876" cy="232112"/>
          </a:xfrm>
          <a:custGeom>
            <a:avLst/>
            <a:gdLst>
              <a:gd name="T0" fmla="*/ 101 w 130"/>
              <a:gd name="T1" fmla="*/ 65 h 142"/>
              <a:gd name="T2" fmla="*/ 97 w 130"/>
              <a:gd name="T3" fmla="*/ 81 h 142"/>
              <a:gd name="T4" fmla="*/ 97 w 130"/>
              <a:gd name="T5" fmla="*/ 94 h 142"/>
              <a:gd name="T6" fmla="*/ 100 w 130"/>
              <a:gd name="T7" fmla="*/ 95 h 142"/>
              <a:gd name="T8" fmla="*/ 111 w 130"/>
              <a:gd name="T9" fmla="*/ 112 h 142"/>
              <a:gd name="T10" fmla="*/ 97 w 130"/>
              <a:gd name="T11" fmla="*/ 103 h 142"/>
              <a:gd name="T12" fmla="*/ 97 w 130"/>
              <a:gd name="T13" fmla="*/ 28 h 142"/>
              <a:gd name="T14" fmla="*/ 111 w 130"/>
              <a:gd name="T15" fmla="*/ 19 h 142"/>
              <a:gd name="T16" fmla="*/ 100 w 130"/>
              <a:gd name="T17" fmla="*/ 35 h 142"/>
              <a:gd name="T18" fmla="*/ 97 w 130"/>
              <a:gd name="T19" fmla="*/ 36 h 142"/>
              <a:gd name="T20" fmla="*/ 127 w 130"/>
              <a:gd name="T21" fmla="*/ 62 h 142"/>
              <a:gd name="T22" fmla="*/ 108 w 130"/>
              <a:gd name="T23" fmla="*/ 65 h 142"/>
              <a:gd name="T24" fmla="*/ 127 w 130"/>
              <a:gd name="T25" fmla="*/ 69 h 142"/>
              <a:gd name="T26" fmla="*/ 127 w 130"/>
              <a:gd name="T27" fmla="*/ 62 h 142"/>
              <a:gd name="T28" fmla="*/ 67 w 130"/>
              <a:gd name="T29" fmla="*/ 142 h 142"/>
              <a:gd name="T30" fmla="*/ 85 w 130"/>
              <a:gd name="T31" fmla="*/ 95 h 142"/>
              <a:gd name="T32" fmla="*/ 97 w 130"/>
              <a:gd name="T33" fmla="*/ 50 h 142"/>
              <a:gd name="T34" fmla="*/ 65 w 130"/>
              <a:gd name="T35" fmla="*/ 37 h 142"/>
              <a:gd name="T36" fmla="*/ 93 w 130"/>
              <a:gd name="T37" fmla="*/ 65 h 142"/>
              <a:gd name="T38" fmla="*/ 79 w 130"/>
              <a:gd name="T39" fmla="*/ 90 h 142"/>
              <a:gd name="T40" fmla="*/ 78 w 130"/>
              <a:gd name="T41" fmla="*/ 110 h 142"/>
              <a:gd name="T42" fmla="*/ 65 w 130"/>
              <a:gd name="T43" fmla="*/ 142 h 142"/>
              <a:gd name="T44" fmla="*/ 97 w 130"/>
              <a:gd name="T45" fmla="*/ 36 h 142"/>
              <a:gd name="T46" fmla="*/ 95 w 130"/>
              <a:gd name="T47" fmla="*/ 31 h 142"/>
              <a:gd name="T48" fmla="*/ 97 w 130"/>
              <a:gd name="T49" fmla="*/ 94 h 142"/>
              <a:gd name="T50" fmla="*/ 95 w 130"/>
              <a:gd name="T51" fmla="*/ 100 h 142"/>
              <a:gd name="T52" fmla="*/ 97 w 130"/>
              <a:gd name="T53" fmla="*/ 94 h 142"/>
              <a:gd name="T54" fmla="*/ 65 w 130"/>
              <a:gd name="T55" fmla="*/ 0 h 142"/>
              <a:gd name="T56" fmla="*/ 68 w 130"/>
              <a:gd name="T57" fmla="*/ 3 h 142"/>
              <a:gd name="T58" fmla="*/ 65 w 130"/>
              <a:gd name="T59" fmla="*/ 23 h 142"/>
              <a:gd name="T60" fmla="*/ 65 w 130"/>
              <a:gd name="T61" fmla="*/ 23 h 142"/>
              <a:gd name="T62" fmla="*/ 32 w 130"/>
              <a:gd name="T63" fmla="*/ 50 h 142"/>
              <a:gd name="T64" fmla="*/ 45 w 130"/>
              <a:gd name="T65" fmla="*/ 96 h 142"/>
              <a:gd name="T66" fmla="*/ 63 w 130"/>
              <a:gd name="T67" fmla="*/ 142 h 142"/>
              <a:gd name="T68" fmla="*/ 65 w 130"/>
              <a:gd name="T69" fmla="*/ 110 h 142"/>
              <a:gd name="T70" fmla="*/ 52 w 130"/>
              <a:gd name="T71" fmla="*/ 93 h 142"/>
              <a:gd name="T72" fmla="*/ 36 w 130"/>
              <a:gd name="T73" fmla="*/ 65 h 142"/>
              <a:gd name="T74" fmla="*/ 65 w 130"/>
              <a:gd name="T75" fmla="*/ 37 h 142"/>
              <a:gd name="T76" fmla="*/ 65 w 130"/>
              <a:gd name="T77" fmla="*/ 29 h 142"/>
              <a:gd name="T78" fmla="*/ 65 w 130"/>
              <a:gd name="T79" fmla="*/ 0 h 142"/>
              <a:gd name="T80" fmla="*/ 62 w 130"/>
              <a:gd name="T81" fmla="*/ 20 h 142"/>
              <a:gd name="T82" fmla="*/ 65 w 130"/>
              <a:gd name="T83" fmla="*/ 0 h 142"/>
              <a:gd name="T84" fmla="*/ 32 w 130"/>
              <a:gd name="T85" fmla="*/ 94 h 142"/>
              <a:gd name="T86" fmla="*/ 35 w 130"/>
              <a:gd name="T87" fmla="*/ 100 h 142"/>
              <a:gd name="T88" fmla="*/ 32 w 130"/>
              <a:gd name="T89" fmla="*/ 36 h 142"/>
              <a:gd name="T90" fmla="*/ 35 w 130"/>
              <a:gd name="T91" fmla="*/ 31 h 142"/>
              <a:gd name="T92" fmla="*/ 32 w 130"/>
              <a:gd name="T93" fmla="*/ 36 h 142"/>
              <a:gd name="T94" fmla="*/ 29 w 130"/>
              <a:gd name="T95" fmla="*/ 65 h 142"/>
              <a:gd name="T96" fmla="*/ 32 w 130"/>
              <a:gd name="T97" fmla="*/ 50 h 142"/>
              <a:gd name="T98" fmla="*/ 32 w 130"/>
              <a:gd name="T99" fmla="*/ 36 h 142"/>
              <a:gd name="T100" fmla="*/ 30 w 130"/>
              <a:gd name="T101" fmla="*/ 35 h 142"/>
              <a:gd name="T102" fmla="*/ 19 w 130"/>
              <a:gd name="T103" fmla="*/ 19 h 142"/>
              <a:gd name="T104" fmla="*/ 32 w 130"/>
              <a:gd name="T105" fmla="*/ 28 h 142"/>
              <a:gd name="T106" fmla="*/ 32 w 130"/>
              <a:gd name="T107" fmla="*/ 103 h 142"/>
              <a:gd name="T108" fmla="*/ 19 w 130"/>
              <a:gd name="T109" fmla="*/ 112 h 142"/>
              <a:gd name="T110" fmla="*/ 30 w 130"/>
              <a:gd name="T111" fmla="*/ 95 h 142"/>
              <a:gd name="T112" fmla="*/ 32 w 130"/>
              <a:gd name="T113" fmla="*/ 94 h 142"/>
              <a:gd name="T114" fmla="*/ 22 w 130"/>
              <a:gd name="T115" fmla="*/ 65 h 142"/>
              <a:gd name="T116" fmla="*/ 3 w 130"/>
              <a:gd name="T117" fmla="*/ 62 h 142"/>
              <a:gd name="T118" fmla="*/ 3 w 130"/>
              <a:gd name="T119" fmla="*/ 69 h 142"/>
              <a:gd name="T120" fmla="*/ 22 w 130"/>
              <a:gd name="T121" fmla="*/ 6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0" h="142">
                <a:moveTo>
                  <a:pt x="97" y="81"/>
                </a:moveTo>
                <a:cubicBezTo>
                  <a:pt x="100" y="76"/>
                  <a:pt x="101" y="71"/>
                  <a:pt x="101" y="65"/>
                </a:cubicBezTo>
                <a:cubicBezTo>
                  <a:pt x="101" y="60"/>
                  <a:pt x="100" y="55"/>
                  <a:pt x="97" y="50"/>
                </a:cubicBezTo>
                <a:cubicBezTo>
                  <a:pt x="97" y="81"/>
                  <a:pt x="97" y="81"/>
                  <a:pt x="97" y="81"/>
                </a:cubicBezTo>
                <a:close/>
                <a:moveTo>
                  <a:pt x="97" y="103"/>
                </a:moveTo>
                <a:cubicBezTo>
                  <a:pt x="97" y="94"/>
                  <a:pt x="97" y="94"/>
                  <a:pt x="97" y="94"/>
                </a:cubicBezTo>
                <a:cubicBezTo>
                  <a:pt x="98" y="94"/>
                  <a:pt x="99" y="95"/>
                  <a:pt x="100" y="95"/>
                </a:cubicBezTo>
                <a:cubicBezTo>
                  <a:pt x="100" y="95"/>
                  <a:pt x="100" y="95"/>
                  <a:pt x="100" y="95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13" y="108"/>
                  <a:pt x="113" y="110"/>
                  <a:pt x="111" y="112"/>
                </a:cubicBezTo>
                <a:cubicBezTo>
                  <a:pt x="110" y="113"/>
                  <a:pt x="108" y="113"/>
                  <a:pt x="106" y="112"/>
                </a:cubicBezTo>
                <a:cubicBezTo>
                  <a:pt x="97" y="103"/>
                  <a:pt x="97" y="103"/>
                  <a:pt x="97" y="103"/>
                </a:cubicBezTo>
                <a:close/>
                <a:moveTo>
                  <a:pt x="97" y="36"/>
                </a:moveTo>
                <a:cubicBezTo>
                  <a:pt x="97" y="28"/>
                  <a:pt x="97" y="28"/>
                  <a:pt x="97" y="28"/>
                </a:cubicBezTo>
                <a:cubicBezTo>
                  <a:pt x="106" y="19"/>
                  <a:pt x="106" y="19"/>
                  <a:pt x="106" y="19"/>
                </a:cubicBezTo>
                <a:cubicBezTo>
                  <a:pt x="108" y="18"/>
                  <a:pt x="110" y="18"/>
                  <a:pt x="111" y="19"/>
                </a:cubicBezTo>
                <a:cubicBezTo>
                  <a:pt x="113" y="20"/>
                  <a:pt x="113" y="23"/>
                  <a:pt x="111" y="24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99" y="36"/>
                  <a:pt x="98" y="36"/>
                  <a:pt x="97" y="36"/>
                </a:cubicBezTo>
                <a:close/>
                <a:moveTo>
                  <a:pt x="127" y="62"/>
                </a:moveTo>
                <a:cubicBezTo>
                  <a:pt x="127" y="62"/>
                  <a:pt x="127" y="62"/>
                  <a:pt x="127" y="62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09" y="62"/>
                  <a:pt x="108" y="64"/>
                  <a:pt x="108" y="65"/>
                </a:cubicBezTo>
                <a:cubicBezTo>
                  <a:pt x="108" y="67"/>
                  <a:pt x="109" y="69"/>
                  <a:pt x="111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9" y="69"/>
                  <a:pt x="130" y="67"/>
                  <a:pt x="130" y="65"/>
                </a:cubicBezTo>
                <a:cubicBezTo>
                  <a:pt x="130" y="64"/>
                  <a:pt x="129" y="62"/>
                  <a:pt x="127" y="62"/>
                </a:cubicBezTo>
                <a:close/>
                <a:moveTo>
                  <a:pt x="65" y="142"/>
                </a:moveTo>
                <a:cubicBezTo>
                  <a:pt x="67" y="142"/>
                  <a:pt x="67" y="142"/>
                  <a:pt x="67" y="142"/>
                </a:cubicBezTo>
                <a:cubicBezTo>
                  <a:pt x="77" y="142"/>
                  <a:pt x="85" y="134"/>
                  <a:pt x="85" y="124"/>
                </a:cubicBezTo>
                <a:cubicBezTo>
                  <a:pt x="85" y="95"/>
                  <a:pt x="85" y="95"/>
                  <a:pt x="85" y="95"/>
                </a:cubicBezTo>
                <a:cubicBezTo>
                  <a:pt x="90" y="92"/>
                  <a:pt x="95" y="87"/>
                  <a:pt x="97" y="81"/>
                </a:cubicBezTo>
                <a:cubicBezTo>
                  <a:pt x="97" y="50"/>
                  <a:pt x="97" y="50"/>
                  <a:pt x="97" y="50"/>
                </a:cubicBezTo>
                <a:cubicBezTo>
                  <a:pt x="92" y="38"/>
                  <a:pt x="79" y="29"/>
                  <a:pt x="65" y="29"/>
                </a:cubicBezTo>
                <a:cubicBezTo>
                  <a:pt x="65" y="37"/>
                  <a:pt x="65" y="37"/>
                  <a:pt x="65" y="37"/>
                </a:cubicBezTo>
                <a:cubicBezTo>
                  <a:pt x="73" y="37"/>
                  <a:pt x="80" y="40"/>
                  <a:pt x="85" y="45"/>
                </a:cubicBezTo>
                <a:cubicBezTo>
                  <a:pt x="90" y="50"/>
                  <a:pt x="93" y="57"/>
                  <a:pt x="93" y="65"/>
                </a:cubicBezTo>
                <a:cubicBezTo>
                  <a:pt x="93" y="76"/>
                  <a:pt x="88" y="85"/>
                  <a:pt x="79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78" y="91"/>
                  <a:pt x="78" y="92"/>
                  <a:pt x="78" y="93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5" y="142"/>
                  <a:pt x="65" y="142"/>
                  <a:pt x="65" y="142"/>
                </a:cubicBezTo>
                <a:close/>
                <a:moveTo>
                  <a:pt x="97" y="28"/>
                </a:moveTo>
                <a:cubicBezTo>
                  <a:pt x="97" y="36"/>
                  <a:pt x="97" y="36"/>
                  <a:pt x="97" y="36"/>
                </a:cubicBezTo>
                <a:cubicBezTo>
                  <a:pt x="97" y="36"/>
                  <a:pt x="96" y="36"/>
                  <a:pt x="95" y="35"/>
                </a:cubicBezTo>
                <a:cubicBezTo>
                  <a:pt x="94" y="34"/>
                  <a:pt x="94" y="32"/>
                  <a:pt x="95" y="31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97" y="94"/>
                </a:moveTo>
                <a:cubicBezTo>
                  <a:pt x="97" y="103"/>
                  <a:pt x="97" y="103"/>
                  <a:pt x="97" y="103"/>
                </a:cubicBezTo>
                <a:cubicBezTo>
                  <a:pt x="95" y="100"/>
                  <a:pt x="95" y="100"/>
                  <a:pt x="95" y="100"/>
                </a:cubicBezTo>
                <a:cubicBezTo>
                  <a:pt x="94" y="99"/>
                  <a:pt x="94" y="97"/>
                  <a:pt x="95" y="95"/>
                </a:cubicBezTo>
                <a:cubicBezTo>
                  <a:pt x="96" y="95"/>
                  <a:pt x="97" y="94"/>
                  <a:pt x="97" y="94"/>
                </a:cubicBezTo>
                <a:close/>
                <a:moveTo>
                  <a:pt x="65" y="23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7" y="0"/>
                  <a:pt x="68" y="2"/>
                  <a:pt x="68" y="3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21"/>
                  <a:pt x="67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lose/>
                <a:moveTo>
                  <a:pt x="65" y="29"/>
                </a:moveTo>
                <a:cubicBezTo>
                  <a:pt x="50" y="29"/>
                  <a:pt x="38" y="37"/>
                  <a:pt x="32" y="50"/>
                </a:cubicBezTo>
                <a:cubicBezTo>
                  <a:pt x="32" y="81"/>
                  <a:pt x="32" y="81"/>
                  <a:pt x="32" y="81"/>
                </a:cubicBezTo>
                <a:cubicBezTo>
                  <a:pt x="35" y="87"/>
                  <a:pt x="40" y="92"/>
                  <a:pt x="45" y="96"/>
                </a:cubicBezTo>
                <a:cubicBezTo>
                  <a:pt x="45" y="124"/>
                  <a:pt x="45" y="124"/>
                  <a:pt x="45" y="124"/>
                </a:cubicBezTo>
                <a:cubicBezTo>
                  <a:pt x="45" y="134"/>
                  <a:pt x="53" y="142"/>
                  <a:pt x="63" y="142"/>
                </a:cubicBezTo>
                <a:cubicBezTo>
                  <a:pt x="65" y="142"/>
                  <a:pt x="65" y="142"/>
                  <a:pt x="65" y="142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2" y="93"/>
                  <a:pt x="52" y="93"/>
                  <a:pt x="52" y="93"/>
                </a:cubicBezTo>
                <a:cubicBezTo>
                  <a:pt x="52" y="92"/>
                  <a:pt x="52" y="91"/>
                  <a:pt x="51" y="90"/>
                </a:cubicBezTo>
                <a:cubicBezTo>
                  <a:pt x="42" y="85"/>
                  <a:pt x="36" y="76"/>
                  <a:pt x="36" y="65"/>
                </a:cubicBezTo>
                <a:cubicBezTo>
                  <a:pt x="36" y="57"/>
                  <a:pt x="39" y="50"/>
                  <a:pt x="44" y="45"/>
                </a:cubicBezTo>
                <a:cubicBezTo>
                  <a:pt x="50" y="40"/>
                  <a:pt x="57" y="37"/>
                  <a:pt x="65" y="37"/>
                </a:cubicBezTo>
                <a:cubicBezTo>
                  <a:pt x="65" y="37"/>
                  <a:pt x="65" y="37"/>
                  <a:pt x="65" y="37"/>
                </a:cubicBezTo>
                <a:cubicBezTo>
                  <a:pt x="65" y="29"/>
                  <a:pt x="65" y="29"/>
                  <a:pt x="65" y="29"/>
                </a:cubicBezTo>
                <a:cubicBezTo>
                  <a:pt x="65" y="29"/>
                  <a:pt x="65" y="29"/>
                  <a:pt x="65" y="29"/>
                </a:cubicBezTo>
                <a:close/>
                <a:moveTo>
                  <a:pt x="65" y="0"/>
                </a:moveTo>
                <a:cubicBezTo>
                  <a:pt x="65" y="23"/>
                  <a:pt x="65" y="23"/>
                  <a:pt x="65" y="23"/>
                </a:cubicBezTo>
                <a:cubicBezTo>
                  <a:pt x="63" y="23"/>
                  <a:pt x="62" y="21"/>
                  <a:pt x="62" y="20"/>
                </a:cubicBezTo>
                <a:cubicBezTo>
                  <a:pt x="62" y="3"/>
                  <a:pt x="62" y="3"/>
                  <a:pt x="62" y="3"/>
                </a:cubicBezTo>
                <a:cubicBezTo>
                  <a:pt x="62" y="2"/>
                  <a:pt x="63" y="0"/>
                  <a:pt x="65" y="0"/>
                </a:cubicBezTo>
                <a:close/>
                <a:moveTo>
                  <a:pt x="32" y="103"/>
                </a:moveTo>
                <a:cubicBezTo>
                  <a:pt x="32" y="94"/>
                  <a:pt x="32" y="94"/>
                  <a:pt x="32" y="94"/>
                </a:cubicBezTo>
                <a:cubicBezTo>
                  <a:pt x="33" y="94"/>
                  <a:pt x="34" y="95"/>
                  <a:pt x="35" y="95"/>
                </a:cubicBezTo>
                <a:cubicBezTo>
                  <a:pt x="36" y="97"/>
                  <a:pt x="36" y="99"/>
                  <a:pt x="35" y="100"/>
                </a:cubicBezTo>
                <a:cubicBezTo>
                  <a:pt x="32" y="103"/>
                  <a:pt x="32" y="103"/>
                  <a:pt x="32" y="103"/>
                </a:cubicBezTo>
                <a:close/>
                <a:moveTo>
                  <a:pt x="32" y="36"/>
                </a:moveTo>
                <a:cubicBezTo>
                  <a:pt x="32" y="28"/>
                  <a:pt x="32" y="28"/>
                  <a:pt x="32" y="28"/>
                </a:cubicBezTo>
                <a:cubicBezTo>
                  <a:pt x="35" y="31"/>
                  <a:pt x="35" y="31"/>
                  <a:pt x="35" y="31"/>
                </a:cubicBezTo>
                <a:cubicBezTo>
                  <a:pt x="36" y="32"/>
                  <a:pt x="36" y="34"/>
                  <a:pt x="35" y="35"/>
                </a:cubicBezTo>
                <a:cubicBezTo>
                  <a:pt x="34" y="36"/>
                  <a:pt x="33" y="36"/>
                  <a:pt x="32" y="36"/>
                </a:cubicBezTo>
                <a:close/>
                <a:moveTo>
                  <a:pt x="32" y="50"/>
                </a:moveTo>
                <a:cubicBezTo>
                  <a:pt x="30" y="54"/>
                  <a:pt x="29" y="60"/>
                  <a:pt x="29" y="65"/>
                </a:cubicBezTo>
                <a:cubicBezTo>
                  <a:pt x="29" y="71"/>
                  <a:pt x="30" y="76"/>
                  <a:pt x="32" y="81"/>
                </a:cubicBezTo>
                <a:cubicBezTo>
                  <a:pt x="32" y="50"/>
                  <a:pt x="32" y="50"/>
                  <a:pt x="32" y="50"/>
                </a:cubicBezTo>
                <a:close/>
                <a:moveTo>
                  <a:pt x="32" y="28"/>
                </a:move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1" y="36"/>
                  <a:pt x="30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19" y="24"/>
                  <a:pt x="19" y="24"/>
                  <a:pt x="19" y="24"/>
                </a:cubicBezTo>
                <a:cubicBezTo>
                  <a:pt x="17" y="23"/>
                  <a:pt x="17" y="20"/>
                  <a:pt x="19" y="19"/>
                </a:cubicBezTo>
                <a:cubicBezTo>
                  <a:pt x="20" y="18"/>
                  <a:pt x="22" y="18"/>
                  <a:pt x="24" y="19"/>
                </a:cubicBezTo>
                <a:cubicBezTo>
                  <a:pt x="32" y="28"/>
                  <a:pt x="32" y="28"/>
                  <a:pt x="32" y="28"/>
                </a:cubicBezTo>
                <a:close/>
                <a:moveTo>
                  <a:pt x="32" y="94"/>
                </a:moveTo>
                <a:cubicBezTo>
                  <a:pt x="32" y="103"/>
                  <a:pt x="32" y="103"/>
                  <a:pt x="32" y="103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2" y="113"/>
                  <a:pt x="20" y="113"/>
                  <a:pt x="19" y="112"/>
                </a:cubicBezTo>
                <a:cubicBezTo>
                  <a:pt x="17" y="110"/>
                  <a:pt x="17" y="108"/>
                  <a:pt x="19" y="107"/>
                </a:cubicBezTo>
                <a:cubicBezTo>
                  <a:pt x="30" y="95"/>
                  <a:pt x="30" y="95"/>
                  <a:pt x="30" y="95"/>
                </a:cubicBezTo>
                <a:cubicBezTo>
                  <a:pt x="30" y="95"/>
                  <a:pt x="30" y="95"/>
                  <a:pt x="30" y="95"/>
                </a:cubicBezTo>
                <a:cubicBezTo>
                  <a:pt x="31" y="95"/>
                  <a:pt x="32" y="95"/>
                  <a:pt x="32" y="94"/>
                </a:cubicBezTo>
                <a:close/>
                <a:moveTo>
                  <a:pt x="22" y="65"/>
                </a:moveTo>
                <a:cubicBezTo>
                  <a:pt x="22" y="65"/>
                  <a:pt x="22" y="65"/>
                  <a:pt x="22" y="65"/>
                </a:cubicBezTo>
                <a:cubicBezTo>
                  <a:pt x="22" y="64"/>
                  <a:pt x="21" y="62"/>
                  <a:pt x="19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2"/>
                  <a:pt x="0" y="64"/>
                  <a:pt x="0" y="65"/>
                </a:cubicBezTo>
                <a:cubicBezTo>
                  <a:pt x="0" y="67"/>
                  <a:pt x="1" y="69"/>
                  <a:pt x="3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69"/>
                  <a:pt x="22" y="67"/>
                  <a:pt x="22" y="65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08" name="Freeform 81"/>
          <p:cNvSpPr>
            <a:spLocks noEditPoints="1"/>
          </p:cNvSpPr>
          <p:nvPr/>
        </p:nvSpPr>
        <p:spPr bwMode="auto">
          <a:xfrm>
            <a:off x="4280056" y="1348192"/>
            <a:ext cx="320195" cy="460652"/>
          </a:xfrm>
          <a:custGeom>
            <a:avLst/>
            <a:gdLst>
              <a:gd name="T0" fmla="*/ 98 w 196"/>
              <a:gd name="T1" fmla="*/ 5 h 282"/>
              <a:gd name="T2" fmla="*/ 113 w 196"/>
              <a:gd name="T3" fmla="*/ 0 h 282"/>
              <a:gd name="T4" fmla="*/ 155 w 196"/>
              <a:gd name="T5" fmla="*/ 128 h 282"/>
              <a:gd name="T6" fmla="*/ 108 w 196"/>
              <a:gd name="T7" fmla="*/ 143 h 282"/>
              <a:gd name="T8" fmla="*/ 98 w 196"/>
              <a:gd name="T9" fmla="*/ 111 h 282"/>
              <a:gd name="T10" fmla="*/ 98 w 196"/>
              <a:gd name="T11" fmla="*/ 5 h 282"/>
              <a:gd name="T12" fmla="*/ 98 w 196"/>
              <a:gd name="T13" fmla="*/ 222 h 282"/>
              <a:gd name="T14" fmla="*/ 136 w 196"/>
              <a:gd name="T15" fmla="*/ 209 h 282"/>
              <a:gd name="T16" fmla="*/ 107 w 196"/>
              <a:gd name="T17" fmla="*/ 209 h 282"/>
              <a:gd name="T18" fmla="*/ 107 w 196"/>
              <a:gd name="T19" fmla="*/ 192 h 282"/>
              <a:gd name="T20" fmla="*/ 152 w 196"/>
              <a:gd name="T21" fmla="*/ 192 h 282"/>
              <a:gd name="T22" fmla="*/ 189 w 196"/>
              <a:gd name="T23" fmla="*/ 192 h 282"/>
              <a:gd name="T24" fmla="*/ 196 w 196"/>
              <a:gd name="T25" fmla="*/ 192 h 282"/>
              <a:gd name="T26" fmla="*/ 196 w 196"/>
              <a:gd name="T27" fmla="*/ 209 h 282"/>
              <a:gd name="T28" fmla="*/ 180 w 196"/>
              <a:gd name="T29" fmla="*/ 209 h 282"/>
              <a:gd name="T30" fmla="*/ 134 w 196"/>
              <a:gd name="T31" fmla="*/ 247 h 282"/>
              <a:gd name="T32" fmla="*/ 169 w 196"/>
              <a:gd name="T33" fmla="*/ 267 h 282"/>
              <a:gd name="T34" fmla="*/ 169 w 196"/>
              <a:gd name="T35" fmla="*/ 282 h 282"/>
              <a:gd name="T36" fmla="*/ 98 w 196"/>
              <a:gd name="T37" fmla="*/ 282 h 282"/>
              <a:gd name="T38" fmla="*/ 98 w 196"/>
              <a:gd name="T39" fmla="*/ 268 h 282"/>
              <a:gd name="T40" fmla="*/ 111 w 196"/>
              <a:gd name="T41" fmla="*/ 255 h 282"/>
              <a:gd name="T42" fmla="*/ 98 w 196"/>
              <a:gd name="T43" fmla="*/ 242 h 282"/>
              <a:gd name="T44" fmla="*/ 98 w 196"/>
              <a:gd name="T45" fmla="*/ 222 h 282"/>
              <a:gd name="T46" fmla="*/ 67 w 196"/>
              <a:gd name="T47" fmla="*/ 15 h 282"/>
              <a:gd name="T48" fmla="*/ 98 w 196"/>
              <a:gd name="T49" fmla="*/ 5 h 282"/>
              <a:gd name="T50" fmla="*/ 98 w 196"/>
              <a:gd name="T51" fmla="*/ 111 h 282"/>
              <a:gd name="T52" fmla="*/ 92 w 196"/>
              <a:gd name="T53" fmla="*/ 92 h 282"/>
              <a:gd name="T54" fmla="*/ 33 w 196"/>
              <a:gd name="T55" fmla="*/ 157 h 282"/>
              <a:gd name="T56" fmla="*/ 98 w 196"/>
              <a:gd name="T57" fmla="*/ 222 h 282"/>
              <a:gd name="T58" fmla="*/ 98 w 196"/>
              <a:gd name="T59" fmla="*/ 222 h 282"/>
              <a:gd name="T60" fmla="*/ 98 w 196"/>
              <a:gd name="T61" fmla="*/ 242 h 282"/>
              <a:gd name="T62" fmla="*/ 85 w 196"/>
              <a:gd name="T63" fmla="*/ 255 h 282"/>
              <a:gd name="T64" fmla="*/ 98 w 196"/>
              <a:gd name="T65" fmla="*/ 268 h 282"/>
              <a:gd name="T66" fmla="*/ 98 w 196"/>
              <a:gd name="T67" fmla="*/ 282 h 282"/>
              <a:gd name="T68" fmla="*/ 27 w 196"/>
              <a:gd name="T69" fmla="*/ 282 h 282"/>
              <a:gd name="T70" fmla="*/ 27 w 196"/>
              <a:gd name="T71" fmla="*/ 267 h 282"/>
              <a:gd name="T72" fmla="*/ 61 w 196"/>
              <a:gd name="T73" fmla="*/ 247 h 282"/>
              <a:gd name="T74" fmla="*/ 0 w 196"/>
              <a:gd name="T75" fmla="*/ 157 h 282"/>
              <a:gd name="T76" fmla="*/ 82 w 196"/>
              <a:gd name="T77" fmla="*/ 61 h 282"/>
              <a:gd name="T78" fmla="*/ 67 w 196"/>
              <a:gd name="T79" fmla="*/ 15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6" h="282">
                <a:moveTo>
                  <a:pt x="98" y="5"/>
                </a:moveTo>
                <a:cubicBezTo>
                  <a:pt x="113" y="0"/>
                  <a:pt x="113" y="0"/>
                  <a:pt x="113" y="0"/>
                </a:cubicBezTo>
                <a:cubicBezTo>
                  <a:pt x="155" y="128"/>
                  <a:pt x="155" y="128"/>
                  <a:pt x="155" y="128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8" y="5"/>
                  <a:pt x="98" y="5"/>
                  <a:pt x="98" y="5"/>
                </a:cubicBezTo>
                <a:close/>
                <a:moveTo>
                  <a:pt x="98" y="222"/>
                </a:moveTo>
                <a:cubicBezTo>
                  <a:pt x="112" y="222"/>
                  <a:pt x="125" y="217"/>
                  <a:pt x="136" y="209"/>
                </a:cubicBezTo>
                <a:cubicBezTo>
                  <a:pt x="107" y="209"/>
                  <a:pt x="107" y="209"/>
                  <a:pt x="107" y="209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52" y="192"/>
                  <a:pt x="152" y="192"/>
                  <a:pt x="152" y="192"/>
                </a:cubicBezTo>
                <a:cubicBezTo>
                  <a:pt x="189" y="192"/>
                  <a:pt x="189" y="192"/>
                  <a:pt x="189" y="192"/>
                </a:cubicBezTo>
                <a:cubicBezTo>
                  <a:pt x="196" y="192"/>
                  <a:pt x="196" y="192"/>
                  <a:pt x="196" y="192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80" y="209"/>
                  <a:pt x="180" y="209"/>
                  <a:pt x="180" y="209"/>
                </a:cubicBezTo>
                <a:cubicBezTo>
                  <a:pt x="169" y="226"/>
                  <a:pt x="153" y="239"/>
                  <a:pt x="134" y="247"/>
                </a:cubicBezTo>
                <a:cubicBezTo>
                  <a:pt x="154" y="251"/>
                  <a:pt x="169" y="257"/>
                  <a:pt x="169" y="267"/>
                </a:cubicBezTo>
                <a:cubicBezTo>
                  <a:pt x="169" y="282"/>
                  <a:pt x="169" y="282"/>
                  <a:pt x="169" y="282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98" y="268"/>
                  <a:pt x="98" y="268"/>
                  <a:pt x="98" y="268"/>
                </a:cubicBezTo>
                <a:cubicBezTo>
                  <a:pt x="105" y="268"/>
                  <a:pt x="111" y="262"/>
                  <a:pt x="111" y="255"/>
                </a:cubicBezTo>
                <a:cubicBezTo>
                  <a:pt x="111" y="248"/>
                  <a:pt x="105" y="242"/>
                  <a:pt x="98" y="242"/>
                </a:cubicBezTo>
                <a:lnTo>
                  <a:pt x="98" y="222"/>
                </a:lnTo>
                <a:close/>
                <a:moveTo>
                  <a:pt x="67" y="15"/>
                </a:moveTo>
                <a:cubicBezTo>
                  <a:pt x="98" y="5"/>
                  <a:pt x="98" y="5"/>
                  <a:pt x="98" y="5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2" y="92"/>
                  <a:pt x="92" y="92"/>
                  <a:pt x="92" y="92"/>
                </a:cubicBezTo>
                <a:cubicBezTo>
                  <a:pt x="59" y="95"/>
                  <a:pt x="33" y="123"/>
                  <a:pt x="33" y="157"/>
                </a:cubicBezTo>
                <a:cubicBezTo>
                  <a:pt x="33" y="193"/>
                  <a:pt x="62" y="222"/>
                  <a:pt x="98" y="22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98" y="242"/>
                  <a:pt x="98" y="242"/>
                  <a:pt x="98" y="242"/>
                </a:cubicBezTo>
                <a:cubicBezTo>
                  <a:pt x="91" y="242"/>
                  <a:pt x="85" y="248"/>
                  <a:pt x="85" y="255"/>
                </a:cubicBezTo>
                <a:cubicBezTo>
                  <a:pt x="85" y="262"/>
                  <a:pt x="91" y="268"/>
                  <a:pt x="98" y="268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27" y="282"/>
                  <a:pt x="27" y="282"/>
                  <a:pt x="27" y="282"/>
                </a:cubicBezTo>
                <a:cubicBezTo>
                  <a:pt x="27" y="267"/>
                  <a:pt x="27" y="267"/>
                  <a:pt x="27" y="267"/>
                </a:cubicBezTo>
                <a:cubicBezTo>
                  <a:pt x="27" y="257"/>
                  <a:pt x="41" y="251"/>
                  <a:pt x="61" y="247"/>
                </a:cubicBezTo>
                <a:cubicBezTo>
                  <a:pt x="26" y="233"/>
                  <a:pt x="0" y="198"/>
                  <a:pt x="0" y="157"/>
                </a:cubicBezTo>
                <a:cubicBezTo>
                  <a:pt x="0" y="108"/>
                  <a:pt x="36" y="68"/>
                  <a:pt x="82" y="61"/>
                </a:cubicBezTo>
                <a:lnTo>
                  <a:pt x="67" y="15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09" name="Freeform 82"/>
          <p:cNvSpPr>
            <a:spLocks noEditPoints="1"/>
          </p:cNvSpPr>
          <p:nvPr/>
        </p:nvSpPr>
        <p:spPr bwMode="auto">
          <a:xfrm>
            <a:off x="4165786" y="1282725"/>
            <a:ext cx="184499" cy="163074"/>
          </a:xfrm>
          <a:custGeom>
            <a:avLst/>
            <a:gdLst>
              <a:gd name="T0" fmla="*/ 103 w 113"/>
              <a:gd name="T1" fmla="*/ 31 h 100"/>
              <a:gd name="T2" fmla="*/ 57 w 113"/>
              <a:gd name="T3" fmla="*/ 0 h 100"/>
              <a:gd name="T4" fmla="*/ 57 w 113"/>
              <a:gd name="T5" fmla="*/ 9 h 100"/>
              <a:gd name="T6" fmla="*/ 95 w 113"/>
              <a:gd name="T7" fmla="*/ 35 h 100"/>
              <a:gd name="T8" fmla="*/ 72 w 113"/>
              <a:gd name="T9" fmla="*/ 88 h 100"/>
              <a:gd name="T10" fmla="*/ 57 w 113"/>
              <a:gd name="T11" fmla="*/ 91 h 100"/>
              <a:gd name="T12" fmla="*/ 57 w 113"/>
              <a:gd name="T13" fmla="*/ 100 h 100"/>
              <a:gd name="T14" fmla="*/ 75 w 113"/>
              <a:gd name="T15" fmla="*/ 96 h 100"/>
              <a:gd name="T16" fmla="*/ 103 w 113"/>
              <a:gd name="T17" fmla="*/ 31 h 100"/>
              <a:gd name="T18" fmla="*/ 57 w 113"/>
              <a:gd name="T19" fmla="*/ 0 h 100"/>
              <a:gd name="T20" fmla="*/ 38 w 113"/>
              <a:gd name="T21" fmla="*/ 4 h 100"/>
              <a:gd name="T22" fmla="*/ 11 w 113"/>
              <a:gd name="T23" fmla="*/ 68 h 100"/>
              <a:gd name="T24" fmla="*/ 57 w 113"/>
              <a:gd name="T25" fmla="*/ 100 h 100"/>
              <a:gd name="T26" fmla="*/ 57 w 113"/>
              <a:gd name="T27" fmla="*/ 91 h 100"/>
              <a:gd name="T28" fmla="*/ 19 w 113"/>
              <a:gd name="T29" fmla="*/ 65 h 100"/>
              <a:gd name="T30" fmla="*/ 19 w 113"/>
              <a:gd name="T31" fmla="*/ 65 h 100"/>
              <a:gd name="T32" fmla="*/ 42 w 113"/>
              <a:gd name="T33" fmla="*/ 12 h 100"/>
              <a:gd name="T34" fmla="*/ 57 w 113"/>
              <a:gd name="T35" fmla="*/ 9 h 100"/>
              <a:gd name="T36" fmla="*/ 57 w 113"/>
              <a:gd name="T37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3" h="100">
                <a:moveTo>
                  <a:pt x="103" y="31"/>
                </a:moveTo>
                <a:cubicBezTo>
                  <a:pt x="95" y="12"/>
                  <a:pt x="77" y="0"/>
                  <a:pt x="57" y="0"/>
                </a:cubicBezTo>
                <a:cubicBezTo>
                  <a:pt x="57" y="9"/>
                  <a:pt x="57" y="9"/>
                  <a:pt x="57" y="9"/>
                </a:cubicBezTo>
                <a:cubicBezTo>
                  <a:pt x="73" y="9"/>
                  <a:pt x="88" y="19"/>
                  <a:pt x="95" y="35"/>
                </a:cubicBezTo>
                <a:cubicBezTo>
                  <a:pt x="103" y="56"/>
                  <a:pt x="93" y="79"/>
                  <a:pt x="72" y="88"/>
                </a:cubicBezTo>
                <a:cubicBezTo>
                  <a:pt x="67" y="90"/>
                  <a:pt x="62" y="91"/>
                  <a:pt x="57" y="91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63" y="100"/>
                  <a:pt x="69" y="99"/>
                  <a:pt x="75" y="96"/>
                </a:cubicBezTo>
                <a:cubicBezTo>
                  <a:pt x="101" y="86"/>
                  <a:pt x="113" y="57"/>
                  <a:pt x="103" y="31"/>
                </a:cubicBezTo>
                <a:close/>
                <a:moveTo>
                  <a:pt x="57" y="0"/>
                </a:moveTo>
                <a:cubicBezTo>
                  <a:pt x="51" y="0"/>
                  <a:pt x="44" y="1"/>
                  <a:pt x="38" y="4"/>
                </a:cubicBezTo>
                <a:cubicBezTo>
                  <a:pt x="13" y="14"/>
                  <a:pt x="0" y="43"/>
                  <a:pt x="11" y="68"/>
                </a:cubicBezTo>
                <a:cubicBezTo>
                  <a:pt x="18" y="88"/>
                  <a:pt x="37" y="100"/>
                  <a:pt x="57" y="100"/>
                </a:cubicBezTo>
                <a:cubicBezTo>
                  <a:pt x="57" y="91"/>
                  <a:pt x="57" y="91"/>
                  <a:pt x="57" y="91"/>
                </a:cubicBezTo>
                <a:cubicBezTo>
                  <a:pt x="41" y="90"/>
                  <a:pt x="26" y="81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1" y="44"/>
                  <a:pt x="21" y="21"/>
                  <a:pt x="42" y="12"/>
                </a:cubicBezTo>
                <a:cubicBezTo>
                  <a:pt x="47" y="10"/>
                  <a:pt x="52" y="9"/>
                  <a:pt x="57" y="9"/>
                </a:cubicBezTo>
                <a:lnTo>
                  <a:pt x="57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10" name="Freeform 83"/>
          <p:cNvSpPr/>
          <p:nvPr/>
        </p:nvSpPr>
        <p:spPr bwMode="auto">
          <a:xfrm>
            <a:off x="4113412" y="1380331"/>
            <a:ext cx="80941" cy="51184"/>
          </a:xfrm>
          <a:custGeom>
            <a:avLst/>
            <a:gdLst>
              <a:gd name="T0" fmla="*/ 7 w 68"/>
              <a:gd name="T1" fmla="*/ 43 h 43"/>
              <a:gd name="T2" fmla="*/ 0 w 68"/>
              <a:gd name="T3" fmla="*/ 25 h 43"/>
              <a:gd name="T4" fmla="*/ 62 w 68"/>
              <a:gd name="T5" fmla="*/ 0 h 43"/>
              <a:gd name="T6" fmla="*/ 68 w 68"/>
              <a:gd name="T7" fmla="*/ 18 h 43"/>
              <a:gd name="T8" fmla="*/ 7 w 68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3">
                <a:moveTo>
                  <a:pt x="7" y="43"/>
                </a:moveTo>
                <a:lnTo>
                  <a:pt x="0" y="25"/>
                </a:lnTo>
                <a:lnTo>
                  <a:pt x="62" y="0"/>
                </a:lnTo>
                <a:lnTo>
                  <a:pt x="68" y="18"/>
                </a:lnTo>
                <a:lnTo>
                  <a:pt x="7" y="43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11" name="Freeform 84"/>
          <p:cNvSpPr/>
          <p:nvPr/>
        </p:nvSpPr>
        <p:spPr bwMode="auto">
          <a:xfrm>
            <a:off x="4062229" y="1387473"/>
            <a:ext cx="109509" cy="66658"/>
          </a:xfrm>
          <a:custGeom>
            <a:avLst/>
            <a:gdLst>
              <a:gd name="T0" fmla="*/ 16 w 67"/>
              <a:gd name="T1" fmla="*/ 39 h 41"/>
              <a:gd name="T2" fmla="*/ 2 w 67"/>
              <a:gd name="T3" fmla="*/ 33 h 41"/>
              <a:gd name="T4" fmla="*/ 8 w 67"/>
              <a:gd name="T5" fmla="*/ 19 h 41"/>
              <a:gd name="T6" fmla="*/ 50 w 67"/>
              <a:gd name="T7" fmla="*/ 2 h 41"/>
              <a:gd name="T8" fmla="*/ 64 w 67"/>
              <a:gd name="T9" fmla="*/ 8 h 41"/>
              <a:gd name="T10" fmla="*/ 58 w 67"/>
              <a:gd name="T11" fmla="*/ 22 h 41"/>
              <a:gd name="T12" fmla="*/ 16 w 67"/>
              <a:gd name="T13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41">
                <a:moveTo>
                  <a:pt x="16" y="39"/>
                </a:moveTo>
                <a:cubicBezTo>
                  <a:pt x="10" y="41"/>
                  <a:pt x="4" y="39"/>
                  <a:pt x="2" y="33"/>
                </a:cubicBezTo>
                <a:cubicBezTo>
                  <a:pt x="0" y="28"/>
                  <a:pt x="2" y="21"/>
                  <a:pt x="8" y="19"/>
                </a:cubicBezTo>
                <a:cubicBezTo>
                  <a:pt x="50" y="2"/>
                  <a:pt x="50" y="2"/>
                  <a:pt x="50" y="2"/>
                </a:cubicBezTo>
                <a:cubicBezTo>
                  <a:pt x="56" y="0"/>
                  <a:pt x="62" y="3"/>
                  <a:pt x="64" y="8"/>
                </a:cubicBezTo>
                <a:cubicBezTo>
                  <a:pt x="67" y="14"/>
                  <a:pt x="64" y="20"/>
                  <a:pt x="58" y="22"/>
                </a:cubicBezTo>
                <a:lnTo>
                  <a:pt x="16" y="39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12" name="Freeform 85"/>
          <p:cNvSpPr>
            <a:spLocks noEditPoints="1"/>
          </p:cNvSpPr>
          <p:nvPr/>
        </p:nvSpPr>
        <p:spPr bwMode="auto">
          <a:xfrm>
            <a:off x="3999142" y="2256403"/>
            <a:ext cx="334479" cy="119032"/>
          </a:xfrm>
          <a:custGeom>
            <a:avLst/>
            <a:gdLst>
              <a:gd name="T0" fmla="*/ 142 w 205"/>
              <a:gd name="T1" fmla="*/ 5 h 73"/>
              <a:gd name="T2" fmla="*/ 157 w 205"/>
              <a:gd name="T3" fmla="*/ 2 h 73"/>
              <a:gd name="T4" fmla="*/ 164 w 205"/>
              <a:gd name="T5" fmla="*/ 5 h 73"/>
              <a:gd name="T6" fmla="*/ 179 w 205"/>
              <a:gd name="T7" fmla="*/ 2 h 73"/>
              <a:gd name="T8" fmla="*/ 202 w 205"/>
              <a:gd name="T9" fmla="*/ 18 h 73"/>
              <a:gd name="T10" fmla="*/ 187 w 205"/>
              <a:gd name="T11" fmla="*/ 42 h 73"/>
              <a:gd name="T12" fmla="*/ 177 w 205"/>
              <a:gd name="T13" fmla="*/ 43 h 73"/>
              <a:gd name="T14" fmla="*/ 166 w 205"/>
              <a:gd name="T15" fmla="*/ 18 h 73"/>
              <a:gd name="T16" fmla="*/ 172 w 205"/>
              <a:gd name="T17" fmla="*/ 45 h 73"/>
              <a:gd name="T18" fmla="*/ 167 w 205"/>
              <a:gd name="T19" fmla="*/ 50 h 73"/>
              <a:gd name="T20" fmla="*/ 142 w 205"/>
              <a:gd name="T21" fmla="*/ 55 h 73"/>
              <a:gd name="T22" fmla="*/ 142 w 205"/>
              <a:gd name="T23" fmla="*/ 20 h 73"/>
              <a:gd name="T24" fmla="*/ 158 w 205"/>
              <a:gd name="T25" fmla="*/ 17 h 73"/>
              <a:gd name="T26" fmla="*/ 163 w 205"/>
              <a:gd name="T27" fmla="*/ 19 h 73"/>
              <a:gd name="T28" fmla="*/ 161 w 205"/>
              <a:gd name="T29" fmla="*/ 9 h 73"/>
              <a:gd name="T30" fmla="*/ 155 w 205"/>
              <a:gd name="T31" fmla="*/ 5 h 73"/>
              <a:gd name="T32" fmla="*/ 142 w 205"/>
              <a:gd name="T33" fmla="*/ 8 h 73"/>
              <a:gd name="T34" fmla="*/ 142 w 205"/>
              <a:gd name="T35" fmla="*/ 5 h 73"/>
              <a:gd name="T36" fmla="*/ 28 w 205"/>
              <a:gd name="T37" fmla="*/ 30 h 73"/>
              <a:gd name="T38" fmla="*/ 116 w 205"/>
              <a:gd name="T39" fmla="*/ 13 h 73"/>
              <a:gd name="T40" fmla="*/ 121 w 205"/>
              <a:gd name="T41" fmla="*/ 9 h 73"/>
              <a:gd name="T42" fmla="*/ 142 w 205"/>
              <a:gd name="T43" fmla="*/ 5 h 73"/>
              <a:gd name="T44" fmla="*/ 142 w 205"/>
              <a:gd name="T45" fmla="*/ 8 h 73"/>
              <a:gd name="T46" fmla="*/ 124 w 205"/>
              <a:gd name="T47" fmla="*/ 11 h 73"/>
              <a:gd name="T48" fmla="*/ 120 w 205"/>
              <a:gd name="T49" fmla="*/ 17 h 73"/>
              <a:gd name="T50" fmla="*/ 122 w 205"/>
              <a:gd name="T51" fmla="*/ 28 h 73"/>
              <a:gd name="T52" fmla="*/ 122 w 205"/>
              <a:gd name="T53" fmla="*/ 28 h 73"/>
              <a:gd name="T54" fmla="*/ 126 w 205"/>
              <a:gd name="T55" fmla="*/ 24 h 73"/>
              <a:gd name="T56" fmla="*/ 142 w 205"/>
              <a:gd name="T57" fmla="*/ 20 h 73"/>
              <a:gd name="T58" fmla="*/ 142 w 205"/>
              <a:gd name="T59" fmla="*/ 55 h 73"/>
              <a:gd name="T60" fmla="*/ 130 w 205"/>
              <a:gd name="T61" fmla="*/ 57 h 73"/>
              <a:gd name="T62" fmla="*/ 125 w 205"/>
              <a:gd name="T63" fmla="*/ 56 h 73"/>
              <a:gd name="T64" fmla="*/ 35 w 205"/>
              <a:gd name="T65" fmla="*/ 73 h 73"/>
              <a:gd name="T66" fmla="*/ 28 w 205"/>
              <a:gd name="T67" fmla="*/ 70 h 73"/>
              <a:gd name="T68" fmla="*/ 28 w 205"/>
              <a:gd name="T69" fmla="*/ 67 h 73"/>
              <a:gd name="T70" fmla="*/ 35 w 205"/>
              <a:gd name="T71" fmla="*/ 70 h 73"/>
              <a:gd name="T72" fmla="*/ 35 w 205"/>
              <a:gd name="T73" fmla="*/ 70 h 73"/>
              <a:gd name="T74" fmla="*/ 37 w 205"/>
              <a:gd name="T75" fmla="*/ 70 h 73"/>
              <a:gd name="T76" fmla="*/ 42 w 205"/>
              <a:gd name="T77" fmla="*/ 62 h 73"/>
              <a:gd name="T78" fmla="*/ 36 w 205"/>
              <a:gd name="T79" fmla="*/ 57 h 73"/>
              <a:gd name="T80" fmla="*/ 40 w 205"/>
              <a:gd name="T81" fmla="*/ 50 h 73"/>
              <a:gd name="T82" fmla="*/ 34 w 205"/>
              <a:gd name="T83" fmla="*/ 45 h 73"/>
              <a:gd name="T84" fmla="*/ 37 w 205"/>
              <a:gd name="T85" fmla="*/ 38 h 73"/>
              <a:gd name="T86" fmla="*/ 30 w 205"/>
              <a:gd name="T87" fmla="*/ 33 h 73"/>
              <a:gd name="T88" fmla="*/ 28 w 205"/>
              <a:gd name="T89" fmla="*/ 33 h 73"/>
              <a:gd name="T90" fmla="*/ 28 w 205"/>
              <a:gd name="T91" fmla="*/ 34 h 73"/>
              <a:gd name="T92" fmla="*/ 28 w 205"/>
              <a:gd name="T93" fmla="*/ 30 h 73"/>
              <a:gd name="T94" fmla="*/ 26 w 205"/>
              <a:gd name="T95" fmla="*/ 31 h 73"/>
              <a:gd name="T96" fmla="*/ 28 w 205"/>
              <a:gd name="T97" fmla="*/ 30 h 73"/>
              <a:gd name="T98" fmla="*/ 28 w 205"/>
              <a:gd name="T99" fmla="*/ 34 h 73"/>
              <a:gd name="T100" fmla="*/ 13 w 205"/>
              <a:gd name="T101" fmla="*/ 49 h 73"/>
              <a:gd name="T102" fmla="*/ 15 w 205"/>
              <a:gd name="T103" fmla="*/ 62 h 73"/>
              <a:gd name="T104" fmla="*/ 28 w 205"/>
              <a:gd name="T105" fmla="*/ 67 h 73"/>
              <a:gd name="T106" fmla="*/ 28 w 205"/>
              <a:gd name="T107" fmla="*/ 70 h 73"/>
              <a:gd name="T108" fmla="*/ 0 w 205"/>
              <a:gd name="T109" fmla="*/ 58 h 73"/>
              <a:gd name="T110" fmla="*/ 26 w 205"/>
              <a:gd name="T111" fmla="*/ 3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5" h="73">
                <a:moveTo>
                  <a:pt x="142" y="5"/>
                </a:moveTo>
                <a:cubicBezTo>
                  <a:pt x="157" y="2"/>
                  <a:pt x="157" y="2"/>
                  <a:pt x="157" y="2"/>
                </a:cubicBezTo>
                <a:cubicBezTo>
                  <a:pt x="160" y="1"/>
                  <a:pt x="163" y="3"/>
                  <a:pt x="164" y="5"/>
                </a:cubicBezTo>
                <a:cubicBezTo>
                  <a:pt x="179" y="2"/>
                  <a:pt x="179" y="2"/>
                  <a:pt x="179" y="2"/>
                </a:cubicBezTo>
                <a:cubicBezTo>
                  <a:pt x="190" y="0"/>
                  <a:pt x="200" y="7"/>
                  <a:pt x="202" y="18"/>
                </a:cubicBezTo>
                <a:cubicBezTo>
                  <a:pt x="205" y="29"/>
                  <a:pt x="197" y="39"/>
                  <a:pt x="187" y="42"/>
                </a:cubicBezTo>
                <a:cubicBezTo>
                  <a:pt x="177" y="43"/>
                  <a:pt x="177" y="43"/>
                  <a:pt x="177" y="43"/>
                </a:cubicBezTo>
                <a:cubicBezTo>
                  <a:pt x="166" y="18"/>
                  <a:pt x="166" y="18"/>
                  <a:pt x="166" y="18"/>
                </a:cubicBezTo>
                <a:cubicBezTo>
                  <a:pt x="172" y="45"/>
                  <a:pt x="172" y="45"/>
                  <a:pt x="172" y="45"/>
                </a:cubicBezTo>
                <a:cubicBezTo>
                  <a:pt x="172" y="47"/>
                  <a:pt x="170" y="50"/>
                  <a:pt x="167" y="5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58" y="17"/>
                  <a:pt x="158" y="17"/>
                  <a:pt x="158" y="17"/>
                </a:cubicBezTo>
                <a:cubicBezTo>
                  <a:pt x="160" y="17"/>
                  <a:pt x="162" y="18"/>
                  <a:pt x="163" y="19"/>
                </a:cubicBezTo>
                <a:cubicBezTo>
                  <a:pt x="161" y="9"/>
                  <a:pt x="161" y="9"/>
                  <a:pt x="161" y="9"/>
                </a:cubicBezTo>
                <a:cubicBezTo>
                  <a:pt x="161" y="6"/>
                  <a:pt x="158" y="5"/>
                  <a:pt x="155" y="5"/>
                </a:cubicBezTo>
                <a:cubicBezTo>
                  <a:pt x="142" y="8"/>
                  <a:pt x="142" y="8"/>
                  <a:pt x="142" y="8"/>
                </a:cubicBezTo>
                <a:lnTo>
                  <a:pt x="142" y="5"/>
                </a:lnTo>
                <a:close/>
                <a:moveTo>
                  <a:pt x="28" y="30"/>
                </a:moveTo>
                <a:cubicBezTo>
                  <a:pt x="116" y="13"/>
                  <a:pt x="116" y="13"/>
                  <a:pt x="116" y="13"/>
                </a:cubicBezTo>
                <a:cubicBezTo>
                  <a:pt x="117" y="11"/>
                  <a:pt x="119" y="9"/>
                  <a:pt x="121" y="9"/>
                </a:cubicBezTo>
                <a:cubicBezTo>
                  <a:pt x="142" y="5"/>
                  <a:pt x="142" y="5"/>
                  <a:pt x="142" y="5"/>
                </a:cubicBezTo>
                <a:cubicBezTo>
                  <a:pt x="142" y="8"/>
                  <a:pt x="142" y="8"/>
                  <a:pt x="142" y="8"/>
                </a:cubicBezTo>
                <a:cubicBezTo>
                  <a:pt x="124" y="11"/>
                  <a:pt x="124" y="11"/>
                  <a:pt x="124" y="11"/>
                </a:cubicBezTo>
                <a:cubicBezTo>
                  <a:pt x="121" y="12"/>
                  <a:pt x="119" y="15"/>
                  <a:pt x="120" y="17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6"/>
                  <a:pt x="124" y="24"/>
                  <a:pt x="126" y="24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30" y="57"/>
                  <a:pt x="130" y="57"/>
                  <a:pt x="130" y="57"/>
                </a:cubicBezTo>
                <a:cubicBezTo>
                  <a:pt x="128" y="58"/>
                  <a:pt x="126" y="57"/>
                  <a:pt x="125" y="56"/>
                </a:cubicBezTo>
                <a:cubicBezTo>
                  <a:pt x="35" y="73"/>
                  <a:pt x="35" y="73"/>
                  <a:pt x="35" y="73"/>
                </a:cubicBezTo>
                <a:cubicBezTo>
                  <a:pt x="28" y="70"/>
                  <a:pt x="28" y="70"/>
                  <a:pt x="28" y="70"/>
                </a:cubicBezTo>
                <a:cubicBezTo>
                  <a:pt x="28" y="67"/>
                  <a:pt x="28" y="67"/>
                  <a:pt x="28" y="67"/>
                </a:cubicBezTo>
                <a:cubicBezTo>
                  <a:pt x="35" y="70"/>
                  <a:pt x="35" y="70"/>
                  <a:pt x="35" y="70"/>
                </a:cubicBezTo>
                <a:cubicBezTo>
                  <a:pt x="35" y="70"/>
                  <a:pt x="35" y="70"/>
                  <a:pt x="35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41" y="69"/>
                  <a:pt x="43" y="66"/>
                  <a:pt x="42" y="62"/>
                </a:cubicBezTo>
                <a:cubicBezTo>
                  <a:pt x="42" y="59"/>
                  <a:pt x="39" y="57"/>
                  <a:pt x="36" y="57"/>
                </a:cubicBezTo>
                <a:cubicBezTo>
                  <a:pt x="39" y="56"/>
                  <a:pt x="40" y="53"/>
                  <a:pt x="40" y="50"/>
                </a:cubicBezTo>
                <a:cubicBezTo>
                  <a:pt x="39" y="47"/>
                  <a:pt x="37" y="45"/>
                  <a:pt x="34" y="45"/>
                </a:cubicBezTo>
                <a:cubicBezTo>
                  <a:pt x="36" y="44"/>
                  <a:pt x="38" y="41"/>
                  <a:pt x="37" y="38"/>
                </a:cubicBezTo>
                <a:cubicBezTo>
                  <a:pt x="37" y="34"/>
                  <a:pt x="33" y="32"/>
                  <a:pt x="30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4"/>
                  <a:pt x="28" y="34"/>
                  <a:pt x="28" y="34"/>
                </a:cubicBezTo>
                <a:lnTo>
                  <a:pt x="28" y="30"/>
                </a:lnTo>
                <a:close/>
                <a:moveTo>
                  <a:pt x="26" y="31"/>
                </a:moveTo>
                <a:cubicBezTo>
                  <a:pt x="28" y="30"/>
                  <a:pt x="28" y="30"/>
                  <a:pt x="28" y="30"/>
                </a:cubicBezTo>
                <a:cubicBezTo>
                  <a:pt x="28" y="34"/>
                  <a:pt x="28" y="34"/>
                  <a:pt x="28" y="34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62"/>
                  <a:pt x="15" y="62"/>
                  <a:pt x="15" y="62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70"/>
                  <a:pt x="28" y="70"/>
                  <a:pt x="28" y="70"/>
                </a:cubicBezTo>
                <a:cubicBezTo>
                  <a:pt x="0" y="58"/>
                  <a:pt x="0" y="58"/>
                  <a:pt x="0" y="58"/>
                </a:cubicBezTo>
                <a:lnTo>
                  <a:pt x="26" y="31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13" name="Freeform 86"/>
          <p:cNvSpPr/>
          <p:nvPr/>
        </p:nvSpPr>
        <p:spPr bwMode="auto">
          <a:xfrm>
            <a:off x="5384669" y="2563504"/>
            <a:ext cx="184499" cy="236873"/>
          </a:xfrm>
          <a:custGeom>
            <a:avLst/>
            <a:gdLst>
              <a:gd name="T0" fmla="*/ 113 w 113"/>
              <a:gd name="T1" fmla="*/ 25 h 145"/>
              <a:gd name="T2" fmla="*/ 108 w 113"/>
              <a:gd name="T3" fmla="*/ 22 h 145"/>
              <a:gd name="T4" fmla="*/ 42 w 113"/>
              <a:gd name="T5" fmla="*/ 128 h 145"/>
              <a:gd name="T6" fmla="*/ 19 w 113"/>
              <a:gd name="T7" fmla="*/ 132 h 145"/>
              <a:gd name="T8" fmla="*/ 12 w 113"/>
              <a:gd name="T9" fmla="*/ 109 h 145"/>
              <a:gd name="T10" fmla="*/ 78 w 113"/>
              <a:gd name="T11" fmla="*/ 3 h 145"/>
              <a:gd name="T12" fmla="*/ 73 w 113"/>
              <a:gd name="T13" fmla="*/ 0 h 145"/>
              <a:gd name="T14" fmla="*/ 6 w 113"/>
              <a:gd name="T15" fmla="*/ 107 h 145"/>
              <a:gd name="T16" fmla="*/ 15 w 113"/>
              <a:gd name="T17" fmla="*/ 138 h 145"/>
              <a:gd name="T18" fmla="*/ 47 w 113"/>
              <a:gd name="T19" fmla="*/ 132 h 145"/>
              <a:gd name="T20" fmla="*/ 113 w 113"/>
              <a:gd name="T21" fmla="*/ 2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3" h="145">
                <a:moveTo>
                  <a:pt x="113" y="25"/>
                </a:moveTo>
                <a:cubicBezTo>
                  <a:pt x="108" y="22"/>
                  <a:pt x="108" y="22"/>
                  <a:pt x="108" y="22"/>
                </a:cubicBezTo>
                <a:cubicBezTo>
                  <a:pt x="42" y="128"/>
                  <a:pt x="42" y="128"/>
                  <a:pt x="42" y="128"/>
                </a:cubicBezTo>
                <a:cubicBezTo>
                  <a:pt x="38" y="135"/>
                  <a:pt x="27" y="137"/>
                  <a:pt x="19" y="132"/>
                </a:cubicBezTo>
                <a:cubicBezTo>
                  <a:pt x="11" y="127"/>
                  <a:pt x="8" y="117"/>
                  <a:pt x="12" y="109"/>
                </a:cubicBezTo>
                <a:cubicBezTo>
                  <a:pt x="78" y="3"/>
                  <a:pt x="78" y="3"/>
                  <a:pt x="78" y="3"/>
                </a:cubicBezTo>
                <a:cubicBezTo>
                  <a:pt x="73" y="0"/>
                  <a:pt x="73" y="0"/>
                  <a:pt x="73" y="0"/>
                </a:cubicBezTo>
                <a:cubicBezTo>
                  <a:pt x="6" y="107"/>
                  <a:pt x="6" y="107"/>
                  <a:pt x="6" y="107"/>
                </a:cubicBezTo>
                <a:cubicBezTo>
                  <a:pt x="0" y="117"/>
                  <a:pt x="4" y="131"/>
                  <a:pt x="15" y="138"/>
                </a:cubicBezTo>
                <a:cubicBezTo>
                  <a:pt x="26" y="145"/>
                  <a:pt x="40" y="142"/>
                  <a:pt x="47" y="132"/>
                </a:cubicBezTo>
                <a:lnTo>
                  <a:pt x="113" y="25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14" name="Freeform 87"/>
          <p:cNvSpPr/>
          <p:nvPr/>
        </p:nvSpPr>
        <p:spPr bwMode="auto">
          <a:xfrm>
            <a:off x="5489416" y="2555171"/>
            <a:ext cx="89274" cy="61896"/>
          </a:xfrm>
          <a:custGeom>
            <a:avLst/>
            <a:gdLst>
              <a:gd name="T0" fmla="*/ 54 w 55"/>
              <a:gd name="T1" fmla="*/ 35 h 38"/>
              <a:gd name="T2" fmla="*/ 48 w 55"/>
              <a:gd name="T3" fmla="*/ 37 h 38"/>
              <a:gd name="T4" fmla="*/ 3 w 55"/>
              <a:gd name="T5" fmla="*/ 9 h 38"/>
              <a:gd name="T6" fmla="*/ 2 w 55"/>
              <a:gd name="T7" fmla="*/ 3 h 38"/>
              <a:gd name="T8" fmla="*/ 8 w 55"/>
              <a:gd name="T9" fmla="*/ 1 h 38"/>
              <a:gd name="T10" fmla="*/ 53 w 55"/>
              <a:gd name="T11" fmla="*/ 29 h 38"/>
              <a:gd name="T12" fmla="*/ 54 w 55"/>
              <a:gd name="T13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38">
                <a:moveTo>
                  <a:pt x="54" y="35"/>
                </a:moveTo>
                <a:cubicBezTo>
                  <a:pt x="53" y="37"/>
                  <a:pt x="50" y="38"/>
                  <a:pt x="48" y="37"/>
                </a:cubicBezTo>
                <a:cubicBezTo>
                  <a:pt x="3" y="9"/>
                  <a:pt x="3" y="9"/>
                  <a:pt x="3" y="9"/>
                </a:cubicBezTo>
                <a:cubicBezTo>
                  <a:pt x="1" y="7"/>
                  <a:pt x="0" y="5"/>
                  <a:pt x="2" y="3"/>
                </a:cubicBezTo>
                <a:cubicBezTo>
                  <a:pt x="3" y="1"/>
                  <a:pt x="6" y="0"/>
                  <a:pt x="8" y="1"/>
                </a:cubicBezTo>
                <a:cubicBezTo>
                  <a:pt x="53" y="29"/>
                  <a:pt x="53" y="29"/>
                  <a:pt x="53" y="29"/>
                </a:cubicBezTo>
                <a:cubicBezTo>
                  <a:pt x="55" y="31"/>
                  <a:pt x="55" y="33"/>
                  <a:pt x="54" y="35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15" name="Freeform 88"/>
          <p:cNvSpPr/>
          <p:nvPr/>
        </p:nvSpPr>
        <p:spPr bwMode="auto">
          <a:xfrm>
            <a:off x="5420378" y="2603975"/>
            <a:ext cx="122603" cy="170215"/>
          </a:xfrm>
          <a:custGeom>
            <a:avLst/>
            <a:gdLst>
              <a:gd name="T0" fmla="*/ 75 w 75"/>
              <a:gd name="T1" fmla="*/ 4 h 104"/>
              <a:gd name="T2" fmla="*/ 69 w 75"/>
              <a:gd name="T3" fmla="*/ 0 h 104"/>
              <a:gd name="T4" fmla="*/ 10 w 75"/>
              <a:gd name="T5" fmla="*/ 95 h 104"/>
              <a:gd name="T6" fmla="*/ 0 w 75"/>
              <a:gd name="T7" fmla="*/ 100 h 104"/>
              <a:gd name="T8" fmla="*/ 1 w 75"/>
              <a:gd name="T9" fmla="*/ 101 h 104"/>
              <a:gd name="T10" fmla="*/ 17 w 75"/>
              <a:gd name="T11" fmla="*/ 98 h 104"/>
              <a:gd name="T12" fmla="*/ 75 w 75"/>
              <a:gd name="T13" fmla="*/ 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104">
                <a:moveTo>
                  <a:pt x="75" y="4"/>
                </a:moveTo>
                <a:cubicBezTo>
                  <a:pt x="69" y="0"/>
                  <a:pt x="69" y="0"/>
                  <a:pt x="69" y="0"/>
                </a:cubicBezTo>
                <a:cubicBezTo>
                  <a:pt x="10" y="95"/>
                  <a:pt x="10" y="95"/>
                  <a:pt x="10" y="95"/>
                </a:cubicBezTo>
                <a:cubicBezTo>
                  <a:pt x="8" y="98"/>
                  <a:pt x="4" y="100"/>
                  <a:pt x="0" y="100"/>
                </a:cubicBezTo>
                <a:cubicBezTo>
                  <a:pt x="0" y="100"/>
                  <a:pt x="1" y="100"/>
                  <a:pt x="1" y="101"/>
                </a:cubicBezTo>
                <a:cubicBezTo>
                  <a:pt x="7" y="104"/>
                  <a:pt x="14" y="103"/>
                  <a:pt x="17" y="98"/>
                </a:cubicBezTo>
                <a:lnTo>
                  <a:pt x="75" y="4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16" name="Freeform 89"/>
          <p:cNvSpPr>
            <a:spLocks noEditPoints="1"/>
          </p:cNvSpPr>
          <p:nvPr/>
        </p:nvSpPr>
        <p:spPr bwMode="auto">
          <a:xfrm>
            <a:off x="5134703" y="1635058"/>
            <a:ext cx="166644" cy="121412"/>
          </a:xfrm>
          <a:custGeom>
            <a:avLst/>
            <a:gdLst>
              <a:gd name="T0" fmla="*/ 84 w 102"/>
              <a:gd name="T1" fmla="*/ 71 h 74"/>
              <a:gd name="T2" fmla="*/ 79 w 102"/>
              <a:gd name="T3" fmla="*/ 69 h 74"/>
              <a:gd name="T4" fmla="*/ 79 w 102"/>
              <a:gd name="T5" fmla="*/ 69 h 74"/>
              <a:gd name="T6" fmla="*/ 79 w 102"/>
              <a:gd name="T7" fmla="*/ 52 h 74"/>
              <a:gd name="T8" fmla="*/ 86 w 102"/>
              <a:gd name="T9" fmla="*/ 49 h 74"/>
              <a:gd name="T10" fmla="*/ 90 w 102"/>
              <a:gd name="T11" fmla="*/ 38 h 74"/>
              <a:gd name="T12" fmla="*/ 79 w 102"/>
              <a:gd name="T13" fmla="*/ 31 h 74"/>
              <a:gd name="T14" fmla="*/ 85 w 102"/>
              <a:gd name="T15" fmla="*/ 20 h 74"/>
              <a:gd name="T16" fmla="*/ 79 w 102"/>
              <a:gd name="T17" fmla="*/ 16 h 74"/>
              <a:gd name="T18" fmla="*/ 72 w 102"/>
              <a:gd name="T19" fmla="*/ 3 h 74"/>
              <a:gd name="T20" fmla="*/ 79 w 102"/>
              <a:gd name="T21" fmla="*/ 16 h 74"/>
              <a:gd name="T22" fmla="*/ 72 w 102"/>
              <a:gd name="T23" fmla="*/ 21 h 74"/>
              <a:gd name="T24" fmla="*/ 72 w 102"/>
              <a:gd name="T25" fmla="*/ 9 h 74"/>
              <a:gd name="T26" fmla="*/ 79 w 102"/>
              <a:gd name="T27" fmla="*/ 73 h 74"/>
              <a:gd name="T28" fmla="*/ 72 w 102"/>
              <a:gd name="T29" fmla="*/ 69 h 74"/>
              <a:gd name="T30" fmla="*/ 79 w 102"/>
              <a:gd name="T31" fmla="*/ 73 h 74"/>
              <a:gd name="T32" fmla="*/ 79 w 102"/>
              <a:gd name="T33" fmla="*/ 34 h 74"/>
              <a:gd name="T34" fmla="*/ 75 w 102"/>
              <a:gd name="T35" fmla="*/ 45 h 74"/>
              <a:gd name="T36" fmla="*/ 79 w 102"/>
              <a:gd name="T37" fmla="*/ 52 h 74"/>
              <a:gd name="T38" fmla="*/ 72 w 102"/>
              <a:gd name="T39" fmla="*/ 25 h 74"/>
              <a:gd name="T40" fmla="*/ 79 w 102"/>
              <a:gd name="T41" fmla="*/ 31 h 74"/>
              <a:gd name="T42" fmla="*/ 72 w 102"/>
              <a:gd name="T43" fmla="*/ 3 h 74"/>
              <a:gd name="T44" fmla="*/ 71 w 102"/>
              <a:gd name="T45" fmla="*/ 8 h 74"/>
              <a:gd name="T46" fmla="*/ 66 w 102"/>
              <a:gd name="T47" fmla="*/ 2 h 74"/>
              <a:gd name="T48" fmla="*/ 66 w 102"/>
              <a:gd name="T49" fmla="*/ 73 h 74"/>
              <a:gd name="T50" fmla="*/ 67 w 102"/>
              <a:gd name="T51" fmla="*/ 65 h 74"/>
              <a:gd name="T52" fmla="*/ 72 w 102"/>
              <a:gd name="T53" fmla="*/ 74 h 74"/>
              <a:gd name="T54" fmla="*/ 72 w 102"/>
              <a:gd name="T55" fmla="*/ 21 h 74"/>
              <a:gd name="T56" fmla="*/ 72 w 102"/>
              <a:gd name="T57" fmla="*/ 52 h 74"/>
              <a:gd name="T58" fmla="*/ 66 w 102"/>
              <a:gd name="T59" fmla="*/ 57 h 74"/>
              <a:gd name="T60" fmla="*/ 69 w 102"/>
              <a:gd name="T61" fmla="*/ 16 h 74"/>
              <a:gd name="T62" fmla="*/ 22 w 102"/>
              <a:gd name="T63" fmla="*/ 10 h 74"/>
              <a:gd name="T64" fmla="*/ 66 w 102"/>
              <a:gd name="T65" fmla="*/ 5 h 74"/>
              <a:gd name="T66" fmla="*/ 64 w 102"/>
              <a:gd name="T67" fmla="*/ 6 h 74"/>
              <a:gd name="T68" fmla="*/ 66 w 102"/>
              <a:gd name="T69" fmla="*/ 16 h 74"/>
              <a:gd name="T70" fmla="*/ 66 w 102"/>
              <a:gd name="T71" fmla="*/ 64 h 74"/>
              <a:gd name="T72" fmla="*/ 37 w 102"/>
              <a:gd name="T73" fmla="*/ 57 h 74"/>
              <a:gd name="T74" fmla="*/ 22 w 102"/>
              <a:gd name="T75" fmla="*/ 49 h 74"/>
              <a:gd name="T76" fmla="*/ 27 w 102"/>
              <a:gd name="T77" fmla="*/ 48 h 74"/>
              <a:gd name="T78" fmla="*/ 22 w 102"/>
              <a:gd name="T79" fmla="*/ 27 h 74"/>
              <a:gd name="T80" fmla="*/ 2 w 102"/>
              <a:gd name="T81" fmla="*/ 41 h 74"/>
              <a:gd name="T82" fmla="*/ 22 w 102"/>
              <a:gd name="T83" fmla="*/ 10 h 74"/>
              <a:gd name="T84" fmla="*/ 17 w 102"/>
              <a:gd name="T85" fmla="*/ 28 h 74"/>
              <a:gd name="T86" fmla="*/ 22 w 102"/>
              <a:gd name="T87" fmla="*/ 49 h 74"/>
              <a:gd name="T88" fmla="*/ 2 w 102"/>
              <a:gd name="T89" fmla="*/ 4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2" h="74">
                <a:moveTo>
                  <a:pt x="79" y="7"/>
                </a:moveTo>
                <a:cubicBezTo>
                  <a:pt x="102" y="22"/>
                  <a:pt x="98" y="62"/>
                  <a:pt x="84" y="71"/>
                </a:cubicBezTo>
                <a:cubicBezTo>
                  <a:pt x="82" y="72"/>
                  <a:pt x="80" y="73"/>
                  <a:pt x="79" y="73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83" y="67"/>
                  <a:pt x="85" y="61"/>
                  <a:pt x="83" y="57"/>
                </a:cubicBezTo>
                <a:cubicBezTo>
                  <a:pt x="82" y="55"/>
                  <a:pt x="80" y="53"/>
                  <a:pt x="79" y="52"/>
                </a:cubicBezTo>
                <a:cubicBezTo>
                  <a:pt x="79" y="49"/>
                  <a:pt x="79" y="49"/>
                  <a:pt x="79" y="49"/>
                </a:cubicBezTo>
                <a:cubicBezTo>
                  <a:pt x="81" y="50"/>
                  <a:pt x="84" y="50"/>
                  <a:pt x="86" y="49"/>
                </a:cubicBezTo>
                <a:cubicBezTo>
                  <a:pt x="86" y="49"/>
                  <a:pt x="86" y="49"/>
                  <a:pt x="86" y="49"/>
                </a:cubicBezTo>
                <a:cubicBezTo>
                  <a:pt x="90" y="47"/>
                  <a:pt x="92" y="42"/>
                  <a:pt x="90" y="38"/>
                </a:cubicBezTo>
                <a:cubicBezTo>
                  <a:pt x="88" y="34"/>
                  <a:pt x="83" y="32"/>
                  <a:pt x="79" y="34"/>
                </a:cubicBezTo>
                <a:cubicBezTo>
                  <a:pt x="79" y="31"/>
                  <a:pt x="79" y="31"/>
                  <a:pt x="79" y="31"/>
                </a:cubicBezTo>
                <a:cubicBezTo>
                  <a:pt x="80" y="31"/>
                  <a:pt x="81" y="30"/>
                  <a:pt x="82" y="30"/>
                </a:cubicBezTo>
                <a:cubicBezTo>
                  <a:pt x="86" y="28"/>
                  <a:pt x="87" y="24"/>
                  <a:pt x="85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4" y="17"/>
                  <a:pt x="81" y="16"/>
                  <a:pt x="79" y="16"/>
                </a:cubicBezTo>
                <a:lnTo>
                  <a:pt x="79" y="7"/>
                </a:lnTo>
                <a:close/>
                <a:moveTo>
                  <a:pt x="72" y="3"/>
                </a:moveTo>
                <a:cubicBezTo>
                  <a:pt x="74" y="4"/>
                  <a:pt x="76" y="5"/>
                  <a:pt x="79" y="7"/>
                </a:cubicBezTo>
                <a:cubicBezTo>
                  <a:pt x="79" y="16"/>
                  <a:pt x="79" y="16"/>
                  <a:pt x="79" y="16"/>
                </a:cubicBezTo>
                <a:cubicBezTo>
                  <a:pt x="77" y="16"/>
                  <a:pt x="76" y="16"/>
                  <a:pt x="75" y="17"/>
                </a:cubicBezTo>
                <a:cubicBezTo>
                  <a:pt x="73" y="17"/>
                  <a:pt x="72" y="19"/>
                  <a:pt x="72" y="21"/>
                </a:cubicBezTo>
                <a:cubicBezTo>
                  <a:pt x="72" y="13"/>
                  <a:pt x="72" y="13"/>
                  <a:pt x="72" y="13"/>
                </a:cubicBezTo>
                <a:cubicBezTo>
                  <a:pt x="72" y="12"/>
                  <a:pt x="72" y="10"/>
                  <a:pt x="72" y="9"/>
                </a:cubicBezTo>
                <a:cubicBezTo>
                  <a:pt x="72" y="3"/>
                  <a:pt x="72" y="3"/>
                  <a:pt x="72" y="3"/>
                </a:cubicBezTo>
                <a:close/>
                <a:moveTo>
                  <a:pt x="79" y="73"/>
                </a:moveTo>
                <a:cubicBezTo>
                  <a:pt x="76" y="74"/>
                  <a:pt x="74" y="74"/>
                  <a:pt x="72" y="74"/>
                </a:cubicBezTo>
                <a:cubicBezTo>
                  <a:pt x="72" y="69"/>
                  <a:pt x="72" y="69"/>
                  <a:pt x="72" y="69"/>
                </a:cubicBezTo>
                <a:cubicBezTo>
                  <a:pt x="74" y="70"/>
                  <a:pt x="76" y="70"/>
                  <a:pt x="79" y="69"/>
                </a:cubicBezTo>
                <a:cubicBezTo>
                  <a:pt x="79" y="73"/>
                  <a:pt x="79" y="73"/>
                  <a:pt x="79" y="73"/>
                </a:cubicBezTo>
                <a:close/>
                <a:moveTo>
                  <a:pt x="79" y="31"/>
                </a:moveTo>
                <a:cubicBezTo>
                  <a:pt x="79" y="34"/>
                  <a:pt x="79" y="34"/>
                  <a:pt x="79" y="34"/>
                </a:cubicBezTo>
                <a:cubicBezTo>
                  <a:pt x="78" y="34"/>
                  <a:pt x="78" y="34"/>
                  <a:pt x="78" y="34"/>
                </a:cubicBezTo>
                <a:cubicBezTo>
                  <a:pt x="74" y="36"/>
                  <a:pt x="73" y="41"/>
                  <a:pt x="75" y="45"/>
                </a:cubicBezTo>
                <a:cubicBezTo>
                  <a:pt x="76" y="47"/>
                  <a:pt x="77" y="48"/>
                  <a:pt x="79" y="49"/>
                </a:cubicBezTo>
                <a:cubicBezTo>
                  <a:pt x="79" y="52"/>
                  <a:pt x="79" y="52"/>
                  <a:pt x="79" y="52"/>
                </a:cubicBezTo>
                <a:cubicBezTo>
                  <a:pt x="76" y="51"/>
                  <a:pt x="74" y="51"/>
                  <a:pt x="72" y="52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6"/>
                  <a:pt x="72" y="26"/>
                  <a:pt x="72" y="26"/>
                </a:cubicBezTo>
                <a:cubicBezTo>
                  <a:pt x="73" y="29"/>
                  <a:pt x="76" y="31"/>
                  <a:pt x="79" y="31"/>
                </a:cubicBezTo>
                <a:close/>
                <a:moveTo>
                  <a:pt x="66" y="2"/>
                </a:moveTo>
                <a:cubicBezTo>
                  <a:pt x="68" y="2"/>
                  <a:pt x="70" y="3"/>
                  <a:pt x="72" y="3"/>
                </a:cubicBezTo>
                <a:cubicBezTo>
                  <a:pt x="72" y="9"/>
                  <a:pt x="72" y="9"/>
                  <a:pt x="72" y="9"/>
                </a:cubicBezTo>
                <a:cubicBezTo>
                  <a:pt x="71" y="9"/>
                  <a:pt x="71" y="9"/>
                  <a:pt x="71" y="8"/>
                </a:cubicBezTo>
                <a:cubicBezTo>
                  <a:pt x="70" y="7"/>
                  <a:pt x="68" y="5"/>
                  <a:pt x="66" y="5"/>
                </a:cubicBezTo>
                <a:cubicBezTo>
                  <a:pt x="66" y="2"/>
                  <a:pt x="66" y="2"/>
                  <a:pt x="66" y="2"/>
                </a:cubicBezTo>
                <a:close/>
                <a:moveTo>
                  <a:pt x="72" y="74"/>
                </a:moveTo>
                <a:cubicBezTo>
                  <a:pt x="70" y="74"/>
                  <a:pt x="68" y="73"/>
                  <a:pt x="66" y="73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4"/>
                  <a:pt x="67" y="64"/>
                  <a:pt x="67" y="65"/>
                </a:cubicBezTo>
                <a:cubicBezTo>
                  <a:pt x="68" y="67"/>
                  <a:pt x="70" y="68"/>
                  <a:pt x="72" y="69"/>
                </a:cubicBezTo>
                <a:cubicBezTo>
                  <a:pt x="72" y="74"/>
                  <a:pt x="72" y="74"/>
                  <a:pt x="72" y="74"/>
                </a:cubicBezTo>
                <a:close/>
                <a:moveTo>
                  <a:pt x="72" y="13"/>
                </a:moveTo>
                <a:cubicBezTo>
                  <a:pt x="72" y="21"/>
                  <a:pt x="72" y="21"/>
                  <a:pt x="72" y="21"/>
                </a:cubicBezTo>
                <a:cubicBezTo>
                  <a:pt x="71" y="22"/>
                  <a:pt x="71" y="24"/>
                  <a:pt x="72" y="25"/>
                </a:cubicBezTo>
                <a:cubicBezTo>
                  <a:pt x="72" y="52"/>
                  <a:pt x="72" y="52"/>
                  <a:pt x="72" y="52"/>
                </a:cubicBezTo>
                <a:cubicBezTo>
                  <a:pt x="71" y="52"/>
                  <a:pt x="71" y="52"/>
                  <a:pt x="71" y="52"/>
                </a:cubicBezTo>
                <a:cubicBezTo>
                  <a:pt x="69" y="54"/>
                  <a:pt x="67" y="55"/>
                  <a:pt x="66" y="57"/>
                </a:cubicBezTo>
                <a:cubicBezTo>
                  <a:pt x="66" y="16"/>
                  <a:pt x="66" y="16"/>
                  <a:pt x="66" y="16"/>
                </a:cubicBezTo>
                <a:cubicBezTo>
                  <a:pt x="67" y="16"/>
                  <a:pt x="68" y="16"/>
                  <a:pt x="69" y="16"/>
                </a:cubicBezTo>
                <a:cubicBezTo>
                  <a:pt x="70" y="15"/>
                  <a:pt x="71" y="14"/>
                  <a:pt x="72" y="13"/>
                </a:cubicBezTo>
                <a:close/>
                <a:moveTo>
                  <a:pt x="22" y="10"/>
                </a:moveTo>
                <a:cubicBezTo>
                  <a:pt x="41" y="2"/>
                  <a:pt x="55" y="0"/>
                  <a:pt x="66" y="2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5"/>
                  <a:pt x="65" y="6"/>
                  <a:pt x="64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61" y="7"/>
                  <a:pt x="60" y="11"/>
                  <a:pt x="61" y="13"/>
                </a:cubicBezTo>
                <a:cubicBezTo>
                  <a:pt x="62" y="15"/>
                  <a:pt x="64" y="16"/>
                  <a:pt x="66" y="16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9"/>
                  <a:pt x="66" y="62"/>
                  <a:pt x="66" y="64"/>
                </a:cubicBezTo>
                <a:cubicBezTo>
                  <a:pt x="66" y="73"/>
                  <a:pt x="66" y="73"/>
                  <a:pt x="66" y="73"/>
                </a:cubicBezTo>
                <a:cubicBezTo>
                  <a:pt x="56" y="68"/>
                  <a:pt x="48" y="56"/>
                  <a:pt x="37" y="57"/>
                </a:cubicBezTo>
                <a:cubicBezTo>
                  <a:pt x="32" y="57"/>
                  <a:pt x="27" y="58"/>
                  <a:pt x="22" y="57"/>
                </a:cubicBezTo>
                <a:cubicBezTo>
                  <a:pt x="22" y="49"/>
                  <a:pt x="22" y="49"/>
                  <a:pt x="22" y="49"/>
                </a:cubicBezTo>
                <a:cubicBezTo>
                  <a:pt x="24" y="49"/>
                  <a:pt x="25" y="48"/>
                  <a:pt x="27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2" y="45"/>
                  <a:pt x="34" y="38"/>
                  <a:pt x="32" y="33"/>
                </a:cubicBezTo>
                <a:cubicBezTo>
                  <a:pt x="30" y="29"/>
                  <a:pt x="26" y="27"/>
                  <a:pt x="22" y="27"/>
                </a:cubicBezTo>
                <a:lnTo>
                  <a:pt x="22" y="10"/>
                </a:lnTo>
                <a:close/>
                <a:moveTo>
                  <a:pt x="2" y="41"/>
                </a:moveTo>
                <a:cubicBezTo>
                  <a:pt x="0" y="23"/>
                  <a:pt x="18" y="12"/>
                  <a:pt x="18" y="12"/>
                </a:cubicBezTo>
                <a:cubicBezTo>
                  <a:pt x="20" y="12"/>
                  <a:pt x="21" y="11"/>
                  <a:pt x="22" y="10"/>
                </a:cubicBezTo>
                <a:cubicBezTo>
                  <a:pt x="22" y="27"/>
                  <a:pt x="22" y="27"/>
                  <a:pt x="22" y="27"/>
                </a:cubicBezTo>
                <a:cubicBezTo>
                  <a:pt x="20" y="27"/>
                  <a:pt x="19" y="27"/>
                  <a:pt x="17" y="28"/>
                </a:cubicBezTo>
                <a:cubicBezTo>
                  <a:pt x="12" y="31"/>
                  <a:pt x="9" y="37"/>
                  <a:pt x="12" y="43"/>
                </a:cubicBezTo>
                <a:cubicBezTo>
                  <a:pt x="14" y="47"/>
                  <a:pt x="18" y="49"/>
                  <a:pt x="22" y="49"/>
                </a:cubicBezTo>
                <a:cubicBezTo>
                  <a:pt x="22" y="57"/>
                  <a:pt x="22" y="57"/>
                  <a:pt x="22" y="57"/>
                </a:cubicBezTo>
                <a:cubicBezTo>
                  <a:pt x="12" y="57"/>
                  <a:pt x="4" y="53"/>
                  <a:pt x="2" y="41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17" name="Freeform 90"/>
          <p:cNvSpPr/>
          <p:nvPr/>
        </p:nvSpPr>
        <p:spPr bwMode="auto">
          <a:xfrm>
            <a:off x="3745605" y="2430189"/>
            <a:ext cx="154741" cy="199973"/>
          </a:xfrm>
          <a:custGeom>
            <a:avLst/>
            <a:gdLst>
              <a:gd name="T0" fmla="*/ 0 w 95"/>
              <a:gd name="T1" fmla="*/ 21 h 123"/>
              <a:gd name="T2" fmla="*/ 4 w 95"/>
              <a:gd name="T3" fmla="*/ 19 h 123"/>
              <a:gd name="T4" fmla="*/ 59 w 95"/>
              <a:gd name="T5" fmla="*/ 109 h 123"/>
              <a:gd name="T6" fmla="*/ 79 w 95"/>
              <a:gd name="T7" fmla="*/ 112 h 123"/>
              <a:gd name="T8" fmla="*/ 85 w 95"/>
              <a:gd name="T9" fmla="*/ 93 h 123"/>
              <a:gd name="T10" fmla="*/ 29 w 95"/>
              <a:gd name="T11" fmla="*/ 3 h 123"/>
              <a:gd name="T12" fmla="*/ 34 w 95"/>
              <a:gd name="T13" fmla="*/ 0 h 123"/>
              <a:gd name="T14" fmla="*/ 90 w 95"/>
              <a:gd name="T15" fmla="*/ 91 h 123"/>
              <a:gd name="T16" fmla="*/ 82 w 95"/>
              <a:gd name="T17" fmla="*/ 117 h 123"/>
              <a:gd name="T18" fmla="*/ 56 w 95"/>
              <a:gd name="T19" fmla="*/ 112 h 123"/>
              <a:gd name="T20" fmla="*/ 0 w 95"/>
              <a:gd name="T21" fmla="*/ 2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5" h="123">
                <a:moveTo>
                  <a:pt x="0" y="21"/>
                </a:moveTo>
                <a:cubicBezTo>
                  <a:pt x="4" y="19"/>
                  <a:pt x="4" y="19"/>
                  <a:pt x="4" y="1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3" y="115"/>
                  <a:pt x="72" y="117"/>
                  <a:pt x="79" y="112"/>
                </a:cubicBezTo>
                <a:cubicBezTo>
                  <a:pt x="87" y="108"/>
                  <a:pt x="89" y="99"/>
                  <a:pt x="85" y="93"/>
                </a:cubicBezTo>
                <a:cubicBezTo>
                  <a:pt x="29" y="3"/>
                  <a:pt x="29" y="3"/>
                  <a:pt x="29" y="3"/>
                </a:cubicBezTo>
                <a:cubicBezTo>
                  <a:pt x="34" y="0"/>
                  <a:pt x="34" y="0"/>
                  <a:pt x="34" y="0"/>
                </a:cubicBezTo>
                <a:cubicBezTo>
                  <a:pt x="90" y="91"/>
                  <a:pt x="90" y="91"/>
                  <a:pt x="90" y="91"/>
                </a:cubicBezTo>
                <a:cubicBezTo>
                  <a:pt x="95" y="100"/>
                  <a:pt x="92" y="111"/>
                  <a:pt x="82" y="117"/>
                </a:cubicBezTo>
                <a:cubicBezTo>
                  <a:pt x="73" y="123"/>
                  <a:pt x="61" y="121"/>
                  <a:pt x="56" y="112"/>
                </a:cubicBezTo>
                <a:lnTo>
                  <a:pt x="0" y="21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18" name="Freeform 91"/>
          <p:cNvSpPr/>
          <p:nvPr/>
        </p:nvSpPr>
        <p:spPr bwMode="auto">
          <a:xfrm>
            <a:off x="3736083" y="2423047"/>
            <a:ext cx="76180" cy="52374"/>
          </a:xfrm>
          <a:custGeom>
            <a:avLst/>
            <a:gdLst>
              <a:gd name="T0" fmla="*/ 1 w 47"/>
              <a:gd name="T1" fmla="*/ 30 h 32"/>
              <a:gd name="T2" fmla="*/ 6 w 47"/>
              <a:gd name="T3" fmla="*/ 31 h 32"/>
              <a:gd name="T4" fmla="*/ 44 w 47"/>
              <a:gd name="T5" fmla="*/ 7 h 32"/>
              <a:gd name="T6" fmla="*/ 46 w 47"/>
              <a:gd name="T7" fmla="*/ 2 h 32"/>
              <a:gd name="T8" fmla="*/ 41 w 47"/>
              <a:gd name="T9" fmla="*/ 1 h 32"/>
              <a:gd name="T10" fmla="*/ 2 w 47"/>
              <a:gd name="T11" fmla="*/ 25 h 32"/>
              <a:gd name="T12" fmla="*/ 1 w 47"/>
              <a:gd name="T13" fmla="*/ 3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32">
                <a:moveTo>
                  <a:pt x="1" y="30"/>
                </a:moveTo>
                <a:cubicBezTo>
                  <a:pt x="2" y="32"/>
                  <a:pt x="4" y="32"/>
                  <a:pt x="6" y="31"/>
                </a:cubicBezTo>
                <a:cubicBezTo>
                  <a:pt x="44" y="7"/>
                  <a:pt x="44" y="7"/>
                  <a:pt x="44" y="7"/>
                </a:cubicBezTo>
                <a:cubicBezTo>
                  <a:pt x="46" y="6"/>
                  <a:pt x="47" y="4"/>
                  <a:pt x="46" y="2"/>
                </a:cubicBezTo>
                <a:cubicBezTo>
                  <a:pt x="45" y="1"/>
                  <a:pt x="42" y="0"/>
                  <a:pt x="41" y="1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6"/>
                  <a:pt x="0" y="28"/>
                  <a:pt x="1" y="30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19" name="Freeform 92"/>
          <p:cNvSpPr/>
          <p:nvPr/>
        </p:nvSpPr>
        <p:spPr bwMode="auto">
          <a:xfrm>
            <a:off x="3767031" y="2465898"/>
            <a:ext cx="104748" cy="144028"/>
          </a:xfrm>
          <a:custGeom>
            <a:avLst/>
            <a:gdLst>
              <a:gd name="T0" fmla="*/ 0 w 64"/>
              <a:gd name="T1" fmla="*/ 3 h 88"/>
              <a:gd name="T2" fmla="*/ 5 w 64"/>
              <a:gd name="T3" fmla="*/ 0 h 88"/>
              <a:gd name="T4" fmla="*/ 55 w 64"/>
              <a:gd name="T5" fmla="*/ 80 h 88"/>
              <a:gd name="T6" fmla="*/ 64 w 64"/>
              <a:gd name="T7" fmla="*/ 85 h 88"/>
              <a:gd name="T8" fmla="*/ 63 w 64"/>
              <a:gd name="T9" fmla="*/ 85 h 88"/>
              <a:gd name="T10" fmla="*/ 49 w 64"/>
              <a:gd name="T11" fmla="*/ 82 h 88"/>
              <a:gd name="T12" fmla="*/ 0 w 64"/>
              <a:gd name="T1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88">
                <a:moveTo>
                  <a:pt x="0" y="3"/>
                </a:moveTo>
                <a:cubicBezTo>
                  <a:pt x="5" y="0"/>
                  <a:pt x="5" y="0"/>
                  <a:pt x="5" y="0"/>
                </a:cubicBezTo>
                <a:cubicBezTo>
                  <a:pt x="55" y="80"/>
                  <a:pt x="55" y="80"/>
                  <a:pt x="55" y="80"/>
                </a:cubicBezTo>
                <a:cubicBezTo>
                  <a:pt x="57" y="83"/>
                  <a:pt x="60" y="85"/>
                  <a:pt x="64" y="85"/>
                </a:cubicBezTo>
                <a:cubicBezTo>
                  <a:pt x="63" y="85"/>
                  <a:pt x="63" y="85"/>
                  <a:pt x="63" y="85"/>
                </a:cubicBezTo>
                <a:cubicBezTo>
                  <a:pt x="58" y="88"/>
                  <a:pt x="52" y="87"/>
                  <a:pt x="49" y="82"/>
                </a:cubicBezTo>
                <a:lnTo>
                  <a:pt x="0" y="3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20" name="Freeform 93"/>
          <p:cNvSpPr>
            <a:spLocks noEditPoints="1"/>
          </p:cNvSpPr>
          <p:nvPr/>
        </p:nvSpPr>
        <p:spPr bwMode="auto">
          <a:xfrm>
            <a:off x="4765705" y="3668116"/>
            <a:ext cx="164263" cy="179738"/>
          </a:xfrm>
          <a:custGeom>
            <a:avLst/>
            <a:gdLst>
              <a:gd name="T0" fmla="*/ 78 w 101"/>
              <a:gd name="T1" fmla="*/ 51 h 110"/>
              <a:gd name="T2" fmla="*/ 75 w 101"/>
              <a:gd name="T3" fmla="*/ 63 h 110"/>
              <a:gd name="T4" fmla="*/ 75 w 101"/>
              <a:gd name="T5" fmla="*/ 73 h 110"/>
              <a:gd name="T6" fmla="*/ 77 w 101"/>
              <a:gd name="T7" fmla="*/ 74 h 110"/>
              <a:gd name="T8" fmla="*/ 86 w 101"/>
              <a:gd name="T9" fmla="*/ 86 h 110"/>
              <a:gd name="T10" fmla="*/ 75 w 101"/>
              <a:gd name="T11" fmla="*/ 80 h 110"/>
              <a:gd name="T12" fmla="*/ 75 w 101"/>
              <a:gd name="T13" fmla="*/ 22 h 110"/>
              <a:gd name="T14" fmla="*/ 86 w 101"/>
              <a:gd name="T15" fmla="*/ 15 h 110"/>
              <a:gd name="T16" fmla="*/ 77 w 101"/>
              <a:gd name="T17" fmla="*/ 28 h 110"/>
              <a:gd name="T18" fmla="*/ 75 w 101"/>
              <a:gd name="T19" fmla="*/ 28 h 110"/>
              <a:gd name="T20" fmla="*/ 98 w 101"/>
              <a:gd name="T21" fmla="*/ 48 h 110"/>
              <a:gd name="T22" fmla="*/ 83 w 101"/>
              <a:gd name="T23" fmla="*/ 51 h 110"/>
              <a:gd name="T24" fmla="*/ 98 w 101"/>
              <a:gd name="T25" fmla="*/ 53 h 110"/>
              <a:gd name="T26" fmla="*/ 98 w 101"/>
              <a:gd name="T27" fmla="*/ 48 h 110"/>
              <a:gd name="T28" fmla="*/ 52 w 101"/>
              <a:gd name="T29" fmla="*/ 110 h 110"/>
              <a:gd name="T30" fmla="*/ 66 w 101"/>
              <a:gd name="T31" fmla="*/ 74 h 110"/>
              <a:gd name="T32" fmla="*/ 75 w 101"/>
              <a:gd name="T33" fmla="*/ 39 h 110"/>
              <a:gd name="T34" fmla="*/ 50 w 101"/>
              <a:gd name="T35" fmla="*/ 29 h 110"/>
              <a:gd name="T36" fmla="*/ 72 w 101"/>
              <a:gd name="T37" fmla="*/ 51 h 110"/>
              <a:gd name="T38" fmla="*/ 62 w 101"/>
              <a:gd name="T39" fmla="*/ 70 h 110"/>
              <a:gd name="T40" fmla="*/ 60 w 101"/>
              <a:gd name="T41" fmla="*/ 85 h 110"/>
              <a:gd name="T42" fmla="*/ 50 w 101"/>
              <a:gd name="T43" fmla="*/ 110 h 110"/>
              <a:gd name="T44" fmla="*/ 75 w 101"/>
              <a:gd name="T45" fmla="*/ 28 h 110"/>
              <a:gd name="T46" fmla="*/ 74 w 101"/>
              <a:gd name="T47" fmla="*/ 24 h 110"/>
              <a:gd name="T48" fmla="*/ 75 w 101"/>
              <a:gd name="T49" fmla="*/ 73 h 110"/>
              <a:gd name="T50" fmla="*/ 74 w 101"/>
              <a:gd name="T51" fmla="*/ 78 h 110"/>
              <a:gd name="T52" fmla="*/ 75 w 101"/>
              <a:gd name="T53" fmla="*/ 73 h 110"/>
              <a:gd name="T54" fmla="*/ 50 w 101"/>
              <a:gd name="T55" fmla="*/ 0 h 110"/>
              <a:gd name="T56" fmla="*/ 53 w 101"/>
              <a:gd name="T57" fmla="*/ 3 h 110"/>
              <a:gd name="T58" fmla="*/ 50 w 101"/>
              <a:gd name="T59" fmla="*/ 18 h 110"/>
              <a:gd name="T60" fmla="*/ 50 w 101"/>
              <a:gd name="T61" fmla="*/ 23 h 110"/>
              <a:gd name="T62" fmla="*/ 25 w 101"/>
              <a:gd name="T63" fmla="*/ 63 h 110"/>
              <a:gd name="T64" fmla="*/ 35 w 101"/>
              <a:gd name="T65" fmla="*/ 96 h 110"/>
              <a:gd name="T66" fmla="*/ 50 w 101"/>
              <a:gd name="T67" fmla="*/ 110 h 110"/>
              <a:gd name="T68" fmla="*/ 41 w 101"/>
              <a:gd name="T69" fmla="*/ 85 h 110"/>
              <a:gd name="T70" fmla="*/ 39 w 101"/>
              <a:gd name="T71" fmla="*/ 70 h 110"/>
              <a:gd name="T72" fmla="*/ 34 w 101"/>
              <a:gd name="T73" fmla="*/ 35 h 110"/>
              <a:gd name="T74" fmla="*/ 50 w 101"/>
              <a:gd name="T75" fmla="*/ 23 h 110"/>
              <a:gd name="T76" fmla="*/ 50 w 101"/>
              <a:gd name="T77" fmla="*/ 18 h 110"/>
              <a:gd name="T78" fmla="*/ 48 w 101"/>
              <a:gd name="T79" fmla="*/ 3 h 110"/>
              <a:gd name="T80" fmla="*/ 25 w 101"/>
              <a:gd name="T81" fmla="*/ 80 h 110"/>
              <a:gd name="T82" fmla="*/ 27 w 101"/>
              <a:gd name="T83" fmla="*/ 74 h 110"/>
              <a:gd name="T84" fmla="*/ 25 w 101"/>
              <a:gd name="T85" fmla="*/ 80 h 110"/>
              <a:gd name="T86" fmla="*/ 25 w 101"/>
              <a:gd name="T87" fmla="*/ 22 h 110"/>
              <a:gd name="T88" fmla="*/ 27 w 101"/>
              <a:gd name="T89" fmla="*/ 28 h 110"/>
              <a:gd name="T90" fmla="*/ 25 w 101"/>
              <a:gd name="T91" fmla="*/ 39 h 110"/>
              <a:gd name="T92" fmla="*/ 25 w 101"/>
              <a:gd name="T93" fmla="*/ 63 h 110"/>
              <a:gd name="T94" fmla="*/ 25 w 101"/>
              <a:gd name="T95" fmla="*/ 22 h 110"/>
              <a:gd name="T96" fmla="*/ 23 w 101"/>
              <a:gd name="T97" fmla="*/ 28 h 110"/>
              <a:gd name="T98" fmla="*/ 15 w 101"/>
              <a:gd name="T99" fmla="*/ 19 h 110"/>
              <a:gd name="T100" fmla="*/ 18 w 101"/>
              <a:gd name="T101" fmla="*/ 15 h 110"/>
              <a:gd name="T102" fmla="*/ 25 w 101"/>
              <a:gd name="T103" fmla="*/ 73 h 110"/>
              <a:gd name="T104" fmla="*/ 18 w 101"/>
              <a:gd name="T105" fmla="*/ 86 h 110"/>
              <a:gd name="T106" fmla="*/ 15 w 101"/>
              <a:gd name="T107" fmla="*/ 83 h 110"/>
              <a:gd name="T108" fmla="*/ 23 w 101"/>
              <a:gd name="T109" fmla="*/ 74 h 110"/>
              <a:gd name="T110" fmla="*/ 18 w 101"/>
              <a:gd name="T111" fmla="*/ 51 h 110"/>
              <a:gd name="T112" fmla="*/ 15 w 101"/>
              <a:gd name="T113" fmla="*/ 48 h 110"/>
              <a:gd name="T114" fmla="*/ 0 w 101"/>
              <a:gd name="T115" fmla="*/ 51 h 110"/>
              <a:gd name="T116" fmla="*/ 15 w 101"/>
              <a:gd name="T117" fmla="*/ 53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10">
                <a:moveTo>
                  <a:pt x="75" y="63"/>
                </a:moveTo>
                <a:cubicBezTo>
                  <a:pt x="77" y="59"/>
                  <a:pt x="78" y="55"/>
                  <a:pt x="78" y="51"/>
                </a:cubicBezTo>
                <a:cubicBezTo>
                  <a:pt x="78" y="47"/>
                  <a:pt x="77" y="43"/>
                  <a:pt x="75" y="39"/>
                </a:cubicBezTo>
                <a:cubicBezTo>
                  <a:pt x="75" y="63"/>
                  <a:pt x="75" y="63"/>
                  <a:pt x="75" y="63"/>
                </a:cubicBezTo>
                <a:close/>
                <a:moveTo>
                  <a:pt x="75" y="80"/>
                </a:moveTo>
                <a:cubicBezTo>
                  <a:pt x="75" y="73"/>
                  <a:pt x="75" y="73"/>
                  <a:pt x="75" y="73"/>
                </a:cubicBezTo>
                <a:cubicBezTo>
                  <a:pt x="76" y="73"/>
                  <a:pt x="77" y="73"/>
                  <a:pt x="77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86" y="83"/>
                  <a:pt x="86" y="83"/>
                  <a:pt x="86" y="83"/>
                </a:cubicBezTo>
                <a:cubicBezTo>
                  <a:pt x="87" y="84"/>
                  <a:pt x="87" y="85"/>
                  <a:pt x="86" y="86"/>
                </a:cubicBezTo>
                <a:cubicBezTo>
                  <a:pt x="85" y="87"/>
                  <a:pt x="83" y="87"/>
                  <a:pt x="82" y="86"/>
                </a:cubicBezTo>
                <a:cubicBezTo>
                  <a:pt x="75" y="80"/>
                  <a:pt x="75" y="80"/>
                  <a:pt x="75" y="80"/>
                </a:cubicBezTo>
                <a:close/>
                <a:moveTo>
                  <a:pt x="75" y="28"/>
                </a:moveTo>
                <a:cubicBezTo>
                  <a:pt x="75" y="22"/>
                  <a:pt x="75" y="22"/>
                  <a:pt x="75" y="22"/>
                </a:cubicBezTo>
                <a:cubicBezTo>
                  <a:pt x="82" y="15"/>
                  <a:pt x="82" y="15"/>
                  <a:pt x="82" y="15"/>
                </a:cubicBezTo>
                <a:cubicBezTo>
                  <a:pt x="83" y="14"/>
                  <a:pt x="85" y="14"/>
                  <a:pt x="86" y="15"/>
                </a:cubicBezTo>
                <a:cubicBezTo>
                  <a:pt x="87" y="16"/>
                  <a:pt x="87" y="18"/>
                  <a:pt x="86" y="19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6" y="28"/>
                  <a:pt x="75" y="28"/>
                </a:cubicBezTo>
                <a:close/>
                <a:moveTo>
                  <a:pt x="98" y="48"/>
                </a:moveTo>
                <a:cubicBezTo>
                  <a:pt x="98" y="48"/>
                  <a:pt x="98" y="48"/>
                  <a:pt x="98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4" y="48"/>
                  <a:pt x="83" y="49"/>
                  <a:pt x="83" y="51"/>
                </a:cubicBezTo>
                <a:cubicBezTo>
                  <a:pt x="83" y="52"/>
                  <a:pt x="84" y="53"/>
                  <a:pt x="86" y="53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3"/>
                  <a:pt x="101" y="52"/>
                  <a:pt x="101" y="51"/>
                </a:cubicBezTo>
                <a:cubicBezTo>
                  <a:pt x="101" y="49"/>
                  <a:pt x="100" y="48"/>
                  <a:pt x="98" y="48"/>
                </a:cubicBezTo>
                <a:close/>
                <a:moveTo>
                  <a:pt x="50" y="110"/>
                </a:moveTo>
                <a:cubicBezTo>
                  <a:pt x="52" y="110"/>
                  <a:pt x="52" y="110"/>
                  <a:pt x="52" y="110"/>
                </a:cubicBezTo>
                <a:cubicBezTo>
                  <a:pt x="60" y="110"/>
                  <a:pt x="66" y="104"/>
                  <a:pt x="66" y="96"/>
                </a:cubicBezTo>
                <a:cubicBezTo>
                  <a:pt x="66" y="74"/>
                  <a:pt x="66" y="74"/>
                  <a:pt x="66" y="74"/>
                </a:cubicBezTo>
                <a:cubicBezTo>
                  <a:pt x="70" y="71"/>
                  <a:pt x="73" y="67"/>
                  <a:pt x="75" y="63"/>
                </a:cubicBezTo>
                <a:cubicBezTo>
                  <a:pt x="75" y="39"/>
                  <a:pt x="75" y="39"/>
                  <a:pt x="75" y="39"/>
                </a:cubicBezTo>
                <a:cubicBezTo>
                  <a:pt x="71" y="29"/>
                  <a:pt x="61" y="23"/>
                  <a:pt x="50" y="23"/>
                </a:cubicBezTo>
                <a:cubicBezTo>
                  <a:pt x="50" y="29"/>
                  <a:pt x="50" y="29"/>
                  <a:pt x="50" y="29"/>
                </a:cubicBezTo>
                <a:cubicBezTo>
                  <a:pt x="56" y="29"/>
                  <a:pt x="62" y="31"/>
                  <a:pt x="66" y="35"/>
                </a:cubicBezTo>
                <a:cubicBezTo>
                  <a:pt x="70" y="39"/>
                  <a:pt x="72" y="45"/>
                  <a:pt x="72" y="51"/>
                </a:cubicBezTo>
                <a:cubicBezTo>
                  <a:pt x="72" y="59"/>
                  <a:pt x="68" y="66"/>
                  <a:pt x="62" y="70"/>
                </a:cubicBezTo>
                <a:cubicBezTo>
                  <a:pt x="62" y="70"/>
                  <a:pt x="62" y="70"/>
                  <a:pt x="62" y="70"/>
                </a:cubicBezTo>
                <a:cubicBezTo>
                  <a:pt x="61" y="70"/>
                  <a:pt x="60" y="71"/>
                  <a:pt x="60" y="72"/>
                </a:cubicBezTo>
                <a:cubicBezTo>
                  <a:pt x="60" y="85"/>
                  <a:pt x="60" y="85"/>
                  <a:pt x="60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110"/>
                  <a:pt x="50" y="110"/>
                  <a:pt x="50" y="110"/>
                </a:cubicBezTo>
                <a:close/>
                <a:moveTo>
                  <a:pt x="75" y="22"/>
                </a:moveTo>
                <a:cubicBezTo>
                  <a:pt x="75" y="28"/>
                  <a:pt x="75" y="28"/>
                  <a:pt x="75" y="28"/>
                </a:cubicBezTo>
                <a:cubicBezTo>
                  <a:pt x="75" y="28"/>
                  <a:pt x="74" y="28"/>
                  <a:pt x="74" y="28"/>
                </a:cubicBezTo>
                <a:cubicBezTo>
                  <a:pt x="72" y="27"/>
                  <a:pt x="72" y="25"/>
                  <a:pt x="74" y="24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5" y="73"/>
                </a:moveTo>
                <a:cubicBezTo>
                  <a:pt x="75" y="80"/>
                  <a:pt x="75" y="80"/>
                  <a:pt x="75" y="80"/>
                </a:cubicBezTo>
                <a:cubicBezTo>
                  <a:pt x="74" y="78"/>
                  <a:pt x="74" y="78"/>
                  <a:pt x="74" y="78"/>
                </a:cubicBezTo>
                <a:cubicBezTo>
                  <a:pt x="72" y="77"/>
                  <a:pt x="72" y="75"/>
                  <a:pt x="74" y="74"/>
                </a:cubicBezTo>
                <a:cubicBezTo>
                  <a:pt x="74" y="73"/>
                  <a:pt x="75" y="73"/>
                  <a:pt x="75" y="73"/>
                </a:cubicBezTo>
                <a:close/>
                <a:moveTo>
                  <a:pt x="50" y="18"/>
                </a:move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2" y="0"/>
                  <a:pt x="53" y="2"/>
                  <a:pt x="53" y="3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7"/>
                  <a:pt x="52" y="18"/>
                  <a:pt x="50" y="18"/>
                </a:cubicBezTo>
                <a:cubicBezTo>
                  <a:pt x="50" y="18"/>
                  <a:pt x="50" y="18"/>
                  <a:pt x="50" y="18"/>
                </a:cubicBezTo>
                <a:close/>
                <a:moveTo>
                  <a:pt x="50" y="23"/>
                </a:moveTo>
                <a:cubicBezTo>
                  <a:pt x="39" y="23"/>
                  <a:pt x="30" y="29"/>
                  <a:pt x="25" y="39"/>
                </a:cubicBezTo>
                <a:cubicBezTo>
                  <a:pt x="25" y="63"/>
                  <a:pt x="25" y="63"/>
                  <a:pt x="25" y="63"/>
                </a:cubicBezTo>
                <a:cubicBezTo>
                  <a:pt x="27" y="68"/>
                  <a:pt x="31" y="71"/>
                  <a:pt x="35" y="74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104"/>
                  <a:pt x="41" y="110"/>
                  <a:pt x="49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0" y="85"/>
                  <a:pt x="50" y="85"/>
                  <a:pt x="50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0" y="71"/>
                  <a:pt x="39" y="70"/>
                </a:cubicBezTo>
                <a:cubicBezTo>
                  <a:pt x="33" y="66"/>
                  <a:pt x="28" y="59"/>
                  <a:pt x="28" y="51"/>
                </a:cubicBezTo>
                <a:cubicBezTo>
                  <a:pt x="28" y="45"/>
                  <a:pt x="30" y="39"/>
                  <a:pt x="34" y="35"/>
                </a:cubicBezTo>
                <a:cubicBezTo>
                  <a:pt x="39" y="31"/>
                  <a:pt x="44" y="29"/>
                  <a:pt x="50" y="29"/>
                </a:cubicBezTo>
                <a:cubicBezTo>
                  <a:pt x="50" y="23"/>
                  <a:pt x="50" y="23"/>
                  <a:pt x="50" y="23"/>
                </a:cubicBezTo>
                <a:close/>
                <a:moveTo>
                  <a:pt x="50" y="0"/>
                </a:moveTo>
                <a:cubicBezTo>
                  <a:pt x="50" y="18"/>
                  <a:pt x="50" y="18"/>
                  <a:pt x="50" y="18"/>
                </a:cubicBezTo>
                <a:cubicBezTo>
                  <a:pt x="49" y="18"/>
                  <a:pt x="48" y="17"/>
                  <a:pt x="48" y="15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2"/>
                  <a:pt x="49" y="1"/>
                  <a:pt x="50" y="0"/>
                </a:cubicBezTo>
                <a:close/>
                <a:moveTo>
                  <a:pt x="25" y="80"/>
                </a:moveTo>
                <a:cubicBezTo>
                  <a:pt x="25" y="73"/>
                  <a:pt x="25" y="73"/>
                  <a:pt x="25" y="73"/>
                </a:cubicBezTo>
                <a:cubicBezTo>
                  <a:pt x="26" y="73"/>
                  <a:pt x="27" y="73"/>
                  <a:pt x="27" y="74"/>
                </a:cubicBezTo>
                <a:cubicBezTo>
                  <a:pt x="28" y="75"/>
                  <a:pt x="28" y="77"/>
                  <a:pt x="27" y="78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25" y="28"/>
                </a:moveTo>
                <a:cubicBezTo>
                  <a:pt x="25" y="22"/>
                  <a:pt x="25" y="22"/>
                  <a:pt x="25" y="22"/>
                </a:cubicBezTo>
                <a:cubicBezTo>
                  <a:pt x="27" y="24"/>
                  <a:pt x="27" y="24"/>
                  <a:pt x="27" y="24"/>
                </a:cubicBezTo>
                <a:cubicBezTo>
                  <a:pt x="28" y="25"/>
                  <a:pt x="28" y="27"/>
                  <a:pt x="27" y="28"/>
                </a:cubicBezTo>
                <a:cubicBezTo>
                  <a:pt x="27" y="28"/>
                  <a:pt x="26" y="28"/>
                  <a:pt x="25" y="28"/>
                </a:cubicBezTo>
                <a:close/>
                <a:moveTo>
                  <a:pt x="25" y="39"/>
                </a:moveTo>
                <a:cubicBezTo>
                  <a:pt x="23" y="42"/>
                  <a:pt x="22" y="46"/>
                  <a:pt x="22" y="51"/>
                </a:cubicBezTo>
                <a:cubicBezTo>
                  <a:pt x="22" y="55"/>
                  <a:pt x="23" y="59"/>
                  <a:pt x="25" y="63"/>
                </a:cubicBezTo>
                <a:cubicBezTo>
                  <a:pt x="25" y="39"/>
                  <a:pt x="25" y="39"/>
                  <a:pt x="25" y="39"/>
                </a:cubicBezTo>
                <a:close/>
                <a:moveTo>
                  <a:pt x="25" y="22"/>
                </a:moveTo>
                <a:cubicBezTo>
                  <a:pt x="25" y="28"/>
                  <a:pt x="25" y="28"/>
                  <a:pt x="25" y="28"/>
                </a:cubicBezTo>
                <a:cubicBezTo>
                  <a:pt x="25" y="28"/>
                  <a:pt x="24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8"/>
                  <a:pt x="14" y="16"/>
                  <a:pt x="15" y="15"/>
                </a:cubicBezTo>
                <a:cubicBezTo>
                  <a:pt x="16" y="14"/>
                  <a:pt x="17" y="14"/>
                  <a:pt x="18" y="15"/>
                </a:cubicBezTo>
                <a:cubicBezTo>
                  <a:pt x="25" y="22"/>
                  <a:pt x="25" y="22"/>
                  <a:pt x="25" y="22"/>
                </a:cubicBezTo>
                <a:close/>
                <a:moveTo>
                  <a:pt x="25" y="73"/>
                </a:moveTo>
                <a:cubicBezTo>
                  <a:pt x="25" y="80"/>
                  <a:pt x="25" y="80"/>
                  <a:pt x="25" y="80"/>
                </a:cubicBezTo>
                <a:cubicBezTo>
                  <a:pt x="18" y="86"/>
                  <a:pt x="18" y="86"/>
                  <a:pt x="18" y="86"/>
                </a:cubicBezTo>
                <a:cubicBezTo>
                  <a:pt x="17" y="87"/>
                  <a:pt x="16" y="87"/>
                  <a:pt x="15" y="86"/>
                </a:cubicBezTo>
                <a:cubicBezTo>
                  <a:pt x="14" y="85"/>
                  <a:pt x="14" y="84"/>
                  <a:pt x="15" y="83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4"/>
                  <a:pt x="23" y="74"/>
                  <a:pt x="23" y="74"/>
                </a:cubicBezTo>
                <a:cubicBezTo>
                  <a:pt x="24" y="74"/>
                  <a:pt x="25" y="73"/>
                  <a:pt x="25" y="73"/>
                </a:cubicBezTo>
                <a:close/>
                <a:moveTo>
                  <a:pt x="18" y="51"/>
                </a:moveTo>
                <a:cubicBezTo>
                  <a:pt x="18" y="51"/>
                  <a:pt x="18" y="51"/>
                  <a:pt x="18" y="51"/>
                </a:cubicBezTo>
                <a:cubicBezTo>
                  <a:pt x="18" y="49"/>
                  <a:pt x="16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9"/>
                  <a:pt x="0" y="51"/>
                </a:cubicBezTo>
                <a:cubicBezTo>
                  <a:pt x="0" y="52"/>
                  <a:pt x="1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6" y="53"/>
                  <a:pt x="18" y="52"/>
                  <a:pt x="18" y="51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21" name="Freeform 94"/>
          <p:cNvSpPr/>
          <p:nvPr/>
        </p:nvSpPr>
        <p:spPr bwMode="auto">
          <a:xfrm>
            <a:off x="4566923" y="2483752"/>
            <a:ext cx="47613" cy="45232"/>
          </a:xfrm>
          <a:custGeom>
            <a:avLst/>
            <a:gdLst>
              <a:gd name="T0" fmla="*/ 28 w 29"/>
              <a:gd name="T1" fmla="*/ 16 h 28"/>
              <a:gd name="T2" fmla="*/ 12 w 29"/>
              <a:gd name="T3" fmla="*/ 27 h 28"/>
              <a:gd name="T4" fmla="*/ 1 w 29"/>
              <a:gd name="T5" fmla="*/ 12 h 28"/>
              <a:gd name="T6" fmla="*/ 17 w 29"/>
              <a:gd name="T7" fmla="*/ 1 h 28"/>
              <a:gd name="T8" fmla="*/ 28 w 29"/>
              <a:gd name="T9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8">
                <a:moveTo>
                  <a:pt x="28" y="16"/>
                </a:moveTo>
                <a:cubicBezTo>
                  <a:pt x="26" y="23"/>
                  <a:pt x="19" y="28"/>
                  <a:pt x="12" y="27"/>
                </a:cubicBezTo>
                <a:cubicBezTo>
                  <a:pt x="5" y="26"/>
                  <a:pt x="0" y="19"/>
                  <a:pt x="1" y="12"/>
                </a:cubicBezTo>
                <a:cubicBezTo>
                  <a:pt x="3" y="4"/>
                  <a:pt x="10" y="0"/>
                  <a:pt x="17" y="1"/>
                </a:cubicBezTo>
                <a:cubicBezTo>
                  <a:pt x="24" y="2"/>
                  <a:pt x="29" y="9"/>
                  <a:pt x="28" y="16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22" name="Freeform 95"/>
          <p:cNvSpPr/>
          <p:nvPr/>
        </p:nvSpPr>
        <p:spPr bwMode="auto">
          <a:xfrm>
            <a:off x="4556209" y="2346867"/>
            <a:ext cx="44042" cy="147599"/>
          </a:xfrm>
          <a:custGeom>
            <a:avLst/>
            <a:gdLst>
              <a:gd name="T0" fmla="*/ 27 w 27"/>
              <a:gd name="T1" fmla="*/ 90 h 91"/>
              <a:gd name="T2" fmla="*/ 12 w 27"/>
              <a:gd name="T3" fmla="*/ 14 h 91"/>
              <a:gd name="T4" fmla="*/ 1 w 27"/>
              <a:gd name="T5" fmla="*/ 0 h 91"/>
              <a:gd name="T6" fmla="*/ 17 w 27"/>
              <a:gd name="T7" fmla="*/ 91 h 91"/>
              <a:gd name="T8" fmla="*/ 27 w 27"/>
              <a:gd name="T9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91">
                <a:moveTo>
                  <a:pt x="27" y="90"/>
                </a:moveTo>
                <a:cubicBezTo>
                  <a:pt x="27" y="90"/>
                  <a:pt x="12" y="14"/>
                  <a:pt x="12" y="14"/>
                </a:cubicBezTo>
                <a:cubicBezTo>
                  <a:pt x="12" y="14"/>
                  <a:pt x="3" y="0"/>
                  <a:pt x="1" y="0"/>
                </a:cubicBezTo>
                <a:cubicBezTo>
                  <a:pt x="0" y="0"/>
                  <a:pt x="17" y="91"/>
                  <a:pt x="17" y="91"/>
                </a:cubicBezTo>
                <a:lnTo>
                  <a:pt x="27" y="9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23" name="Freeform 96"/>
          <p:cNvSpPr/>
          <p:nvPr/>
        </p:nvSpPr>
        <p:spPr bwMode="auto">
          <a:xfrm>
            <a:off x="4587158" y="2370673"/>
            <a:ext cx="95225" cy="127364"/>
          </a:xfrm>
          <a:custGeom>
            <a:avLst/>
            <a:gdLst>
              <a:gd name="T0" fmla="*/ 1 w 80"/>
              <a:gd name="T1" fmla="*/ 99 h 107"/>
              <a:gd name="T2" fmla="*/ 60 w 80"/>
              <a:gd name="T3" fmla="*/ 13 h 107"/>
              <a:gd name="T4" fmla="*/ 80 w 80"/>
              <a:gd name="T5" fmla="*/ 0 h 107"/>
              <a:gd name="T6" fmla="*/ 71 w 80"/>
              <a:gd name="T7" fmla="*/ 21 h 107"/>
              <a:gd name="T8" fmla="*/ 12 w 80"/>
              <a:gd name="T9" fmla="*/ 107 h 107"/>
              <a:gd name="T10" fmla="*/ 0 w 80"/>
              <a:gd name="T11" fmla="*/ 100 h 107"/>
              <a:gd name="T12" fmla="*/ 1 w 80"/>
              <a:gd name="T13" fmla="*/ 9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107">
                <a:moveTo>
                  <a:pt x="1" y="99"/>
                </a:moveTo>
                <a:lnTo>
                  <a:pt x="60" y="13"/>
                </a:lnTo>
                <a:lnTo>
                  <a:pt x="80" y="0"/>
                </a:lnTo>
                <a:lnTo>
                  <a:pt x="71" y="21"/>
                </a:lnTo>
                <a:lnTo>
                  <a:pt x="12" y="107"/>
                </a:lnTo>
                <a:lnTo>
                  <a:pt x="0" y="100"/>
                </a:lnTo>
                <a:lnTo>
                  <a:pt x="1" y="99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24" name="Freeform 97"/>
          <p:cNvSpPr/>
          <p:nvPr/>
        </p:nvSpPr>
        <p:spPr bwMode="auto">
          <a:xfrm>
            <a:off x="4578826" y="2518272"/>
            <a:ext cx="11903" cy="23806"/>
          </a:xfrm>
          <a:custGeom>
            <a:avLst/>
            <a:gdLst>
              <a:gd name="T0" fmla="*/ 2 w 7"/>
              <a:gd name="T1" fmla="*/ 3 h 15"/>
              <a:gd name="T2" fmla="*/ 5 w 7"/>
              <a:gd name="T3" fmla="*/ 1 h 15"/>
              <a:gd name="T4" fmla="*/ 7 w 7"/>
              <a:gd name="T5" fmla="*/ 3 h 15"/>
              <a:gd name="T6" fmla="*/ 5 w 7"/>
              <a:gd name="T7" fmla="*/ 13 h 15"/>
              <a:gd name="T8" fmla="*/ 3 w 7"/>
              <a:gd name="T9" fmla="*/ 15 h 15"/>
              <a:gd name="T10" fmla="*/ 1 w 7"/>
              <a:gd name="T11" fmla="*/ 12 h 15"/>
              <a:gd name="T12" fmla="*/ 2 w 7"/>
              <a:gd name="T13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5">
                <a:moveTo>
                  <a:pt x="2" y="3"/>
                </a:moveTo>
                <a:cubicBezTo>
                  <a:pt x="3" y="1"/>
                  <a:pt x="4" y="0"/>
                  <a:pt x="5" y="1"/>
                </a:cubicBezTo>
                <a:cubicBezTo>
                  <a:pt x="6" y="1"/>
                  <a:pt x="7" y="2"/>
                  <a:pt x="7" y="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4"/>
                  <a:pt x="4" y="15"/>
                  <a:pt x="3" y="15"/>
                </a:cubicBezTo>
                <a:cubicBezTo>
                  <a:pt x="1" y="15"/>
                  <a:pt x="0" y="13"/>
                  <a:pt x="1" y="12"/>
                </a:cubicBezTo>
                <a:lnTo>
                  <a:pt x="2" y="3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sp>
        <p:nvSpPr>
          <p:cNvPr id="125" name="Freeform 98"/>
          <p:cNvSpPr>
            <a:spLocks noEditPoints="1"/>
          </p:cNvSpPr>
          <p:nvPr/>
        </p:nvSpPr>
        <p:spPr bwMode="auto">
          <a:xfrm>
            <a:off x="4540736" y="1312483"/>
            <a:ext cx="165454" cy="177357"/>
          </a:xfrm>
          <a:custGeom>
            <a:avLst/>
            <a:gdLst>
              <a:gd name="T0" fmla="*/ 78 w 101"/>
              <a:gd name="T1" fmla="*/ 50 h 109"/>
              <a:gd name="T2" fmla="*/ 76 w 101"/>
              <a:gd name="T3" fmla="*/ 62 h 109"/>
              <a:gd name="T4" fmla="*/ 76 w 101"/>
              <a:gd name="T5" fmla="*/ 73 h 109"/>
              <a:gd name="T6" fmla="*/ 78 w 101"/>
              <a:gd name="T7" fmla="*/ 73 h 109"/>
              <a:gd name="T8" fmla="*/ 86 w 101"/>
              <a:gd name="T9" fmla="*/ 86 h 109"/>
              <a:gd name="T10" fmla="*/ 76 w 101"/>
              <a:gd name="T11" fmla="*/ 79 h 109"/>
              <a:gd name="T12" fmla="*/ 76 w 101"/>
              <a:gd name="T13" fmla="*/ 22 h 109"/>
              <a:gd name="T14" fmla="*/ 86 w 101"/>
              <a:gd name="T15" fmla="*/ 15 h 109"/>
              <a:gd name="T16" fmla="*/ 78 w 101"/>
              <a:gd name="T17" fmla="*/ 27 h 109"/>
              <a:gd name="T18" fmla="*/ 76 w 101"/>
              <a:gd name="T19" fmla="*/ 28 h 109"/>
              <a:gd name="T20" fmla="*/ 99 w 101"/>
              <a:gd name="T21" fmla="*/ 48 h 109"/>
              <a:gd name="T22" fmla="*/ 84 w 101"/>
              <a:gd name="T23" fmla="*/ 50 h 109"/>
              <a:gd name="T24" fmla="*/ 99 w 101"/>
              <a:gd name="T25" fmla="*/ 53 h 109"/>
              <a:gd name="T26" fmla="*/ 99 w 101"/>
              <a:gd name="T27" fmla="*/ 48 h 109"/>
              <a:gd name="T28" fmla="*/ 53 w 101"/>
              <a:gd name="T29" fmla="*/ 109 h 109"/>
              <a:gd name="T30" fmla="*/ 66 w 101"/>
              <a:gd name="T31" fmla="*/ 73 h 109"/>
              <a:gd name="T32" fmla="*/ 76 w 101"/>
              <a:gd name="T33" fmla="*/ 38 h 109"/>
              <a:gd name="T34" fmla="*/ 51 w 101"/>
              <a:gd name="T35" fmla="*/ 28 h 109"/>
              <a:gd name="T36" fmla="*/ 73 w 101"/>
              <a:gd name="T37" fmla="*/ 50 h 109"/>
              <a:gd name="T38" fmla="*/ 62 w 101"/>
              <a:gd name="T39" fmla="*/ 69 h 109"/>
              <a:gd name="T40" fmla="*/ 61 w 101"/>
              <a:gd name="T41" fmla="*/ 84 h 109"/>
              <a:gd name="T42" fmla="*/ 51 w 101"/>
              <a:gd name="T43" fmla="*/ 109 h 109"/>
              <a:gd name="T44" fmla="*/ 76 w 101"/>
              <a:gd name="T45" fmla="*/ 28 h 109"/>
              <a:gd name="T46" fmla="*/ 74 w 101"/>
              <a:gd name="T47" fmla="*/ 23 h 109"/>
              <a:gd name="T48" fmla="*/ 76 w 101"/>
              <a:gd name="T49" fmla="*/ 73 h 109"/>
              <a:gd name="T50" fmla="*/ 74 w 101"/>
              <a:gd name="T51" fmla="*/ 77 h 109"/>
              <a:gd name="T52" fmla="*/ 76 w 101"/>
              <a:gd name="T53" fmla="*/ 73 h 109"/>
              <a:gd name="T54" fmla="*/ 51 w 101"/>
              <a:gd name="T55" fmla="*/ 0 h 109"/>
              <a:gd name="T56" fmla="*/ 53 w 101"/>
              <a:gd name="T57" fmla="*/ 2 h 109"/>
              <a:gd name="T58" fmla="*/ 51 w 101"/>
              <a:gd name="T59" fmla="*/ 17 h 109"/>
              <a:gd name="T60" fmla="*/ 51 w 101"/>
              <a:gd name="T61" fmla="*/ 22 h 109"/>
              <a:gd name="T62" fmla="*/ 26 w 101"/>
              <a:gd name="T63" fmla="*/ 62 h 109"/>
              <a:gd name="T64" fmla="*/ 35 w 101"/>
              <a:gd name="T65" fmla="*/ 95 h 109"/>
              <a:gd name="T66" fmla="*/ 51 w 101"/>
              <a:gd name="T67" fmla="*/ 109 h 109"/>
              <a:gd name="T68" fmla="*/ 41 w 101"/>
              <a:gd name="T69" fmla="*/ 84 h 109"/>
              <a:gd name="T70" fmla="*/ 40 w 101"/>
              <a:gd name="T71" fmla="*/ 69 h 109"/>
              <a:gd name="T72" fmla="*/ 35 w 101"/>
              <a:gd name="T73" fmla="*/ 35 h 109"/>
              <a:gd name="T74" fmla="*/ 51 w 101"/>
              <a:gd name="T75" fmla="*/ 22 h 109"/>
              <a:gd name="T76" fmla="*/ 51 w 101"/>
              <a:gd name="T77" fmla="*/ 17 h 109"/>
              <a:gd name="T78" fmla="*/ 48 w 101"/>
              <a:gd name="T79" fmla="*/ 2 h 109"/>
              <a:gd name="T80" fmla="*/ 26 w 101"/>
              <a:gd name="T81" fmla="*/ 79 h 109"/>
              <a:gd name="T82" fmla="*/ 28 w 101"/>
              <a:gd name="T83" fmla="*/ 73 h 109"/>
              <a:gd name="T84" fmla="*/ 26 w 101"/>
              <a:gd name="T85" fmla="*/ 79 h 109"/>
              <a:gd name="T86" fmla="*/ 26 w 101"/>
              <a:gd name="T87" fmla="*/ 21 h 109"/>
              <a:gd name="T88" fmla="*/ 28 w 101"/>
              <a:gd name="T89" fmla="*/ 27 h 109"/>
              <a:gd name="T90" fmla="*/ 26 w 101"/>
              <a:gd name="T91" fmla="*/ 38 h 109"/>
              <a:gd name="T92" fmla="*/ 26 w 101"/>
              <a:gd name="T93" fmla="*/ 62 h 109"/>
              <a:gd name="T94" fmla="*/ 26 w 101"/>
              <a:gd name="T95" fmla="*/ 21 h 109"/>
              <a:gd name="T96" fmla="*/ 24 w 101"/>
              <a:gd name="T97" fmla="*/ 27 h 109"/>
              <a:gd name="T98" fmla="*/ 15 w 101"/>
              <a:gd name="T99" fmla="*/ 18 h 109"/>
              <a:gd name="T100" fmla="*/ 19 w 101"/>
              <a:gd name="T101" fmla="*/ 15 h 109"/>
              <a:gd name="T102" fmla="*/ 26 w 101"/>
              <a:gd name="T103" fmla="*/ 73 h 109"/>
              <a:gd name="T104" fmla="*/ 19 w 101"/>
              <a:gd name="T105" fmla="*/ 86 h 109"/>
              <a:gd name="T106" fmla="*/ 15 w 101"/>
              <a:gd name="T107" fmla="*/ 82 h 109"/>
              <a:gd name="T108" fmla="*/ 24 w 101"/>
              <a:gd name="T109" fmla="*/ 73 h 109"/>
              <a:gd name="T110" fmla="*/ 18 w 101"/>
              <a:gd name="T111" fmla="*/ 50 h 109"/>
              <a:gd name="T112" fmla="*/ 15 w 101"/>
              <a:gd name="T113" fmla="*/ 48 h 109"/>
              <a:gd name="T114" fmla="*/ 0 w 101"/>
              <a:gd name="T115" fmla="*/ 50 h 109"/>
              <a:gd name="T116" fmla="*/ 15 w 101"/>
              <a:gd name="T117" fmla="*/ 5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09">
                <a:moveTo>
                  <a:pt x="76" y="62"/>
                </a:moveTo>
                <a:cubicBezTo>
                  <a:pt x="78" y="58"/>
                  <a:pt x="78" y="54"/>
                  <a:pt x="78" y="50"/>
                </a:cubicBezTo>
                <a:cubicBezTo>
                  <a:pt x="78" y="46"/>
                  <a:pt x="78" y="42"/>
                  <a:pt x="76" y="38"/>
                </a:cubicBezTo>
                <a:cubicBezTo>
                  <a:pt x="76" y="62"/>
                  <a:pt x="76" y="62"/>
                  <a:pt x="76" y="62"/>
                </a:cubicBezTo>
                <a:close/>
                <a:moveTo>
                  <a:pt x="76" y="79"/>
                </a:moveTo>
                <a:cubicBezTo>
                  <a:pt x="76" y="73"/>
                  <a:pt x="76" y="73"/>
                  <a:pt x="76" y="73"/>
                </a:cubicBezTo>
                <a:cubicBezTo>
                  <a:pt x="77" y="73"/>
                  <a:pt x="77" y="73"/>
                  <a:pt x="7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86" y="82"/>
                  <a:pt x="86" y="82"/>
                  <a:pt x="86" y="82"/>
                </a:cubicBezTo>
                <a:cubicBezTo>
                  <a:pt x="87" y="83"/>
                  <a:pt x="87" y="85"/>
                  <a:pt x="86" y="86"/>
                </a:cubicBezTo>
                <a:cubicBezTo>
                  <a:pt x="85" y="87"/>
                  <a:pt x="84" y="87"/>
                  <a:pt x="83" y="86"/>
                </a:cubicBezTo>
                <a:cubicBezTo>
                  <a:pt x="76" y="79"/>
                  <a:pt x="76" y="79"/>
                  <a:pt x="76" y="79"/>
                </a:cubicBezTo>
                <a:close/>
                <a:moveTo>
                  <a:pt x="76" y="28"/>
                </a:moveTo>
                <a:cubicBezTo>
                  <a:pt x="76" y="22"/>
                  <a:pt x="76" y="22"/>
                  <a:pt x="76" y="22"/>
                </a:cubicBezTo>
                <a:cubicBezTo>
                  <a:pt x="83" y="15"/>
                  <a:pt x="83" y="15"/>
                  <a:pt x="83" y="15"/>
                </a:cubicBezTo>
                <a:cubicBezTo>
                  <a:pt x="84" y="14"/>
                  <a:pt x="85" y="14"/>
                  <a:pt x="86" y="15"/>
                </a:cubicBezTo>
                <a:cubicBezTo>
                  <a:pt x="87" y="16"/>
                  <a:pt x="87" y="17"/>
                  <a:pt x="86" y="1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8"/>
                  <a:pt x="77" y="28"/>
                  <a:pt x="76" y="28"/>
                </a:cubicBezTo>
                <a:close/>
                <a:moveTo>
                  <a:pt x="99" y="48"/>
                </a:moveTo>
                <a:cubicBezTo>
                  <a:pt x="99" y="48"/>
                  <a:pt x="99" y="48"/>
                  <a:pt x="99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5" y="48"/>
                  <a:pt x="84" y="49"/>
                  <a:pt x="84" y="50"/>
                </a:cubicBezTo>
                <a:cubicBezTo>
                  <a:pt x="84" y="52"/>
                  <a:pt x="85" y="53"/>
                  <a:pt x="86" y="53"/>
                </a:cubicBezTo>
                <a:cubicBezTo>
                  <a:pt x="99" y="53"/>
                  <a:pt x="99" y="53"/>
                  <a:pt x="99" y="53"/>
                </a:cubicBezTo>
                <a:cubicBezTo>
                  <a:pt x="100" y="53"/>
                  <a:pt x="101" y="52"/>
                  <a:pt x="101" y="50"/>
                </a:cubicBezTo>
                <a:cubicBezTo>
                  <a:pt x="101" y="49"/>
                  <a:pt x="100" y="48"/>
                  <a:pt x="99" y="48"/>
                </a:cubicBezTo>
                <a:close/>
                <a:moveTo>
                  <a:pt x="51" y="109"/>
                </a:moveTo>
                <a:cubicBezTo>
                  <a:pt x="53" y="109"/>
                  <a:pt x="53" y="109"/>
                  <a:pt x="53" y="109"/>
                </a:cubicBezTo>
                <a:cubicBezTo>
                  <a:pt x="60" y="109"/>
                  <a:pt x="66" y="103"/>
                  <a:pt x="66" y="95"/>
                </a:cubicBezTo>
                <a:cubicBezTo>
                  <a:pt x="66" y="73"/>
                  <a:pt x="66" y="73"/>
                  <a:pt x="66" y="73"/>
                </a:cubicBezTo>
                <a:cubicBezTo>
                  <a:pt x="70" y="70"/>
                  <a:pt x="74" y="67"/>
                  <a:pt x="76" y="62"/>
                </a:cubicBezTo>
                <a:cubicBezTo>
                  <a:pt x="76" y="38"/>
                  <a:pt x="76" y="38"/>
                  <a:pt x="76" y="38"/>
                </a:cubicBezTo>
                <a:cubicBezTo>
                  <a:pt x="71" y="29"/>
                  <a:pt x="62" y="22"/>
                  <a:pt x="51" y="22"/>
                </a:cubicBezTo>
                <a:cubicBezTo>
                  <a:pt x="51" y="28"/>
                  <a:pt x="51" y="28"/>
                  <a:pt x="51" y="28"/>
                </a:cubicBezTo>
                <a:cubicBezTo>
                  <a:pt x="57" y="28"/>
                  <a:pt x="62" y="31"/>
                  <a:pt x="66" y="35"/>
                </a:cubicBezTo>
                <a:cubicBezTo>
                  <a:pt x="70" y="39"/>
                  <a:pt x="73" y="44"/>
                  <a:pt x="73" y="50"/>
                </a:cubicBezTo>
                <a:cubicBezTo>
                  <a:pt x="73" y="58"/>
                  <a:pt x="68" y="65"/>
                  <a:pt x="62" y="69"/>
                </a:cubicBezTo>
                <a:cubicBezTo>
                  <a:pt x="62" y="69"/>
                  <a:pt x="62" y="69"/>
                  <a:pt x="62" y="69"/>
                </a:cubicBezTo>
                <a:cubicBezTo>
                  <a:pt x="61" y="70"/>
                  <a:pt x="61" y="71"/>
                  <a:pt x="61" y="72"/>
                </a:cubicBezTo>
                <a:cubicBezTo>
                  <a:pt x="61" y="84"/>
                  <a:pt x="61" y="84"/>
                  <a:pt x="61" y="84"/>
                </a:cubicBezTo>
                <a:cubicBezTo>
                  <a:pt x="51" y="84"/>
                  <a:pt x="51" y="84"/>
                  <a:pt x="51" y="84"/>
                </a:cubicBezTo>
                <a:cubicBezTo>
                  <a:pt x="51" y="109"/>
                  <a:pt x="51" y="109"/>
                  <a:pt x="51" y="109"/>
                </a:cubicBezTo>
                <a:close/>
                <a:moveTo>
                  <a:pt x="76" y="22"/>
                </a:moveTo>
                <a:cubicBezTo>
                  <a:pt x="76" y="28"/>
                  <a:pt x="76" y="28"/>
                  <a:pt x="76" y="28"/>
                </a:cubicBezTo>
                <a:cubicBezTo>
                  <a:pt x="75" y="28"/>
                  <a:pt x="75" y="28"/>
                  <a:pt x="74" y="27"/>
                </a:cubicBezTo>
                <a:cubicBezTo>
                  <a:pt x="73" y="26"/>
                  <a:pt x="73" y="24"/>
                  <a:pt x="74" y="23"/>
                </a:cubicBezTo>
                <a:cubicBezTo>
                  <a:pt x="76" y="22"/>
                  <a:pt x="76" y="22"/>
                  <a:pt x="76" y="22"/>
                </a:cubicBezTo>
                <a:close/>
                <a:moveTo>
                  <a:pt x="76" y="73"/>
                </a:moveTo>
                <a:cubicBezTo>
                  <a:pt x="76" y="79"/>
                  <a:pt x="76" y="79"/>
                  <a:pt x="76" y="79"/>
                </a:cubicBezTo>
                <a:cubicBezTo>
                  <a:pt x="74" y="77"/>
                  <a:pt x="74" y="77"/>
                  <a:pt x="74" y="77"/>
                </a:cubicBezTo>
                <a:cubicBezTo>
                  <a:pt x="73" y="76"/>
                  <a:pt x="73" y="74"/>
                  <a:pt x="74" y="73"/>
                </a:cubicBezTo>
                <a:cubicBezTo>
                  <a:pt x="75" y="73"/>
                  <a:pt x="75" y="73"/>
                  <a:pt x="76" y="73"/>
                </a:cubicBezTo>
                <a:close/>
                <a:moveTo>
                  <a:pt x="51" y="17"/>
                </a:move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3" y="1"/>
                  <a:pt x="53" y="2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6"/>
                  <a:pt x="52" y="17"/>
                  <a:pt x="51" y="17"/>
                </a:cubicBezTo>
                <a:cubicBezTo>
                  <a:pt x="51" y="17"/>
                  <a:pt x="51" y="17"/>
                  <a:pt x="51" y="17"/>
                </a:cubicBezTo>
                <a:close/>
                <a:moveTo>
                  <a:pt x="51" y="22"/>
                </a:moveTo>
                <a:cubicBezTo>
                  <a:pt x="40" y="22"/>
                  <a:pt x="30" y="29"/>
                  <a:pt x="26" y="38"/>
                </a:cubicBezTo>
                <a:cubicBezTo>
                  <a:pt x="26" y="62"/>
                  <a:pt x="26" y="62"/>
                  <a:pt x="26" y="62"/>
                </a:cubicBezTo>
                <a:cubicBezTo>
                  <a:pt x="28" y="67"/>
                  <a:pt x="31" y="71"/>
                  <a:pt x="35" y="74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103"/>
                  <a:pt x="42" y="109"/>
                  <a:pt x="49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1" y="84"/>
                  <a:pt x="51" y="84"/>
                  <a:pt x="51" y="84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1" y="70"/>
                  <a:pt x="40" y="69"/>
                </a:cubicBezTo>
                <a:cubicBezTo>
                  <a:pt x="33" y="66"/>
                  <a:pt x="28" y="58"/>
                  <a:pt x="28" y="50"/>
                </a:cubicBezTo>
                <a:cubicBezTo>
                  <a:pt x="28" y="44"/>
                  <a:pt x="31" y="39"/>
                  <a:pt x="35" y="35"/>
                </a:cubicBezTo>
                <a:cubicBezTo>
                  <a:pt x="39" y="31"/>
                  <a:pt x="44" y="28"/>
                  <a:pt x="51" y="28"/>
                </a:cubicBezTo>
                <a:cubicBezTo>
                  <a:pt x="51" y="22"/>
                  <a:pt x="51" y="22"/>
                  <a:pt x="51" y="22"/>
                </a:cubicBezTo>
                <a:close/>
                <a:moveTo>
                  <a:pt x="51" y="0"/>
                </a:moveTo>
                <a:cubicBezTo>
                  <a:pt x="51" y="17"/>
                  <a:pt x="51" y="17"/>
                  <a:pt x="51" y="17"/>
                </a:cubicBezTo>
                <a:cubicBezTo>
                  <a:pt x="49" y="17"/>
                  <a:pt x="48" y="16"/>
                  <a:pt x="48" y="15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1"/>
                  <a:pt x="49" y="0"/>
                  <a:pt x="51" y="0"/>
                </a:cubicBezTo>
                <a:close/>
                <a:moveTo>
                  <a:pt x="26" y="79"/>
                </a:moveTo>
                <a:cubicBezTo>
                  <a:pt x="26" y="73"/>
                  <a:pt x="26" y="73"/>
                  <a:pt x="26" y="73"/>
                </a:cubicBezTo>
                <a:cubicBezTo>
                  <a:pt x="26" y="73"/>
                  <a:pt x="27" y="73"/>
                  <a:pt x="28" y="73"/>
                </a:cubicBezTo>
                <a:cubicBezTo>
                  <a:pt x="29" y="74"/>
                  <a:pt x="29" y="76"/>
                  <a:pt x="28" y="77"/>
                </a:cubicBezTo>
                <a:cubicBezTo>
                  <a:pt x="26" y="79"/>
                  <a:pt x="26" y="79"/>
                  <a:pt x="26" y="79"/>
                </a:cubicBezTo>
                <a:close/>
                <a:moveTo>
                  <a:pt x="26" y="28"/>
                </a:moveTo>
                <a:cubicBezTo>
                  <a:pt x="26" y="21"/>
                  <a:pt x="26" y="21"/>
                  <a:pt x="26" y="21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24"/>
                  <a:pt x="29" y="26"/>
                  <a:pt x="28" y="27"/>
                </a:cubicBezTo>
                <a:cubicBezTo>
                  <a:pt x="27" y="28"/>
                  <a:pt x="26" y="28"/>
                  <a:pt x="26" y="28"/>
                </a:cubicBezTo>
                <a:close/>
                <a:moveTo>
                  <a:pt x="26" y="38"/>
                </a:moveTo>
                <a:cubicBezTo>
                  <a:pt x="24" y="42"/>
                  <a:pt x="23" y="46"/>
                  <a:pt x="23" y="50"/>
                </a:cubicBezTo>
                <a:cubicBezTo>
                  <a:pt x="23" y="55"/>
                  <a:pt x="24" y="59"/>
                  <a:pt x="26" y="62"/>
                </a:cubicBezTo>
                <a:cubicBezTo>
                  <a:pt x="26" y="38"/>
                  <a:pt x="26" y="38"/>
                  <a:pt x="26" y="38"/>
                </a:cubicBezTo>
                <a:close/>
                <a:moveTo>
                  <a:pt x="26" y="21"/>
                </a:moveTo>
                <a:cubicBezTo>
                  <a:pt x="26" y="28"/>
                  <a:pt x="26" y="28"/>
                  <a:pt x="26" y="28"/>
                </a:cubicBezTo>
                <a:cubicBezTo>
                  <a:pt x="25" y="28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15" y="18"/>
                  <a:pt x="15" y="18"/>
                  <a:pt x="15" y="18"/>
                </a:cubicBezTo>
                <a:cubicBezTo>
                  <a:pt x="14" y="17"/>
                  <a:pt x="14" y="16"/>
                  <a:pt x="15" y="15"/>
                </a:cubicBezTo>
                <a:cubicBezTo>
                  <a:pt x="16" y="14"/>
                  <a:pt x="18" y="14"/>
                  <a:pt x="19" y="15"/>
                </a:cubicBezTo>
                <a:cubicBezTo>
                  <a:pt x="26" y="21"/>
                  <a:pt x="26" y="21"/>
                  <a:pt x="26" y="21"/>
                </a:cubicBezTo>
                <a:close/>
                <a:moveTo>
                  <a:pt x="26" y="73"/>
                </a:moveTo>
                <a:cubicBezTo>
                  <a:pt x="26" y="79"/>
                  <a:pt x="26" y="79"/>
                  <a:pt x="26" y="79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7"/>
                  <a:pt x="16" y="87"/>
                  <a:pt x="15" y="86"/>
                </a:cubicBezTo>
                <a:cubicBezTo>
                  <a:pt x="14" y="85"/>
                  <a:pt x="14" y="83"/>
                  <a:pt x="15" y="82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5" y="73"/>
                  <a:pt x="26" y="73"/>
                </a:cubicBezTo>
                <a:close/>
                <a:moveTo>
                  <a:pt x="18" y="50"/>
                </a:moveTo>
                <a:cubicBezTo>
                  <a:pt x="18" y="50"/>
                  <a:pt x="18" y="50"/>
                  <a:pt x="18" y="50"/>
                </a:cubicBezTo>
                <a:cubicBezTo>
                  <a:pt x="18" y="49"/>
                  <a:pt x="17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48"/>
                  <a:pt x="0" y="49"/>
                  <a:pt x="0" y="50"/>
                </a:cubicBezTo>
                <a:cubicBezTo>
                  <a:pt x="0" y="52"/>
                  <a:pt x="2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7" y="53"/>
                  <a:pt x="18" y="52"/>
                  <a:pt x="18" y="50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350">
              <a:solidFill>
                <a:srgbClr val="414455"/>
              </a:solidFill>
            </a:endParaRPr>
          </a:p>
        </p:txBody>
      </p:sp>
      <p:grpSp>
        <p:nvGrpSpPr>
          <p:cNvPr id="126" name="组合 125"/>
          <p:cNvGrpSpPr/>
          <p:nvPr/>
        </p:nvGrpSpPr>
        <p:grpSpPr>
          <a:xfrm>
            <a:off x="6029782" y="1338795"/>
            <a:ext cx="502789" cy="453321"/>
            <a:chOff x="5424755" y="1340768"/>
            <a:chExt cx="670560" cy="604586"/>
          </a:xfrm>
        </p:grpSpPr>
        <p:grpSp>
          <p:nvGrpSpPr>
            <p:cNvPr id="127" name="组合 12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29" name="组合 12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31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32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30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2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01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33" name="矩形 132"/>
          <p:cNvSpPr/>
          <p:nvPr/>
        </p:nvSpPr>
        <p:spPr>
          <a:xfrm>
            <a:off x="6623693" y="1222402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4" name="矩形 47"/>
          <p:cNvSpPr>
            <a:spLocks noChangeArrowheads="1"/>
          </p:cNvSpPr>
          <p:nvPr/>
        </p:nvSpPr>
        <p:spPr bwMode="auto">
          <a:xfrm>
            <a:off x="6623693" y="1464587"/>
            <a:ext cx="202885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cxnSp>
        <p:nvCxnSpPr>
          <p:cNvPr id="135" name="直接连接符 134"/>
          <p:cNvCxnSpPr/>
          <p:nvPr/>
        </p:nvCxnSpPr>
        <p:spPr>
          <a:xfrm>
            <a:off x="5535077" y="1487459"/>
            <a:ext cx="548697" cy="1190"/>
          </a:xfrm>
          <a:prstGeom prst="line">
            <a:avLst/>
          </a:prstGeom>
          <a:ln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" name="组合 135"/>
          <p:cNvGrpSpPr/>
          <p:nvPr/>
        </p:nvGrpSpPr>
        <p:grpSpPr>
          <a:xfrm>
            <a:off x="6092552" y="2853355"/>
            <a:ext cx="502789" cy="453321"/>
            <a:chOff x="5424755" y="1340768"/>
            <a:chExt cx="670560" cy="604586"/>
          </a:xfrm>
        </p:grpSpPr>
        <p:grpSp>
          <p:nvGrpSpPr>
            <p:cNvPr id="137" name="组合 13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39" name="组合 13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41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42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40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3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43" name="矩形 142"/>
          <p:cNvSpPr/>
          <p:nvPr/>
        </p:nvSpPr>
        <p:spPr>
          <a:xfrm>
            <a:off x="6686463" y="2736962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4" name="矩形 47"/>
          <p:cNvSpPr>
            <a:spLocks noChangeArrowheads="1"/>
          </p:cNvSpPr>
          <p:nvPr/>
        </p:nvSpPr>
        <p:spPr bwMode="auto">
          <a:xfrm>
            <a:off x="6686463" y="2979148"/>
            <a:ext cx="202885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cxnSp>
        <p:nvCxnSpPr>
          <p:cNvPr id="145" name="直接连接符 144"/>
          <p:cNvCxnSpPr/>
          <p:nvPr/>
        </p:nvCxnSpPr>
        <p:spPr>
          <a:xfrm>
            <a:off x="5597846" y="3003210"/>
            <a:ext cx="548697" cy="0"/>
          </a:xfrm>
          <a:prstGeom prst="line">
            <a:avLst/>
          </a:prstGeom>
          <a:ln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接连接符 145"/>
          <p:cNvCxnSpPr/>
          <p:nvPr/>
        </p:nvCxnSpPr>
        <p:spPr>
          <a:xfrm>
            <a:off x="3051447" y="1491171"/>
            <a:ext cx="548697" cy="1190"/>
          </a:xfrm>
          <a:prstGeom prst="line">
            <a:avLst/>
          </a:prstGeom>
          <a:ln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7" name="组合 146"/>
          <p:cNvGrpSpPr/>
          <p:nvPr/>
        </p:nvGrpSpPr>
        <p:grpSpPr>
          <a:xfrm>
            <a:off x="2611428" y="1330386"/>
            <a:ext cx="502789" cy="453321"/>
            <a:chOff x="5424755" y="1340768"/>
            <a:chExt cx="670560" cy="604586"/>
          </a:xfrm>
        </p:grpSpPr>
        <p:grpSp>
          <p:nvGrpSpPr>
            <p:cNvPr id="148" name="组合 147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50" name="组合 14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52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53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51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49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54" name="矩形 153"/>
          <p:cNvSpPr/>
          <p:nvPr/>
        </p:nvSpPr>
        <p:spPr>
          <a:xfrm>
            <a:off x="630588" y="1222402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5" name="矩形 47"/>
          <p:cNvSpPr>
            <a:spLocks noChangeArrowheads="1"/>
          </p:cNvSpPr>
          <p:nvPr/>
        </p:nvSpPr>
        <p:spPr bwMode="auto">
          <a:xfrm>
            <a:off x="630588" y="1464587"/>
            <a:ext cx="202885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cxnSp>
        <p:nvCxnSpPr>
          <p:cNvPr id="156" name="直接连接符 155"/>
          <p:cNvCxnSpPr/>
          <p:nvPr/>
        </p:nvCxnSpPr>
        <p:spPr>
          <a:xfrm>
            <a:off x="3060225" y="3004136"/>
            <a:ext cx="548697" cy="1190"/>
          </a:xfrm>
          <a:prstGeom prst="line">
            <a:avLst/>
          </a:prstGeom>
          <a:ln>
            <a:solidFill>
              <a:srgbClr val="4144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7" name="组合 156"/>
          <p:cNvGrpSpPr/>
          <p:nvPr/>
        </p:nvGrpSpPr>
        <p:grpSpPr>
          <a:xfrm>
            <a:off x="2611428" y="2790954"/>
            <a:ext cx="502789" cy="453321"/>
            <a:chOff x="5424755" y="1340768"/>
            <a:chExt cx="670560" cy="604586"/>
          </a:xfrm>
        </p:grpSpPr>
        <p:grpSp>
          <p:nvGrpSpPr>
            <p:cNvPr id="158" name="组合 157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60" name="组合 15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62" name="Freeform 5"/>
                <p:cNvSpPr/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  <p:sp>
              <p:nvSpPr>
                <p:cNvPr id="163" name="Freeform 5"/>
                <p:cNvSpPr/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62" tIns="34281" rIns="68562" bIns="34281" numCol="1" anchor="t" anchorCtr="0" compatLnSpc="1"/>
                <a:lstStyle/>
                <a:p>
                  <a:endParaRPr lang="zh-CN" altLang="en-US" sz="1350">
                    <a:solidFill>
                      <a:srgbClr val="414455"/>
                    </a:solidFill>
                  </a:endParaRPr>
                </a:p>
              </p:txBody>
            </p:sp>
          </p:grpSp>
          <p:sp>
            <p:nvSpPr>
              <p:cNvPr id="161" name="Freeform 5"/>
              <p:cNvSpPr/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414455"/>
                </a:solidFill>
                <a:prstDash val="sysDash"/>
                <a:miter lim="800000"/>
              </a:ln>
              <a:effectLst/>
            </p:spPr>
            <p:txBody>
              <a:bodyPr vert="horz" wrap="square" lIns="68562" tIns="34281" rIns="68562" bIns="34281" numCol="1" anchor="t" anchorCtr="0" compatLnSpc="1"/>
              <a:lstStyle/>
              <a:p>
                <a:endParaRPr lang="zh-CN" altLang="en-US" sz="1350">
                  <a:solidFill>
                    <a:srgbClr val="414455"/>
                  </a:solidFill>
                </a:endParaRPr>
              </a:p>
            </p:txBody>
          </p:sp>
        </p:grpSp>
        <p:sp>
          <p:nvSpPr>
            <p:cNvPr id="159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500" b="1" dirty="0" smtClean="0">
                  <a:solidFill>
                    <a:srgbClr val="414455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anose="020B0503020204020204" pitchFamily="34" charset="-122"/>
                </a:rPr>
                <a:t>04</a:t>
              </a:r>
              <a:endParaRPr lang="zh-CN" altLang="en-US" sz="1500" b="1" dirty="0">
                <a:solidFill>
                  <a:srgbClr val="414455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64" name="矩形 163"/>
          <p:cNvSpPr/>
          <p:nvPr/>
        </p:nvSpPr>
        <p:spPr>
          <a:xfrm>
            <a:off x="630588" y="2682970"/>
            <a:ext cx="1163522" cy="28765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r>
              <a:rPr lang="zh-CN" altLang="en-US" sz="1350" b="1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350" b="1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5" name="矩形 47"/>
          <p:cNvSpPr>
            <a:spLocks noChangeArrowheads="1"/>
          </p:cNvSpPr>
          <p:nvPr/>
        </p:nvSpPr>
        <p:spPr bwMode="auto">
          <a:xfrm>
            <a:off x="630588" y="2925156"/>
            <a:ext cx="202885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grpSp>
        <p:nvGrpSpPr>
          <p:cNvPr id="166" name="组合 165"/>
          <p:cNvGrpSpPr/>
          <p:nvPr/>
        </p:nvGrpSpPr>
        <p:grpSpPr>
          <a:xfrm>
            <a:off x="5497097" y="1168410"/>
            <a:ext cx="208734" cy="138347"/>
            <a:chOff x="9482595" y="2565731"/>
            <a:chExt cx="278384" cy="184511"/>
          </a:xfrm>
        </p:grpSpPr>
        <p:sp>
          <p:nvSpPr>
            <p:cNvPr id="167" name="椭圆 166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  <p:sp>
          <p:nvSpPr>
            <p:cNvPr id="168" name="椭圆 167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414455"/>
                </a:solidFill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2500"/>
                            </p:stCondLst>
                            <p:childTnLst>
                              <p:par>
                                <p:cTn id="3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3000"/>
                            </p:stCondLst>
                            <p:childTnLst>
                              <p:par>
                                <p:cTn id="36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0" dur="4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3" dur="4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3500"/>
                            </p:stCondLst>
                            <p:childTnLst>
                              <p:par>
                                <p:cTn id="3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8" fill="hold">
                            <p:stCondLst>
                              <p:cond delay="4000"/>
                            </p:stCondLst>
                            <p:childTnLst>
                              <p:par>
                                <p:cTn id="37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7" dur="4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0" dur="4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4500"/>
                            </p:stCondLst>
                            <p:childTnLst>
                              <p:par>
                                <p:cTn id="3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5000"/>
                            </p:stCondLst>
                            <p:childTnLst>
                              <p:par>
                                <p:cTn id="39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4" dur="4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7" dur="4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8" fill="hold">
                            <p:stCondLst>
                              <p:cond delay="5500"/>
                            </p:stCondLst>
                            <p:childTnLst>
                              <p:par>
                                <p:cTn id="4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2" fill="hold">
                            <p:stCondLst>
                              <p:cond delay="6000"/>
                            </p:stCondLst>
                            <p:childTnLst>
                              <p:par>
                                <p:cTn id="4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1" dur="4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4" dur="4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5" fill="hold">
                            <p:stCondLst>
                              <p:cond delay="6500"/>
                            </p:stCondLst>
                            <p:childTnLst>
                              <p:par>
                                <p:cTn id="4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8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9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0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ldLvl="0" animBg="1"/>
      <p:bldP spid="14" grpId="0" bldLvl="0" animBg="1"/>
      <p:bldP spid="20" grpId="0" bldLvl="0" animBg="1"/>
      <p:bldP spid="27" grpId="0" bldLvl="0" animBg="1"/>
      <p:bldP spid="28" grpId="0" bldLvl="0" animBg="1"/>
      <p:bldP spid="29" grpId="0" bldLvl="0" animBg="1"/>
      <p:bldP spid="30" grpId="0" bldLvl="0" animBg="1"/>
      <p:bldP spid="31" grpId="0" bldLvl="0" animBg="1"/>
      <p:bldP spid="32" grpId="0" bldLvl="0" animBg="1"/>
      <p:bldP spid="33" grpId="0" bldLvl="0" animBg="1"/>
      <p:bldP spid="34" grpId="0" bldLvl="0" animBg="1"/>
      <p:bldP spid="35" grpId="0" bldLvl="0" animBg="1"/>
      <p:bldP spid="36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  <p:bldP spid="53" grpId="0" bldLvl="0" animBg="1"/>
      <p:bldP spid="54" grpId="0" bldLvl="0" animBg="1"/>
      <p:bldP spid="55" grpId="0" bldLvl="0" animBg="1"/>
      <p:bldP spid="56" grpId="0" bldLvl="0" animBg="1"/>
      <p:bldP spid="57" grpId="0" bldLvl="0" animBg="1"/>
      <p:bldP spid="67" grpId="0" bldLvl="0" animBg="1"/>
      <p:bldP spid="68" grpId="0" bldLvl="0" animBg="1"/>
      <p:bldP spid="69" grpId="0" bldLvl="0" animBg="1"/>
      <p:bldP spid="70" grpId="0" bldLvl="0" animBg="1"/>
      <p:bldP spid="71" grpId="0" bldLvl="0" animBg="1"/>
      <p:bldP spid="72" grpId="0" bldLvl="0" animBg="1"/>
      <p:bldP spid="73" grpId="0" bldLvl="0" animBg="1"/>
      <p:bldP spid="74" grpId="0" bldLvl="0" animBg="1"/>
      <p:bldP spid="75" grpId="0" bldLvl="0" animBg="1"/>
      <p:bldP spid="79" grpId="0" bldLvl="0" animBg="1"/>
      <p:bldP spid="80" grpId="0" bldLvl="0" animBg="1"/>
      <p:bldP spid="81" grpId="0" bldLvl="0" animBg="1"/>
      <p:bldP spid="82" grpId="0" bldLvl="0" animBg="1"/>
      <p:bldP spid="83" grpId="0" bldLvl="0" animBg="1"/>
      <p:bldP spid="84" grpId="0" bldLvl="0" animBg="1"/>
      <p:bldP spid="85" grpId="0" bldLvl="0" animBg="1"/>
      <p:bldP spid="86" grpId="0" bldLvl="0" animBg="1"/>
      <p:bldP spid="87" grpId="0" bldLvl="0" animBg="1"/>
      <p:bldP spid="88" grpId="0" bldLvl="0" animBg="1"/>
      <p:bldP spid="89" grpId="0" bldLvl="0" animBg="1"/>
      <p:bldP spid="90" grpId="0" bldLvl="0" animBg="1"/>
      <p:bldP spid="91" grpId="0" bldLvl="0" animBg="1"/>
      <p:bldP spid="92" grpId="0" bldLvl="0" animBg="1"/>
      <p:bldP spid="93" grpId="0" bldLvl="0" animBg="1"/>
      <p:bldP spid="94" grpId="0" bldLvl="0" animBg="1"/>
      <p:bldP spid="95" grpId="0" bldLvl="0" animBg="1"/>
      <p:bldP spid="96" grpId="0" bldLvl="0" animBg="1"/>
      <p:bldP spid="97" grpId="0" bldLvl="0" animBg="1"/>
      <p:bldP spid="98" grpId="0" bldLvl="0" animBg="1"/>
      <p:bldP spid="99" grpId="0" bldLvl="0" animBg="1"/>
      <p:bldP spid="100" grpId="0" bldLvl="0" animBg="1"/>
      <p:bldP spid="101" grpId="0" bldLvl="0" animBg="1"/>
      <p:bldP spid="102" grpId="0" bldLvl="0" animBg="1"/>
      <p:bldP spid="103" grpId="0" bldLvl="0" animBg="1"/>
      <p:bldP spid="104" grpId="0" bldLvl="0" animBg="1"/>
      <p:bldP spid="105" grpId="0" bldLvl="0" animBg="1"/>
      <p:bldP spid="106" grpId="0" bldLvl="0" animBg="1"/>
      <p:bldP spid="107" grpId="0" bldLvl="0" animBg="1"/>
      <p:bldP spid="108" grpId="0" bldLvl="0" animBg="1"/>
      <p:bldP spid="109" grpId="0" bldLvl="0" animBg="1"/>
      <p:bldP spid="110" grpId="0" bldLvl="0" animBg="1"/>
      <p:bldP spid="111" grpId="0" bldLvl="0" animBg="1"/>
      <p:bldP spid="112" grpId="0" bldLvl="0" animBg="1"/>
      <p:bldP spid="113" grpId="0" bldLvl="0" animBg="1"/>
      <p:bldP spid="114" grpId="0" bldLvl="0" animBg="1"/>
      <p:bldP spid="115" grpId="0" bldLvl="0" animBg="1"/>
      <p:bldP spid="116" grpId="0" bldLvl="0" animBg="1"/>
      <p:bldP spid="117" grpId="0" bldLvl="0" animBg="1"/>
      <p:bldP spid="118" grpId="0" bldLvl="0" animBg="1"/>
      <p:bldP spid="119" grpId="0" bldLvl="0" animBg="1"/>
      <p:bldP spid="120" grpId="0" bldLvl="0" animBg="1"/>
      <p:bldP spid="121" grpId="0" bldLvl="0" animBg="1"/>
      <p:bldP spid="122" grpId="0" bldLvl="0" animBg="1"/>
      <p:bldP spid="123" grpId="0" bldLvl="0" animBg="1"/>
      <p:bldP spid="124" grpId="0" bldLvl="0" animBg="1"/>
      <p:bldP spid="125" grpId="0" bldLvl="0" animBg="1"/>
      <p:bldP spid="133" grpId="0"/>
      <p:bldP spid="134" grpId="0"/>
      <p:bldP spid="143" grpId="0"/>
      <p:bldP spid="144" grpId="0"/>
      <p:bldP spid="154" grpId="0"/>
      <p:bldP spid="155" grpId="0"/>
      <p:bldP spid="164" grpId="0"/>
      <p:bldP spid="16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矩形 62"/>
          <p:cNvSpPr/>
          <p:nvPr/>
        </p:nvSpPr>
        <p:spPr>
          <a:xfrm>
            <a:off x="0" y="1978413"/>
            <a:ext cx="2789599" cy="1215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59" name="组合 158"/>
          <p:cNvGrpSpPr/>
          <p:nvPr/>
        </p:nvGrpSpPr>
        <p:grpSpPr>
          <a:xfrm>
            <a:off x="2064628" y="1988867"/>
            <a:ext cx="1384430" cy="1248221"/>
            <a:chOff x="3720691" y="2824413"/>
            <a:chExt cx="1341120" cy="1209172"/>
          </a:xfrm>
        </p:grpSpPr>
        <p:sp>
          <p:nvSpPr>
            <p:cNvPr id="160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61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/>
            </a:p>
          </p:txBody>
        </p:sp>
      </p:grpSp>
      <p:sp>
        <p:nvSpPr>
          <p:cNvPr id="162" name="Freeform 5"/>
          <p:cNvSpPr/>
          <p:nvPr/>
        </p:nvSpPr>
        <p:spPr bwMode="auto">
          <a:xfrm rot="1855731">
            <a:off x="2159429" y="2074341"/>
            <a:ext cx="1194827" cy="107727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414455"/>
            </a:solidFill>
            <a:prstDash val="sysDash"/>
            <a:miter lim="800000"/>
          </a:ln>
          <a:effectLst/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/>
          </a:p>
        </p:txBody>
      </p:sp>
      <p:grpSp>
        <p:nvGrpSpPr>
          <p:cNvPr id="169" name="组合 168"/>
          <p:cNvGrpSpPr/>
          <p:nvPr/>
        </p:nvGrpSpPr>
        <p:grpSpPr>
          <a:xfrm>
            <a:off x="3350801" y="2079269"/>
            <a:ext cx="208734" cy="138347"/>
            <a:chOff x="9482595" y="2565731"/>
            <a:chExt cx="278384" cy="184511"/>
          </a:xfrm>
        </p:grpSpPr>
        <p:sp>
          <p:nvSpPr>
            <p:cNvPr id="170" name="椭圆 169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71" name="椭圆 170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16" name="圆角矩形 15"/>
          <p:cNvSpPr/>
          <p:nvPr/>
        </p:nvSpPr>
        <p:spPr>
          <a:xfrm>
            <a:off x="4086072" y="1950849"/>
            <a:ext cx="4913267" cy="1215263"/>
          </a:xfrm>
          <a:prstGeom prst="round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C0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03935" y="1950849"/>
            <a:ext cx="4157379" cy="1215263"/>
          </a:xfrm>
          <a:prstGeom prst="rect">
            <a:avLst/>
          </a:prstGeom>
          <a:solidFill>
            <a:srgbClr val="5B5E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TextBox 17"/>
          <p:cNvSpPr txBox="1"/>
          <p:nvPr/>
        </p:nvSpPr>
        <p:spPr>
          <a:xfrm flipH="1">
            <a:off x="4410024" y="2091923"/>
            <a:ext cx="269960" cy="845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</a:t>
            </a:r>
            <a:endParaRPr lang="id-ID" sz="4950" b="1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5219903" y="2004841"/>
            <a:ext cx="2051694" cy="393065"/>
          </a:xfrm>
          <a:prstGeom prst="rect">
            <a:avLst/>
          </a:prstGeom>
          <a:noFill/>
        </p:spPr>
        <p:txBody>
          <a:bodyPr wrap="square" lIns="51421" tIns="25710" rIns="51421" bIns="25710" rtlCol="0">
            <a:spAutoFit/>
          </a:bodyPr>
          <a:lstStyle/>
          <a:p>
            <a:pPr marL="0" lvl="1"/>
            <a:r>
              <a:rPr lang="zh-CN" altLang="en-US" sz="2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命题背景</a:t>
            </a:r>
            <a:endParaRPr lang="zh-CN" altLang="en-US" sz="2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276508" y="2436776"/>
            <a:ext cx="1077226" cy="171450"/>
            <a:chOff x="4369395" y="3284984"/>
            <a:chExt cx="1436675" cy="228660"/>
          </a:xfrm>
        </p:grpSpPr>
        <p:sp>
          <p:nvSpPr>
            <p:cNvPr id="21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选题背景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6356347" y="2436776"/>
            <a:ext cx="1077226" cy="171450"/>
            <a:chOff x="4369395" y="3284984"/>
            <a:chExt cx="1436675" cy="228660"/>
          </a:xfrm>
        </p:grpSpPr>
        <p:sp>
          <p:nvSpPr>
            <p:cNvPr id="26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研究意义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7436185" y="2436776"/>
            <a:ext cx="1293193" cy="171450"/>
            <a:chOff x="4369395" y="3284984"/>
            <a:chExt cx="1724707" cy="228660"/>
          </a:xfrm>
        </p:grpSpPr>
        <p:sp>
          <p:nvSpPr>
            <p:cNvPr id="31" name="文本框 9"/>
            <p:cNvSpPr txBox="1"/>
            <p:nvPr/>
          </p:nvSpPr>
          <p:spPr>
            <a:xfrm>
              <a:off x="4581935" y="3284984"/>
              <a:ext cx="1512167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国内外相关文献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5273895" y="2653179"/>
            <a:ext cx="1077226" cy="171450"/>
            <a:chOff x="4369395" y="3284984"/>
            <a:chExt cx="1436675" cy="228660"/>
          </a:xfrm>
        </p:grpSpPr>
        <p:sp>
          <p:nvSpPr>
            <p:cNvPr id="36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研究理论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6356347" y="2652744"/>
            <a:ext cx="1077226" cy="171450"/>
            <a:chOff x="4369395" y="3284984"/>
            <a:chExt cx="1436675" cy="228660"/>
          </a:xfrm>
        </p:grpSpPr>
        <p:sp>
          <p:nvSpPr>
            <p:cNvPr id="41" name="文本框 9"/>
            <p:cNvSpPr txBox="1"/>
            <p:nvPr/>
          </p:nvSpPr>
          <p:spPr>
            <a:xfrm>
              <a:off x="4581935" y="3284984"/>
              <a:ext cx="1224135" cy="2286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命题假设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414455"/>
              </a:solidFill>
              <a:ln>
                <a:solidFill>
                  <a:srgbClr val="4144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等腰三角形 4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55" name="Freeform 261"/>
          <p:cNvSpPr/>
          <p:nvPr/>
        </p:nvSpPr>
        <p:spPr bwMode="auto">
          <a:xfrm>
            <a:off x="2476727" y="2379846"/>
            <a:ext cx="509408" cy="509408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rgbClr val="414455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ldLvl="0" animBg="1"/>
      <p:bldP spid="162" grpId="0" bldLvl="0" animBg="1"/>
      <p:bldP spid="16" grpId="0" bldLvl="0" animBg="1"/>
      <p:bldP spid="17" grpId="0" bldLvl="0" animBg="1"/>
      <p:bldP spid="18" grpId="0"/>
      <p:bldP spid="19" grpId="0"/>
      <p:bldP spid="55" grpId="0" bldLvl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6075</Words>
  <Application>Microsoft Office PowerPoint</Application>
  <PresentationFormat>全屏显示(16:9)</PresentationFormat>
  <Paragraphs>544</Paragraphs>
  <Slides>41</Slides>
  <Notes>39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41</vt:i4>
      </vt:variant>
    </vt:vector>
  </HeadingPairs>
  <TitlesOfParts>
    <vt:vector size="4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>第一PPT</dc:creator>
  <cp:keywords>www.1ppt.com</cp:keywords>
  <cp:lastModifiedBy>Windows User</cp:lastModifiedBy>
  <cp:revision>315</cp:revision>
  <dcterms:created xsi:type="dcterms:W3CDTF">2015-11-26T04:19:00Z</dcterms:created>
  <dcterms:modified xsi:type="dcterms:W3CDTF">2019-01-14T06:21:38Z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