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0" r:id="rId2"/>
  </p:sldMasterIdLst>
  <p:notesMasterIdLst>
    <p:notesMasterId r:id="rId35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6" r:id="rId11"/>
    <p:sldId id="264" r:id="rId12"/>
    <p:sldId id="265" r:id="rId13"/>
    <p:sldId id="267" r:id="rId14"/>
    <p:sldId id="268" r:id="rId15"/>
    <p:sldId id="276" r:id="rId16"/>
    <p:sldId id="269" r:id="rId17"/>
    <p:sldId id="275" r:id="rId18"/>
    <p:sldId id="277" r:id="rId19"/>
    <p:sldId id="278" r:id="rId20"/>
    <p:sldId id="280" r:id="rId21"/>
    <p:sldId id="279" r:id="rId22"/>
    <p:sldId id="281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2" r:id="rId31"/>
    <p:sldId id="290" r:id="rId32"/>
    <p:sldId id="291" r:id="rId33"/>
    <p:sldId id="293" r:id="rId3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0D84A"/>
    <a:srgbClr val="F6A94B"/>
    <a:srgbClr val="B54889"/>
    <a:srgbClr val="C8C147"/>
    <a:srgbClr val="5CC3E7"/>
    <a:srgbClr val="FD848D"/>
    <a:srgbClr val="C84E96"/>
    <a:srgbClr val="57B8DB"/>
    <a:srgbClr val="FC838C"/>
    <a:srgbClr val="7739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93" autoAdjust="0"/>
    <p:restoredTop sz="94660"/>
  </p:normalViewPr>
  <p:slideViewPr>
    <p:cSldViewPr snapToGrid="0">
      <p:cViewPr varScale="1">
        <p:scale>
          <a:sx n="57" d="100"/>
          <a:sy n="57" d="100"/>
        </p:scale>
        <p:origin x="-78" y="-16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image" Target="../media/image23.png"/><Relationship Id="rId5" Type="http://schemas.openxmlformats.org/officeDocument/2006/relationships/image" Target="../media/image18.png"/><Relationship Id="rId4" Type="http://schemas.openxmlformats.org/officeDocument/2006/relationships/image" Target="../media/image20.png"/></Relationships>
</file>

<file path=ppt/diagrams/_rels/data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image" Target="../media/image23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image" Target="../media/image23.png"/><Relationship Id="rId5" Type="http://schemas.openxmlformats.org/officeDocument/2006/relationships/image" Target="../media/image18.png"/><Relationship Id="rId4" Type="http://schemas.openxmlformats.org/officeDocument/2006/relationships/image" Target="../media/image20.png"/></Relationships>
</file>

<file path=ppt/diagrams/_rels/drawing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image" Target="../media/image18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#1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CBD0C2B-2AD6-4460-A367-99D4DA1B8923}" type="doc">
      <dgm:prSet loTypeId="urn:microsoft.com/office/officeart/2005/8/layout/hierarchy2#1" loCatId="hierarchy" qsTypeId="urn:microsoft.com/office/officeart/2005/8/quickstyle/simple1#1" qsCatId="simple" csTypeId="urn:microsoft.com/office/officeart/2005/8/colors/accent1_2#1" csCatId="accent1" phldr="1"/>
      <dgm:spPr/>
      <dgm:t>
        <a:bodyPr/>
        <a:lstStyle/>
        <a:p>
          <a:endParaRPr lang="zh-CN" altLang="en-US"/>
        </a:p>
      </dgm:t>
    </dgm:pt>
    <dgm:pt modelId="{B007B04A-3AC3-41C8-9E5C-0295E9951FAA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4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gm:t>
    </dgm:pt>
    <dgm:pt modelId="{86F2FA67-D554-4C5C-8B54-7CD91DC22E6A}" type="parTrans" cxnId="{270A9FEE-D262-4C82-B0F0-DCF1171E3E94}">
      <dgm:prSet/>
      <dgm:spPr/>
      <dgm:t>
        <a:bodyPr/>
        <a:lstStyle/>
        <a:p>
          <a:endParaRPr lang="zh-CN" altLang="en-US" sz="1400"/>
        </a:p>
      </dgm:t>
    </dgm:pt>
    <dgm:pt modelId="{2C43352C-3ECC-4828-A6C6-68C973C76D89}" type="sibTrans" cxnId="{270A9FEE-D262-4C82-B0F0-DCF1171E3E94}">
      <dgm:prSet/>
      <dgm:spPr/>
      <dgm:t>
        <a:bodyPr/>
        <a:lstStyle/>
        <a:p>
          <a:endParaRPr lang="zh-CN" altLang="en-US" sz="1400"/>
        </a:p>
      </dgm:t>
    </dgm:pt>
    <dgm:pt modelId="{396F85E9-01F7-4D29-9F77-23813D8287F7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gm:t>
    </dgm:pt>
    <dgm:pt modelId="{16A3A073-F805-43D7-8899-B2A295201FF2}" type="parTrans" cxnId="{6BA51C5B-5A45-41B3-BFD1-779207465786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A82F176F-1EF8-4CB6-9714-21799D2E64DB}" type="sibTrans" cxnId="{6BA51C5B-5A45-41B3-BFD1-779207465786}">
      <dgm:prSet/>
      <dgm:spPr/>
      <dgm:t>
        <a:bodyPr/>
        <a:lstStyle/>
        <a:p>
          <a:endParaRPr lang="zh-CN" altLang="en-US" sz="1400"/>
        </a:p>
      </dgm:t>
    </dgm:pt>
    <dgm:pt modelId="{AF3615F1-9729-4C45-98AC-C7EC2D840BF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54BE1462-3E3F-41C2-822A-30ED0BCDD873}" type="parTrans" cxnId="{7474D1E9-D401-485B-B1A5-6A89E9F8D4A1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6C43A315-BDB3-4B8D-AD2E-ACA9D5480B3F}" type="sibTrans" cxnId="{7474D1E9-D401-485B-B1A5-6A89E9F8D4A1}">
      <dgm:prSet/>
      <dgm:spPr/>
      <dgm:t>
        <a:bodyPr/>
        <a:lstStyle/>
        <a:p>
          <a:endParaRPr lang="zh-CN" altLang="en-US" sz="1400"/>
        </a:p>
      </dgm:t>
    </dgm:pt>
    <dgm:pt modelId="{4C28E869-0B73-43DC-9A04-B6FD06185332}">
      <dgm:prSet phldrT="[文本]" custT="1"/>
      <dgm:spPr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088360E8-4719-4460-8BC2-1C8FF8178D54}" type="parTrans" cxnId="{ED58121F-CACE-43B2-8CBC-5427A2965915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C606A72D-4E79-4787-8EB2-02F2E07F4229}" type="sibTrans" cxnId="{ED58121F-CACE-43B2-8CBC-5427A2965915}">
      <dgm:prSet/>
      <dgm:spPr/>
      <dgm:t>
        <a:bodyPr/>
        <a:lstStyle/>
        <a:p>
          <a:endParaRPr lang="zh-CN" altLang="en-US" sz="1400"/>
        </a:p>
      </dgm:t>
    </dgm:pt>
    <dgm:pt modelId="{05191497-F242-4929-8C6B-0CC175BE3F19}">
      <dgm:prSet phldrT="[文本]" custT="1"/>
      <dgm:spPr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41BA6A3F-719A-4D25-9956-CF39A6820BA4}" type="parTrans" cxnId="{C9BE9C8C-78D0-4F67-AF82-0B35CFE40604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5FF95D33-F221-4125-A557-2E129CBB3E76}" type="sibTrans" cxnId="{C9BE9C8C-78D0-4F67-AF82-0B35CFE40604}">
      <dgm:prSet/>
      <dgm:spPr/>
      <dgm:t>
        <a:bodyPr/>
        <a:lstStyle/>
        <a:p>
          <a:endParaRPr lang="zh-CN" altLang="en-US" sz="1400"/>
        </a:p>
      </dgm:t>
    </dgm:pt>
    <dgm:pt modelId="{B352787A-0AE6-4876-A007-4CD3F3FA8BE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CDDF0F9A-B436-446D-90DF-EA7192D2D722}" type="parTrans" cxnId="{41FF2494-4C77-4C69-ACBD-E2D10821E620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1279ACFB-9853-4354-9E73-64C4556BF3FD}" type="sibTrans" cxnId="{41FF2494-4C77-4C69-ACBD-E2D10821E620}">
      <dgm:prSet/>
      <dgm:spPr/>
      <dgm:t>
        <a:bodyPr/>
        <a:lstStyle/>
        <a:p>
          <a:endParaRPr lang="zh-CN" altLang="en-US" sz="1400"/>
        </a:p>
      </dgm:t>
    </dgm:pt>
    <dgm:pt modelId="{4D5F0BFB-01CD-45C6-83F5-A73FC196EC4A}" type="pres">
      <dgm:prSet presAssocID="{9CBD0C2B-2AD6-4460-A367-99D4DA1B8923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B06C55FE-AC48-445F-94BA-83BA19DB3A3A}" type="pres">
      <dgm:prSet presAssocID="{B007B04A-3AC3-41C8-9E5C-0295E9951FAA}" presName="root1" presStyleCnt="0"/>
      <dgm:spPr/>
    </dgm:pt>
    <dgm:pt modelId="{EE9824D3-A098-46A2-93DE-0B46AC7655DB}" type="pres">
      <dgm:prSet presAssocID="{B007B04A-3AC3-41C8-9E5C-0295E9951FAA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6FEB4E3F-634B-4A32-9BD2-AA3FF9889A39}" type="pres">
      <dgm:prSet presAssocID="{B007B04A-3AC3-41C8-9E5C-0295E9951FAA}" presName="level2hierChild" presStyleCnt="0"/>
      <dgm:spPr/>
    </dgm:pt>
    <dgm:pt modelId="{61D72CA4-A5C3-44BF-A16C-0AD243645D16}" type="pres">
      <dgm:prSet presAssocID="{16A3A073-F805-43D7-8899-B2A295201FF2}" presName="conn2-1" presStyleLbl="parChTrans1D2" presStyleIdx="0" presStyleCnt="2"/>
      <dgm:spPr/>
      <dgm:t>
        <a:bodyPr/>
        <a:lstStyle/>
        <a:p>
          <a:endParaRPr lang="zh-CN" altLang="en-US"/>
        </a:p>
      </dgm:t>
    </dgm:pt>
    <dgm:pt modelId="{947DA0C7-C714-4D3F-AF8D-987F2551EDD0}" type="pres">
      <dgm:prSet presAssocID="{16A3A073-F805-43D7-8899-B2A295201FF2}" presName="connTx" presStyleLbl="parChTrans1D2" presStyleIdx="0" presStyleCnt="2"/>
      <dgm:spPr/>
      <dgm:t>
        <a:bodyPr/>
        <a:lstStyle/>
        <a:p>
          <a:endParaRPr lang="zh-CN" altLang="en-US"/>
        </a:p>
      </dgm:t>
    </dgm:pt>
    <dgm:pt modelId="{462E5132-C260-46E1-89F7-60C3AF26DDD9}" type="pres">
      <dgm:prSet presAssocID="{396F85E9-01F7-4D29-9F77-23813D8287F7}" presName="root2" presStyleCnt="0"/>
      <dgm:spPr/>
    </dgm:pt>
    <dgm:pt modelId="{69F616F5-AA79-4F2E-9929-8925AADB598D}" type="pres">
      <dgm:prSet presAssocID="{396F85E9-01F7-4D29-9F77-23813D8287F7}" presName="LevelTwoTextNode" presStyleLbl="node2" presStyleIdx="0" presStyleCnt="2" custScaleX="100605" custScaleY="98149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26B8AC5F-51A1-49CB-80E1-0AEB481CBDF4}" type="pres">
      <dgm:prSet presAssocID="{396F85E9-01F7-4D29-9F77-23813D8287F7}" presName="level3hierChild" presStyleCnt="0"/>
      <dgm:spPr/>
    </dgm:pt>
    <dgm:pt modelId="{DACC577F-01B5-45B1-AABF-5FC309B533AC}" type="pres">
      <dgm:prSet presAssocID="{54BE1462-3E3F-41C2-822A-30ED0BCDD873}" presName="conn2-1" presStyleLbl="parChTrans1D3" presStyleIdx="0" presStyleCnt="3"/>
      <dgm:spPr/>
      <dgm:t>
        <a:bodyPr/>
        <a:lstStyle/>
        <a:p>
          <a:endParaRPr lang="zh-CN" altLang="en-US"/>
        </a:p>
      </dgm:t>
    </dgm:pt>
    <dgm:pt modelId="{45887EA5-4EE9-4A64-9472-0F073ABFFFD1}" type="pres">
      <dgm:prSet presAssocID="{54BE1462-3E3F-41C2-822A-30ED0BCDD873}" presName="connTx" presStyleLbl="parChTrans1D3" presStyleIdx="0" presStyleCnt="3"/>
      <dgm:spPr/>
      <dgm:t>
        <a:bodyPr/>
        <a:lstStyle/>
        <a:p>
          <a:endParaRPr lang="zh-CN" altLang="en-US"/>
        </a:p>
      </dgm:t>
    </dgm:pt>
    <dgm:pt modelId="{3937A65D-68EA-459F-9909-C1E5D722A9FB}" type="pres">
      <dgm:prSet presAssocID="{AF3615F1-9729-4C45-98AC-C7EC2D840BFC}" presName="root2" presStyleCnt="0"/>
      <dgm:spPr/>
    </dgm:pt>
    <dgm:pt modelId="{AD403C41-5F44-4144-999E-7BB7902AE426}" type="pres">
      <dgm:prSet presAssocID="{AF3615F1-9729-4C45-98AC-C7EC2D840BFC}" presName="LevelTwoTextNode" presStyleLbl="node3" presStyleIdx="0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CB3FA575-41D7-430B-AB97-DE9688D94627}" type="pres">
      <dgm:prSet presAssocID="{AF3615F1-9729-4C45-98AC-C7EC2D840BFC}" presName="level3hierChild" presStyleCnt="0"/>
      <dgm:spPr/>
    </dgm:pt>
    <dgm:pt modelId="{30428097-42B1-45C4-8929-83CFC8EDD00C}" type="pres">
      <dgm:prSet presAssocID="{088360E8-4719-4460-8BC2-1C8FF8178D54}" presName="conn2-1" presStyleLbl="parChTrans1D3" presStyleIdx="1" presStyleCnt="3"/>
      <dgm:spPr/>
      <dgm:t>
        <a:bodyPr/>
        <a:lstStyle/>
        <a:p>
          <a:endParaRPr lang="zh-CN" altLang="en-US"/>
        </a:p>
      </dgm:t>
    </dgm:pt>
    <dgm:pt modelId="{084FA54A-807B-4D94-A0D8-DE4AA39F5A87}" type="pres">
      <dgm:prSet presAssocID="{088360E8-4719-4460-8BC2-1C8FF8178D54}" presName="connTx" presStyleLbl="parChTrans1D3" presStyleIdx="1" presStyleCnt="3"/>
      <dgm:spPr/>
      <dgm:t>
        <a:bodyPr/>
        <a:lstStyle/>
        <a:p>
          <a:endParaRPr lang="zh-CN" altLang="en-US"/>
        </a:p>
      </dgm:t>
    </dgm:pt>
    <dgm:pt modelId="{659664AC-C0F6-4C28-A357-3075105A2570}" type="pres">
      <dgm:prSet presAssocID="{4C28E869-0B73-43DC-9A04-B6FD06185332}" presName="root2" presStyleCnt="0"/>
      <dgm:spPr/>
    </dgm:pt>
    <dgm:pt modelId="{2B437989-C094-41ED-ABDC-AA6EAB2EFFC1}" type="pres">
      <dgm:prSet presAssocID="{4C28E869-0B73-43DC-9A04-B6FD06185332}" presName="LevelTwoTextNode" presStyleLbl="node3" presStyleIdx="1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04D6FD6F-6CB8-4439-8E7A-F39683975B6D}" type="pres">
      <dgm:prSet presAssocID="{4C28E869-0B73-43DC-9A04-B6FD06185332}" presName="level3hierChild" presStyleCnt="0"/>
      <dgm:spPr/>
    </dgm:pt>
    <dgm:pt modelId="{C793271A-D7ED-43B1-914B-23E3E16BDB21}" type="pres">
      <dgm:prSet presAssocID="{41BA6A3F-719A-4D25-9956-CF39A6820BA4}" presName="conn2-1" presStyleLbl="parChTrans1D2" presStyleIdx="1" presStyleCnt="2"/>
      <dgm:spPr/>
      <dgm:t>
        <a:bodyPr/>
        <a:lstStyle/>
        <a:p>
          <a:endParaRPr lang="zh-CN" altLang="en-US"/>
        </a:p>
      </dgm:t>
    </dgm:pt>
    <dgm:pt modelId="{1B5A266C-253E-4476-A2D6-AE9104656666}" type="pres">
      <dgm:prSet presAssocID="{41BA6A3F-719A-4D25-9956-CF39A6820BA4}" presName="connTx" presStyleLbl="parChTrans1D2" presStyleIdx="1" presStyleCnt="2"/>
      <dgm:spPr/>
      <dgm:t>
        <a:bodyPr/>
        <a:lstStyle/>
        <a:p>
          <a:endParaRPr lang="zh-CN" altLang="en-US"/>
        </a:p>
      </dgm:t>
    </dgm:pt>
    <dgm:pt modelId="{2999DC63-D1D8-4AA8-A14E-2E961117C5D0}" type="pres">
      <dgm:prSet presAssocID="{05191497-F242-4929-8C6B-0CC175BE3F19}" presName="root2" presStyleCnt="0"/>
      <dgm:spPr/>
    </dgm:pt>
    <dgm:pt modelId="{6901FA52-AED0-4961-9E25-15739552CA81}" type="pres">
      <dgm:prSet presAssocID="{05191497-F242-4929-8C6B-0CC175BE3F19}" presName="LevelTwoTextNode" presStyleLbl="node2" presStyleIdx="1" presStyleCnt="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E5243B54-F1FF-4E96-9DED-0BA8DBCB19FA}" type="pres">
      <dgm:prSet presAssocID="{05191497-F242-4929-8C6B-0CC175BE3F19}" presName="level3hierChild" presStyleCnt="0"/>
      <dgm:spPr/>
    </dgm:pt>
    <dgm:pt modelId="{5EDC594A-6F12-4D36-8192-C4597FEC2D0B}" type="pres">
      <dgm:prSet presAssocID="{CDDF0F9A-B436-446D-90DF-EA7192D2D722}" presName="conn2-1" presStyleLbl="parChTrans1D3" presStyleIdx="2" presStyleCnt="3"/>
      <dgm:spPr/>
      <dgm:t>
        <a:bodyPr/>
        <a:lstStyle/>
        <a:p>
          <a:endParaRPr lang="zh-CN" altLang="en-US"/>
        </a:p>
      </dgm:t>
    </dgm:pt>
    <dgm:pt modelId="{FDD66541-1DBE-4FA7-9070-11AA44B96A64}" type="pres">
      <dgm:prSet presAssocID="{CDDF0F9A-B436-446D-90DF-EA7192D2D722}" presName="connTx" presStyleLbl="parChTrans1D3" presStyleIdx="2" presStyleCnt="3"/>
      <dgm:spPr/>
      <dgm:t>
        <a:bodyPr/>
        <a:lstStyle/>
        <a:p>
          <a:endParaRPr lang="zh-CN" altLang="en-US"/>
        </a:p>
      </dgm:t>
    </dgm:pt>
    <dgm:pt modelId="{807518DB-81A1-42D3-B5D4-AB68B097D4BE}" type="pres">
      <dgm:prSet presAssocID="{B352787A-0AE6-4876-A007-4CD3F3FA8BEC}" presName="root2" presStyleCnt="0"/>
      <dgm:spPr/>
    </dgm:pt>
    <dgm:pt modelId="{BEC9C4BB-AFFE-424B-9ABF-417B68CB4DB2}" type="pres">
      <dgm:prSet presAssocID="{B352787A-0AE6-4876-A007-4CD3F3FA8BEC}" presName="LevelTwoTextNode" presStyleLbl="node3" presStyleIdx="2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1187DEC5-576C-4BC6-B5CF-93129DECA054}" type="pres">
      <dgm:prSet presAssocID="{B352787A-0AE6-4876-A007-4CD3F3FA8BEC}" presName="level3hierChild" presStyleCnt="0"/>
      <dgm:spPr/>
    </dgm:pt>
  </dgm:ptLst>
  <dgm:cxnLst>
    <dgm:cxn modelId="{10D39BA6-7FF1-4AA7-9DFD-216E76F791F8}" type="presOf" srcId="{16A3A073-F805-43D7-8899-B2A295201FF2}" destId="{61D72CA4-A5C3-44BF-A16C-0AD243645D16}" srcOrd="0" destOrd="0" presId="urn:microsoft.com/office/officeart/2005/8/layout/hierarchy2#1"/>
    <dgm:cxn modelId="{74823231-65EE-470B-988E-C42BA5A9CD6E}" type="presOf" srcId="{B007B04A-3AC3-41C8-9E5C-0295E9951FAA}" destId="{EE9824D3-A098-46A2-93DE-0B46AC7655DB}" srcOrd="0" destOrd="0" presId="urn:microsoft.com/office/officeart/2005/8/layout/hierarchy2#1"/>
    <dgm:cxn modelId="{AE554080-5627-4EF5-A1C3-2D866EA3E271}" type="presOf" srcId="{088360E8-4719-4460-8BC2-1C8FF8178D54}" destId="{30428097-42B1-45C4-8929-83CFC8EDD00C}" srcOrd="0" destOrd="0" presId="urn:microsoft.com/office/officeart/2005/8/layout/hierarchy2#1"/>
    <dgm:cxn modelId="{C7CD0A90-4390-4FE3-ACEF-B5E4F79F85C5}" type="presOf" srcId="{CDDF0F9A-B436-446D-90DF-EA7192D2D722}" destId="{FDD66541-1DBE-4FA7-9070-11AA44B96A64}" srcOrd="1" destOrd="0" presId="urn:microsoft.com/office/officeart/2005/8/layout/hierarchy2#1"/>
    <dgm:cxn modelId="{6DF05BDA-5793-4D93-B55E-D0106286B3EA}" type="presOf" srcId="{AF3615F1-9729-4C45-98AC-C7EC2D840BFC}" destId="{AD403C41-5F44-4144-999E-7BB7902AE426}" srcOrd="0" destOrd="0" presId="urn:microsoft.com/office/officeart/2005/8/layout/hierarchy2#1"/>
    <dgm:cxn modelId="{FA13D67F-9E5D-448B-8726-81910B71DBAF}" type="presOf" srcId="{41BA6A3F-719A-4D25-9956-CF39A6820BA4}" destId="{1B5A266C-253E-4476-A2D6-AE9104656666}" srcOrd="1" destOrd="0" presId="urn:microsoft.com/office/officeart/2005/8/layout/hierarchy2#1"/>
    <dgm:cxn modelId="{1C2DF4CC-9042-443D-91F2-5600B7FBA293}" type="presOf" srcId="{54BE1462-3E3F-41C2-822A-30ED0BCDD873}" destId="{DACC577F-01B5-45B1-AABF-5FC309B533AC}" srcOrd="0" destOrd="0" presId="urn:microsoft.com/office/officeart/2005/8/layout/hierarchy2#1"/>
    <dgm:cxn modelId="{10E7B780-847D-438D-9C25-A5FEC28BBDC5}" type="presOf" srcId="{4C28E869-0B73-43DC-9A04-B6FD06185332}" destId="{2B437989-C094-41ED-ABDC-AA6EAB2EFFC1}" srcOrd="0" destOrd="0" presId="urn:microsoft.com/office/officeart/2005/8/layout/hierarchy2#1"/>
    <dgm:cxn modelId="{7474D1E9-D401-485B-B1A5-6A89E9F8D4A1}" srcId="{396F85E9-01F7-4D29-9F77-23813D8287F7}" destId="{AF3615F1-9729-4C45-98AC-C7EC2D840BFC}" srcOrd="0" destOrd="0" parTransId="{54BE1462-3E3F-41C2-822A-30ED0BCDD873}" sibTransId="{6C43A315-BDB3-4B8D-AD2E-ACA9D5480B3F}"/>
    <dgm:cxn modelId="{6BA51C5B-5A45-41B3-BFD1-779207465786}" srcId="{B007B04A-3AC3-41C8-9E5C-0295E9951FAA}" destId="{396F85E9-01F7-4D29-9F77-23813D8287F7}" srcOrd="0" destOrd="0" parTransId="{16A3A073-F805-43D7-8899-B2A295201FF2}" sibTransId="{A82F176F-1EF8-4CB6-9714-21799D2E64DB}"/>
    <dgm:cxn modelId="{ED58121F-CACE-43B2-8CBC-5427A2965915}" srcId="{396F85E9-01F7-4D29-9F77-23813D8287F7}" destId="{4C28E869-0B73-43DC-9A04-B6FD06185332}" srcOrd="1" destOrd="0" parTransId="{088360E8-4719-4460-8BC2-1C8FF8178D54}" sibTransId="{C606A72D-4E79-4787-8EB2-02F2E07F4229}"/>
    <dgm:cxn modelId="{C9BE9C8C-78D0-4F67-AF82-0B35CFE40604}" srcId="{B007B04A-3AC3-41C8-9E5C-0295E9951FAA}" destId="{05191497-F242-4929-8C6B-0CC175BE3F19}" srcOrd="1" destOrd="0" parTransId="{41BA6A3F-719A-4D25-9956-CF39A6820BA4}" sibTransId="{5FF95D33-F221-4125-A557-2E129CBB3E76}"/>
    <dgm:cxn modelId="{5B1B93E1-E9AC-4E6A-8FB8-C4BC958AFB78}" type="presOf" srcId="{396F85E9-01F7-4D29-9F77-23813D8287F7}" destId="{69F616F5-AA79-4F2E-9929-8925AADB598D}" srcOrd="0" destOrd="0" presId="urn:microsoft.com/office/officeart/2005/8/layout/hierarchy2#1"/>
    <dgm:cxn modelId="{41FF2494-4C77-4C69-ACBD-E2D10821E620}" srcId="{05191497-F242-4929-8C6B-0CC175BE3F19}" destId="{B352787A-0AE6-4876-A007-4CD3F3FA8BEC}" srcOrd="0" destOrd="0" parTransId="{CDDF0F9A-B436-446D-90DF-EA7192D2D722}" sibTransId="{1279ACFB-9853-4354-9E73-64C4556BF3FD}"/>
    <dgm:cxn modelId="{29B550E1-069E-4B7B-874A-4D284564B6B1}" type="presOf" srcId="{088360E8-4719-4460-8BC2-1C8FF8178D54}" destId="{084FA54A-807B-4D94-A0D8-DE4AA39F5A87}" srcOrd="1" destOrd="0" presId="urn:microsoft.com/office/officeart/2005/8/layout/hierarchy2#1"/>
    <dgm:cxn modelId="{61602052-030F-43B9-9AC7-98264630DD61}" type="presOf" srcId="{41BA6A3F-719A-4D25-9956-CF39A6820BA4}" destId="{C793271A-D7ED-43B1-914B-23E3E16BDB21}" srcOrd="0" destOrd="0" presId="urn:microsoft.com/office/officeart/2005/8/layout/hierarchy2#1"/>
    <dgm:cxn modelId="{9CDB0596-E371-4DEB-AD3D-4118D9663305}" type="presOf" srcId="{54BE1462-3E3F-41C2-822A-30ED0BCDD873}" destId="{45887EA5-4EE9-4A64-9472-0F073ABFFFD1}" srcOrd="1" destOrd="0" presId="urn:microsoft.com/office/officeart/2005/8/layout/hierarchy2#1"/>
    <dgm:cxn modelId="{4AC108F0-D45E-4F9B-A7C9-00C233586FDA}" type="presOf" srcId="{CDDF0F9A-B436-446D-90DF-EA7192D2D722}" destId="{5EDC594A-6F12-4D36-8192-C4597FEC2D0B}" srcOrd="0" destOrd="0" presId="urn:microsoft.com/office/officeart/2005/8/layout/hierarchy2#1"/>
    <dgm:cxn modelId="{EE6518BA-5584-4042-8ABE-B3B3FD0DB708}" type="presOf" srcId="{9CBD0C2B-2AD6-4460-A367-99D4DA1B8923}" destId="{4D5F0BFB-01CD-45C6-83F5-A73FC196EC4A}" srcOrd="0" destOrd="0" presId="urn:microsoft.com/office/officeart/2005/8/layout/hierarchy2#1"/>
    <dgm:cxn modelId="{BC90DD64-2F90-402F-8AE0-932B4E42B6E7}" type="presOf" srcId="{B352787A-0AE6-4876-A007-4CD3F3FA8BEC}" destId="{BEC9C4BB-AFFE-424B-9ABF-417B68CB4DB2}" srcOrd="0" destOrd="0" presId="urn:microsoft.com/office/officeart/2005/8/layout/hierarchy2#1"/>
    <dgm:cxn modelId="{270A9FEE-D262-4C82-B0F0-DCF1171E3E94}" srcId="{9CBD0C2B-2AD6-4460-A367-99D4DA1B8923}" destId="{B007B04A-3AC3-41C8-9E5C-0295E9951FAA}" srcOrd="0" destOrd="0" parTransId="{86F2FA67-D554-4C5C-8B54-7CD91DC22E6A}" sibTransId="{2C43352C-3ECC-4828-A6C6-68C973C76D89}"/>
    <dgm:cxn modelId="{086D5489-2FCC-46B7-BE22-4FB65F5A0F92}" type="presOf" srcId="{05191497-F242-4929-8C6B-0CC175BE3F19}" destId="{6901FA52-AED0-4961-9E25-15739552CA81}" srcOrd="0" destOrd="0" presId="urn:microsoft.com/office/officeart/2005/8/layout/hierarchy2#1"/>
    <dgm:cxn modelId="{64C89BD1-4172-4EBB-8818-1C3FFC602E21}" type="presOf" srcId="{16A3A073-F805-43D7-8899-B2A295201FF2}" destId="{947DA0C7-C714-4D3F-AF8D-987F2551EDD0}" srcOrd="1" destOrd="0" presId="urn:microsoft.com/office/officeart/2005/8/layout/hierarchy2#1"/>
    <dgm:cxn modelId="{1FBE837C-B36B-4398-9B6C-2D64F1135F8F}" type="presParOf" srcId="{4D5F0BFB-01CD-45C6-83F5-A73FC196EC4A}" destId="{B06C55FE-AC48-445F-94BA-83BA19DB3A3A}" srcOrd="0" destOrd="0" presId="urn:microsoft.com/office/officeart/2005/8/layout/hierarchy2#1"/>
    <dgm:cxn modelId="{F83B672E-E53A-496E-BF4C-224713BA4CEF}" type="presParOf" srcId="{B06C55FE-AC48-445F-94BA-83BA19DB3A3A}" destId="{EE9824D3-A098-46A2-93DE-0B46AC7655DB}" srcOrd="0" destOrd="0" presId="urn:microsoft.com/office/officeart/2005/8/layout/hierarchy2#1"/>
    <dgm:cxn modelId="{B6CF5DF5-D812-4725-975C-5B807BA68958}" type="presParOf" srcId="{B06C55FE-AC48-445F-94BA-83BA19DB3A3A}" destId="{6FEB4E3F-634B-4A32-9BD2-AA3FF9889A39}" srcOrd="1" destOrd="0" presId="urn:microsoft.com/office/officeart/2005/8/layout/hierarchy2#1"/>
    <dgm:cxn modelId="{DE9BAD25-2A4F-4AF6-9400-1E2208CFEC9A}" type="presParOf" srcId="{6FEB4E3F-634B-4A32-9BD2-AA3FF9889A39}" destId="{61D72CA4-A5C3-44BF-A16C-0AD243645D16}" srcOrd="0" destOrd="0" presId="urn:microsoft.com/office/officeart/2005/8/layout/hierarchy2#1"/>
    <dgm:cxn modelId="{E9098D6C-B0AB-4205-BD0E-73ED861999B1}" type="presParOf" srcId="{61D72CA4-A5C3-44BF-A16C-0AD243645D16}" destId="{947DA0C7-C714-4D3F-AF8D-987F2551EDD0}" srcOrd="0" destOrd="0" presId="urn:microsoft.com/office/officeart/2005/8/layout/hierarchy2#1"/>
    <dgm:cxn modelId="{3A9708E6-F529-42E1-A4B7-B676F29CB47A}" type="presParOf" srcId="{6FEB4E3F-634B-4A32-9BD2-AA3FF9889A39}" destId="{462E5132-C260-46E1-89F7-60C3AF26DDD9}" srcOrd="1" destOrd="0" presId="urn:microsoft.com/office/officeart/2005/8/layout/hierarchy2#1"/>
    <dgm:cxn modelId="{6253A3AB-698D-497A-9048-D7566F8AD6B0}" type="presParOf" srcId="{462E5132-C260-46E1-89F7-60C3AF26DDD9}" destId="{69F616F5-AA79-4F2E-9929-8925AADB598D}" srcOrd="0" destOrd="0" presId="urn:microsoft.com/office/officeart/2005/8/layout/hierarchy2#1"/>
    <dgm:cxn modelId="{02011766-93A1-45DE-8B5A-C3C33440044B}" type="presParOf" srcId="{462E5132-C260-46E1-89F7-60C3AF26DDD9}" destId="{26B8AC5F-51A1-49CB-80E1-0AEB481CBDF4}" srcOrd="1" destOrd="0" presId="urn:microsoft.com/office/officeart/2005/8/layout/hierarchy2#1"/>
    <dgm:cxn modelId="{08FB5CCA-F6A6-4340-AF82-B5D5717FB535}" type="presParOf" srcId="{26B8AC5F-51A1-49CB-80E1-0AEB481CBDF4}" destId="{DACC577F-01B5-45B1-AABF-5FC309B533AC}" srcOrd="0" destOrd="0" presId="urn:microsoft.com/office/officeart/2005/8/layout/hierarchy2#1"/>
    <dgm:cxn modelId="{361A4A04-EA82-4676-B61C-DE3FB2DB77C8}" type="presParOf" srcId="{DACC577F-01B5-45B1-AABF-5FC309B533AC}" destId="{45887EA5-4EE9-4A64-9472-0F073ABFFFD1}" srcOrd="0" destOrd="0" presId="urn:microsoft.com/office/officeart/2005/8/layout/hierarchy2#1"/>
    <dgm:cxn modelId="{15F99C12-B73C-4FBE-896F-2993BA2F3301}" type="presParOf" srcId="{26B8AC5F-51A1-49CB-80E1-0AEB481CBDF4}" destId="{3937A65D-68EA-459F-9909-C1E5D722A9FB}" srcOrd="1" destOrd="0" presId="urn:microsoft.com/office/officeart/2005/8/layout/hierarchy2#1"/>
    <dgm:cxn modelId="{A0C6134F-2EEE-4A5F-AABA-04DD36E6E513}" type="presParOf" srcId="{3937A65D-68EA-459F-9909-C1E5D722A9FB}" destId="{AD403C41-5F44-4144-999E-7BB7902AE426}" srcOrd="0" destOrd="0" presId="urn:microsoft.com/office/officeart/2005/8/layout/hierarchy2#1"/>
    <dgm:cxn modelId="{50B20364-ABDC-46D4-A4D4-F4FB1F56F2B9}" type="presParOf" srcId="{3937A65D-68EA-459F-9909-C1E5D722A9FB}" destId="{CB3FA575-41D7-430B-AB97-DE9688D94627}" srcOrd="1" destOrd="0" presId="urn:microsoft.com/office/officeart/2005/8/layout/hierarchy2#1"/>
    <dgm:cxn modelId="{53AC085C-D494-40D5-B2BE-66D1919C2F33}" type="presParOf" srcId="{26B8AC5F-51A1-49CB-80E1-0AEB481CBDF4}" destId="{30428097-42B1-45C4-8929-83CFC8EDD00C}" srcOrd="2" destOrd="0" presId="urn:microsoft.com/office/officeart/2005/8/layout/hierarchy2#1"/>
    <dgm:cxn modelId="{D2C657EA-8781-4ED8-88AA-28BB5B930C23}" type="presParOf" srcId="{30428097-42B1-45C4-8929-83CFC8EDD00C}" destId="{084FA54A-807B-4D94-A0D8-DE4AA39F5A87}" srcOrd="0" destOrd="0" presId="urn:microsoft.com/office/officeart/2005/8/layout/hierarchy2#1"/>
    <dgm:cxn modelId="{B060D5AB-B05D-478B-BFE7-07B325089FBD}" type="presParOf" srcId="{26B8AC5F-51A1-49CB-80E1-0AEB481CBDF4}" destId="{659664AC-C0F6-4C28-A357-3075105A2570}" srcOrd="3" destOrd="0" presId="urn:microsoft.com/office/officeart/2005/8/layout/hierarchy2#1"/>
    <dgm:cxn modelId="{6CBB9406-FDA2-41CF-8C8F-262C781E75F7}" type="presParOf" srcId="{659664AC-C0F6-4C28-A357-3075105A2570}" destId="{2B437989-C094-41ED-ABDC-AA6EAB2EFFC1}" srcOrd="0" destOrd="0" presId="urn:microsoft.com/office/officeart/2005/8/layout/hierarchy2#1"/>
    <dgm:cxn modelId="{33533936-A5E3-41CA-B8EC-F2EC3AADC359}" type="presParOf" srcId="{659664AC-C0F6-4C28-A357-3075105A2570}" destId="{04D6FD6F-6CB8-4439-8E7A-F39683975B6D}" srcOrd="1" destOrd="0" presId="urn:microsoft.com/office/officeart/2005/8/layout/hierarchy2#1"/>
    <dgm:cxn modelId="{E8D7AF62-195A-44B5-99DF-13E4FFB8E250}" type="presParOf" srcId="{6FEB4E3F-634B-4A32-9BD2-AA3FF9889A39}" destId="{C793271A-D7ED-43B1-914B-23E3E16BDB21}" srcOrd="2" destOrd="0" presId="urn:microsoft.com/office/officeart/2005/8/layout/hierarchy2#1"/>
    <dgm:cxn modelId="{D670B6AF-A1D2-4E48-9204-E07BAABA5603}" type="presParOf" srcId="{C793271A-D7ED-43B1-914B-23E3E16BDB21}" destId="{1B5A266C-253E-4476-A2D6-AE9104656666}" srcOrd="0" destOrd="0" presId="urn:microsoft.com/office/officeart/2005/8/layout/hierarchy2#1"/>
    <dgm:cxn modelId="{7764B262-72B0-4CBB-B86C-0E16D766DE4E}" type="presParOf" srcId="{6FEB4E3F-634B-4A32-9BD2-AA3FF9889A39}" destId="{2999DC63-D1D8-4AA8-A14E-2E961117C5D0}" srcOrd="3" destOrd="0" presId="urn:microsoft.com/office/officeart/2005/8/layout/hierarchy2#1"/>
    <dgm:cxn modelId="{AEC18A89-ED7B-41A6-BF11-C2DC53D7B687}" type="presParOf" srcId="{2999DC63-D1D8-4AA8-A14E-2E961117C5D0}" destId="{6901FA52-AED0-4961-9E25-15739552CA81}" srcOrd="0" destOrd="0" presId="urn:microsoft.com/office/officeart/2005/8/layout/hierarchy2#1"/>
    <dgm:cxn modelId="{3BD1C960-4252-4A07-9F47-E22B5BB3DFF8}" type="presParOf" srcId="{2999DC63-D1D8-4AA8-A14E-2E961117C5D0}" destId="{E5243B54-F1FF-4E96-9DED-0BA8DBCB19FA}" srcOrd="1" destOrd="0" presId="urn:microsoft.com/office/officeart/2005/8/layout/hierarchy2#1"/>
    <dgm:cxn modelId="{7BA39344-494F-4B55-A3A7-6826EFA65219}" type="presParOf" srcId="{E5243B54-F1FF-4E96-9DED-0BA8DBCB19FA}" destId="{5EDC594A-6F12-4D36-8192-C4597FEC2D0B}" srcOrd="0" destOrd="0" presId="urn:microsoft.com/office/officeart/2005/8/layout/hierarchy2#1"/>
    <dgm:cxn modelId="{84766AD1-834D-434C-B891-95FDB1E3E270}" type="presParOf" srcId="{5EDC594A-6F12-4D36-8192-C4597FEC2D0B}" destId="{FDD66541-1DBE-4FA7-9070-11AA44B96A64}" srcOrd="0" destOrd="0" presId="urn:microsoft.com/office/officeart/2005/8/layout/hierarchy2#1"/>
    <dgm:cxn modelId="{ED069E93-BC45-4259-B27A-A3EE4E09E8D1}" type="presParOf" srcId="{E5243B54-F1FF-4E96-9DED-0BA8DBCB19FA}" destId="{807518DB-81A1-42D3-B5D4-AB68B097D4BE}" srcOrd="1" destOrd="0" presId="urn:microsoft.com/office/officeart/2005/8/layout/hierarchy2#1"/>
    <dgm:cxn modelId="{615630B1-DA51-409C-A975-0A98FEA0A108}" type="presParOf" srcId="{807518DB-81A1-42D3-B5D4-AB68B097D4BE}" destId="{BEC9C4BB-AFFE-424B-9ABF-417B68CB4DB2}" srcOrd="0" destOrd="0" presId="urn:microsoft.com/office/officeart/2005/8/layout/hierarchy2#1"/>
    <dgm:cxn modelId="{346D3ED0-7524-48E4-89CB-31EE7C04656E}" type="presParOf" srcId="{807518DB-81A1-42D3-B5D4-AB68B097D4BE}" destId="{1187DEC5-576C-4BC6-B5CF-93129DECA054}" srcOrd="1" destOrd="0" presId="urn:microsoft.com/office/officeart/2005/8/layout/hierarchy2#1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0E28846-9FC4-42B3-8865-9627FA6F4BA6}" type="doc">
      <dgm:prSet loTypeId="urn:microsoft.com/office/officeart/2005/8/layout/process4" loCatId="list" qsTypeId="urn:microsoft.com/office/officeart/2005/8/quickstyle/simple2#1" qsCatId="simple" csTypeId="urn:microsoft.com/office/officeart/2005/8/colors/accent0_3#1" csCatId="mainScheme" phldr="1"/>
      <dgm:spPr/>
      <dgm:t>
        <a:bodyPr/>
        <a:lstStyle/>
        <a:p>
          <a:endParaRPr lang="zh-CN" altLang="en-US"/>
        </a:p>
      </dgm:t>
    </dgm:pt>
    <dgm:pt modelId="{2F2B3A05-8F89-450F-AD0E-CE6F382AF50B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2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73BAB14B-D87A-436B-8290-55BA40E5E035}" type="parTrans" cxnId="{7E965EC3-7B1A-462D-97B4-1F95BF57FEFB}">
      <dgm:prSet/>
      <dgm:spPr/>
      <dgm:t>
        <a:bodyPr/>
        <a:lstStyle/>
        <a:p>
          <a:endParaRPr lang="zh-CN" altLang="en-US"/>
        </a:p>
      </dgm:t>
    </dgm:pt>
    <dgm:pt modelId="{5D649FD9-B39E-4EF5-B697-5728848FA616}" type="sibTrans" cxnId="{7E965EC3-7B1A-462D-97B4-1F95BF57FEFB}">
      <dgm:prSet/>
      <dgm:spPr/>
      <dgm:t>
        <a:bodyPr/>
        <a:lstStyle/>
        <a:p>
          <a:endParaRPr lang="zh-CN" altLang="en-US"/>
        </a:p>
      </dgm:t>
    </dgm:pt>
    <dgm:pt modelId="{3EEADB6A-B2EC-4DD5-AE42-8E2B59528B28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1050" dirty="0"/>
        </a:p>
      </dgm:t>
    </dgm:pt>
    <dgm:pt modelId="{7B4EA72B-1A59-4FA0-840F-B725912C2F07}" type="parTrans" cxnId="{B039B264-305B-4A19-B82D-250B4B17E299}">
      <dgm:prSet/>
      <dgm:spPr/>
      <dgm:t>
        <a:bodyPr/>
        <a:lstStyle/>
        <a:p>
          <a:endParaRPr lang="zh-CN" altLang="en-US"/>
        </a:p>
      </dgm:t>
    </dgm:pt>
    <dgm:pt modelId="{6F69540A-76F9-4261-9028-D22494727610}" type="sibTrans" cxnId="{B039B264-305B-4A19-B82D-250B4B17E299}">
      <dgm:prSet/>
      <dgm:spPr/>
      <dgm:t>
        <a:bodyPr/>
        <a:lstStyle/>
        <a:p>
          <a:endParaRPr lang="zh-CN" altLang="en-US"/>
        </a:p>
      </dgm:t>
    </dgm:pt>
    <dgm:pt modelId="{BE63B394-4871-44D5-94EB-77F24C96D7DC}" type="pres">
      <dgm:prSet presAssocID="{70E28846-9FC4-42B3-8865-9627FA6F4BA6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831A99F0-4A80-4204-B839-C5AE378CCE56}" type="pres">
      <dgm:prSet presAssocID="{3EEADB6A-B2EC-4DD5-AE42-8E2B59528B28}" presName="boxAndChildren" presStyleCnt="0"/>
      <dgm:spPr/>
    </dgm:pt>
    <dgm:pt modelId="{FC373E32-BCE1-4E5D-83FB-E9EEDF64057D}" type="pres">
      <dgm:prSet presAssocID="{3EEADB6A-B2EC-4DD5-AE42-8E2B59528B28}" presName="parentTextBox" presStyleLbl="node1" presStyleIdx="0" presStyleCnt="2"/>
      <dgm:spPr/>
      <dgm:t>
        <a:bodyPr/>
        <a:lstStyle/>
        <a:p>
          <a:endParaRPr lang="zh-CN" altLang="en-US"/>
        </a:p>
      </dgm:t>
    </dgm:pt>
    <dgm:pt modelId="{51559D50-FA4B-4C2E-9AD5-98CAC3EF6373}" type="pres">
      <dgm:prSet presAssocID="{5D649FD9-B39E-4EF5-B697-5728848FA616}" presName="sp" presStyleCnt="0"/>
      <dgm:spPr/>
    </dgm:pt>
    <dgm:pt modelId="{8ADFB5F9-13C7-4C78-9EDD-3492F41C4EAC}" type="pres">
      <dgm:prSet presAssocID="{2F2B3A05-8F89-450F-AD0E-CE6F382AF50B}" presName="arrowAndChildren" presStyleCnt="0"/>
      <dgm:spPr/>
    </dgm:pt>
    <dgm:pt modelId="{7D684073-03B7-4FDF-92E5-028BFEEECDAB}" type="pres">
      <dgm:prSet presAssocID="{2F2B3A05-8F89-450F-AD0E-CE6F382AF50B}" presName="parentTextArrow" presStyleLbl="node1" presStyleIdx="1" presStyleCnt="2" custLinFactNeighborX="11405" custLinFactNeighborY="-5558"/>
      <dgm:spPr/>
      <dgm:t>
        <a:bodyPr/>
        <a:lstStyle/>
        <a:p>
          <a:endParaRPr lang="zh-CN" altLang="en-US"/>
        </a:p>
      </dgm:t>
    </dgm:pt>
  </dgm:ptLst>
  <dgm:cxnLst>
    <dgm:cxn modelId="{4A388B07-EAAD-41B0-826A-FA52606CE426}" type="presOf" srcId="{70E28846-9FC4-42B3-8865-9627FA6F4BA6}" destId="{BE63B394-4871-44D5-94EB-77F24C96D7DC}" srcOrd="0" destOrd="0" presId="urn:microsoft.com/office/officeart/2005/8/layout/process4"/>
    <dgm:cxn modelId="{09F40F1F-350F-41B0-90E6-14294125BCE7}" type="presOf" srcId="{3EEADB6A-B2EC-4DD5-AE42-8E2B59528B28}" destId="{FC373E32-BCE1-4E5D-83FB-E9EEDF64057D}" srcOrd="0" destOrd="0" presId="urn:microsoft.com/office/officeart/2005/8/layout/process4"/>
    <dgm:cxn modelId="{B039B264-305B-4A19-B82D-250B4B17E299}" srcId="{70E28846-9FC4-42B3-8865-9627FA6F4BA6}" destId="{3EEADB6A-B2EC-4DD5-AE42-8E2B59528B28}" srcOrd="1" destOrd="0" parTransId="{7B4EA72B-1A59-4FA0-840F-B725912C2F07}" sibTransId="{6F69540A-76F9-4261-9028-D22494727610}"/>
    <dgm:cxn modelId="{86C42EA1-60C0-4561-8EF9-09B97FDD016B}" type="presOf" srcId="{2F2B3A05-8F89-450F-AD0E-CE6F382AF50B}" destId="{7D684073-03B7-4FDF-92E5-028BFEEECDAB}" srcOrd="0" destOrd="0" presId="urn:microsoft.com/office/officeart/2005/8/layout/process4"/>
    <dgm:cxn modelId="{7E965EC3-7B1A-462D-97B4-1F95BF57FEFB}" srcId="{70E28846-9FC4-42B3-8865-9627FA6F4BA6}" destId="{2F2B3A05-8F89-450F-AD0E-CE6F382AF50B}" srcOrd="0" destOrd="0" parTransId="{73BAB14B-D87A-436B-8290-55BA40E5E035}" sibTransId="{5D649FD9-B39E-4EF5-B697-5728848FA616}"/>
    <dgm:cxn modelId="{57387F7D-5F9E-4739-812A-39E136ADD517}" type="presParOf" srcId="{BE63B394-4871-44D5-94EB-77F24C96D7DC}" destId="{831A99F0-4A80-4204-B839-C5AE378CCE56}" srcOrd="0" destOrd="0" presId="urn:microsoft.com/office/officeart/2005/8/layout/process4"/>
    <dgm:cxn modelId="{C11BECD8-A811-49A6-991F-509BCD95DBB5}" type="presParOf" srcId="{831A99F0-4A80-4204-B839-C5AE378CCE56}" destId="{FC373E32-BCE1-4E5D-83FB-E9EEDF64057D}" srcOrd="0" destOrd="0" presId="urn:microsoft.com/office/officeart/2005/8/layout/process4"/>
    <dgm:cxn modelId="{12CE6110-5611-4B33-BBAA-EB9D513595DB}" type="presParOf" srcId="{BE63B394-4871-44D5-94EB-77F24C96D7DC}" destId="{51559D50-FA4B-4C2E-9AD5-98CAC3EF6373}" srcOrd="1" destOrd="0" presId="urn:microsoft.com/office/officeart/2005/8/layout/process4"/>
    <dgm:cxn modelId="{72950E32-B87A-49AC-9F80-7DAA74787E92}" type="presParOf" srcId="{BE63B394-4871-44D5-94EB-77F24C96D7DC}" destId="{8ADFB5F9-13C7-4C78-9EDD-3492F41C4EAC}" srcOrd="2" destOrd="0" presId="urn:microsoft.com/office/officeart/2005/8/layout/process4"/>
    <dgm:cxn modelId="{E9342ACC-BE0B-4737-82F4-F717DF380EE4}" type="presParOf" srcId="{8ADFB5F9-13C7-4C78-9EDD-3492F41C4EAC}" destId="{7D684073-03B7-4FDF-92E5-028BFEEECDAB}" srcOrd="0" destOrd="0" presId="urn:microsoft.com/office/officeart/2005/8/layout/process4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9824D3-A098-46A2-93DE-0B46AC7655DB}">
      <dsp:nvSpPr>
        <dsp:cNvPr id="0" name=""/>
        <dsp:cNvSpPr/>
      </dsp:nvSpPr>
      <dsp:spPr>
        <a:xfrm>
          <a:off x="3788" y="2049915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sp:txBody>
      <dsp:txXfrm>
        <a:off x="28275" y="2074402"/>
        <a:ext cx="1623151" cy="787088"/>
      </dsp:txXfrm>
    </dsp:sp>
    <dsp:sp modelId="{61D72CA4-A5C3-44BF-A16C-0AD243645D16}">
      <dsp:nvSpPr>
        <dsp:cNvPr id="0" name=""/>
        <dsp:cNvSpPr/>
      </dsp:nvSpPr>
      <dsp:spPr>
        <a:xfrm rot="18761653">
          <a:off x="1517149" y="2088541"/>
          <a:ext cx="98638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638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679" y="2080800"/>
        <a:ext cx="49319" cy="49319"/>
      </dsp:txXfrm>
    </dsp:sp>
    <dsp:sp modelId="{69F616F5-AA79-4F2E-9929-8925AADB598D}">
      <dsp:nvSpPr>
        <dsp:cNvPr id="0" name=""/>
        <dsp:cNvSpPr/>
      </dsp:nvSpPr>
      <dsp:spPr>
        <a:xfrm>
          <a:off x="2344764" y="1332680"/>
          <a:ext cx="1682242" cy="820587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sp:txBody>
      <dsp:txXfrm>
        <a:off x="2368798" y="1356714"/>
        <a:ext cx="1634174" cy="772519"/>
      </dsp:txXfrm>
    </dsp:sp>
    <dsp:sp modelId="{DACC577F-01B5-45B1-AABF-5FC309B533AC}">
      <dsp:nvSpPr>
        <dsp:cNvPr id="0" name=""/>
        <dsp:cNvSpPr/>
      </dsp:nvSpPr>
      <dsp:spPr>
        <a:xfrm rot="19457599">
          <a:off x="3949585" y="1485686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482013"/>
        <a:ext cx="41184" cy="41184"/>
      </dsp:txXfrm>
    </dsp:sp>
    <dsp:sp modelId="{AD403C41-5F44-4144-999E-7BB7902AE426}">
      <dsp:nvSpPr>
        <dsp:cNvPr id="0" name=""/>
        <dsp:cNvSpPr/>
      </dsp:nvSpPr>
      <dsp:spPr>
        <a:xfrm>
          <a:off x="4695856" y="844206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868693"/>
        <a:ext cx="1623151" cy="787088"/>
      </dsp:txXfrm>
    </dsp:sp>
    <dsp:sp modelId="{30428097-42B1-45C4-8929-83CFC8EDD00C}">
      <dsp:nvSpPr>
        <dsp:cNvPr id="0" name=""/>
        <dsp:cNvSpPr/>
      </dsp:nvSpPr>
      <dsp:spPr>
        <a:xfrm rot="2142401">
          <a:off x="3949585" y="1966422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962749"/>
        <a:ext cx="41184" cy="41184"/>
      </dsp:txXfrm>
    </dsp:sp>
    <dsp:sp modelId="{2B437989-C094-41ED-ABDC-AA6EAB2EFFC1}">
      <dsp:nvSpPr>
        <dsp:cNvPr id="0" name=""/>
        <dsp:cNvSpPr/>
      </dsp:nvSpPr>
      <dsp:spPr>
        <a:xfrm>
          <a:off x="4695856" y="1805678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1830165"/>
        <a:ext cx="1623151" cy="787088"/>
      </dsp:txXfrm>
    </dsp:sp>
    <dsp:sp modelId="{C793271A-D7ED-43B1-914B-23E3E16BDB21}">
      <dsp:nvSpPr>
        <dsp:cNvPr id="0" name=""/>
        <dsp:cNvSpPr/>
      </dsp:nvSpPr>
      <dsp:spPr>
        <a:xfrm rot="2819955">
          <a:off x="1519985" y="2809645"/>
          <a:ext cx="980707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0707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821" y="2802046"/>
        <a:ext cx="49035" cy="49035"/>
      </dsp:txXfrm>
    </dsp:sp>
    <dsp:sp modelId="{6901FA52-AED0-4961-9E25-15739552CA81}">
      <dsp:nvSpPr>
        <dsp:cNvPr id="0" name=""/>
        <dsp:cNvSpPr/>
      </dsp:nvSpPr>
      <dsp:spPr>
        <a:xfrm>
          <a:off x="2344764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2369251" y="2791637"/>
        <a:ext cx="1623151" cy="787088"/>
      </dsp:txXfrm>
    </dsp:sp>
    <dsp:sp modelId="{5EDC594A-6F12-4D36-8192-C4597FEC2D0B}">
      <dsp:nvSpPr>
        <dsp:cNvPr id="0" name=""/>
        <dsp:cNvSpPr/>
      </dsp:nvSpPr>
      <dsp:spPr>
        <a:xfrm>
          <a:off x="4016890" y="3168263"/>
          <a:ext cx="66885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66885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34594" y="3168461"/>
        <a:ext cx="33442" cy="33442"/>
      </dsp:txXfrm>
    </dsp:sp>
    <dsp:sp modelId="{BEC9C4BB-AFFE-424B-9ABF-417B68CB4DB2}">
      <dsp:nvSpPr>
        <dsp:cNvPr id="0" name=""/>
        <dsp:cNvSpPr/>
      </dsp:nvSpPr>
      <dsp:spPr>
        <a:xfrm>
          <a:off x="4685740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10227" y="2791637"/>
        <a:ext cx="1623151" cy="78708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C373E32-BCE1-4E5D-83FB-E9EEDF64057D}">
      <dsp:nvSpPr>
        <dsp:cNvPr id="0" name=""/>
        <dsp:cNvSpPr/>
      </dsp:nvSpPr>
      <dsp:spPr>
        <a:xfrm>
          <a:off x="0" y="1658485"/>
          <a:ext cx="7047743" cy="1088145"/>
        </a:xfrm>
        <a:prstGeom prst="rect">
          <a:avLst/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1050" kern="1200" dirty="0"/>
        </a:p>
      </dsp:txBody>
      <dsp:txXfrm>
        <a:off x="0" y="1658485"/>
        <a:ext cx="7047743" cy="1088145"/>
      </dsp:txXfrm>
    </dsp:sp>
    <dsp:sp modelId="{7D684073-03B7-4FDF-92E5-028BFEEECDAB}">
      <dsp:nvSpPr>
        <dsp:cNvPr id="0" name=""/>
        <dsp:cNvSpPr/>
      </dsp:nvSpPr>
      <dsp:spPr>
        <a:xfrm rot="10800000">
          <a:off x="0" y="0"/>
          <a:ext cx="7047743" cy="1673568"/>
        </a:xfrm>
        <a:prstGeom prst="upArrowCallout">
          <a:avLst/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6464" tIns="156464" rIns="156464" bIns="156464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200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 rot="10800000">
        <a:off x="0" y="0"/>
        <a:ext cx="7047743" cy="108743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2#1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endSty" val="noArr"/>
                        <dgm:param type="begPts" val="midR"/>
                        <dgm:param type="endPts" val="midL"/>
                      </dgm:alg>
                    </dgm:if>
                    <dgm:else name="Name14">
                      <dgm:alg type="conn">
                        <dgm:param type="dim" val="1D"/>
                        <dgm:param type="endSty" val="noArr"/>
                        <dgm:param type="begPts" val="midL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#1">
  <dgm:title val=""/>
  <dgm:desc val=""/>
  <dgm:catLst>
    <dgm:cat type="simple" pri="102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556E23-4BAE-4AA6-B8EB-4E59BE02860D}" type="datetimeFigureOut">
              <a:rPr lang="zh-CN" altLang="en-US" smtClean="0"/>
              <a:t>2019/1/14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79F553-341A-48D1-AFE5-EC6B63E939A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56868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8325228" y="60799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      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30629" y="294968"/>
            <a:ext cx="11756837" cy="63123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0500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13890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5214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0599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6192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8656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8872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5284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7390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7421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0693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117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3.emf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2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15.png"/><Relationship Id="rId10" Type="http://schemas.openxmlformats.org/officeDocument/2006/relationships/image" Target="../media/image5.png"/><Relationship Id="rId4" Type="http://schemas.openxmlformats.org/officeDocument/2006/relationships/image" Target="../media/image16.png"/><Relationship Id="rId9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image" Target="../media/image22.png"/><Relationship Id="rId7" Type="http://schemas.openxmlformats.org/officeDocument/2006/relationships/diagramLayout" Target="../diagrams/layou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diagramData" Target="../diagrams/data1.xml"/><Relationship Id="rId5" Type="http://schemas.openxmlformats.org/officeDocument/2006/relationships/image" Target="../media/image5.png"/><Relationship Id="rId10" Type="http://schemas.microsoft.com/office/2007/relationships/diagramDrawing" Target="../diagrams/drawing1.xml"/><Relationship Id="rId4" Type="http://schemas.openxmlformats.org/officeDocument/2006/relationships/image" Target="../media/image24.png"/><Relationship Id="rId9" Type="http://schemas.openxmlformats.org/officeDocument/2006/relationships/diagramColors" Target="../diagrams/colors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5.png"/><Relationship Id="rId4" Type="http://schemas.openxmlformats.org/officeDocument/2006/relationships/image" Target="../media/image24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5.png"/><Relationship Id="rId5" Type="http://schemas.openxmlformats.org/officeDocument/2006/relationships/diagramQuickStyle" Target="../diagrams/quickStyle2.xml"/><Relationship Id="rId10" Type="http://schemas.openxmlformats.org/officeDocument/2006/relationships/image" Target="../media/image24.png"/><Relationship Id="rId4" Type="http://schemas.openxmlformats.org/officeDocument/2006/relationships/diagramLayout" Target="../diagrams/layout2.xml"/><Relationship Id="rId9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png"/><Relationship Id="rId5" Type="http://schemas.openxmlformats.org/officeDocument/2006/relationships/image" Target="../media/image5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16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5.png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21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11" Type="http://schemas.openxmlformats.org/officeDocument/2006/relationships/image" Target="../media/image17.png"/><Relationship Id="rId5" Type="http://schemas.openxmlformats.org/officeDocument/2006/relationships/image" Target="../media/image5.png"/><Relationship Id="rId10" Type="http://schemas.openxmlformats.org/officeDocument/2006/relationships/image" Target="../media/image32.png"/><Relationship Id="rId4" Type="http://schemas.openxmlformats.org/officeDocument/2006/relationships/image" Target="../media/image30.png"/><Relationship Id="rId9" Type="http://schemas.openxmlformats.org/officeDocument/2006/relationships/image" Target="../media/image1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5.png"/><Relationship Id="rId4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1.xml"/><Relationship Id="rId18" Type="http://schemas.openxmlformats.org/officeDocument/2006/relationships/image" Target="../media/image32.png"/><Relationship Id="rId3" Type="http://schemas.openxmlformats.org/officeDocument/2006/relationships/tags" Target="../tags/tag3.xml"/><Relationship Id="rId21" Type="http://schemas.openxmlformats.org/officeDocument/2006/relationships/image" Target="../media/image5.png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image" Target="../media/image22.png"/><Relationship Id="rId2" Type="http://schemas.openxmlformats.org/officeDocument/2006/relationships/tags" Target="../tags/tag2.xml"/><Relationship Id="rId16" Type="http://schemas.openxmlformats.org/officeDocument/2006/relationships/image" Target="../media/image17.png"/><Relationship Id="rId20" Type="http://schemas.openxmlformats.org/officeDocument/2006/relationships/image" Target="../media/image30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image" Target="../media/image23.png"/><Relationship Id="rId10" Type="http://schemas.openxmlformats.org/officeDocument/2006/relationships/tags" Target="../tags/tag10.xml"/><Relationship Id="rId19" Type="http://schemas.openxmlformats.org/officeDocument/2006/relationships/image" Target="../media/image21.png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2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17.png"/><Relationship Id="rId4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5.png"/><Relationship Id="rId4" Type="http://schemas.openxmlformats.org/officeDocument/2006/relationships/image" Target="../media/image3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20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5.png"/><Relationship Id="rId4" Type="http://schemas.openxmlformats.org/officeDocument/2006/relationships/image" Target="../media/image34.png"/><Relationship Id="rId9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20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5.png"/><Relationship Id="rId5" Type="http://schemas.openxmlformats.org/officeDocument/2006/relationships/image" Target="../media/image5.png"/><Relationship Id="rId4" Type="http://schemas.openxmlformats.org/officeDocument/2006/relationships/image" Target="../media/image34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0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5.png"/><Relationship Id="rId4" Type="http://schemas.openxmlformats.org/officeDocument/2006/relationships/image" Target="../media/image34.png"/><Relationship Id="rId9" Type="http://schemas.openxmlformats.org/officeDocument/2006/relationships/image" Target="../media/image1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0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5.png"/><Relationship Id="rId4" Type="http://schemas.openxmlformats.org/officeDocument/2006/relationships/image" Target="../media/image34.png"/><Relationship Id="rId9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40.pn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38.png"/><Relationship Id="rId5" Type="http://schemas.openxmlformats.org/officeDocument/2006/relationships/image" Target="../media/image5.png"/><Relationship Id="rId10" Type="http://schemas.openxmlformats.org/officeDocument/2006/relationships/image" Target="../media/image37.png"/><Relationship Id="rId4" Type="http://schemas.openxmlformats.org/officeDocument/2006/relationships/image" Target="../media/image34.png"/><Relationship Id="rId9" Type="http://schemas.openxmlformats.org/officeDocument/2006/relationships/image" Target="../media/image17.png"/><Relationship Id="rId14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3.emf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41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42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5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8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11" Type="http://schemas.openxmlformats.org/officeDocument/2006/relationships/image" Target="../media/image23.png"/><Relationship Id="rId5" Type="http://schemas.openxmlformats.org/officeDocument/2006/relationships/image" Target="../media/image16.png"/><Relationship Id="rId10" Type="http://schemas.openxmlformats.org/officeDocument/2006/relationships/image" Target="../media/image22.png"/><Relationship Id="rId4" Type="http://schemas.openxmlformats.org/officeDocument/2006/relationships/image" Target="../media/image14.png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2538301" y="4378696"/>
            <a:ext cx="45609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学生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导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师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教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授</a:t>
            </a:r>
            <a:endParaRPr lang="en-US" altLang="zh-CN" sz="1600" b="1" dirty="0">
              <a:solidFill>
                <a:schemeClr val="bg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专业：计算机            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时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间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20XX-6-1</a:t>
            </a:r>
            <a:endParaRPr lang="zh-CN" altLang="en-US" sz="1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812505" y="1859012"/>
            <a:ext cx="70768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毕业论文答辩</a:t>
            </a:r>
            <a:r>
              <a:rPr lang="en-US" altLang="zh-CN" sz="6000" b="1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PPT</a:t>
            </a:r>
            <a:endParaRPr lang="zh-CN" altLang="en-US" sz="6000" b="1" dirty="0">
              <a:blipFill>
                <a:blip r:embed="rId5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514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8554415" y="1733130"/>
            <a:ext cx="492629" cy="1322546"/>
            <a:chOff x="3898232" y="2237874"/>
            <a:chExt cx="952190" cy="2556315"/>
          </a:xfrm>
          <a:blipFill>
            <a:blip r:embed="rId5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83354"/>
            <a:ext cx="6463620" cy="15013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4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06559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6647" y="5034933"/>
            <a:ext cx="250367" cy="327469"/>
          </a:xfrm>
          <a:prstGeom prst="rect">
            <a:avLst/>
          </a:prstGeom>
        </p:spPr>
      </p:pic>
    </p:spTree>
  </p:cSld>
  <p:clrMapOvr>
    <a:masterClrMapping/>
  </p:clrMapOvr>
  <p:transition spd="slow" advTm="4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9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1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6" grpId="0"/>
      <p:bldP spid="17" grpId="0"/>
      <p:bldP spid="32" grpId="0" animBg="1"/>
      <p:bldP spid="46" grpId="0" animBg="1"/>
      <p:bldP spid="5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研究方法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52284" y="1169306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您使用作品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287894" y="413113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1287895" y="4508592"/>
            <a:ext cx="226810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3624696" y="18959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3624696" y="22733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1301621" y="3140430"/>
            <a:ext cx="9496900" cy="1059286"/>
            <a:chOff x="2549849" y="3335991"/>
            <a:chExt cx="6656995" cy="742523"/>
          </a:xfrm>
        </p:grpSpPr>
        <p:sp>
          <p:nvSpPr>
            <p:cNvPr id="28" name="任意多边形 27"/>
            <p:cNvSpPr/>
            <p:nvPr/>
          </p:nvSpPr>
          <p:spPr>
            <a:xfrm flipV="1">
              <a:off x="2549849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228642" y="3542613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0" name="任意多边形 29"/>
            <p:cNvSpPr/>
            <p:nvPr/>
          </p:nvSpPr>
          <p:spPr>
            <a:xfrm flipV="1">
              <a:off x="5907435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7586228" y="351260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2" name="TextBox 18"/>
            <p:cNvSpPr txBox="1"/>
            <p:nvPr/>
          </p:nvSpPr>
          <p:spPr>
            <a:xfrm>
              <a:off x="2941465" y="3430897"/>
              <a:ext cx="974969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方法一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TextBox 19"/>
            <p:cNvSpPr txBox="1"/>
            <p:nvPr/>
          </p:nvSpPr>
          <p:spPr>
            <a:xfrm>
              <a:off x="4669421" y="3581226"/>
              <a:ext cx="1169902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方法二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TextBox 20"/>
            <p:cNvSpPr txBox="1"/>
            <p:nvPr/>
          </p:nvSpPr>
          <p:spPr>
            <a:xfrm>
              <a:off x="6365697" y="3419228"/>
              <a:ext cx="969203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方法三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TextBox 21"/>
            <p:cNvSpPr txBox="1"/>
            <p:nvPr/>
          </p:nvSpPr>
          <p:spPr>
            <a:xfrm>
              <a:off x="8110231" y="3535230"/>
              <a:ext cx="984774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方法四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6" name="文本框 65"/>
          <p:cNvSpPr txBox="1"/>
          <p:nvPr/>
        </p:nvSpPr>
        <p:spPr>
          <a:xfrm>
            <a:off x="6150182" y="411661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6150182" y="449407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8603096" y="18378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8603096" y="22153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矩形 21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0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750"/>
                            </p:stCondLst>
                            <p:childTnLst>
                              <p:par>
                                <p:cTn id="3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99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349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9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7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33" grpId="0"/>
      <p:bldP spid="34" grpId="0"/>
      <p:bldP spid="35" grpId="0"/>
      <p:bldP spid="36" grpId="0"/>
      <p:bldP spid="66" grpId="0"/>
      <p:bldP spid="67" grpId="0"/>
      <p:bldP spid="68" grpId="0"/>
      <p:bldP spid="69" grpId="0"/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研究思路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aphicFrame>
        <p:nvGraphicFramePr>
          <p:cNvPr id="10" name="图示 9"/>
          <p:cNvGraphicFramePr/>
          <p:nvPr/>
        </p:nvGraphicFramePr>
        <p:xfrm>
          <a:off x="1262744" y="1459895"/>
          <a:ext cx="6371771" cy="44474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29" name="文本框 28"/>
          <p:cNvSpPr txBox="1"/>
          <p:nvPr/>
        </p:nvSpPr>
        <p:spPr>
          <a:xfrm>
            <a:off x="7877381" y="23024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7877381" y="32168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7877381" y="4218305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2000" advTm="4000">
        <p15:prstTrans prst="crush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Graphic spid="10" grpId="0">
        <p:bldAsOne/>
      </p:bldGraphic>
      <p:bldP spid="29" grpId="0"/>
      <p:bldP spid="30" grpId="0"/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研究方案可行性说明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6756400" y="3294063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"/>
          <p:cNvSpPr>
            <a:spLocks noEditPoints="1"/>
          </p:cNvSpPr>
          <p:nvPr/>
        </p:nvSpPr>
        <p:spPr bwMode="auto">
          <a:xfrm>
            <a:off x="2125275" y="3714749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"/>
          <p:cNvSpPr>
            <a:spLocks noEditPoints="1"/>
          </p:cNvSpPr>
          <p:nvPr/>
        </p:nvSpPr>
        <p:spPr bwMode="auto">
          <a:xfrm>
            <a:off x="4550229" y="3658197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8"/>
          <p:cNvSpPr>
            <a:spLocks noEditPoints="1"/>
          </p:cNvSpPr>
          <p:nvPr/>
        </p:nvSpPr>
        <p:spPr bwMode="auto">
          <a:xfrm>
            <a:off x="9226313" y="344805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6"/>
          <p:cNvSpPr/>
          <p:nvPr/>
        </p:nvSpPr>
        <p:spPr bwMode="auto">
          <a:xfrm rot="21189226">
            <a:off x="1276351" y="3047999"/>
            <a:ext cx="10325100" cy="1866900"/>
          </a:xfrm>
          <a:custGeom>
            <a:avLst/>
            <a:gdLst>
              <a:gd name="T0" fmla="*/ 406 w 7763"/>
              <a:gd name="T1" fmla="*/ 678 h 1176"/>
              <a:gd name="T2" fmla="*/ 972 w 7763"/>
              <a:gd name="T3" fmla="*/ 839 h 1176"/>
              <a:gd name="T4" fmla="*/ 1388 w 7763"/>
              <a:gd name="T5" fmla="*/ 732 h 1176"/>
              <a:gd name="T6" fmla="*/ 1676 w 7763"/>
              <a:gd name="T7" fmla="*/ 549 h 1176"/>
              <a:gd name="T8" fmla="*/ 2093 w 7763"/>
              <a:gd name="T9" fmla="*/ 259 h 1176"/>
              <a:gd name="T10" fmla="*/ 2306 w 7763"/>
              <a:gd name="T11" fmla="*/ 151 h 1176"/>
              <a:gd name="T12" fmla="*/ 2509 w 7763"/>
              <a:gd name="T13" fmla="*/ 65 h 1176"/>
              <a:gd name="T14" fmla="*/ 2627 w 7763"/>
              <a:gd name="T15" fmla="*/ 54 h 1176"/>
              <a:gd name="T16" fmla="*/ 2723 w 7763"/>
              <a:gd name="T17" fmla="*/ 54 h 1176"/>
              <a:gd name="T18" fmla="*/ 2936 w 7763"/>
              <a:gd name="T19" fmla="*/ 108 h 1176"/>
              <a:gd name="T20" fmla="*/ 3032 w 7763"/>
              <a:gd name="T21" fmla="*/ 173 h 1176"/>
              <a:gd name="T22" fmla="*/ 3235 w 7763"/>
              <a:gd name="T23" fmla="*/ 323 h 1176"/>
              <a:gd name="T24" fmla="*/ 3545 w 7763"/>
              <a:gd name="T25" fmla="*/ 603 h 1176"/>
              <a:gd name="T26" fmla="*/ 3833 w 7763"/>
              <a:gd name="T27" fmla="*/ 872 h 1176"/>
              <a:gd name="T28" fmla="*/ 4132 w 7763"/>
              <a:gd name="T29" fmla="*/ 1068 h 1176"/>
              <a:gd name="T30" fmla="*/ 4517 w 7763"/>
              <a:gd name="T31" fmla="*/ 1068 h 1176"/>
              <a:gd name="T32" fmla="*/ 4922 w 7763"/>
              <a:gd name="T33" fmla="*/ 818 h 1176"/>
              <a:gd name="T34" fmla="*/ 5339 w 7763"/>
              <a:gd name="T35" fmla="*/ 452 h 1176"/>
              <a:gd name="T36" fmla="*/ 5766 w 7763"/>
              <a:gd name="T37" fmla="*/ 140 h 1176"/>
              <a:gd name="T38" fmla="*/ 5883 w 7763"/>
              <a:gd name="T39" fmla="*/ 86 h 1176"/>
              <a:gd name="T40" fmla="*/ 5990 w 7763"/>
              <a:gd name="T41" fmla="*/ 54 h 1176"/>
              <a:gd name="T42" fmla="*/ 6225 w 7763"/>
              <a:gd name="T43" fmla="*/ 11 h 1176"/>
              <a:gd name="T44" fmla="*/ 6727 w 7763"/>
              <a:gd name="T45" fmla="*/ 11 h 1176"/>
              <a:gd name="T46" fmla="*/ 6983 w 7763"/>
              <a:gd name="T47" fmla="*/ 43 h 1176"/>
              <a:gd name="T48" fmla="*/ 7335 w 7763"/>
              <a:gd name="T49" fmla="*/ 86 h 1176"/>
              <a:gd name="T50" fmla="*/ 7624 w 7763"/>
              <a:gd name="T51" fmla="*/ 130 h 1176"/>
              <a:gd name="T52" fmla="*/ 7763 w 7763"/>
              <a:gd name="T53" fmla="*/ 205 h 1176"/>
              <a:gd name="T54" fmla="*/ 7613 w 7763"/>
              <a:gd name="T55" fmla="*/ 194 h 1176"/>
              <a:gd name="T56" fmla="*/ 7432 w 7763"/>
              <a:gd name="T57" fmla="*/ 173 h 1176"/>
              <a:gd name="T58" fmla="*/ 7218 w 7763"/>
              <a:gd name="T59" fmla="*/ 140 h 1176"/>
              <a:gd name="T60" fmla="*/ 6716 w 7763"/>
              <a:gd name="T61" fmla="*/ 76 h 1176"/>
              <a:gd name="T62" fmla="*/ 6011 w 7763"/>
              <a:gd name="T63" fmla="*/ 108 h 1176"/>
              <a:gd name="T64" fmla="*/ 5595 w 7763"/>
              <a:gd name="T65" fmla="*/ 334 h 1176"/>
              <a:gd name="T66" fmla="*/ 5179 w 7763"/>
              <a:gd name="T67" fmla="*/ 689 h 1176"/>
              <a:gd name="T68" fmla="*/ 4858 w 7763"/>
              <a:gd name="T69" fmla="*/ 947 h 1176"/>
              <a:gd name="T70" fmla="*/ 4752 w 7763"/>
              <a:gd name="T71" fmla="*/ 1025 h 1176"/>
              <a:gd name="T72" fmla="*/ 4538 w 7763"/>
              <a:gd name="T73" fmla="*/ 1133 h 1176"/>
              <a:gd name="T74" fmla="*/ 4324 w 7763"/>
              <a:gd name="T75" fmla="*/ 1176 h 1176"/>
              <a:gd name="T76" fmla="*/ 4218 w 7763"/>
              <a:gd name="T77" fmla="*/ 1154 h 1176"/>
              <a:gd name="T78" fmla="*/ 4111 w 7763"/>
              <a:gd name="T79" fmla="*/ 1122 h 1176"/>
              <a:gd name="T80" fmla="*/ 3908 w 7763"/>
              <a:gd name="T81" fmla="*/ 1004 h 1176"/>
              <a:gd name="T82" fmla="*/ 3705 w 7763"/>
              <a:gd name="T83" fmla="*/ 839 h 1176"/>
              <a:gd name="T84" fmla="*/ 3299 w 7763"/>
              <a:gd name="T85" fmla="*/ 463 h 1176"/>
              <a:gd name="T86" fmla="*/ 3000 w 7763"/>
              <a:gd name="T87" fmla="*/ 216 h 1176"/>
              <a:gd name="T88" fmla="*/ 2627 w 7763"/>
              <a:gd name="T89" fmla="*/ 108 h 1176"/>
              <a:gd name="T90" fmla="*/ 2221 w 7763"/>
              <a:gd name="T91" fmla="*/ 259 h 1176"/>
              <a:gd name="T92" fmla="*/ 1911 w 7763"/>
              <a:gd name="T93" fmla="*/ 452 h 1176"/>
              <a:gd name="T94" fmla="*/ 1516 w 7763"/>
              <a:gd name="T95" fmla="*/ 721 h 1176"/>
              <a:gd name="T96" fmla="*/ 1324 w 7763"/>
              <a:gd name="T97" fmla="*/ 829 h 1176"/>
              <a:gd name="T98" fmla="*/ 1143 w 7763"/>
              <a:gd name="T99" fmla="*/ 893 h 1176"/>
              <a:gd name="T100" fmla="*/ 972 w 7763"/>
              <a:gd name="T101" fmla="*/ 904 h 1176"/>
              <a:gd name="T102" fmla="*/ 801 w 7763"/>
              <a:gd name="T103" fmla="*/ 882 h 1176"/>
              <a:gd name="T104" fmla="*/ 523 w 7763"/>
              <a:gd name="T105" fmla="*/ 796 h 1176"/>
              <a:gd name="T106" fmla="*/ 384 w 7763"/>
              <a:gd name="T107" fmla="*/ 732 h 1176"/>
              <a:gd name="T108" fmla="*/ 0 w 7763"/>
              <a:gd name="T109" fmla="*/ 48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763" h="1176">
                <a:moveTo>
                  <a:pt x="32" y="431"/>
                </a:moveTo>
                <a:lnTo>
                  <a:pt x="288" y="603"/>
                </a:lnTo>
                <a:lnTo>
                  <a:pt x="288" y="603"/>
                </a:lnTo>
                <a:lnTo>
                  <a:pt x="406" y="678"/>
                </a:lnTo>
                <a:lnTo>
                  <a:pt x="545" y="743"/>
                </a:lnTo>
                <a:lnTo>
                  <a:pt x="673" y="786"/>
                </a:lnTo>
                <a:lnTo>
                  <a:pt x="812" y="818"/>
                </a:lnTo>
                <a:lnTo>
                  <a:pt x="972" y="839"/>
                </a:lnTo>
                <a:lnTo>
                  <a:pt x="1121" y="829"/>
                </a:lnTo>
                <a:lnTo>
                  <a:pt x="1207" y="807"/>
                </a:lnTo>
                <a:lnTo>
                  <a:pt x="1292" y="775"/>
                </a:lnTo>
                <a:lnTo>
                  <a:pt x="1388" y="732"/>
                </a:lnTo>
                <a:lnTo>
                  <a:pt x="1484" y="667"/>
                </a:lnTo>
                <a:lnTo>
                  <a:pt x="1484" y="667"/>
                </a:lnTo>
                <a:lnTo>
                  <a:pt x="1676" y="549"/>
                </a:lnTo>
                <a:lnTo>
                  <a:pt x="1676" y="549"/>
                </a:lnTo>
                <a:lnTo>
                  <a:pt x="1879" y="398"/>
                </a:lnTo>
                <a:lnTo>
                  <a:pt x="1879" y="398"/>
                </a:lnTo>
                <a:lnTo>
                  <a:pt x="2093" y="259"/>
                </a:lnTo>
                <a:lnTo>
                  <a:pt x="2093" y="259"/>
                </a:lnTo>
                <a:lnTo>
                  <a:pt x="2189" y="194"/>
                </a:lnTo>
                <a:lnTo>
                  <a:pt x="2200" y="194"/>
                </a:lnTo>
                <a:lnTo>
                  <a:pt x="2200" y="194"/>
                </a:lnTo>
                <a:lnTo>
                  <a:pt x="2306" y="151"/>
                </a:lnTo>
                <a:lnTo>
                  <a:pt x="2402" y="97"/>
                </a:lnTo>
                <a:lnTo>
                  <a:pt x="2402" y="97"/>
                </a:lnTo>
                <a:lnTo>
                  <a:pt x="2413" y="97"/>
                </a:lnTo>
                <a:lnTo>
                  <a:pt x="2509" y="65"/>
                </a:lnTo>
                <a:lnTo>
                  <a:pt x="2520" y="65"/>
                </a:lnTo>
                <a:lnTo>
                  <a:pt x="2520" y="65"/>
                </a:lnTo>
                <a:lnTo>
                  <a:pt x="2627" y="54"/>
                </a:lnTo>
                <a:lnTo>
                  <a:pt x="2627" y="54"/>
                </a:lnTo>
                <a:lnTo>
                  <a:pt x="2627" y="54"/>
                </a:lnTo>
                <a:lnTo>
                  <a:pt x="2723" y="54"/>
                </a:lnTo>
                <a:lnTo>
                  <a:pt x="2723" y="54"/>
                </a:lnTo>
                <a:lnTo>
                  <a:pt x="2723" y="54"/>
                </a:lnTo>
                <a:lnTo>
                  <a:pt x="2830" y="65"/>
                </a:lnTo>
                <a:lnTo>
                  <a:pt x="2840" y="65"/>
                </a:lnTo>
                <a:lnTo>
                  <a:pt x="2840" y="65"/>
                </a:lnTo>
                <a:lnTo>
                  <a:pt x="2936" y="108"/>
                </a:lnTo>
                <a:lnTo>
                  <a:pt x="2936" y="108"/>
                </a:lnTo>
                <a:lnTo>
                  <a:pt x="2936" y="108"/>
                </a:lnTo>
                <a:lnTo>
                  <a:pt x="3032" y="162"/>
                </a:lnTo>
                <a:lnTo>
                  <a:pt x="3032" y="173"/>
                </a:lnTo>
                <a:lnTo>
                  <a:pt x="3139" y="237"/>
                </a:lnTo>
                <a:lnTo>
                  <a:pt x="3139" y="237"/>
                </a:lnTo>
                <a:lnTo>
                  <a:pt x="3139" y="237"/>
                </a:lnTo>
                <a:lnTo>
                  <a:pt x="3235" y="323"/>
                </a:lnTo>
                <a:lnTo>
                  <a:pt x="3235" y="323"/>
                </a:lnTo>
                <a:lnTo>
                  <a:pt x="3342" y="409"/>
                </a:lnTo>
                <a:lnTo>
                  <a:pt x="3342" y="409"/>
                </a:lnTo>
                <a:lnTo>
                  <a:pt x="3545" y="603"/>
                </a:lnTo>
                <a:lnTo>
                  <a:pt x="3545" y="603"/>
                </a:lnTo>
                <a:lnTo>
                  <a:pt x="3748" y="786"/>
                </a:lnTo>
                <a:lnTo>
                  <a:pt x="3748" y="786"/>
                </a:lnTo>
                <a:lnTo>
                  <a:pt x="3833" y="872"/>
                </a:lnTo>
                <a:lnTo>
                  <a:pt x="3940" y="958"/>
                </a:lnTo>
                <a:lnTo>
                  <a:pt x="3940" y="958"/>
                </a:lnTo>
                <a:lnTo>
                  <a:pt x="4036" y="1014"/>
                </a:lnTo>
                <a:lnTo>
                  <a:pt x="4132" y="1068"/>
                </a:lnTo>
                <a:lnTo>
                  <a:pt x="4228" y="1100"/>
                </a:lnTo>
                <a:lnTo>
                  <a:pt x="4324" y="1111"/>
                </a:lnTo>
                <a:lnTo>
                  <a:pt x="4421" y="1090"/>
                </a:lnTo>
                <a:lnTo>
                  <a:pt x="4517" y="1068"/>
                </a:lnTo>
                <a:lnTo>
                  <a:pt x="4623" y="1025"/>
                </a:lnTo>
                <a:lnTo>
                  <a:pt x="4719" y="969"/>
                </a:lnTo>
                <a:lnTo>
                  <a:pt x="4826" y="893"/>
                </a:lnTo>
                <a:lnTo>
                  <a:pt x="4922" y="818"/>
                </a:lnTo>
                <a:lnTo>
                  <a:pt x="5136" y="646"/>
                </a:lnTo>
                <a:lnTo>
                  <a:pt x="5136" y="646"/>
                </a:lnTo>
                <a:lnTo>
                  <a:pt x="5339" y="463"/>
                </a:lnTo>
                <a:lnTo>
                  <a:pt x="5339" y="452"/>
                </a:lnTo>
                <a:lnTo>
                  <a:pt x="5563" y="291"/>
                </a:lnTo>
                <a:lnTo>
                  <a:pt x="5563" y="291"/>
                </a:lnTo>
                <a:lnTo>
                  <a:pt x="5659" y="216"/>
                </a:lnTo>
                <a:lnTo>
                  <a:pt x="5766" y="140"/>
                </a:lnTo>
                <a:lnTo>
                  <a:pt x="5766" y="140"/>
                </a:lnTo>
                <a:lnTo>
                  <a:pt x="5777" y="140"/>
                </a:lnTo>
                <a:lnTo>
                  <a:pt x="5873" y="97"/>
                </a:lnTo>
                <a:lnTo>
                  <a:pt x="5883" y="86"/>
                </a:lnTo>
                <a:lnTo>
                  <a:pt x="5883" y="86"/>
                </a:lnTo>
                <a:lnTo>
                  <a:pt x="5990" y="54"/>
                </a:lnTo>
                <a:lnTo>
                  <a:pt x="5990" y="54"/>
                </a:lnTo>
                <a:lnTo>
                  <a:pt x="5990" y="54"/>
                </a:lnTo>
                <a:lnTo>
                  <a:pt x="6108" y="22"/>
                </a:lnTo>
                <a:lnTo>
                  <a:pt x="6108" y="22"/>
                </a:lnTo>
                <a:lnTo>
                  <a:pt x="6225" y="11"/>
                </a:lnTo>
                <a:lnTo>
                  <a:pt x="6225" y="11"/>
                </a:lnTo>
                <a:lnTo>
                  <a:pt x="6225" y="11"/>
                </a:lnTo>
                <a:lnTo>
                  <a:pt x="6471" y="0"/>
                </a:lnTo>
                <a:lnTo>
                  <a:pt x="6471" y="0"/>
                </a:lnTo>
                <a:lnTo>
                  <a:pt x="6727" y="11"/>
                </a:lnTo>
                <a:lnTo>
                  <a:pt x="6727" y="11"/>
                </a:lnTo>
                <a:lnTo>
                  <a:pt x="6727" y="11"/>
                </a:lnTo>
                <a:lnTo>
                  <a:pt x="6983" y="43"/>
                </a:lnTo>
                <a:lnTo>
                  <a:pt x="6983" y="43"/>
                </a:lnTo>
                <a:lnTo>
                  <a:pt x="7218" y="76"/>
                </a:lnTo>
                <a:lnTo>
                  <a:pt x="7218" y="76"/>
                </a:lnTo>
                <a:lnTo>
                  <a:pt x="7335" y="86"/>
                </a:lnTo>
                <a:lnTo>
                  <a:pt x="7335" y="86"/>
                </a:lnTo>
                <a:lnTo>
                  <a:pt x="7442" y="108"/>
                </a:lnTo>
                <a:lnTo>
                  <a:pt x="7442" y="108"/>
                </a:lnTo>
                <a:lnTo>
                  <a:pt x="7538" y="119"/>
                </a:lnTo>
                <a:lnTo>
                  <a:pt x="7624" y="130"/>
                </a:lnTo>
                <a:lnTo>
                  <a:pt x="7624" y="130"/>
                </a:lnTo>
                <a:lnTo>
                  <a:pt x="7688" y="140"/>
                </a:lnTo>
                <a:lnTo>
                  <a:pt x="7763" y="140"/>
                </a:lnTo>
                <a:lnTo>
                  <a:pt x="7763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13" y="194"/>
                </a:lnTo>
                <a:lnTo>
                  <a:pt x="7613" y="194"/>
                </a:lnTo>
                <a:lnTo>
                  <a:pt x="7528" y="183"/>
                </a:lnTo>
                <a:lnTo>
                  <a:pt x="7528" y="183"/>
                </a:lnTo>
                <a:lnTo>
                  <a:pt x="7432" y="173"/>
                </a:lnTo>
                <a:lnTo>
                  <a:pt x="7432" y="173"/>
                </a:lnTo>
                <a:lnTo>
                  <a:pt x="7325" y="151"/>
                </a:lnTo>
                <a:lnTo>
                  <a:pt x="7325" y="151"/>
                </a:lnTo>
                <a:lnTo>
                  <a:pt x="7218" y="140"/>
                </a:lnTo>
                <a:lnTo>
                  <a:pt x="7218" y="140"/>
                </a:lnTo>
                <a:lnTo>
                  <a:pt x="6972" y="108"/>
                </a:lnTo>
                <a:lnTo>
                  <a:pt x="6972" y="108"/>
                </a:lnTo>
                <a:lnTo>
                  <a:pt x="6716" y="76"/>
                </a:lnTo>
                <a:lnTo>
                  <a:pt x="6471" y="65"/>
                </a:lnTo>
                <a:lnTo>
                  <a:pt x="6225" y="76"/>
                </a:lnTo>
                <a:lnTo>
                  <a:pt x="6118" y="86"/>
                </a:lnTo>
                <a:lnTo>
                  <a:pt x="6011" y="108"/>
                </a:lnTo>
                <a:lnTo>
                  <a:pt x="5905" y="151"/>
                </a:lnTo>
                <a:lnTo>
                  <a:pt x="5798" y="194"/>
                </a:lnTo>
                <a:lnTo>
                  <a:pt x="5702" y="269"/>
                </a:lnTo>
                <a:lnTo>
                  <a:pt x="5595" y="334"/>
                </a:lnTo>
                <a:lnTo>
                  <a:pt x="5595" y="334"/>
                </a:lnTo>
                <a:lnTo>
                  <a:pt x="5381" y="506"/>
                </a:lnTo>
                <a:lnTo>
                  <a:pt x="5381" y="506"/>
                </a:lnTo>
                <a:lnTo>
                  <a:pt x="5179" y="689"/>
                </a:lnTo>
                <a:lnTo>
                  <a:pt x="5179" y="689"/>
                </a:lnTo>
                <a:lnTo>
                  <a:pt x="4965" y="872"/>
                </a:lnTo>
                <a:lnTo>
                  <a:pt x="4965" y="872"/>
                </a:lnTo>
                <a:lnTo>
                  <a:pt x="4858" y="947"/>
                </a:lnTo>
                <a:lnTo>
                  <a:pt x="4858" y="947"/>
                </a:lnTo>
                <a:lnTo>
                  <a:pt x="4752" y="1025"/>
                </a:lnTo>
                <a:lnTo>
                  <a:pt x="4752" y="1025"/>
                </a:lnTo>
                <a:lnTo>
                  <a:pt x="4752" y="1025"/>
                </a:lnTo>
                <a:lnTo>
                  <a:pt x="4645" y="1079"/>
                </a:lnTo>
                <a:lnTo>
                  <a:pt x="4645" y="1079"/>
                </a:lnTo>
                <a:lnTo>
                  <a:pt x="4549" y="1133"/>
                </a:lnTo>
                <a:lnTo>
                  <a:pt x="4538" y="1133"/>
                </a:lnTo>
                <a:lnTo>
                  <a:pt x="4538" y="1133"/>
                </a:lnTo>
                <a:lnTo>
                  <a:pt x="4431" y="1154"/>
                </a:lnTo>
                <a:lnTo>
                  <a:pt x="4431" y="1154"/>
                </a:lnTo>
                <a:lnTo>
                  <a:pt x="4324" y="1176"/>
                </a:lnTo>
                <a:lnTo>
                  <a:pt x="4324" y="1176"/>
                </a:lnTo>
                <a:lnTo>
                  <a:pt x="4314" y="1176"/>
                </a:lnTo>
                <a:lnTo>
                  <a:pt x="4218" y="1154"/>
                </a:lnTo>
                <a:lnTo>
                  <a:pt x="4218" y="1154"/>
                </a:lnTo>
                <a:lnTo>
                  <a:pt x="4218" y="1154"/>
                </a:lnTo>
                <a:lnTo>
                  <a:pt x="4111" y="1122"/>
                </a:lnTo>
                <a:lnTo>
                  <a:pt x="4111" y="1122"/>
                </a:lnTo>
                <a:lnTo>
                  <a:pt x="4111" y="1122"/>
                </a:lnTo>
                <a:lnTo>
                  <a:pt x="4004" y="1079"/>
                </a:lnTo>
                <a:lnTo>
                  <a:pt x="4004" y="1079"/>
                </a:lnTo>
                <a:lnTo>
                  <a:pt x="4004" y="1068"/>
                </a:lnTo>
                <a:lnTo>
                  <a:pt x="3908" y="1004"/>
                </a:lnTo>
                <a:lnTo>
                  <a:pt x="3908" y="1004"/>
                </a:lnTo>
                <a:lnTo>
                  <a:pt x="3801" y="926"/>
                </a:lnTo>
                <a:lnTo>
                  <a:pt x="3801" y="926"/>
                </a:lnTo>
                <a:lnTo>
                  <a:pt x="3705" y="839"/>
                </a:lnTo>
                <a:lnTo>
                  <a:pt x="3705" y="839"/>
                </a:lnTo>
                <a:lnTo>
                  <a:pt x="3502" y="646"/>
                </a:lnTo>
                <a:lnTo>
                  <a:pt x="3502" y="646"/>
                </a:lnTo>
                <a:lnTo>
                  <a:pt x="3299" y="463"/>
                </a:lnTo>
                <a:lnTo>
                  <a:pt x="3193" y="366"/>
                </a:lnTo>
                <a:lnTo>
                  <a:pt x="3193" y="366"/>
                </a:lnTo>
                <a:lnTo>
                  <a:pt x="3107" y="291"/>
                </a:lnTo>
                <a:lnTo>
                  <a:pt x="3000" y="216"/>
                </a:lnTo>
                <a:lnTo>
                  <a:pt x="2904" y="162"/>
                </a:lnTo>
                <a:lnTo>
                  <a:pt x="2819" y="130"/>
                </a:lnTo>
                <a:lnTo>
                  <a:pt x="2723" y="108"/>
                </a:lnTo>
                <a:lnTo>
                  <a:pt x="2627" y="108"/>
                </a:lnTo>
                <a:lnTo>
                  <a:pt x="2531" y="130"/>
                </a:lnTo>
                <a:lnTo>
                  <a:pt x="2435" y="162"/>
                </a:lnTo>
                <a:lnTo>
                  <a:pt x="2328" y="205"/>
                </a:lnTo>
                <a:lnTo>
                  <a:pt x="2221" y="259"/>
                </a:lnTo>
                <a:lnTo>
                  <a:pt x="2125" y="312"/>
                </a:lnTo>
                <a:lnTo>
                  <a:pt x="2125" y="312"/>
                </a:lnTo>
                <a:lnTo>
                  <a:pt x="1911" y="452"/>
                </a:lnTo>
                <a:lnTo>
                  <a:pt x="1911" y="452"/>
                </a:lnTo>
                <a:lnTo>
                  <a:pt x="1708" y="592"/>
                </a:lnTo>
                <a:lnTo>
                  <a:pt x="1708" y="592"/>
                </a:lnTo>
                <a:lnTo>
                  <a:pt x="1516" y="721"/>
                </a:lnTo>
                <a:lnTo>
                  <a:pt x="1516" y="721"/>
                </a:lnTo>
                <a:lnTo>
                  <a:pt x="1420" y="786"/>
                </a:lnTo>
                <a:lnTo>
                  <a:pt x="1420" y="786"/>
                </a:lnTo>
                <a:lnTo>
                  <a:pt x="1324" y="829"/>
                </a:lnTo>
                <a:lnTo>
                  <a:pt x="1324" y="829"/>
                </a:lnTo>
                <a:lnTo>
                  <a:pt x="1313" y="829"/>
                </a:lnTo>
                <a:lnTo>
                  <a:pt x="1228" y="861"/>
                </a:lnTo>
                <a:lnTo>
                  <a:pt x="1228" y="861"/>
                </a:lnTo>
                <a:lnTo>
                  <a:pt x="1143" y="893"/>
                </a:lnTo>
                <a:lnTo>
                  <a:pt x="1132" y="893"/>
                </a:lnTo>
                <a:lnTo>
                  <a:pt x="1132" y="893"/>
                </a:lnTo>
                <a:lnTo>
                  <a:pt x="972" y="904"/>
                </a:lnTo>
                <a:lnTo>
                  <a:pt x="972" y="904"/>
                </a:lnTo>
                <a:lnTo>
                  <a:pt x="972" y="904"/>
                </a:lnTo>
                <a:lnTo>
                  <a:pt x="812" y="882"/>
                </a:lnTo>
                <a:lnTo>
                  <a:pt x="801" y="882"/>
                </a:lnTo>
                <a:lnTo>
                  <a:pt x="801" y="882"/>
                </a:lnTo>
                <a:lnTo>
                  <a:pt x="662" y="850"/>
                </a:lnTo>
                <a:lnTo>
                  <a:pt x="662" y="850"/>
                </a:lnTo>
                <a:lnTo>
                  <a:pt x="651" y="850"/>
                </a:lnTo>
                <a:lnTo>
                  <a:pt x="523" y="796"/>
                </a:lnTo>
                <a:lnTo>
                  <a:pt x="523" y="796"/>
                </a:lnTo>
                <a:lnTo>
                  <a:pt x="513" y="796"/>
                </a:lnTo>
                <a:lnTo>
                  <a:pt x="384" y="732"/>
                </a:lnTo>
                <a:lnTo>
                  <a:pt x="384" y="732"/>
                </a:lnTo>
                <a:lnTo>
                  <a:pt x="374" y="732"/>
                </a:lnTo>
                <a:lnTo>
                  <a:pt x="246" y="657"/>
                </a:lnTo>
                <a:lnTo>
                  <a:pt x="246" y="657"/>
                </a:lnTo>
                <a:lnTo>
                  <a:pt x="0" y="484"/>
                </a:lnTo>
                <a:lnTo>
                  <a:pt x="32" y="431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1078344" y="235948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078345" y="2736942"/>
            <a:ext cx="30174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3643746" y="47915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3643746" y="51689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5959682" y="16972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5959682" y="20747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8717396" y="45429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8717396" y="49204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349"/>
                            </p:stCondLst>
                            <p:childTnLst>
                              <p:par>
                                <p:cTn id="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99"/>
                            </p:stCondLst>
                            <p:childTnLst>
                              <p:par>
                                <p:cTn id="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949"/>
                            </p:stCondLst>
                            <p:childTnLst>
                              <p:par>
                                <p:cTn id="7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699"/>
                            </p:stCondLst>
                            <p:childTnLst>
                              <p:par>
                                <p:cTn id="8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49"/>
                            </p:stCondLst>
                            <p:childTnLst>
                              <p:par>
                                <p:cTn id="8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2299"/>
                            </p:stCondLst>
                            <p:childTnLst>
                              <p:par>
                                <p:cTn id="9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3149"/>
                            </p:stCondLst>
                            <p:childTnLst>
                              <p:par>
                                <p:cTn id="10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4" grpId="0" animBg="1"/>
      <p:bldP spid="15" grpId="0" animBg="1"/>
      <p:bldP spid="16" grpId="0" animBg="1"/>
      <p:bldP spid="17" grpId="0" animBg="1"/>
      <p:bldP spid="42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" name="图示 107"/>
          <p:cNvGraphicFramePr/>
          <p:nvPr/>
        </p:nvGraphicFramePr>
        <p:xfrm>
          <a:off x="4114800" y="2438400"/>
          <a:ext cx="7047743" cy="27478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15" name="图片 114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438650" y="4267200"/>
            <a:ext cx="6438900" cy="704850"/>
          </a:xfrm>
          <a:prstGeom prst="rect">
            <a:avLst/>
          </a:prstGeom>
        </p:spPr>
      </p:pic>
      <p:pic>
        <p:nvPicPr>
          <p:cNvPr id="114" name="图片 113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400550" y="2628900"/>
            <a:ext cx="6438900" cy="704850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实验结果综述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1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9" name="TextBox 4"/>
          <p:cNvSpPr txBox="1"/>
          <p:nvPr/>
        </p:nvSpPr>
        <p:spPr>
          <a:xfrm>
            <a:off x="4433075" y="2767807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>
            <a:off x="6515100" y="2620169"/>
            <a:ext cx="4267200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</a:p>
        </p:txBody>
      </p:sp>
      <p:sp>
        <p:nvSpPr>
          <p:cNvPr id="111" name="TextBox 6"/>
          <p:cNvSpPr txBox="1"/>
          <p:nvPr/>
        </p:nvSpPr>
        <p:spPr>
          <a:xfrm>
            <a:off x="4404499" y="443945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>
            <a:off x="6514299" y="4310867"/>
            <a:ext cx="4458501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airplan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8" grpId="0">
        <p:bldAsOne/>
      </p:bldGraphic>
      <p:bldP spid="7" grpId="0"/>
      <p:bldP spid="8" grpId="0"/>
      <p:bldP spid="9" grpId="0" animBg="1"/>
      <p:bldP spid="109" grpId="0"/>
      <p:bldP spid="110" grpId="0"/>
      <p:bldP spid="111" grpId="0"/>
      <p:bldP spid="1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6743" y="1895307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关键技术与实践难点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关键技术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实践难点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市场调研分析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案例对比分析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5672407" cy="72572"/>
            <a:chOff x="2804139" y="4450981"/>
            <a:chExt cx="7078926" cy="223552"/>
          </a:xfrm>
          <a:solidFill>
            <a:srgbClr val="5CC3E7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3317" y="1795090"/>
            <a:ext cx="5948516" cy="5446368"/>
          </a:xfrm>
          <a:prstGeom prst="rect">
            <a:avLst/>
          </a:prstGeom>
        </p:spPr>
      </p:pic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59548" y="1675010"/>
            <a:ext cx="767195" cy="1301737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4000">
        <p14:flythrough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2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480361" y="1943217"/>
            <a:ext cx="2526473" cy="3893004"/>
            <a:chOff x="1869269" y="2044366"/>
            <a:chExt cx="2526473" cy="3893004"/>
          </a:xfrm>
        </p:grpSpPr>
        <p:sp>
          <p:nvSpPr>
            <p:cNvPr id="1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97845" y="2044366"/>
              <a:ext cx="2492357" cy="3893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1928492" y="2263139"/>
              <a:ext cx="2353998" cy="3038212"/>
            </a:xfrm>
            <a:custGeom>
              <a:avLst/>
              <a:gdLst>
                <a:gd name="T0" fmla="*/ 68 w 68"/>
                <a:gd name="T1" fmla="*/ 25 h 89"/>
                <a:gd name="T2" fmla="*/ 65 w 68"/>
                <a:gd name="T3" fmla="*/ 25 h 89"/>
                <a:gd name="T4" fmla="*/ 66 w 68"/>
                <a:gd name="T5" fmla="*/ 18 h 89"/>
                <a:gd name="T6" fmla="*/ 65 w 68"/>
                <a:gd name="T7" fmla="*/ 17 h 89"/>
                <a:gd name="T8" fmla="*/ 59 w 68"/>
                <a:gd name="T9" fmla="*/ 16 h 89"/>
                <a:gd name="T10" fmla="*/ 33 w 68"/>
                <a:gd name="T11" fmla="*/ 29 h 89"/>
                <a:gd name="T12" fmla="*/ 61 w 68"/>
                <a:gd name="T13" fmla="*/ 11 h 89"/>
                <a:gd name="T14" fmla="*/ 52 w 68"/>
                <a:gd name="T15" fmla="*/ 14 h 89"/>
                <a:gd name="T16" fmla="*/ 18 w 68"/>
                <a:gd name="T17" fmla="*/ 35 h 89"/>
                <a:gd name="T18" fmla="*/ 58 w 68"/>
                <a:gd name="T19" fmla="*/ 8 h 89"/>
                <a:gd name="T20" fmla="*/ 48 w 68"/>
                <a:gd name="T21" fmla="*/ 12 h 89"/>
                <a:gd name="T22" fmla="*/ 57 w 68"/>
                <a:gd name="T23" fmla="*/ 7 h 89"/>
                <a:gd name="T24" fmla="*/ 49 w 68"/>
                <a:gd name="T25" fmla="*/ 8 h 89"/>
                <a:gd name="T26" fmla="*/ 18 w 68"/>
                <a:gd name="T27" fmla="*/ 26 h 89"/>
                <a:gd name="T28" fmla="*/ 51 w 68"/>
                <a:gd name="T29" fmla="*/ 3 h 89"/>
                <a:gd name="T30" fmla="*/ 45 w 68"/>
                <a:gd name="T31" fmla="*/ 3 h 89"/>
                <a:gd name="T32" fmla="*/ 47 w 68"/>
                <a:gd name="T33" fmla="*/ 2 h 89"/>
                <a:gd name="T34" fmla="*/ 38 w 68"/>
                <a:gd name="T35" fmla="*/ 3 h 89"/>
                <a:gd name="T36" fmla="*/ 11 w 68"/>
                <a:gd name="T37" fmla="*/ 19 h 89"/>
                <a:gd name="T38" fmla="*/ 34 w 68"/>
                <a:gd name="T39" fmla="*/ 0 h 89"/>
                <a:gd name="T40" fmla="*/ 28 w 68"/>
                <a:gd name="T41" fmla="*/ 3 h 89"/>
                <a:gd name="T42" fmla="*/ 31 w 68"/>
                <a:gd name="T43" fmla="*/ 0 h 89"/>
                <a:gd name="T44" fmla="*/ 9 w 68"/>
                <a:gd name="T45" fmla="*/ 10 h 89"/>
                <a:gd name="T46" fmla="*/ 1 w 68"/>
                <a:gd name="T47" fmla="*/ 32 h 89"/>
                <a:gd name="T48" fmla="*/ 1 w 68"/>
                <a:gd name="T49" fmla="*/ 31 h 89"/>
                <a:gd name="T50" fmla="*/ 2 w 68"/>
                <a:gd name="T51" fmla="*/ 40 h 89"/>
                <a:gd name="T52" fmla="*/ 5 w 68"/>
                <a:gd name="T53" fmla="*/ 48 h 89"/>
                <a:gd name="T54" fmla="*/ 6 w 68"/>
                <a:gd name="T55" fmla="*/ 49 h 89"/>
                <a:gd name="T56" fmla="*/ 9 w 68"/>
                <a:gd name="T57" fmla="*/ 55 h 89"/>
                <a:gd name="T58" fmla="*/ 16 w 68"/>
                <a:gd name="T59" fmla="*/ 55 h 89"/>
                <a:gd name="T60" fmla="*/ 22 w 68"/>
                <a:gd name="T61" fmla="*/ 74 h 89"/>
                <a:gd name="T62" fmla="*/ 56 w 68"/>
                <a:gd name="T63" fmla="*/ 55 h 89"/>
                <a:gd name="T64" fmla="*/ 64 w 68"/>
                <a:gd name="T65" fmla="*/ 47 h 89"/>
                <a:gd name="T66" fmla="*/ 62 w 68"/>
                <a:gd name="T67" fmla="*/ 46 h 89"/>
                <a:gd name="T68" fmla="*/ 66 w 68"/>
                <a:gd name="T69" fmla="*/ 42 h 89"/>
                <a:gd name="T70" fmla="*/ 40 w 68"/>
                <a:gd name="T71" fmla="*/ 48 h 89"/>
                <a:gd name="T72" fmla="*/ 43 w 68"/>
                <a:gd name="T73" fmla="*/ 46 h 89"/>
                <a:gd name="T74" fmla="*/ 65 w 68"/>
                <a:gd name="T75" fmla="*/ 34 h 89"/>
                <a:gd name="T76" fmla="*/ 68 w 68"/>
                <a:gd name="T77" fmla="*/ 30 h 89"/>
                <a:gd name="T78" fmla="*/ 59 w 68"/>
                <a:gd name="T79" fmla="*/ 54 h 89"/>
                <a:gd name="T80" fmla="*/ 59 w 68"/>
                <a:gd name="T81" fmla="*/ 54 h 89"/>
                <a:gd name="T82" fmla="*/ 58 w 68"/>
                <a:gd name="T83" fmla="*/ 54 h 89"/>
                <a:gd name="T84" fmla="*/ 40 w 68"/>
                <a:gd name="T85" fmla="*/ 64 h 89"/>
                <a:gd name="T86" fmla="*/ 24 w 68"/>
                <a:gd name="T87" fmla="*/ 73 h 89"/>
                <a:gd name="T88" fmla="*/ 24 w 68"/>
                <a:gd name="T89" fmla="*/ 76 h 89"/>
                <a:gd name="T90" fmla="*/ 27 w 68"/>
                <a:gd name="T91" fmla="*/ 75 h 89"/>
                <a:gd name="T92" fmla="*/ 25 w 68"/>
                <a:gd name="T93" fmla="*/ 89 h 89"/>
                <a:gd name="T94" fmla="*/ 44 w 68"/>
                <a:gd name="T95" fmla="*/ 81 h 89"/>
                <a:gd name="T96" fmla="*/ 35 w 68"/>
                <a:gd name="T97" fmla="*/ 86 h 89"/>
                <a:gd name="T98" fmla="*/ 48 w 68"/>
                <a:gd name="T99" fmla="*/ 82 h 89"/>
                <a:gd name="T100" fmla="*/ 50 w 68"/>
                <a:gd name="T101" fmla="*/ 75 h 89"/>
                <a:gd name="T102" fmla="*/ 47 w 68"/>
                <a:gd name="T103" fmla="*/ 76 h 89"/>
                <a:gd name="T104" fmla="*/ 51 w 68"/>
                <a:gd name="T105" fmla="*/ 72 h 89"/>
                <a:gd name="T106" fmla="*/ 54 w 68"/>
                <a:gd name="T107" fmla="*/ 62 h 89"/>
                <a:gd name="T108" fmla="*/ 60 w 68"/>
                <a:gd name="T109" fmla="*/ 5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89">
                  <a:moveTo>
                    <a:pt x="67" y="29"/>
                  </a:moveTo>
                  <a:cubicBezTo>
                    <a:pt x="68" y="28"/>
                    <a:pt x="68" y="26"/>
                    <a:pt x="68" y="25"/>
                  </a:cubicBezTo>
                  <a:cubicBezTo>
                    <a:pt x="66" y="25"/>
                    <a:pt x="64" y="26"/>
                    <a:pt x="62" y="27"/>
                  </a:cubicBezTo>
                  <a:cubicBezTo>
                    <a:pt x="63" y="26"/>
                    <a:pt x="64" y="26"/>
                    <a:pt x="65" y="25"/>
                  </a:cubicBezTo>
                  <a:cubicBezTo>
                    <a:pt x="66" y="25"/>
                    <a:pt x="68" y="25"/>
                    <a:pt x="67" y="24"/>
                  </a:cubicBezTo>
                  <a:cubicBezTo>
                    <a:pt x="67" y="22"/>
                    <a:pt x="66" y="20"/>
                    <a:pt x="66" y="18"/>
                  </a:cubicBezTo>
                  <a:cubicBezTo>
                    <a:pt x="50" y="26"/>
                    <a:pt x="35" y="33"/>
                    <a:pt x="20" y="42"/>
                  </a:cubicBezTo>
                  <a:cubicBezTo>
                    <a:pt x="35" y="33"/>
                    <a:pt x="50" y="25"/>
                    <a:pt x="65" y="17"/>
                  </a:cubicBezTo>
                  <a:cubicBezTo>
                    <a:pt x="65" y="16"/>
                    <a:pt x="64" y="15"/>
                    <a:pt x="63" y="14"/>
                  </a:cubicBezTo>
                  <a:cubicBezTo>
                    <a:pt x="62" y="15"/>
                    <a:pt x="60" y="15"/>
                    <a:pt x="59" y="16"/>
                  </a:cubicBezTo>
                  <a:cubicBezTo>
                    <a:pt x="56" y="17"/>
                    <a:pt x="53" y="19"/>
                    <a:pt x="50" y="20"/>
                  </a:cubicBezTo>
                  <a:cubicBezTo>
                    <a:pt x="44" y="23"/>
                    <a:pt x="39" y="26"/>
                    <a:pt x="33" y="29"/>
                  </a:cubicBezTo>
                  <a:cubicBezTo>
                    <a:pt x="43" y="24"/>
                    <a:pt x="53" y="18"/>
                    <a:pt x="63" y="13"/>
                  </a:cubicBezTo>
                  <a:cubicBezTo>
                    <a:pt x="62" y="12"/>
                    <a:pt x="61" y="12"/>
                    <a:pt x="61" y="11"/>
                  </a:cubicBezTo>
                  <a:cubicBezTo>
                    <a:pt x="60" y="10"/>
                    <a:pt x="60" y="11"/>
                    <a:pt x="58" y="11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48" y="16"/>
                    <a:pt x="45" y="18"/>
                    <a:pt x="41" y="20"/>
                  </a:cubicBezTo>
                  <a:cubicBezTo>
                    <a:pt x="33" y="25"/>
                    <a:pt x="25" y="30"/>
                    <a:pt x="18" y="35"/>
                  </a:cubicBezTo>
                  <a:cubicBezTo>
                    <a:pt x="31" y="26"/>
                    <a:pt x="45" y="18"/>
                    <a:pt x="60" y="10"/>
                  </a:cubicBezTo>
                  <a:cubicBezTo>
                    <a:pt x="59" y="9"/>
                    <a:pt x="59" y="9"/>
                    <a:pt x="58" y="8"/>
                  </a:cubicBezTo>
                  <a:cubicBezTo>
                    <a:pt x="57" y="7"/>
                    <a:pt x="57" y="8"/>
                    <a:pt x="55" y="8"/>
                  </a:cubicBezTo>
                  <a:cubicBezTo>
                    <a:pt x="53" y="9"/>
                    <a:pt x="51" y="11"/>
                    <a:pt x="48" y="12"/>
                  </a:cubicBezTo>
                  <a:cubicBezTo>
                    <a:pt x="44" y="14"/>
                    <a:pt x="39" y="17"/>
                    <a:pt x="34" y="20"/>
                  </a:cubicBezTo>
                  <a:cubicBezTo>
                    <a:pt x="42" y="15"/>
                    <a:pt x="49" y="11"/>
                    <a:pt x="57" y="7"/>
                  </a:cubicBezTo>
                  <a:cubicBezTo>
                    <a:pt x="56" y="7"/>
                    <a:pt x="55" y="6"/>
                    <a:pt x="54" y="5"/>
                  </a:cubicBezTo>
                  <a:cubicBezTo>
                    <a:pt x="52" y="6"/>
                    <a:pt x="51" y="7"/>
                    <a:pt x="49" y="8"/>
                  </a:cubicBezTo>
                  <a:cubicBezTo>
                    <a:pt x="46" y="10"/>
                    <a:pt x="42" y="12"/>
                    <a:pt x="39" y="14"/>
                  </a:cubicBezTo>
                  <a:cubicBezTo>
                    <a:pt x="32" y="18"/>
                    <a:pt x="25" y="22"/>
                    <a:pt x="18" y="26"/>
                  </a:cubicBezTo>
                  <a:cubicBezTo>
                    <a:pt x="30" y="19"/>
                    <a:pt x="42" y="12"/>
                    <a:pt x="54" y="5"/>
                  </a:cubicBezTo>
                  <a:cubicBezTo>
                    <a:pt x="53" y="5"/>
                    <a:pt x="52" y="4"/>
                    <a:pt x="51" y="3"/>
                  </a:cubicBezTo>
                  <a:cubicBezTo>
                    <a:pt x="50" y="3"/>
                    <a:pt x="49" y="3"/>
                    <a:pt x="48" y="2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1" y="5"/>
                    <a:pt x="38" y="7"/>
                    <a:pt x="34" y="9"/>
                  </a:cubicBezTo>
                  <a:cubicBezTo>
                    <a:pt x="38" y="7"/>
                    <a:pt x="43" y="4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1"/>
                    <a:pt x="39" y="2"/>
                    <a:pt x="38" y="3"/>
                  </a:cubicBezTo>
                  <a:cubicBezTo>
                    <a:pt x="35" y="4"/>
                    <a:pt x="32" y="6"/>
                    <a:pt x="29" y="8"/>
                  </a:cubicBezTo>
                  <a:cubicBezTo>
                    <a:pt x="23" y="11"/>
                    <a:pt x="17" y="15"/>
                    <a:pt x="11" y="19"/>
                  </a:cubicBezTo>
                  <a:cubicBezTo>
                    <a:pt x="21" y="12"/>
                    <a:pt x="30" y="6"/>
                    <a:pt x="40" y="0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3" y="0"/>
                    <a:pt x="33" y="0"/>
                    <a:pt x="32" y="1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5"/>
                    <a:pt x="22" y="7"/>
                    <a:pt x="20" y="8"/>
                  </a:cubicBezTo>
                  <a:cubicBezTo>
                    <a:pt x="23" y="6"/>
                    <a:pt x="27" y="3"/>
                    <a:pt x="31" y="0"/>
                  </a:cubicBezTo>
                  <a:cubicBezTo>
                    <a:pt x="26" y="0"/>
                    <a:pt x="23" y="1"/>
                    <a:pt x="20" y="3"/>
                  </a:cubicBezTo>
                  <a:cubicBezTo>
                    <a:pt x="16" y="6"/>
                    <a:pt x="13" y="8"/>
                    <a:pt x="9" y="10"/>
                  </a:cubicBezTo>
                  <a:cubicBezTo>
                    <a:pt x="6" y="13"/>
                    <a:pt x="4" y="17"/>
                    <a:pt x="3" y="21"/>
                  </a:cubicBezTo>
                  <a:cubicBezTo>
                    <a:pt x="1" y="24"/>
                    <a:pt x="0" y="28"/>
                    <a:pt x="1" y="32"/>
                  </a:cubicBezTo>
                  <a:cubicBezTo>
                    <a:pt x="1" y="31"/>
                    <a:pt x="2" y="31"/>
                    <a:pt x="3" y="30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1" y="36"/>
                    <a:pt x="1" y="38"/>
                    <a:pt x="2" y="40"/>
                  </a:cubicBezTo>
                  <a:cubicBezTo>
                    <a:pt x="2" y="42"/>
                    <a:pt x="3" y="44"/>
                    <a:pt x="3" y="46"/>
                  </a:cubicBezTo>
                  <a:cubicBezTo>
                    <a:pt x="4" y="47"/>
                    <a:pt x="4" y="47"/>
                    <a:pt x="5" y="48"/>
                  </a:cubicBezTo>
                  <a:cubicBezTo>
                    <a:pt x="5" y="50"/>
                    <a:pt x="6" y="48"/>
                    <a:pt x="7" y="48"/>
                  </a:cubicBezTo>
                  <a:cubicBezTo>
                    <a:pt x="7" y="48"/>
                    <a:pt x="6" y="48"/>
                    <a:pt x="6" y="49"/>
                  </a:cubicBezTo>
                  <a:cubicBezTo>
                    <a:pt x="5" y="50"/>
                    <a:pt x="5" y="50"/>
                    <a:pt x="6" y="51"/>
                  </a:cubicBezTo>
                  <a:cubicBezTo>
                    <a:pt x="7" y="53"/>
                    <a:pt x="8" y="54"/>
                    <a:pt x="9" y="55"/>
                  </a:cubicBezTo>
                  <a:cubicBezTo>
                    <a:pt x="10" y="56"/>
                    <a:pt x="11" y="57"/>
                    <a:pt x="11" y="58"/>
                  </a:cubicBezTo>
                  <a:cubicBezTo>
                    <a:pt x="13" y="57"/>
                    <a:pt x="14" y="56"/>
                    <a:pt x="16" y="55"/>
                  </a:cubicBezTo>
                  <a:cubicBezTo>
                    <a:pt x="15" y="56"/>
                    <a:pt x="13" y="57"/>
                    <a:pt x="12" y="58"/>
                  </a:cubicBezTo>
                  <a:cubicBezTo>
                    <a:pt x="15" y="63"/>
                    <a:pt x="20" y="68"/>
                    <a:pt x="22" y="74"/>
                  </a:cubicBezTo>
                  <a:cubicBezTo>
                    <a:pt x="29" y="69"/>
                    <a:pt x="37" y="65"/>
                    <a:pt x="44" y="61"/>
                  </a:cubicBezTo>
                  <a:cubicBezTo>
                    <a:pt x="48" y="59"/>
                    <a:pt x="52" y="57"/>
                    <a:pt x="56" y="55"/>
                  </a:cubicBezTo>
                  <a:cubicBezTo>
                    <a:pt x="57" y="54"/>
                    <a:pt x="61" y="53"/>
                    <a:pt x="62" y="52"/>
                  </a:cubicBezTo>
                  <a:cubicBezTo>
                    <a:pt x="63" y="50"/>
                    <a:pt x="63" y="49"/>
                    <a:pt x="64" y="47"/>
                  </a:cubicBezTo>
                  <a:cubicBezTo>
                    <a:pt x="59" y="49"/>
                    <a:pt x="54" y="51"/>
                    <a:pt x="49" y="53"/>
                  </a:cubicBezTo>
                  <a:cubicBezTo>
                    <a:pt x="54" y="51"/>
                    <a:pt x="58" y="49"/>
                    <a:pt x="62" y="46"/>
                  </a:cubicBezTo>
                  <a:cubicBezTo>
                    <a:pt x="63" y="46"/>
                    <a:pt x="64" y="45"/>
                    <a:pt x="65" y="45"/>
                  </a:cubicBezTo>
                  <a:cubicBezTo>
                    <a:pt x="66" y="44"/>
                    <a:pt x="66" y="43"/>
                    <a:pt x="66" y="42"/>
                  </a:cubicBezTo>
                  <a:cubicBezTo>
                    <a:pt x="67" y="40"/>
                    <a:pt x="68" y="37"/>
                    <a:pt x="68" y="35"/>
                  </a:cubicBezTo>
                  <a:cubicBezTo>
                    <a:pt x="58" y="39"/>
                    <a:pt x="49" y="43"/>
                    <a:pt x="40" y="48"/>
                  </a:cubicBezTo>
                  <a:cubicBezTo>
                    <a:pt x="32" y="53"/>
                    <a:pt x="24" y="58"/>
                    <a:pt x="16" y="62"/>
                  </a:cubicBezTo>
                  <a:cubicBezTo>
                    <a:pt x="25" y="56"/>
                    <a:pt x="34" y="51"/>
                    <a:pt x="43" y="46"/>
                  </a:cubicBezTo>
                  <a:cubicBezTo>
                    <a:pt x="48" y="43"/>
                    <a:pt x="53" y="40"/>
                    <a:pt x="58" y="37"/>
                  </a:cubicBezTo>
                  <a:cubicBezTo>
                    <a:pt x="60" y="36"/>
                    <a:pt x="63" y="35"/>
                    <a:pt x="65" y="34"/>
                  </a:cubicBezTo>
                  <a:cubicBezTo>
                    <a:pt x="66" y="33"/>
                    <a:pt x="68" y="33"/>
                    <a:pt x="68" y="31"/>
                  </a:cubicBezTo>
                  <a:cubicBezTo>
                    <a:pt x="68" y="31"/>
                    <a:pt x="68" y="30"/>
                    <a:pt x="68" y="30"/>
                  </a:cubicBezTo>
                  <a:cubicBezTo>
                    <a:pt x="68" y="29"/>
                    <a:pt x="68" y="29"/>
                    <a:pt x="67" y="29"/>
                  </a:cubicBezTo>
                  <a:close/>
                  <a:moveTo>
                    <a:pt x="59" y="54"/>
                  </a:moveTo>
                  <a:cubicBezTo>
                    <a:pt x="59" y="54"/>
                    <a:pt x="59" y="53"/>
                    <a:pt x="60" y="53"/>
                  </a:cubicBezTo>
                  <a:cubicBezTo>
                    <a:pt x="59" y="54"/>
                    <a:pt x="59" y="54"/>
                    <a:pt x="59" y="54"/>
                  </a:cubicBezTo>
                  <a:close/>
                  <a:moveTo>
                    <a:pt x="59" y="54"/>
                  </a:move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lose/>
                  <a:moveTo>
                    <a:pt x="40" y="64"/>
                  </a:moveTo>
                  <a:cubicBezTo>
                    <a:pt x="36" y="66"/>
                    <a:pt x="33" y="68"/>
                    <a:pt x="29" y="70"/>
                  </a:cubicBezTo>
                  <a:cubicBezTo>
                    <a:pt x="27" y="71"/>
                    <a:pt x="26" y="72"/>
                    <a:pt x="24" y="73"/>
                  </a:cubicBezTo>
                  <a:cubicBezTo>
                    <a:pt x="23" y="74"/>
                    <a:pt x="22" y="74"/>
                    <a:pt x="23" y="74"/>
                  </a:cubicBezTo>
                  <a:cubicBezTo>
                    <a:pt x="23" y="75"/>
                    <a:pt x="23" y="76"/>
                    <a:pt x="24" y="76"/>
                  </a:cubicBezTo>
                  <a:cubicBezTo>
                    <a:pt x="27" y="75"/>
                    <a:pt x="29" y="73"/>
                    <a:pt x="32" y="72"/>
                  </a:cubicBezTo>
                  <a:cubicBezTo>
                    <a:pt x="31" y="73"/>
                    <a:pt x="29" y="74"/>
                    <a:pt x="27" y="75"/>
                  </a:cubicBezTo>
                  <a:cubicBezTo>
                    <a:pt x="26" y="76"/>
                    <a:pt x="24" y="76"/>
                    <a:pt x="24" y="78"/>
                  </a:cubicBezTo>
                  <a:cubicBezTo>
                    <a:pt x="25" y="82"/>
                    <a:pt x="25" y="85"/>
                    <a:pt x="25" y="89"/>
                  </a:cubicBezTo>
                  <a:cubicBezTo>
                    <a:pt x="29" y="88"/>
                    <a:pt x="32" y="87"/>
                    <a:pt x="35" y="86"/>
                  </a:cubicBezTo>
                  <a:cubicBezTo>
                    <a:pt x="38" y="84"/>
                    <a:pt x="41" y="83"/>
                    <a:pt x="44" y="81"/>
                  </a:cubicBezTo>
                  <a:cubicBezTo>
                    <a:pt x="43" y="82"/>
                    <a:pt x="41" y="82"/>
                    <a:pt x="40" y="83"/>
                  </a:cubicBezTo>
                  <a:cubicBezTo>
                    <a:pt x="39" y="84"/>
                    <a:pt x="37" y="85"/>
                    <a:pt x="35" y="86"/>
                  </a:cubicBezTo>
                  <a:cubicBezTo>
                    <a:pt x="39" y="85"/>
                    <a:pt x="42" y="84"/>
                    <a:pt x="45" y="83"/>
                  </a:cubicBezTo>
                  <a:cubicBezTo>
                    <a:pt x="46" y="82"/>
                    <a:pt x="47" y="82"/>
                    <a:pt x="48" y="82"/>
                  </a:cubicBezTo>
                  <a:cubicBezTo>
                    <a:pt x="49" y="81"/>
                    <a:pt x="49" y="81"/>
                    <a:pt x="49" y="80"/>
                  </a:cubicBezTo>
                  <a:cubicBezTo>
                    <a:pt x="49" y="78"/>
                    <a:pt x="50" y="76"/>
                    <a:pt x="50" y="75"/>
                  </a:cubicBezTo>
                  <a:cubicBezTo>
                    <a:pt x="47" y="76"/>
                    <a:pt x="44" y="78"/>
                    <a:pt x="41" y="79"/>
                  </a:cubicBezTo>
                  <a:cubicBezTo>
                    <a:pt x="43" y="78"/>
                    <a:pt x="45" y="77"/>
                    <a:pt x="47" y="76"/>
                  </a:cubicBezTo>
                  <a:cubicBezTo>
                    <a:pt x="48" y="76"/>
                    <a:pt x="48" y="75"/>
                    <a:pt x="49" y="75"/>
                  </a:cubicBezTo>
                  <a:cubicBezTo>
                    <a:pt x="50" y="74"/>
                    <a:pt x="50" y="73"/>
                    <a:pt x="51" y="72"/>
                  </a:cubicBezTo>
                  <a:cubicBezTo>
                    <a:pt x="52" y="68"/>
                    <a:pt x="53" y="65"/>
                    <a:pt x="55" y="61"/>
                  </a:cubicBezTo>
                  <a:cubicBezTo>
                    <a:pt x="55" y="62"/>
                    <a:pt x="55" y="62"/>
                    <a:pt x="54" y="62"/>
                  </a:cubicBezTo>
                  <a:cubicBezTo>
                    <a:pt x="57" y="60"/>
                    <a:pt x="59" y="56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3" y="57"/>
                    <a:pt x="46" y="60"/>
                    <a:pt x="40" y="64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869269" y="2044673"/>
              <a:ext cx="2526473" cy="3891109"/>
            </a:xfrm>
            <a:custGeom>
              <a:avLst/>
              <a:gdLst>
                <a:gd name="T0" fmla="*/ 32 w 73"/>
                <a:gd name="T1" fmla="*/ 100 h 114"/>
                <a:gd name="T2" fmla="*/ 37 w 73"/>
                <a:gd name="T3" fmla="*/ 113 h 114"/>
                <a:gd name="T4" fmla="*/ 37 w 73"/>
                <a:gd name="T5" fmla="*/ 113 h 114"/>
                <a:gd name="T6" fmla="*/ 35 w 73"/>
                <a:gd name="T7" fmla="*/ 112 h 114"/>
                <a:gd name="T8" fmla="*/ 45 w 73"/>
                <a:gd name="T9" fmla="*/ 109 h 114"/>
                <a:gd name="T10" fmla="*/ 50 w 73"/>
                <a:gd name="T11" fmla="*/ 100 h 114"/>
                <a:gd name="T12" fmla="*/ 50 w 73"/>
                <a:gd name="T13" fmla="*/ 100 h 114"/>
                <a:gd name="T14" fmla="*/ 37 w 73"/>
                <a:gd name="T15" fmla="*/ 98 h 114"/>
                <a:gd name="T16" fmla="*/ 32 w 73"/>
                <a:gd name="T17" fmla="*/ 100 h 114"/>
                <a:gd name="T18" fmla="*/ 33 w 73"/>
                <a:gd name="T19" fmla="*/ 99 h 114"/>
                <a:gd name="T20" fmla="*/ 55 w 73"/>
                <a:gd name="T21" fmla="*/ 95 h 114"/>
                <a:gd name="T22" fmla="*/ 47 w 73"/>
                <a:gd name="T23" fmla="*/ 93 h 114"/>
                <a:gd name="T24" fmla="*/ 47 w 73"/>
                <a:gd name="T25" fmla="*/ 93 h 114"/>
                <a:gd name="T26" fmla="*/ 68 w 73"/>
                <a:gd name="T27" fmla="*/ 51 h 114"/>
                <a:gd name="T28" fmla="*/ 36 w 73"/>
                <a:gd name="T29" fmla="*/ 2 h 114"/>
                <a:gd name="T30" fmla="*/ 36 w 73"/>
                <a:gd name="T31" fmla="*/ 2 h 114"/>
                <a:gd name="T32" fmla="*/ 1 w 73"/>
                <a:gd name="T33" fmla="*/ 33 h 114"/>
                <a:gd name="T34" fmla="*/ 24 w 73"/>
                <a:gd name="T35" fmla="*/ 82 h 114"/>
                <a:gd name="T36" fmla="*/ 17 w 73"/>
                <a:gd name="T37" fmla="*/ 69 h 114"/>
                <a:gd name="T38" fmla="*/ 10 w 73"/>
                <a:gd name="T39" fmla="*/ 16 h 114"/>
                <a:gd name="T40" fmla="*/ 70 w 73"/>
                <a:gd name="T41" fmla="*/ 30 h 114"/>
                <a:gd name="T42" fmla="*/ 52 w 73"/>
                <a:gd name="T43" fmla="*/ 77 h 114"/>
                <a:gd name="T44" fmla="*/ 55 w 73"/>
                <a:gd name="T45" fmla="*/ 84 h 114"/>
                <a:gd name="T46" fmla="*/ 26 w 73"/>
                <a:gd name="T47" fmla="*/ 95 h 114"/>
                <a:gd name="T48" fmla="*/ 28 w 73"/>
                <a:gd name="T49" fmla="*/ 96 h 114"/>
                <a:gd name="T50" fmla="*/ 54 w 73"/>
                <a:gd name="T51" fmla="*/ 89 h 114"/>
                <a:gd name="T52" fmla="*/ 29 w 73"/>
                <a:gd name="T53" fmla="*/ 102 h 114"/>
                <a:gd name="T54" fmla="*/ 52 w 73"/>
                <a:gd name="T55" fmla="*/ 95 h 114"/>
                <a:gd name="T56" fmla="*/ 44 w 73"/>
                <a:gd name="T57" fmla="*/ 110 h 114"/>
                <a:gd name="T58" fmla="*/ 33 w 73"/>
                <a:gd name="T59" fmla="*/ 111 h 114"/>
                <a:gd name="T60" fmla="*/ 38 w 73"/>
                <a:gd name="T61" fmla="*/ 114 h 114"/>
                <a:gd name="T62" fmla="*/ 50 w 73"/>
                <a:gd name="T63" fmla="*/ 100 h 114"/>
                <a:gd name="T64" fmla="*/ 56 w 73"/>
                <a:gd name="T65" fmla="*/ 94 h 114"/>
                <a:gd name="T66" fmla="*/ 55 w 73"/>
                <a:gd name="T67" fmla="*/ 91 h 114"/>
                <a:gd name="T68" fmla="*/ 58 w 73"/>
                <a:gd name="T69" fmla="*/ 84 h 114"/>
                <a:gd name="T70" fmla="*/ 66 w 73"/>
                <a:gd name="T71" fmla="*/ 59 h 114"/>
                <a:gd name="T72" fmla="*/ 40 w 73"/>
                <a:gd name="T7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114"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37" y="113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5" y="112"/>
                  </a:moveTo>
                  <a:cubicBezTo>
                    <a:pt x="35" y="113"/>
                    <a:pt x="35" y="113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lose/>
                  <a:moveTo>
                    <a:pt x="45" y="109"/>
                  </a:moveTo>
                  <a:cubicBezTo>
                    <a:pt x="44" y="109"/>
                    <a:pt x="44" y="109"/>
                    <a:pt x="45" y="109"/>
                  </a:cubicBezTo>
                  <a:close/>
                  <a:moveTo>
                    <a:pt x="50" y="100"/>
                  </a:move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lose/>
                  <a:moveTo>
                    <a:pt x="33" y="99"/>
                  </a:moveTo>
                  <a:cubicBezTo>
                    <a:pt x="35" y="99"/>
                    <a:pt x="36" y="99"/>
                    <a:pt x="37" y="98"/>
                  </a:cubicBezTo>
                  <a:cubicBezTo>
                    <a:pt x="35" y="99"/>
                    <a:pt x="33" y="100"/>
                    <a:pt x="31" y="100"/>
                  </a:cubicBezTo>
                  <a:cubicBezTo>
                    <a:pt x="33" y="99"/>
                    <a:pt x="32" y="100"/>
                    <a:pt x="32" y="100"/>
                  </a:cubicBezTo>
                  <a:cubicBezTo>
                    <a:pt x="32" y="100"/>
                    <a:pt x="34" y="99"/>
                    <a:pt x="33" y="99"/>
                  </a:cubicBezTo>
                  <a:cubicBezTo>
                    <a:pt x="34" y="99"/>
                    <a:pt x="33" y="99"/>
                    <a:pt x="33" y="99"/>
                  </a:cubicBezTo>
                  <a:close/>
                  <a:moveTo>
                    <a:pt x="55" y="95"/>
                  </a:moveTo>
                  <a:cubicBezTo>
                    <a:pt x="55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lose/>
                  <a:moveTo>
                    <a:pt x="68" y="51"/>
                  </a:moveTo>
                  <a:cubicBezTo>
                    <a:pt x="68" y="52"/>
                    <a:pt x="68" y="52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40" y="0"/>
                  </a:moveTo>
                  <a:cubicBezTo>
                    <a:pt x="22" y="0"/>
                    <a:pt x="2" y="14"/>
                    <a:pt x="1" y="33"/>
                  </a:cubicBezTo>
                  <a:cubicBezTo>
                    <a:pt x="0" y="42"/>
                    <a:pt x="2" y="51"/>
                    <a:pt x="7" y="58"/>
                  </a:cubicBezTo>
                  <a:cubicBezTo>
                    <a:pt x="12" y="67"/>
                    <a:pt x="20" y="73"/>
                    <a:pt x="24" y="82"/>
                  </a:cubicBezTo>
                  <a:cubicBezTo>
                    <a:pt x="25" y="84"/>
                    <a:pt x="25" y="85"/>
                    <a:pt x="26" y="87"/>
                  </a:cubicBezTo>
                  <a:cubicBezTo>
                    <a:pt x="25" y="80"/>
                    <a:pt x="21" y="74"/>
                    <a:pt x="17" y="69"/>
                  </a:cubicBezTo>
                  <a:cubicBezTo>
                    <a:pt x="13" y="63"/>
                    <a:pt x="8" y="58"/>
                    <a:pt x="6" y="51"/>
                  </a:cubicBezTo>
                  <a:cubicBezTo>
                    <a:pt x="1" y="39"/>
                    <a:pt x="2" y="26"/>
                    <a:pt x="10" y="16"/>
                  </a:cubicBezTo>
                  <a:cubicBezTo>
                    <a:pt x="19" y="6"/>
                    <a:pt x="33" y="0"/>
                    <a:pt x="46" y="2"/>
                  </a:cubicBezTo>
                  <a:cubicBezTo>
                    <a:pt x="59" y="5"/>
                    <a:pt x="68" y="17"/>
                    <a:pt x="70" y="30"/>
                  </a:cubicBezTo>
                  <a:cubicBezTo>
                    <a:pt x="73" y="41"/>
                    <a:pt x="68" y="53"/>
                    <a:pt x="62" y="62"/>
                  </a:cubicBezTo>
                  <a:cubicBezTo>
                    <a:pt x="58" y="67"/>
                    <a:pt x="54" y="72"/>
                    <a:pt x="52" y="77"/>
                  </a:cubicBezTo>
                  <a:cubicBezTo>
                    <a:pt x="51" y="79"/>
                    <a:pt x="51" y="82"/>
                    <a:pt x="50" y="84"/>
                  </a:cubicBezTo>
                  <a:cubicBezTo>
                    <a:pt x="50" y="85"/>
                    <a:pt x="54" y="85"/>
                    <a:pt x="55" y="84"/>
                  </a:cubicBezTo>
                  <a:cubicBezTo>
                    <a:pt x="53" y="87"/>
                    <a:pt x="47" y="88"/>
                    <a:pt x="44" y="89"/>
                  </a:cubicBezTo>
                  <a:cubicBezTo>
                    <a:pt x="37" y="90"/>
                    <a:pt x="32" y="92"/>
                    <a:pt x="26" y="95"/>
                  </a:cubicBezTo>
                  <a:cubicBezTo>
                    <a:pt x="25" y="95"/>
                    <a:pt x="22" y="96"/>
                    <a:pt x="24" y="97"/>
                  </a:cubicBezTo>
                  <a:cubicBezTo>
                    <a:pt x="25" y="97"/>
                    <a:pt x="28" y="96"/>
                    <a:pt x="28" y="96"/>
                  </a:cubicBezTo>
                  <a:cubicBezTo>
                    <a:pt x="32" y="95"/>
                    <a:pt x="35" y="94"/>
                    <a:pt x="38" y="93"/>
                  </a:cubicBezTo>
                  <a:cubicBezTo>
                    <a:pt x="43" y="91"/>
                    <a:pt x="48" y="89"/>
                    <a:pt x="54" y="89"/>
                  </a:cubicBezTo>
                  <a:cubicBezTo>
                    <a:pt x="47" y="96"/>
                    <a:pt x="36" y="95"/>
                    <a:pt x="28" y="100"/>
                  </a:cubicBezTo>
                  <a:cubicBezTo>
                    <a:pt x="26" y="102"/>
                    <a:pt x="28" y="102"/>
                    <a:pt x="29" y="102"/>
                  </a:cubicBezTo>
                  <a:cubicBezTo>
                    <a:pt x="32" y="102"/>
                    <a:pt x="34" y="101"/>
                    <a:pt x="36" y="100"/>
                  </a:cubicBezTo>
                  <a:cubicBezTo>
                    <a:pt x="42" y="98"/>
                    <a:pt x="47" y="97"/>
                    <a:pt x="52" y="95"/>
                  </a:cubicBezTo>
                  <a:cubicBezTo>
                    <a:pt x="50" y="97"/>
                    <a:pt x="48" y="100"/>
                    <a:pt x="47" y="102"/>
                  </a:cubicBezTo>
                  <a:cubicBezTo>
                    <a:pt x="46" y="105"/>
                    <a:pt x="46" y="108"/>
                    <a:pt x="44" y="110"/>
                  </a:cubicBezTo>
                  <a:cubicBezTo>
                    <a:pt x="42" y="113"/>
                    <a:pt x="39" y="113"/>
                    <a:pt x="36" y="113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7"/>
                    <a:pt x="30" y="107"/>
                  </a:cubicBezTo>
                  <a:cubicBezTo>
                    <a:pt x="32" y="110"/>
                    <a:pt x="34" y="113"/>
                    <a:pt x="38" y="114"/>
                  </a:cubicBezTo>
                  <a:cubicBezTo>
                    <a:pt x="41" y="114"/>
                    <a:pt x="44" y="112"/>
                    <a:pt x="46" y="109"/>
                  </a:cubicBezTo>
                  <a:cubicBezTo>
                    <a:pt x="48" y="107"/>
                    <a:pt x="48" y="103"/>
                    <a:pt x="50" y="100"/>
                  </a:cubicBezTo>
                  <a:cubicBezTo>
                    <a:pt x="51" y="98"/>
                    <a:pt x="52" y="97"/>
                    <a:pt x="54" y="96"/>
                  </a:cubicBezTo>
                  <a:cubicBezTo>
                    <a:pt x="54" y="96"/>
                    <a:pt x="56" y="95"/>
                    <a:pt x="56" y="94"/>
                  </a:cubicBezTo>
                  <a:cubicBezTo>
                    <a:pt x="56" y="93"/>
                    <a:pt x="48" y="95"/>
                    <a:pt x="47" y="95"/>
                  </a:cubicBezTo>
                  <a:cubicBezTo>
                    <a:pt x="50" y="94"/>
                    <a:pt x="52" y="93"/>
                    <a:pt x="55" y="91"/>
                  </a:cubicBezTo>
                  <a:cubicBezTo>
                    <a:pt x="57" y="89"/>
                    <a:pt x="57" y="88"/>
                    <a:pt x="54" y="88"/>
                  </a:cubicBezTo>
                  <a:cubicBezTo>
                    <a:pt x="55" y="87"/>
                    <a:pt x="57" y="86"/>
                    <a:pt x="58" y="84"/>
                  </a:cubicBezTo>
                  <a:cubicBezTo>
                    <a:pt x="59" y="81"/>
                    <a:pt x="53" y="83"/>
                    <a:pt x="52" y="83"/>
                  </a:cubicBezTo>
                  <a:cubicBezTo>
                    <a:pt x="54" y="74"/>
                    <a:pt x="61" y="66"/>
                    <a:pt x="66" y="59"/>
                  </a:cubicBezTo>
                  <a:cubicBezTo>
                    <a:pt x="70" y="52"/>
                    <a:pt x="73" y="44"/>
                    <a:pt x="73" y="35"/>
                  </a:cubicBezTo>
                  <a:cubicBezTo>
                    <a:pt x="72" y="17"/>
                    <a:pt x="59" y="0"/>
                    <a:pt x="40" y="0"/>
                  </a:cubicBezTo>
                  <a:cubicBezTo>
                    <a:pt x="39" y="0"/>
                    <a:pt x="40" y="0"/>
                    <a:pt x="40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16" name="直接连接符 15"/>
          <p:cNvCxnSpPr/>
          <p:nvPr/>
        </p:nvCxnSpPr>
        <p:spPr>
          <a:xfrm flipV="1">
            <a:off x="7390505" y="2666044"/>
            <a:ext cx="504967" cy="10918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7381213" y="3889078"/>
            <a:ext cx="523552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3862319" y="2467807"/>
            <a:ext cx="463361" cy="198237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" name="直接连接符 18"/>
          <p:cNvCxnSpPr/>
          <p:nvPr/>
        </p:nvCxnSpPr>
        <p:spPr>
          <a:xfrm flipV="1">
            <a:off x="3846410" y="4036781"/>
            <a:ext cx="495177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" name="矩形 19"/>
          <p:cNvSpPr/>
          <p:nvPr/>
        </p:nvSpPr>
        <p:spPr>
          <a:xfrm>
            <a:off x="1125892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780986" y="201370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2" name="矩形 21"/>
          <p:cNvSpPr/>
          <p:nvPr/>
        </p:nvSpPr>
        <p:spPr>
          <a:xfrm>
            <a:off x="1125892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780986" y="388907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4" name="矩形 23"/>
          <p:cNvSpPr/>
          <p:nvPr/>
        </p:nvSpPr>
        <p:spPr>
          <a:xfrm>
            <a:off x="8220183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20183" y="201370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6" name="矩形 25"/>
          <p:cNvSpPr/>
          <p:nvPr/>
        </p:nvSpPr>
        <p:spPr>
          <a:xfrm>
            <a:off x="8220183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220183" y="388907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实践难点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530404" y="1981200"/>
            <a:ext cx="4598425" cy="3542158"/>
            <a:chOff x="1530404" y="1981200"/>
            <a:chExt cx="4598425" cy="3542158"/>
          </a:xfrm>
        </p:grpSpPr>
        <p:sp>
          <p:nvSpPr>
            <p:cNvPr id="2" name="椭圆 1"/>
            <p:cNvSpPr/>
            <p:nvPr/>
          </p:nvSpPr>
          <p:spPr>
            <a:xfrm>
              <a:off x="2781300" y="1981200"/>
              <a:ext cx="342900" cy="342900"/>
            </a:xfrm>
            <a:prstGeom prst="ellipse">
              <a:avLst/>
            </a:pr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>
              <a:stCxn id="2" idx="4"/>
            </p:cNvCxnSpPr>
            <p:nvPr/>
          </p:nvCxnSpPr>
          <p:spPr>
            <a:xfrm flipH="1">
              <a:off x="2819400" y="2324100"/>
              <a:ext cx="133350" cy="60960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接连接符 110"/>
            <p:cNvCxnSpPr>
              <a:stCxn id="2" idx="5"/>
              <a:endCxn id="10" idx="0"/>
            </p:cNvCxnSpPr>
            <p:nvPr/>
          </p:nvCxnSpPr>
          <p:spPr>
            <a:xfrm>
              <a:off x="3073983" y="2273883"/>
              <a:ext cx="444027" cy="525049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圆角矩形 9"/>
            <p:cNvSpPr/>
            <p:nvPr/>
          </p:nvSpPr>
          <p:spPr>
            <a:xfrm rot="20817016">
              <a:off x="1530404" y="2763292"/>
              <a:ext cx="4598425" cy="276006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5" name="矩形 114"/>
          <p:cNvSpPr/>
          <p:nvPr/>
        </p:nvSpPr>
        <p:spPr>
          <a:xfrm rot="20797430">
            <a:off x="2262753" y="39652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20797430">
            <a:off x="2825543" y="33009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121" name="矩形 120"/>
          <p:cNvSpPr/>
          <p:nvPr/>
        </p:nvSpPr>
        <p:spPr>
          <a:xfrm rot="963687">
            <a:off x="7253853" y="38509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963687">
            <a:off x="7816643" y="31866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grpSp>
        <p:nvGrpSpPr>
          <p:cNvPr id="132" name="组合 131"/>
          <p:cNvGrpSpPr/>
          <p:nvPr/>
        </p:nvGrpSpPr>
        <p:grpSpPr>
          <a:xfrm>
            <a:off x="7143941" y="2057401"/>
            <a:ext cx="3985999" cy="3282134"/>
            <a:chOff x="7143941" y="2057401"/>
            <a:chExt cx="3985999" cy="3282134"/>
          </a:xfrm>
        </p:grpSpPr>
        <p:cxnSp>
          <p:nvCxnSpPr>
            <p:cNvPr id="118" name="直接连接符 117"/>
            <p:cNvCxnSpPr/>
            <p:nvPr/>
          </p:nvCxnSpPr>
          <p:spPr>
            <a:xfrm flipH="1">
              <a:off x="9105900" y="2183358"/>
              <a:ext cx="639312" cy="445542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接连接符 118"/>
            <p:cNvCxnSpPr/>
            <p:nvPr/>
          </p:nvCxnSpPr>
          <p:spPr>
            <a:xfrm>
              <a:off x="9856097" y="2259370"/>
              <a:ext cx="88003" cy="59813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圆角矩形 119"/>
            <p:cNvSpPr/>
            <p:nvPr/>
          </p:nvSpPr>
          <p:spPr>
            <a:xfrm rot="983273">
              <a:off x="7143941" y="2738619"/>
              <a:ext cx="3985999" cy="260091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椭圆 116"/>
            <p:cNvSpPr/>
            <p:nvPr/>
          </p:nvSpPr>
          <p:spPr>
            <a:xfrm rot="1766257">
              <a:off x="9658350" y="2057401"/>
              <a:ext cx="342900" cy="342900"/>
            </a:xfrm>
            <a:prstGeom prst="ellipse">
              <a:avLst/>
            </a:pr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15" grpId="0"/>
      <p:bldP spid="116" grpId="0"/>
      <p:bldP spid="121" grpId="0"/>
      <p:bldP spid="1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文本框 95"/>
          <p:cNvSpPr txBox="1"/>
          <p:nvPr/>
        </p:nvSpPr>
        <p:spPr>
          <a:xfrm>
            <a:off x="4964544" y="207373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4964545" y="25083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4996296" y="42581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4996296" y="46355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0" name="文本框 99"/>
          <p:cNvSpPr txBox="1"/>
          <p:nvPr/>
        </p:nvSpPr>
        <p:spPr>
          <a:xfrm>
            <a:off x="8645732" y="21163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101" name="文本框 100"/>
          <p:cNvSpPr txBox="1"/>
          <p:nvPr/>
        </p:nvSpPr>
        <p:spPr>
          <a:xfrm>
            <a:off x="8645732" y="24938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8698346" y="42381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103" name="文本框 102"/>
          <p:cNvSpPr txBox="1"/>
          <p:nvPr/>
        </p:nvSpPr>
        <p:spPr>
          <a:xfrm>
            <a:off x="8698346" y="46156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4" name="Freeform 5"/>
          <p:cNvSpPr>
            <a:spLocks noEditPoints="1"/>
          </p:cNvSpPr>
          <p:nvPr/>
        </p:nvSpPr>
        <p:spPr bwMode="auto">
          <a:xfrm>
            <a:off x="8013700" y="2190252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6"/>
          <p:cNvSpPr>
            <a:spLocks noEditPoints="1"/>
          </p:cNvSpPr>
          <p:nvPr/>
        </p:nvSpPr>
        <p:spPr bwMode="auto">
          <a:xfrm>
            <a:off x="4163625" y="2229938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7"/>
          <p:cNvSpPr>
            <a:spLocks noEditPoints="1"/>
          </p:cNvSpPr>
          <p:nvPr/>
        </p:nvSpPr>
        <p:spPr bwMode="auto">
          <a:xfrm>
            <a:off x="4245429" y="4421286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8045213" y="438150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9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4000">
        <p:split orient="vert"/>
      </p:transition>
    </mc:Choice>
    <mc:Fallback xmlns="">
      <p:transition spd="slow" advTm="4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849"/>
                            </p:stCondLst>
                            <p:childTnLst>
                              <p:par>
                                <p:cTn id="5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99"/>
                            </p:stCondLst>
                            <p:childTnLst>
                              <p:par>
                                <p:cTn id="6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 tmFilter="0,0; .5, 1; 1, 1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449"/>
                            </p:stCondLst>
                            <p:childTnLst>
                              <p:par>
                                <p:cTn id="7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199"/>
                            </p:stCondLst>
                            <p:childTnLst>
                              <p:par>
                                <p:cTn id="7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049"/>
                            </p:stCondLst>
                            <p:childTnLst>
                              <p:par>
                                <p:cTn id="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 tmFilter="0,0; .5, 1; 1, 1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799"/>
                            </p:stCondLst>
                            <p:childTnLst>
                              <p:par>
                                <p:cTn id="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649"/>
                            </p:stCondLst>
                            <p:childTnLst>
                              <p:par>
                                <p:cTn id="1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 tmFilter="0,0; .5, 1; 1, 1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 animBg="1"/>
      <p:bldP spid="105" grpId="0" animBg="1"/>
      <p:bldP spid="106" grpId="0" animBg="1"/>
      <p:bldP spid="107" grpId="0" animBg="1"/>
      <p:bldP spid="108" grpId="0"/>
      <p:bldP spid="109" grpId="0"/>
      <p:bldP spid="1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市场调研分析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133" name="矩形 47"/>
          <p:cNvSpPr>
            <a:spLocks noChangeArrowheads="1"/>
          </p:cNvSpPr>
          <p:nvPr/>
        </p:nvSpPr>
        <p:spPr bwMode="auto">
          <a:xfrm>
            <a:off x="1494274" y="5789645"/>
            <a:ext cx="9203453" cy="609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sym typeface="微软雅黑" panose="020B0503020204020204" pitchFamily="34" charset="-122"/>
              </a:rPr>
              <a:t>在此录入上述图表的综合描述说明，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感谢您使用陈小幺的作品，文字内容需概况精炼的说明该分项内容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</a:t>
            </a:r>
            <a:endParaRPr lang="zh-CN" altLang="en-US" sz="1400" dirty="0">
              <a:solidFill>
                <a:schemeClr val="bg1">
                  <a:lumMod val="95000"/>
                </a:schemeClr>
              </a:solidFill>
              <a:sym typeface="微软雅黑" panose="020B0503020204020204" pitchFamily="34" charset="-122"/>
            </a:endParaRPr>
          </a:p>
        </p:txBody>
      </p:sp>
      <p:grpSp>
        <p:nvGrpSpPr>
          <p:cNvPr id="134" name="组合 133"/>
          <p:cNvGrpSpPr/>
          <p:nvPr/>
        </p:nvGrpSpPr>
        <p:grpSpPr>
          <a:xfrm>
            <a:off x="1808962" y="1972054"/>
            <a:ext cx="4082454" cy="136082"/>
            <a:chOff x="1507396" y="1628800"/>
            <a:chExt cx="4320480" cy="144016"/>
          </a:xfrm>
        </p:grpSpPr>
        <p:cxnSp>
          <p:nvCxnSpPr>
            <p:cNvPr id="135" name="直接连接符 134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接连接符 136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接连接符 137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接连接符 138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接连接符 139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接连接符 141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接连接符 142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接连接符 143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接连接符 144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组合 145"/>
          <p:cNvGrpSpPr/>
          <p:nvPr/>
        </p:nvGrpSpPr>
        <p:grpSpPr>
          <a:xfrm>
            <a:off x="6416181" y="1972054"/>
            <a:ext cx="4082454" cy="136082"/>
            <a:chOff x="1507396" y="1628800"/>
            <a:chExt cx="4320480" cy="144016"/>
          </a:xfrm>
        </p:grpSpPr>
        <p:cxnSp>
          <p:nvCxnSpPr>
            <p:cNvPr id="147" name="直接连接符 146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直接连接符 147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直接连接符 148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直接连接符 149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直接连接符 150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接连接符 151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接连接符 152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接连接符 156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32"/>
          <p:cNvSpPr txBox="1"/>
          <p:nvPr/>
        </p:nvSpPr>
        <p:spPr>
          <a:xfrm>
            <a:off x="57121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59" name="TextBox 133"/>
          <p:cNvSpPr txBox="1"/>
          <p:nvPr/>
        </p:nvSpPr>
        <p:spPr>
          <a:xfrm>
            <a:off x="526573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0" name="TextBox 134"/>
          <p:cNvSpPr txBox="1"/>
          <p:nvPr/>
        </p:nvSpPr>
        <p:spPr>
          <a:xfrm>
            <a:off x="4812133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1" name="TextBox 135"/>
          <p:cNvSpPr txBox="1"/>
          <p:nvPr/>
        </p:nvSpPr>
        <p:spPr>
          <a:xfrm>
            <a:off x="4358528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2" name="TextBox 136"/>
          <p:cNvSpPr txBox="1"/>
          <p:nvPr/>
        </p:nvSpPr>
        <p:spPr>
          <a:xfrm>
            <a:off x="390492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3" name="TextBox 137"/>
          <p:cNvSpPr txBox="1"/>
          <p:nvPr/>
        </p:nvSpPr>
        <p:spPr>
          <a:xfrm>
            <a:off x="345131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4" name="TextBox 138"/>
          <p:cNvSpPr txBox="1"/>
          <p:nvPr/>
        </p:nvSpPr>
        <p:spPr>
          <a:xfrm>
            <a:off x="2997711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5" name="TextBox 139"/>
          <p:cNvSpPr txBox="1"/>
          <p:nvPr/>
        </p:nvSpPr>
        <p:spPr>
          <a:xfrm>
            <a:off x="2544105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6" name="TextBox 140"/>
          <p:cNvSpPr txBox="1"/>
          <p:nvPr/>
        </p:nvSpPr>
        <p:spPr>
          <a:xfrm>
            <a:off x="2090499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7" name="TextBox 141"/>
          <p:cNvSpPr txBox="1"/>
          <p:nvPr/>
        </p:nvSpPr>
        <p:spPr>
          <a:xfrm>
            <a:off x="1594482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8" name="TextBox 142"/>
          <p:cNvSpPr txBox="1"/>
          <p:nvPr/>
        </p:nvSpPr>
        <p:spPr>
          <a:xfrm>
            <a:off x="62461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9" name="TextBox 143"/>
          <p:cNvSpPr txBox="1"/>
          <p:nvPr/>
        </p:nvSpPr>
        <p:spPr>
          <a:xfrm>
            <a:off x="669771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0" name="TextBox 144"/>
          <p:cNvSpPr txBox="1"/>
          <p:nvPr/>
        </p:nvSpPr>
        <p:spPr>
          <a:xfrm>
            <a:off x="71513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1" name="TextBox 145"/>
          <p:cNvSpPr txBox="1"/>
          <p:nvPr/>
        </p:nvSpPr>
        <p:spPr>
          <a:xfrm>
            <a:off x="7604930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2" name="TextBox 146"/>
          <p:cNvSpPr txBox="1"/>
          <p:nvPr/>
        </p:nvSpPr>
        <p:spPr>
          <a:xfrm>
            <a:off x="805853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3" name="TextBox 147"/>
          <p:cNvSpPr txBox="1"/>
          <p:nvPr/>
        </p:nvSpPr>
        <p:spPr>
          <a:xfrm>
            <a:off x="8512141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4" name="TextBox 148"/>
          <p:cNvSpPr txBox="1"/>
          <p:nvPr/>
        </p:nvSpPr>
        <p:spPr>
          <a:xfrm>
            <a:off x="89657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5" name="TextBox 149"/>
          <p:cNvSpPr txBox="1"/>
          <p:nvPr/>
        </p:nvSpPr>
        <p:spPr>
          <a:xfrm>
            <a:off x="941935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6" name="TextBox 150"/>
          <p:cNvSpPr txBox="1"/>
          <p:nvPr/>
        </p:nvSpPr>
        <p:spPr>
          <a:xfrm>
            <a:off x="9872958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7" name="TextBox 151"/>
          <p:cNvSpPr txBox="1"/>
          <p:nvPr/>
        </p:nvSpPr>
        <p:spPr>
          <a:xfrm>
            <a:off x="10284155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8" name="五边形 177"/>
          <p:cNvSpPr/>
          <p:nvPr/>
        </p:nvSpPr>
        <p:spPr>
          <a:xfrm flipH="1">
            <a:off x="2997710" y="2350079"/>
            <a:ext cx="2893705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79" name="五边形 178"/>
          <p:cNvSpPr/>
          <p:nvPr/>
        </p:nvSpPr>
        <p:spPr>
          <a:xfrm flipH="1">
            <a:off x="4044470" y="2835724"/>
            <a:ext cx="1846947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0" name="五边形 179"/>
          <p:cNvSpPr/>
          <p:nvPr/>
        </p:nvSpPr>
        <p:spPr>
          <a:xfrm flipH="1">
            <a:off x="3341848" y="3321370"/>
            <a:ext cx="2549568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1" name="五边形 180"/>
          <p:cNvSpPr/>
          <p:nvPr/>
        </p:nvSpPr>
        <p:spPr>
          <a:xfrm flipH="1">
            <a:off x="1838307" y="3807015"/>
            <a:ext cx="405311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2" name="五边形 181"/>
          <p:cNvSpPr/>
          <p:nvPr/>
        </p:nvSpPr>
        <p:spPr>
          <a:xfrm flipH="1">
            <a:off x="2544107" y="4292661"/>
            <a:ext cx="334731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3" name="五边形 182"/>
          <p:cNvSpPr/>
          <p:nvPr/>
        </p:nvSpPr>
        <p:spPr>
          <a:xfrm flipH="1">
            <a:off x="3623385" y="4778306"/>
            <a:ext cx="226803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4" name="五边形 183"/>
          <p:cNvSpPr/>
          <p:nvPr/>
        </p:nvSpPr>
        <p:spPr>
          <a:xfrm flipH="1">
            <a:off x="4530596" y="5264399"/>
            <a:ext cx="1360820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5" name="TextBox 159"/>
          <p:cNvSpPr txBox="1"/>
          <p:nvPr/>
        </p:nvSpPr>
        <p:spPr>
          <a:xfrm>
            <a:off x="235279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6" name="TextBox 160"/>
          <p:cNvSpPr txBox="1"/>
          <p:nvPr/>
        </p:nvSpPr>
        <p:spPr>
          <a:xfrm>
            <a:off x="3420859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7" name="TextBox 161"/>
          <p:cNvSpPr txBox="1"/>
          <p:nvPr/>
        </p:nvSpPr>
        <p:spPr>
          <a:xfrm>
            <a:off x="2744635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8" name="TextBox 162"/>
          <p:cNvSpPr txBox="1"/>
          <p:nvPr/>
        </p:nvSpPr>
        <p:spPr>
          <a:xfrm>
            <a:off x="1295182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9" name="TextBox 163"/>
          <p:cNvSpPr txBox="1"/>
          <p:nvPr/>
        </p:nvSpPr>
        <p:spPr>
          <a:xfrm>
            <a:off x="2005463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0" name="TextBox 164"/>
          <p:cNvSpPr txBox="1"/>
          <p:nvPr/>
        </p:nvSpPr>
        <p:spPr>
          <a:xfrm>
            <a:off x="2997713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1" name="TextBox 165"/>
          <p:cNvSpPr txBox="1"/>
          <p:nvPr/>
        </p:nvSpPr>
        <p:spPr>
          <a:xfrm>
            <a:off x="3897305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2" name="五边形 191"/>
          <p:cNvSpPr/>
          <p:nvPr/>
        </p:nvSpPr>
        <p:spPr>
          <a:xfrm>
            <a:off x="6416182" y="2350079"/>
            <a:ext cx="1532885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93" name="五边形 192"/>
          <p:cNvSpPr/>
          <p:nvPr/>
        </p:nvSpPr>
        <p:spPr>
          <a:xfrm>
            <a:off x="6416184" y="2835724"/>
            <a:ext cx="2893702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4" name="五边形 193"/>
          <p:cNvSpPr/>
          <p:nvPr/>
        </p:nvSpPr>
        <p:spPr>
          <a:xfrm>
            <a:off x="6416181" y="3321370"/>
            <a:ext cx="1814423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5" name="五边形 194"/>
          <p:cNvSpPr/>
          <p:nvPr/>
        </p:nvSpPr>
        <p:spPr>
          <a:xfrm>
            <a:off x="6416183" y="3807015"/>
            <a:ext cx="3867974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6" name="五边形 195"/>
          <p:cNvSpPr/>
          <p:nvPr/>
        </p:nvSpPr>
        <p:spPr>
          <a:xfrm>
            <a:off x="6416184" y="4292661"/>
            <a:ext cx="2799457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7" name="五边形 196"/>
          <p:cNvSpPr/>
          <p:nvPr/>
        </p:nvSpPr>
        <p:spPr>
          <a:xfrm>
            <a:off x="6416184" y="4778306"/>
            <a:ext cx="3244692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8" name="五边形 197"/>
          <p:cNvSpPr/>
          <p:nvPr/>
        </p:nvSpPr>
        <p:spPr>
          <a:xfrm>
            <a:off x="6416184" y="5264401"/>
            <a:ext cx="2391212" cy="298261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9" name="TextBox 173"/>
          <p:cNvSpPr txBox="1"/>
          <p:nvPr/>
        </p:nvSpPr>
        <p:spPr>
          <a:xfrm>
            <a:off x="802881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0" name="TextBox 174"/>
          <p:cNvSpPr txBox="1"/>
          <p:nvPr/>
        </p:nvSpPr>
        <p:spPr>
          <a:xfrm>
            <a:off x="9382267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1" name="TextBox 175"/>
          <p:cNvSpPr txBox="1"/>
          <p:nvPr/>
        </p:nvSpPr>
        <p:spPr>
          <a:xfrm>
            <a:off x="8293613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2" name="TextBox 176"/>
          <p:cNvSpPr txBox="1"/>
          <p:nvPr/>
        </p:nvSpPr>
        <p:spPr>
          <a:xfrm>
            <a:off x="10284158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3" name="TextBox 177"/>
          <p:cNvSpPr txBox="1"/>
          <p:nvPr/>
        </p:nvSpPr>
        <p:spPr>
          <a:xfrm>
            <a:off x="9334531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4" name="TextBox 178"/>
          <p:cNvSpPr txBox="1"/>
          <p:nvPr/>
        </p:nvSpPr>
        <p:spPr>
          <a:xfrm>
            <a:off x="9719809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5" name="TextBox 179"/>
          <p:cNvSpPr txBox="1"/>
          <p:nvPr/>
        </p:nvSpPr>
        <p:spPr>
          <a:xfrm>
            <a:off x="8886350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6" name="TextBox 180"/>
          <p:cNvSpPr txBox="1"/>
          <p:nvPr/>
        </p:nvSpPr>
        <p:spPr>
          <a:xfrm>
            <a:off x="5980972" y="2314120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A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207" name="TextBox 181"/>
          <p:cNvSpPr txBox="1"/>
          <p:nvPr/>
        </p:nvSpPr>
        <p:spPr>
          <a:xfrm>
            <a:off x="5980972" y="2799766"/>
            <a:ext cx="33695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8" name="TextBox 182"/>
          <p:cNvSpPr txBox="1"/>
          <p:nvPr/>
        </p:nvSpPr>
        <p:spPr>
          <a:xfrm>
            <a:off x="5980972" y="3285411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9" name="TextBox 183"/>
          <p:cNvSpPr txBox="1"/>
          <p:nvPr/>
        </p:nvSpPr>
        <p:spPr>
          <a:xfrm>
            <a:off x="5980972" y="3771057"/>
            <a:ext cx="36901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0" name="TextBox 184"/>
          <p:cNvSpPr txBox="1"/>
          <p:nvPr/>
        </p:nvSpPr>
        <p:spPr>
          <a:xfrm>
            <a:off x="5980972" y="4256702"/>
            <a:ext cx="31771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1" name="TextBox 185"/>
          <p:cNvSpPr txBox="1"/>
          <p:nvPr/>
        </p:nvSpPr>
        <p:spPr>
          <a:xfrm>
            <a:off x="5980972" y="4742348"/>
            <a:ext cx="31290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2" name="TextBox 186"/>
          <p:cNvSpPr txBox="1"/>
          <p:nvPr/>
        </p:nvSpPr>
        <p:spPr>
          <a:xfrm>
            <a:off x="5980972" y="5227995"/>
            <a:ext cx="36420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000"/>
                            </p:stCondLst>
                            <p:childTnLst>
                              <p:par>
                                <p:cTn id="1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3500"/>
                            </p:stCondLst>
                            <p:childTnLst>
                              <p:par>
                                <p:cTn id="1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6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33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/>
      <p:bldP spid="186" grpId="0"/>
      <p:bldP spid="187" grpId="0"/>
      <p:bldP spid="188" grpId="0"/>
      <p:bldP spid="189" grpId="0"/>
      <p:bldP spid="190" grpId="0"/>
      <p:bldP spid="191" grpId="0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211" grpId="0"/>
      <p:bldP spid="2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3"/>
            <a:ext cx="57841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研究成果及应用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研究目标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成果形式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应用前景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案例对比分析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7" y="2743198"/>
            <a:ext cx="4695414" cy="95251"/>
            <a:chOff x="2804139" y="4450981"/>
            <a:chExt cx="7078926" cy="223552"/>
          </a:xfrm>
          <a:solidFill>
            <a:srgbClr val="C84E96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389438" y="1654397"/>
            <a:ext cx="963611" cy="1278726"/>
            <a:chOff x="5761038" y="2984500"/>
            <a:chExt cx="669925" cy="889000"/>
          </a:xfrm>
          <a:solidFill>
            <a:srgbClr val="C84E96"/>
          </a:solidFill>
        </p:grpSpPr>
        <p:sp>
          <p:nvSpPr>
            <p:cNvPr id="11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958389" y="5322101"/>
            <a:ext cx="23746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相关建议及论文总结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3026352" y="2801809"/>
            <a:ext cx="492703" cy="579324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" name="矩形 9"/>
          <p:cNvSpPr/>
          <p:nvPr/>
        </p:nvSpPr>
        <p:spPr>
          <a:xfrm>
            <a:off x="3588626" y="2925680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选题背景及意义</a:t>
            </a:r>
            <a:endParaRPr lang="en-US" altLang="zh-CN" dirty="0"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5680075" y="2821066"/>
            <a:ext cx="402070" cy="559443"/>
            <a:chOff x="5680075" y="1233488"/>
            <a:chExt cx="1995488" cy="2776538"/>
          </a:xfrm>
        </p:grpSpPr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矩形 18"/>
          <p:cNvSpPr/>
          <p:nvPr/>
        </p:nvSpPr>
        <p:spPr>
          <a:xfrm>
            <a:off x="6179127" y="2981144"/>
            <a:ext cx="20089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研究思路与方法</a:t>
            </a:r>
            <a:endParaRPr lang="en-US" altLang="zh-CN" dirty="0">
              <a:blipFill>
                <a:blip r:embed="rId5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16004" y="3998047"/>
            <a:ext cx="321935" cy="546243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4854085" y="4117171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6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关键技术与实践难点</a:t>
            </a:r>
            <a:endParaRPr lang="en-US" altLang="zh-CN" dirty="0">
              <a:blipFill>
                <a:blip r:embed="rId6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43753" y="4131025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7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研究成果与应用</a:t>
            </a:r>
            <a:endParaRPr lang="en-US" altLang="zh-CN" dirty="0">
              <a:blipFill>
                <a:blip r:embed="rId7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7589839" y="3979177"/>
            <a:ext cx="431944" cy="573196"/>
            <a:chOff x="5761038" y="2984500"/>
            <a:chExt cx="669925" cy="889000"/>
          </a:xfrm>
        </p:grpSpPr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26"/>
          <p:cNvSpPr>
            <a:spLocks noEditPoints="1"/>
          </p:cNvSpPr>
          <p:nvPr/>
        </p:nvSpPr>
        <p:spPr bwMode="auto">
          <a:xfrm>
            <a:off x="8570191" y="5180969"/>
            <a:ext cx="379845" cy="540811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 flipV="1">
            <a:off x="1323482" y="3040177"/>
            <a:ext cx="1447723" cy="45719"/>
            <a:chOff x="2804139" y="4450981"/>
            <a:chExt cx="7078926" cy="223552"/>
          </a:xfrm>
        </p:grpSpPr>
        <p:sp>
          <p:nvSpPr>
            <p:cNvPr id="4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4" name="组合 43"/>
          <p:cNvGrpSpPr/>
          <p:nvPr/>
        </p:nvGrpSpPr>
        <p:grpSpPr>
          <a:xfrm flipV="1">
            <a:off x="1323481" y="4300938"/>
            <a:ext cx="3082263" cy="77097"/>
            <a:chOff x="2804139" y="4450981"/>
            <a:chExt cx="7078926" cy="223552"/>
          </a:xfrm>
        </p:grpSpPr>
        <p:sp>
          <p:nvSpPr>
            <p:cNvPr id="4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7" name="组合 46"/>
          <p:cNvGrpSpPr/>
          <p:nvPr/>
        </p:nvGrpSpPr>
        <p:grpSpPr>
          <a:xfrm flipV="1">
            <a:off x="1323480" y="5450865"/>
            <a:ext cx="7113937" cy="77098"/>
            <a:chOff x="2804139" y="4450981"/>
            <a:chExt cx="7078926" cy="223552"/>
          </a:xfrm>
        </p:grpSpPr>
        <p:sp>
          <p:nvSpPr>
            <p:cNvPr id="4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29" name="矩形 28"/>
          <p:cNvSpPr/>
          <p:nvPr/>
        </p:nvSpPr>
        <p:spPr>
          <a:xfrm>
            <a:off x="4935124" y="1152462"/>
            <a:ext cx="196079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dirty="0"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目  录</a:t>
            </a:r>
            <a:endParaRPr lang="en-US" altLang="zh-CN" sz="5400" dirty="0"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 rot="19932630">
            <a:off x="9367871" y="114440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3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6000" advTm="4000">
        <p15:prstTrans prst="curtains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/>
      <p:bldP spid="19" grpId="0"/>
      <p:bldP spid="23" grpId="0" animBg="1"/>
      <p:bldP spid="24" grpId="0"/>
      <p:bldP spid="25" grpId="0"/>
      <p:bldP spid="40" grpId="0" animBg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研究目标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" name="手杖形箭头 1"/>
          <p:cNvSpPr/>
          <p:nvPr/>
        </p:nvSpPr>
        <p:spPr>
          <a:xfrm>
            <a:off x="1333500" y="2228850"/>
            <a:ext cx="1771650" cy="1753386"/>
          </a:xfrm>
          <a:prstGeom prst="uturnArrow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手杖形箭头 111"/>
          <p:cNvSpPr/>
          <p:nvPr/>
        </p:nvSpPr>
        <p:spPr>
          <a:xfrm>
            <a:off x="3886200" y="2228850"/>
            <a:ext cx="1771650" cy="1753386"/>
          </a:xfrm>
          <a:prstGeom prst="uturnArrow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手杖形箭头 112"/>
          <p:cNvSpPr/>
          <p:nvPr/>
        </p:nvSpPr>
        <p:spPr>
          <a:xfrm>
            <a:off x="6362700" y="2228850"/>
            <a:ext cx="1771650" cy="1753386"/>
          </a:xfrm>
          <a:prstGeom prst="uturnArrow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4" name="手杖形箭头 113"/>
          <p:cNvSpPr/>
          <p:nvPr/>
        </p:nvSpPr>
        <p:spPr>
          <a:xfrm>
            <a:off x="8972550" y="2228850"/>
            <a:ext cx="1771650" cy="1753386"/>
          </a:xfrm>
          <a:prstGeom prst="uturnArrow">
            <a:avLst/>
          </a:prstGeom>
          <a:blipFill>
            <a:blip r:embed="rId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72314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19" name="文本框 118"/>
          <p:cNvSpPr txBox="1"/>
          <p:nvPr/>
        </p:nvSpPr>
        <p:spPr>
          <a:xfrm>
            <a:off x="61837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0" name="文本框 119"/>
          <p:cNvSpPr txBox="1"/>
          <p:nvPr/>
        </p:nvSpPr>
        <p:spPr>
          <a:xfrm>
            <a:off x="9784194" y="3654880"/>
            <a:ext cx="101715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47168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10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2" name="文本框 121"/>
          <p:cNvSpPr txBox="1"/>
          <p:nvPr/>
        </p:nvSpPr>
        <p:spPr>
          <a:xfrm>
            <a:off x="2183245" y="3654880"/>
            <a:ext cx="96000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1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3" name="文本框 122"/>
          <p:cNvSpPr txBox="1"/>
          <p:nvPr/>
        </p:nvSpPr>
        <p:spPr>
          <a:xfrm>
            <a:off x="36691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4" name="文本框 123"/>
          <p:cNvSpPr txBox="1"/>
          <p:nvPr/>
        </p:nvSpPr>
        <p:spPr>
          <a:xfrm>
            <a:off x="11164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5" name="文本框 124"/>
          <p:cNvSpPr txBox="1"/>
          <p:nvPr/>
        </p:nvSpPr>
        <p:spPr>
          <a:xfrm>
            <a:off x="87745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8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1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100"/>
                            </p:stCondLst>
                            <p:childTnLst>
                              <p:par>
                                <p:cTn id="4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 tmFilter="0,0; .5, 1; 1, 1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857"/>
                            </p:stCondLst>
                            <p:childTnLst>
                              <p:par>
                                <p:cTn id="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607"/>
                            </p:stCondLst>
                            <p:childTnLst>
                              <p:par>
                                <p:cTn id="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357"/>
                            </p:stCondLst>
                            <p:childTnLst>
                              <p:par>
                                <p:cTn id="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2" grpId="0" animBg="1"/>
      <p:bldP spid="112" grpId="0" animBg="1"/>
      <p:bldP spid="113" grpId="0" animBg="1"/>
      <p:bldP spid="114" grpId="0" animBg="1"/>
      <p:bldP spid="118" grpId="0"/>
      <p:bldP spid="119" grpId="0"/>
      <p:bldP spid="120" grpId="0"/>
      <p:bldP spid="121" grpId="0"/>
      <p:bldP spid="122" grpId="0"/>
      <p:bldP spid="123" grpId="0"/>
      <p:bldP spid="124" grpId="0"/>
      <p:bldP spid="12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成果形式</a:t>
            </a:r>
            <a:endParaRPr lang="en-US" altLang="zh-CN" sz="36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4583038" y="2084947"/>
            <a:ext cx="2741219" cy="2416713"/>
            <a:chOff x="4583038" y="2084947"/>
            <a:chExt cx="2741219" cy="2416713"/>
          </a:xfrm>
        </p:grpSpPr>
        <p:grpSp>
          <p:nvGrpSpPr>
            <p:cNvPr id="30" name="组合 29"/>
            <p:cNvGrpSpPr/>
            <p:nvPr/>
          </p:nvGrpSpPr>
          <p:grpSpPr>
            <a:xfrm>
              <a:off x="4583038" y="2084947"/>
              <a:ext cx="2741219" cy="2416713"/>
              <a:chOff x="4723716" y="2478844"/>
              <a:chExt cx="2038350" cy="1797050"/>
            </a:xfrm>
          </p:grpSpPr>
          <p:cxnSp>
            <p:nvCxnSpPr>
              <p:cNvPr id="9" name="直接连接符 8"/>
              <p:cNvCxnSpPr/>
              <p:nvPr/>
            </p:nvCxnSpPr>
            <p:spPr>
              <a:xfrm flipV="1">
                <a:off x="5250766" y="2516944"/>
                <a:ext cx="495300" cy="857250"/>
              </a:xfrm>
              <a:prstGeom prst="line">
                <a:avLst/>
              </a:prstGeom>
              <a:ln w="76200">
                <a:solidFill>
                  <a:srgbClr val="5CC3E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/>
              <p:cNvCxnSpPr/>
              <p:nvPr/>
            </p:nvCxnSpPr>
            <p:spPr>
              <a:xfrm flipH="1" flipV="1">
                <a:off x="5739716" y="2478844"/>
                <a:ext cx="501650" cy="914401"/>
              </a:xfrm>
              <a:prstGeom prst="line">
                <a:avLst/>
              </a:prstGeom>
              <a:ln w="76200">
                <a:solidFill>
                  <a:srgbClr val="5CC3E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直接连接符 36"/>
              <p:cNvCxnSpPr/>
              <p:nvPr/>
            </p:nvCxnSpPr>
            <p:spPr>
              <a:xfrm flipV="1">
                <a:off x="4761816" y="4244513"/>
                <a:ext cx="884688" cy="5981"/>
              </a:xfrm>
              <a:prstGeom prst="line">
                <a:avLst/>
              </a:prstGeom>
              <a:ln w="76200">
                <a:solidFill>
                  <a:srgbClr val="B5488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直接连接符 37"/>
              <p:cNvCxnSpPr/>
              <p:nvPr/>
            </p:nvCxnSpPr>
            <p:spPr>
              <a:xfrm flipH="1">
                <a:off x="4723716" y="3450394"/>
                <a:ext cx="482600" cy="825500"/>
              </a:xfrm>
              <a:prstGeom prst="line">
                <a:avLst/>
              </a:prstGeom>
              <a:ln w="76200">
                <a:solidFill>
                  <a:srgbClr val="B54889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直接连接符 41"/>
              <p:cNvCxnSpPr/>
              <p:nvPr/>
            </p:nvCxnSpPr>
            <p:spPr>
              <a:xfrm flipH="1" flipV="1">
                <a:off x="6295063" y="3480887"/>
                <a:ext cx="441604" cy="750557"/>
              </a:xfrm>
              <a:prstGeom prst="line">
                <a:avLst/>
              </a:prstGeom>
              <a:ln w="76200">
                <a:solidFill>
                  <a:srgbClr val="C8C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接连接符 42"/>
              <p:cNvCxnSpPr/>
              <p:nvPr/>
            </p:nvCxnSpPr>
            <p:spPr>
              <a:xfrm flipV="1">
                <a:off x="5733366" y="4225094"/>
                <a:ext cx="1028700" cy="6350"/>
              </a:xfrm>
              <a:prstGeom prst="line">
                <a:avLst/>
              </a:prstGeom>
              <a:ln w="76200">
                <a:solidFill>
                  <a:srgbClr val="C8C14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5314316" y="3291840"/>
              <a:ext cx="1276031" cy="942315"/>
            </a:xfrm>
            <a:custGeom>
              <a:avLst/>
              <a:gdLst>
                <a:gd name="T0" fmla="*/ 456 w 469"/>
                <a:gd name="T1" fmla="*/ 95 h 345"/>
                <a:gd name="T2" fmla="*/ 274 w 469"/>
                <a:gd name="T3" fmla="*/ 18 h 345"/>
                <a:gd name="T4" fmla="*/ 131 w 469"/>
                <a:gd name="T5" fmla="*/ 55 h 345"/>
                <a:gd name="T6" fmla="*/ 145 w 469"/>
                <a:gd name="T7" fmla="*/ 67 h 345"/>
                <a:gd name="T8" fmla="*/ 447 w 469"/>
                <a:gd name="T9" fmla="*/ 98 h 345"/>
                <a:gd name="T10" fmla="*/ 225 w 469"/>
                <a:gd name="T11" fmla="*/ 220 h 345"/>
                <a:gd name="T12" fmla="*/ 99 w 469"/>
                <a:gd name="T13" fmla="*/ 166 h 345"/>
                <a:gd name="T14" fmla="*/ 211 w 469"/>
                <a:gd name="T15" fmla="*/ 105 h 345"/>
                <a:gd name="T16" fmla="*/ 79 w 469"/>
                <a:gd name="T17" fmla="*/ 156 h 345"/>
                <a:gd name="T18" fmla="*/ 11 w 469"/>
                <a:gd name="T19" fmla="*/ 116 h 345"/>
                <a:gd name="T20" fmla="*/ 1 w 469"/>
                <a:gd name="T21" fmla="*/ 148 h 345"/>
                <a:gd name="T22" fmla="*/ 53 w 469"/>
                <a:gd name="T23" fmla="*/ 253 h 345"/>
                <a:gd name="T24" fmla="*/ 59 w 469"/>
                <a:gd name="T25" fmla="*/ 290 h 345"/>
                <a:gd name="T26" fmla="*/ 53 w 469"/>
                <a:gd name="T27" fmla="*/ 329 h 345"/>
                <a:gd name="T28" fmla="*/ 69 w 469"/>
                <a:gd name="T29" fmla="*/ 326 h 345"/>
                <a:gd name="T30" fmla="*/ 89 w 469"/>
                <a:gd name="T31" fmla="*/ 331 h 345"/>
                <a:gd name="T32" fmla="*/ 89 w 469"/>
                <a:gd name="T33" fmla="*/ 276 h 345"/>
                <a:gd name="T34" fmla="*/ 81 w 469"/>
                <a:gd name="T35" fmla="*/ 204 h 345"/>
                <a:gd name="T36" fmla="*/ 107 w 469"/>
                <a:gd name="T37" fmla="*/ 259 h 345"/>
                <a:gd name="T38" fmla="*/ 381 w 469"/>
                <a:gd name="T39" fmla="*/ 264 h 345"/>
                <a:gd name="T40" fmla="*/ 467 w 469"/>
                <a:gd name="T41" fmla="*/ 97 h 345"/>
                <a:gd name="T42" fmla="*/ 72 w 469"/>
                <a:gd name="T43" fmla="*/ 165 h 345"/>
                <a:gd name="T44" fmla="*/ 78 w 469"/>
                <a:gd name="T45" fmla="*/ 271 h 345"/>
                <a:gd name="T46" fmla="*/ 69 w 469"/>
                <a:gd name="T47" fmla="*/ 261 h 345"/>
                <a:gd name="T48" fmla="*/ 78 w 469"/>
                <a:gd name="T49" fmla="*/ 271 h 345"/>
                <a:gd name="T50" fmla="*/ 91 w 469"/>
                <a:gd name="T51" fmla="*/ 174 h 345"/>
                <a:gd name="T52" fmla="*/ 120 w 469"/>
                <a:gd name="T53" fmla="*/ 214 h 345"/>
                <a:gd name="T54" fmla="*/ 119 w 469"/>
                <a:gd name="T55" fmla="*/ 229 h 345"/>
                <a:gd name="T56" fmla="*/ 219 w 469"/>
                <a:gd name="T57" fmla="*/ 256 h 345"/>
                <a:gd name="T58" fmla="*/ 282 w 469"/>
                <a:gd name="T59" fmla="*/ 265 h 345"/>
                <a:gd name="T60" fmla="*/ 300 w 469"/>
                <a:gd name="T61" fmla="*/ 263 h 345"/>
                <a:gd name="T62" fmla="*/ 312 w 469"/>
                <a:gd name="T63" fmla="*/ 256 h 345"/>
                <a:gd name="T64" fmla="*/ 326 w 469"/>
                <a:gd name="T65" fmla="*/ 259 h 345"/>
                <a:gd name="T66" fmla="*/ 349 w 469"/>
                <a:gd name="T67" fmla="*/ 259 h 345"/>
                <a:gd name="T68" fmla="*/ 378 w 469"/>
                <a:gd name="T69" fmla="*/ 205 h 345"/>
                <a:gd name="T70" fmla="*/ 378 w 469"/>
                <a:gd name="T71" fmla="*/ 205 h 345"/>
                <a:gd name="T72" fmla="*/ 356 w 469"/>
                <a:gd name="T73" fmla="*/ 219 h 345"/>
                <a:gd name="T74" fmla="*/ 335 w 469"/>
                <a:gd name="T75" fmla="*/ 227 h 345"/>
                <a:gd name="T76" fmla="*/ 322 w 469"/>
                <a:gd name="T77" fmla="*/ 239 h 345"/>
                <a:gd name="T78" fmla="*/ 305 w 469"/>
                <a:gd name="T79" fmla="*/ 242 h 345"/>
                <a:gd name="T80" fmla="*/ 331 w 469"/>
                <a:gd name="T81" fmla="*/ 220 h 345"/>
                <a:gd name="T82" fmla="*/ 360 w 469"/>
                <a:gd name="T83" fmla="*/ 259 h 345"/>
                <a:gd name="T84" fmla="*/ 372 w 469"/>
                <a:gd name="T85" fmla="*/ 245 h 345"/>
                <a:gd name="T86" fmla="*/ 374 w 469"/>
                <a:gd name="T87" fmla="*/ 236 h 345"/>
                <a:gd name="T88" fmla="*/ 331 w 469"/>
                <a:gd name="T89" fmla="*/ 206 h 345"/>
                <a:gd name="T90" fmla="*/ 226 w 469"/>
                <a:gd name="T91" fmla="*/ 233 h 345"/>
                <a:gd name="T92" fmla="*/ 226 w 469"/>
                <a:gd name="T93" fmla="*/ 231 h 345"/>
                <a:gd name="T94" fmla="*/ 232 w 469"/>
                <a:gd name="T95" fmla="*/ 230 h 345"/>
                <a:gd name="T96" fmla="*/ 331 w 469"/>
                <a:gd name="T97" fmla="*/ 20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9" h="345">
                  <a:moveTo>
                    <a:pt x="467" y="97"/>
                  </a:moveTo>
                  <a:cubicBezTo>
                    <a:pt x="466" y="91"/>
                    <a:pt x="459" y="91"/>
                    <a:pt x="456" y="95"/>
                  </a:cubicBezTo>
                  <a:cubicBezTo>
                    <a:pt x="456" y="95"/>
                    <a:pt x="456" y="95"/>
                    <a:pt x="456" y="95"/>
                  </a:cubicBezTo>
                  <a:cubicBezTo>
                    <a:pt x="459" y="91"/>
                    <a:pt x="458" y="84"/>
                    <a:pt x="451" y="82"/>
                  </a:cubicBezTo>
                  <a:cubicBezTo>
                    <a:pt x="413" y="68"/>
                    <a:pt x="372" y="59"/>
                    <a:pt x="334" y="46"/>
                  </a:cubicBezTo>
                  <a:cubicBezTo>
                    <a:pt x="313" y="38"/>
                    <a:pt x="293" y="29"/>
                    <a:pt x="274" y="18"/>
                  </a:cubicBezTo>
                  <a:cubicBezTo>
                    <a:pt x="265" y="12"/>
                    <a:pt x="256" y="0"/>
                    <a:pt x="245" y="0"/>
                  </a:cubicBezTo>
                  <a:cubicBezTo>
                    <a:pt x="234" y="0"/>
                    <a:pt x="215" y="17"/>
                    <a:pt x="205" y="23"/>
                  </a:cubicBezTo>
                  <a:cubicBezTo>
                    <a:pt x="182" y="36"/>
                    <a:pt x="157" y="46"/>
                    <a:pt x="131" y="55"/>
                  </a:cubicBezTo>
                  <a:cubicBezTo>
                    <a:pt x="92" y="70"/>
                    <a:pt x="52" y="84"/>
                    <a:pt x="16" y="106"/>
                  </a:cubicBezTo>
                  <a:cubicBezTo>
                    <a:pt x="11" y="109"/>
                    <a:pt x="16" y="116"/>
                    <a:pt x="21" y="114"/>
                  </a:cubicBezTo>
                  <a:cubicBezTo>
                    <a:pt x="62" y="96"/>
                    <a:pt x="104" y="83"/>
                    <a:pt x="145" y="67"/>
                  </a:cubicBezTo>
                  <a:cubicBezTo>
                    <a:pt x="162" y="61"/>
                    <a:pt x="179" y="54"/>
                    <a:pt x="195" y="47"/>
                  </a:cubicBezTo>
                  <a:cubicBezTo>
                    <a:pt x="202" y="43"/>
                    <a:pt x="244" y="14"/>
                    <a:pt x="249" y="19"/>
                  </a:cubicBezTo>
                  <a:cubicBezTo>
                    <a:pt x="305" y="62"/>
                    <a:pt x="381" y="77"/>
                    <a:pt x="447" y="98"/>
                  </a:cubicBezTo>
                  <a:cubicBezTo>
                    <a:pt x="448" y="99"/>
                    <a:pt x="448" y="99"/>
                    <a:pt x="449" y="99"/>
                  </a:cubicBezTo>
                  <a:cubicBezTo>
                    <a:pt x="403" y="124"/>
                    <a:pt x="361" y="156"/>
                    <a:pt x="313" y="179"/>
                  </a:cubicBezTo>
                  <a:cubicBezTo>
                    <a:pt x="285" y="192"/>
                    <a:pt x="248" y="199"/>
                    <a:pt x="225" y="220"/>
                  </a:cubicBezTo>
                  <a:cubicBezTo>
                    <a:pt x="225" y="221"/>
                    <a:pt x="224" y="221"/>
                    <a:pt x="224" y="222"/>
                  </a:cubicBezTo>
                  <a:cubicBezTo>
                    <a:pt x="224" y="222"/>
                    <a:pt x="224" y="222"/>
                    <a:pt x="223" y="221"/>
                  </a:cubicBezTo>
                  <a:cubicBezTo>
                    <a:pt x="182" y="201"/>
                    <a:pt x="140" y="185"/>
                    <a:pt x="99" y="166"/>
                  </a:cubicBezTo>
                  <a:cubicBezTo>
                    <a:pt x="102" y="163"/>
                    <a:pt x="105" y="161"/>
                    <a:pt x="109" y="158"/>
                  </a:cubicBezTo>
                  <a:cubicBezTo>
                    <a:pt x="131" y="142"/>
                    <a:pt x="156" y="128"/>
                    <a:pt x="181" y="117"/>
                  </a:cubicBezTo>
                  <a:cubicBezTo>
                    <a:pt x="192" y="112"/>
                    <a:pt x="202" y="109"/>
                    <a:pt x="211" y="105"/>
                  </a:cubicBezTo>
                  <a:cubicBezTo>
                    <a:pt x="220" y="101"/>
                    <a:pt x="217" y="86"/>
                    <a:pt x="206" y="89"/>
                  </a:cubicBezTo>
                  <a:cubicBezTo>
                    <a:pt x="165" y="101"/>
                    <a:pt x="124" y="120"/>
                    <a:pt x="90" y="147"/>
                  </a:cubicBezTo>
                  <a:cubicBezTo>
                    <a:pt x="86" y="150"/>
                    <a:pt x="82" y="153"/>
                    <a:pt x="79" y="156"/>
                  </a:cubicBezTo>
                  <a:cubicBezTo>
                    <a:pt x="57" y="146"/>
                    <a:pt x="36" y="134"/>
                    <a:pt x="16" y="120"/>
                  </a:cubicBezTo>
                  <a:cubicBezTo>
                    <a:pt x="16" y="119"/>
                    <a:pt x="15" y="118"/>
                    <a:pt x="14" y="117"/>
                  </a:cubicBezTo>
                  <a:cubicBezTo>
                    <a:pt x="13" y="116"/>
                    <a:pt x="12" y="116"/>
                    <a:pt x="11" y="116"/>
                  </a:cubicBezTo>
                  <a:cubicBezTo>
                    <a:pt x="10" y="116"/>
                    <a:pt x="9" y="116"/>
                    <a:pt x="9" y="116"/>
                  </a:cubicBezTo>
                  <a:cubicBezTo>
                    <a:pt x="7" y="116"/>
                    <a:pt x="6" y="118"/>
                    <a:pt x="6" y="120"/>
                  </a:cubicBezTo>
                  <a:cubicBezTo>
                    <a:pt x="3" y="129"/>
                    <a:pt x="2" y="138"/>
                    <a:pt x="1" y="148"/>
                  </a:cubicBezTo>
                  <a:cubicBezTo>
                    <a:pt x="0" y="151"/>
                    <a:pt x="3" y="153"/>
                    <a:pt x="5" y="152"/>
                  </a:cubicBezTo>
                  <a:cubicBezTo>
                    <a:pt x="23" y="163"/>
                    <a:pt x="41" y="176"/>
                    <a:pt x="59" y="189"/>
                  </a:cubicBezTo>
                  <a:cubicBezTo>
                    <a:pt x="53" y="208"/>
                    <a:pt x="52" y="229"/>
                    <a:pt x="53" y="253"/>
                  </a:cubicBezTo>
                  <a:cubicBezTo>
                    <a:pt x="53" y="256"/>
                    <a:pt x="54" y="258"/>
                    <a:pt x="55" y="259"/>
                  </a:cubicBezTo>
                  <a:cubicBezTo>
                    <a:pt x="51" y="262"/>
                    <a:pt x="48" y="266"/>
                    <a:pt x="48" y="273"/>
                  </a:cubicBezTo>
                  <a:cubicBezTo>
                    <a:pt x="48" y="280"/>
                    <a:pt x="52" y="287"/>
                    <a:pt x="59" y="290"/>
                  </a:cubicBezTo>
                  <a:cubicBezTo>
                    <a:pt x="53" y="303"/>
                    <a:pt x="48" y="316"/>
                    <a:pt x="40" y="328"/>
                  </a:cubicBezTo>
                  <a:cubicBezTo>
                    <a:pt x="37" y="334"/>
                    <a:pt x="46" y="340"/>
                    <a:pt x="50" y="334"/>
                  </a:cubicBezTo>
                  <a:cubicBezTo>
                    <a:pt x="51" y="332"/>
                    <a:pt x="52" y="331"/>
                    <a:pt x="53" y="329"/>
                  </a:cubicBezTo>
                  <a:cubicBezTo>
                    <a:pt x="53" y="331"/>
                    <a:pt x="52" y="333"/>
                    <a:pt x="52" y="334"/>
                  </a:cubicBezTo>
                  <a:cubicBezTo>
                    <a:pt x="51" y="340"/>
                    <a:pt x="59" y="345"/>
                    <a:pt x="62" y="339"/>
                  </a:cubicBezTo>
                  <a:cubicBezTo>
                    <a:pt x="65" y="334"/>
                    <a:pt x="67" y="330"/>
                    <a:pt x="69" y="326"/>
                  </a:cubicBezTo>
                  <a:cubicBezTo>
                    <a:pt x="70" y="329"/>
                    <a:pt x="71" y="332"/>
                    <a:pt x="72" y="335"/>
                  </a:cubicBezTo>
                  <a:cubicBezTo>
                    <a:pt x="74" y="340"/>
                    <a:pt x="81" y="340"/>
                    <a:pt x="82" y="335"/>
                  </a:cubicBezTo>
                  <a:cubicBezTo>
                    <a:pt x="85" y="337"/>
                    <a:pt x="90" y="335"/>
                    <a:pt x="89" y="331"/>
                  </a:cubicBezTo>
                  <a:cubicBezTo>
                    <a:pt x="88" y="318"/>
                    <a:pt x="84" y="306"/>
                    <a:pt x="82" y="293"/>
                  </a:cubicBezTo>
                  <a:cubicBezTo>
                    <a:pt x="82" y="291"/>
                    <a:pt x="80" y="289"/>
                    <a:pt x="78" y="289"/>
                  </a:cubicBezTo>
                  <a:cubicBezTo>
                    <a:pt x="83" y="286"/>
                    <a:pt x="87" y="281"/>
                    <a:pt x="89" y="276"/>
                  </a:cubicBezTo>
                  <a:cubicBezTo>
                    <a:pt x="92" y="265"/>
                    <a:pt x="83" y="252"/>
                    <a:pt x="72" y="251"/>
                  </a:cubicBezTo>
                  <a:cubicBezTo>
                    <a:pt x="72" y="250"/>
                    <a:pt x="72" y="250"/>
                    <a:pt x="72" y="249"/>
                  </a:cubicBezTo>
                  <a:cubicBezTo>
                    <a:pt x="80" y="236"/>
                    <a:pt x="80" y="220"/>
                    <a:pt x="81" y="204"/>
                  </a:cubicBezTo>
                  <a:cubicBezTo>
                    <a:pt x="92" y="212"/>
                    <a:pt x="103" y="219"/>
                    <a:pt x="115" y="226"/>
                  </a:cubicBezTo>
                  <a:cubicBezTo>
                    <a:pt x="114" y="226"/>
                    <a:pt x="113" y="227"/>
                    <a:pt x="113" y="228"/>
                  </a:cubicBezTo>
                  <a:cubicBezTo>
                    <a:pt x="111" y="236"/>
                    <a:pt x="109" y="253"/>
                    <a:pt x="107" y="259"/>
                  </a:cubicBezTo>
                  <a:cubicBezTo>
                    <a:pt x="106" y="261"/>
                    <a:pt x="107" y="264"/>
                    <a:pt x="108" y="265"/>
                  </a:cubicBezTo>
                  <a:cubicBezTo>
                    <a:pt x="161" y="309"/>
                    <a:pt x="236" y="307"/>
                    <a:pt x="299" y="294"/>
                  </a:cubicBezTo>
                  <a:cubicBezTo>
                    <a:pt x="327" y="288"/>
                    <a:pt x="357" y="282"/>
                    <a:pt x="381" y="264"/>
                  </a:cubicBezTo>
                  <a:cubicBezTo>
                    <a:pt x="396" y="252"/>
                    <a:pt x="398" y="214"/>
                    <a:pt x="395" y="197"/>
                  </a:cubicBezTo>
                  <a:cubicBezTo>
                    <a:pt x="395" y="195"/>
                    <a:pt x="394" y="193"/>
                    <a:pt x="393" y="192"/>
                  </a:cubicBezTo>
                  <a:cubicBezTo>
                    <a:pt x="433" y="172"/>
                    <a:pt x="469" y="143"/>
                    <a:pt x="467" y="97"/>
                  </a:cubicBezTo>
                  <a:moveTo>
                    <a:pt x="8" y="148"/>
                  </a:moveTo>
                  <a:cubicBezTo>
                    <a:pt x="10" y="141"/>
                    <a:pt x="12" y="134"/>
                    <a:pt x="14" y="127"/>
                  </a:cubicBezTo>
                  <a:cubicBezTo>
                    <a:pt x="32" y="142"/>
                    <a:pt x="51" y="154"/>
                    <a:pt x="72" y="165"/>
                  </a:cubicBezTo>
                  <a:cubicBezTo>
                    <a:pt x="68" y="169"/>
                    <a:pt x="66" y="173"/>
                    <a:pt x="64" y="178"/>
                  </a:cubicBezTo>
                  <a:cubicBezTo>
                    <a:pt x="46" y="166"/>
                    <a:pt x="28" y="156"/>
                    <a:pt x="8" y="148"/>
                  </a:cubicBezTo>
                  <a:moveTo>
                    <a:pt x="78" y="271"/>
                  </a:moveTo>
                  <a:cubicBezTo>
                    <a:pt x="77" y="276"/>
                    <a:pt x="71" y="281"/>
                    <a:pt x="66" y="279"/>
                  </a:cubicBezTo>
                  <a:cubicBezTo>
                    <a:pt x="63" y="278"/>
                    <a:pt x="61" y="275"/>
                    <a:pt x="60" y="272"/>
                  </a:cubicBezTo>
                  <a:cubicBezTo>
                    <a:pt x="59" y="267"/>
                    <a:pt x="66" y="263"/>
                    <a:pt x="69" y="261"/>
                  </a:cubicBezTo>
                  <a:cubicBezTo>
                    <a:pt x="70" y="260"/>
                    <a:pt x="71" y="259"/>
                    <a:pt x="71" y="258"/>
                  </a:cubicBezTo>
                  <a:cubicBezTo>
                    <a:pt x="71" y="258"/>
                    <a:pt x="71" y="258"/>
                    <a:pt x="71" y="257"/>
                  </a:cubicBezTo>
                  <a:cubicBezTo>
                    <a:pt x="75" y="261"/>
                    <a:pt x="80" y="265"/>
                    <a:pt x="78" y="271"/>
                  </a:cubicBezTo>
                  <a:moveTo>
                    <a:pt x="83" y="191"/>
                  </a:moveTo>
                  <a:cubicBezTo>
                    <a:pt x="84" y="187"/>
                    <a:pt x="85" y="183"/>
                    <a:pt x="87" y="180"/>
                  </a:cubicBezTo>
                  <a:cubicBezTo>
                    <a:pt x="88" y="178"/>
                    <a:pt x="89" y="176"/>
                    <a:pt x="91" y="174"/>
                  </a:cubicBezTo>
                  <a:cubicBezTo>
                    <a:pt x="131" y="194"/>
                    <a:pt x="174" y="210"/>
                    <a:pt x="214" y="230"/>
                  </a:cubicBezTo>
                  <a:cubicBezTo>
                    <a:pt x="205" y="246"/>
                    <a:pt x="215" y="249"/>
                    <a:pt x="187" y="243"/>
                  </a:cubicBezTo>
                  <a:cubicBezTo>
                    <a:pt x="163" y="239"/>
                    <a:pt x="141" y="226"/>
                    <a:pt x="120" y="214"/>
                  </a:cubicBezTo>
                  <a:cubicBezTo>
                    <a:pt x="107" y="207"/>
                    <a:pt x="95" y="199"/>
                    <a:pt x="83" y="191"/>
                  </a:cubicBezTo>
                  <a:moveTo>
                    <a:pt x="294" y="278"/>
                  </a:moveTo>
                  <a:cubicBezTo>
                    <a:pt x="249" y="288"/>
                    <a:pt x="114" y="304"/>
                    <a:pt x="119" y="229"/>
                  </a:cubicBezTo>
                  <a:cubicBezTo>
                    <a:pt x="119" y="229"/>
                    <a:pt x="119" y="228"/>
                    <a:pt x="119" y="228"/>
                  </a:cubicBezTo>
                  <a:cubicBezTo>
                    <a:pt x="148" y="245"/>
                    <a:pt x="179" y="257"/>
                    <a:pt x="213" y="259"/>
                  </a:cubicBezTo>
                  <a:cubicBezTo>
                    <a:pt x="216" y="260"/>
                    <a:pt x="218" y="258"/>
                    <a:pt x="219" y="256"/>
                  </a:cubicBezTo>
                  <a:cubicBezTo>
                    <a:pt x="233" y="261"/>
                    <a:pt x="262" y="252"/>
                    <a:pt x="287" y="241"/>
                  </a:cubicBezTo>
                  <a:cubicBezTo>
                    <a:pt x="286" y="241"/>
                    <a:pt x="286" y="242"/>
                    <a:pt x="286" y="242"/>
                  </a:cubicBezTo>
                  <a:cubicBezTo>
                    <a:pt x="284" y="250"/>
                    <a:pt x="283" y="257"/>
                    <a:pt x="282" y="265"/>
                  </a:cubicBezTo>
                  <a:cubicBezTo>
                    <a:pt x="282" y="269"/>
                    <a:pt x="288" y="270"/>
                    <a:pt x="289" y="267"/>
                  </a:cubicBezTo>
                  <a:cubicBezTo>
                    <a:pt x="292" y="270"/>
                    <a:pt x="297" y="269"/>
                    <a:pt x="299" y="264"/>
                  </a:cubicBezTo>
                  <a:cubicBezTo>
                    <a:pt x="299" y="264"/>
                    <a:pt x="300" y="263"/>
                    <a:pt x="300" y="263"/>
                  </a:cubicBezTo>
                  <a:cubicBezTo>
                    <a:pt x="303" y="265"/>
                    <a:pt x="307" y="264"/>
                    <a:pt x="308" y="261"/>
                  </a:cubicBezTo>
                  <a:cubicBezTo>
                    <a:pt x="309" y="259"/>
                    <a:pt x="310" y="257"/>
                    <a:pt x="312" y="255"/>
                  </a:cubicBezTo>
                  <a:cubicBezTo>
                    <a:pt x="312" y="255"/>
                    <a:pt x="312" y="255"/>
                    <a:pt x="312" y="256"/>
                  </a:cubicBezTo>
                  <a:cubicBezTo>
                    <a:pt x="312" y="261"/>
                    <a:pt x="320" y="265"/>
                    <a:pt x="323" y="259"/>
                  </a:cubicBezTo>
                  <a:cubicBezTo>
                    <a:pt x="324" y="257"/>
                    <a:pt x="325" y="255"/>
                    <a:pt x="326" y="254"/>
                  </a:cubicBezTo>
                  <a:cubicBezTo>
                    <a:pt x="326" y="255"/>
                    <a:pt x="326" y="257"/>
                    <a:pt x="326" y="259"/>
                  </a:cubicBezTo>
                  <a:cubicBezTo>
                    <a:pt x="324" y="267"/>
                    <a:pt x="337" y="271"/>
                    <a:pt x="339" y="262"/>
                  </a:cubicBezTo>
                  <a:cubicBezTo>
                    <a:pt x="339" y="261"/>
                    <a:pt x="340" y="260"/>
                    <a:pt x="340" y="259"/>
                  </a:cubicBezTo>
                  <a:cubicBezTo>
                    <a:pt x="343" y="261"/>
                    <a:pt x="347" y="261"/>
                    <a:pt x="349" y="259"/>
                  </a:cubicBezTo>
                  <a:cubicBezTo>
                    <a:pt x="351" y="260"/>
                    <a:pt x="354" y="261"/>
                    <a:pt x="357" y="260"/>
                  </a:cubicBezTo>
                  <a:cubicBezTo>
                    <a:pt x="338" y="271"/>
                    <a:pt x="308" y="275"/>
                    <a:pt x="294" y="278"/>
                  </a:cubicBezTo>
                  <a:moveTo>
                    <a:pt x="378" y="205"/>
                  </a:moveTo>
                  <a:cubicBezTo>
                    <a:pt x="376" y="203"/>
                    <a:pt x="375" y="202"/>
                    <a:pt x="373" y="202"/>
                  </a:cubicBezTo>
                  <a:cubicBezTo>
                    <a:pt x="375" y="201"/>
                    <a:pt x="377" y="200"/>
                    <a:pt x="379" y="199"/>
                  </a:cubicBezTo>
                  <a:cubicBezTo>
                    <a:pt x="379" y="201"/>
                    <a:pt x="378" y="203"/>
                    <a:pt x="378" y="205"/>
                  </a:cubicBezTo>
                  <a:moveTo>
                    <a:pt x="364" y="207"/>
                  </a:moveTo>
                  <a:cubicBezTo>
                    <a:pt x="363" y="209"/>
                    <a:pt x="363" y="211"/>
                    <a:pt x="362" y="214"/>
                  </a:cubicBezTo>
                  <a:cubicBezTo>
                    <a:pt x="360" y="214"/>
                    <a:pt x="357" y="216"/>
                    <a:pt x="356" y="219"/>
                  </a:cubicBezTo>
                  <a:cubicBezTo>
                    <a:pt x="354" y="218"/>
                    <a:pt x="352" y="220"/>
                    <a:pt x="350" y="222"/>
                  </a:cubicBezTo>
                  <a:cubicBezTo>
                    <a:pt x="349" y="223"/>
                    <a:pt x="349" y="224"/>
                    <a:pt x="348" y="225"/>
                  </a:cubicBezTo>
                  <a:cubicBezTo>
                    <a:pt x="345" y="220"/>
                    <a:pt x="337" y="220"/>
                    <a:pt x="335" y="227"/>
                  </a:cubicBezTo>
                  <a:cubicBezTo>
                    <a:pt x="335" y="228"/>
                    <a:pt x="335" y="229"/>
                    <a:pt x="334" y="230"/>
                  </a:cubicBezTo>
                  <a:cubicBezTo>
                    <a:pt x="332" y="229"/>
                    <a:pt x="329" y="230"/>
                    <a:pt x="327" y="233"/>
                  </a:cubicBezTo>
                  <a:cubicBezTo>
                    <a:pt x="325" y="235"/>
                    <a:pt x="323" y="237"/>
                    <a:pt x="322" y="239"/>
                  </a:cubicBezTo>
                  <a:cubicBezTo>
                    <a:pt x="322" y="238"/>
                    <a:pt x="321" y="237"/>
                    <a:pt x="321" y="236"/>
                  </a:cubicBezTo>
                  <a:cubicBezTo>
                    <a:pt x="321" y="231"/>
                    <a:pt x="313" y="227"/>
                    <a:pt x="310" y="233"/>
                  </a:cubicBezTo>
                  <a:cubicBezTo>
                    <a:pt x="309" y="236"/>
                    <a:pt x="307" y="239"/>
                    <a:pt x="305" y="242"/>
                  </a:cubicBezTo>
                  <a:cubicBezTo>
                    <a:pt x="303" y="239"/>
                    <a:pt x="298" y="238"/>
                    <a:pt x="296" y="242"/>
                  </a:cubicBezTo>
                  <a:cubicBezTo>
                    <a:pt x="295" y="240"/>
                    <a:pt x="293" y="239"/>
                    <a:pt x="292" y="239"/>
                  </a:cubicBezTo>
                  <a:cubicBezTo>
                    <a:pt x="309" y="231"/>
                    <a:pt x="324" y="223"/>
                    <a:pt x="331" y="220"/>
                  </a:cubicBezTo>
                  <a:cubicBezTo>
                    <a:pt x="341" y="216"/>
                    <a:pt x="352" y="211"/>
                    <a:pt x="364" y="206"/>
                  </a:cubicBezTo>
                  <a:cubicBezTo>
                    <a:pt x="364" y="206"/>
                    <a:pt x="364" y="207"/>
                    <a:pt x="364" y="207"/>
                  </a:cubicBezTo>
                  <a:moveTo>
                    <a:pt x="360" y="259"/>
                  </a:moveTo>
                  <a:cubicBezTo>
                    <a:pt x="361" y="258"/>
                    <a:pt x="361" y="257"/>
                    <a:pt x="362" y="255"/>
                  </a:cubicBezTo>
                  <a:cubicBezTo>
                    <a:pt x="362" y="254"/>
                    <a:pt x="363" y="252"/>
                    <a:pt x="363" y="251"/>
                  </a:cubicBezTo>
                  <a:cubicBezTo>
                    <a:pt x="367" y="252"/>
                    <a:pt x="371" y="250"/>
                    <a:pt x="372" y="245"/>
                  </a:cubicBezTo>
                  <a:cubicBezTo>
                    <a:pt x="372" y="243"/>
                    <a:pt x="373" y="240"/>
                    <a:pt x="373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4" y="236"/>
                    <a:pt x="374" y="236"/>
                    <a:pt x="374" y="236"/>
                  </a:cubicBezTo>
                  <a:cubicBezTo>
                    <a:pt x="374" y="238"/>
                    <a:pt x="374" y="240"/>
                    <a:pt x="374" y="242"/>
                  </a:cubicBezTo>
                  <a:cubicBezTo>
                    <a:pt x="372" y="249"/>
                    <a:pt x="367" y="254"/>
                    <a:pt x="360" y="259"/>
                  </a:cubicBezTo>
                  <a:moveTo>
                    <a:pt x="331" y="206"/>
                  </a:moveTo>
                  <a:cubicBezTo>
                    <a:pt x="312" y="213"/>
                    <a:pt x="294" y="221"/>
                    <a:pt x="276" y="228"/>
                  </a:cubicBezTo>
                  <a:cubicBezTo>
                    <a:pt x="263" y="233"/>
                    <a:pt x="239" y="245"/>
                    <a:pt x="222" y="246"/>
                  </a:cubicBezTo>
                  <a:cubicBezTo>
                    <a:pt x="224" y="242"/>
                    <a:pt x="225" y="237"/>
                    <a:pt x="226" y="233"/>
                  </a:cubicBezTo>
                  <a:cubicBezTo>
                    <a:pt x="226" y="232"/>
                    <a:pt x="226" y="232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0"/>
                    <a:pt x="226" y="229"/>
                    <a:pt x="225" y="229"/>
                  </a:cubicBezTo>
                  <a:cubicBezTo>
                    <a:pt x="225" y="229"/>
                    <a:pt x="225" y="229"/>
                    <a:pt x="225" y="229"/>
                  </a:cubicBezTo>
                  <a:cubicBezTo>
                    <a:pt x="227" y="230"/>
                    <a:pt x="230" y="231"/>
                    <a:pt x="232" y="230"/>
                  </a:cubicBezTo>
                  <a:cubicBezTo>
                    <a:pt x="260" y="211"/>
                    <a:pt x="294" y="203"/>
                    <a:pt x="324" y="188"/>
                  </a:cubicBezTo>
                  <a:cubicBezTo>
                    <a:pt x="366" y="168"/>
                    <a:pt x="420" y="143"/>
                    <a:pt x="454" y="109"/>
                  </a:cubicBezTo>
                  <a:cubicBezTo>
                    <a:pt x="442" y="165"/>
                    <a:pt x="379" y="185"/>
                    <a:pt x="331" y="20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7778082" y="2552031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7778083" y="2986643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2421909" y="546795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4771214" y="5451520"/>
            <a:ext cx="5948368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1836969" y="2650939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1836969" y="3028401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50"/>
                            </p:stCondLst>
                            <p:childTnLst>
                              <p:par>
                                <p:cTn id="3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99"/>
                            </p:stCondLst>
                            <p:childTnLst>
                              <p:par>
                                <p:cTn id="4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949"/>
                            </p:stCondLst>
                            <p:childTnLst>
                              <p:par>
                                <p:cTn id="5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699"/>
                            </p:stCondLst>
                            <p:childTnLst>
                              <p:par>
                                <p:cTn id="5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49"/>
                            </p:stCondLst>
                            <p:childTnLst>
                              <p:par>
                                <p:cTn id="6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4022392" y="2159411"/>
            <a:ext cx="3744913" cy="3505532"/>
            <a:chOff x="2857500" y="1678781"/>
            <a:chExt cx="3744913" cy="2727723"/>
          </a:xfrm>
          <a:blipFill>
            <a:blip r:embed="rId15"/>
            <a:stretch>
              <a:fillRect/>
            </a:stretch>
          </a:blipFill>
        </p:grpSpPr>
        <p:sp>
          <p:nvSpPr>
            <p:cNvPr id="22" name="MH_Other_1"/>
            <p:cNvSpPr/>
            <p:nvPr>
              <p:custDataLst>
                <p:tags r:id="rId1"/>
              </p:custDataLst>
            </p:nvPr>
          </p:nvSpPr>
          <p:spPr bwMode="auto">
            <a:xfrm>
              <a:off x="3513139" y="2122885"/>
              <a:ext cx="2619375" cy="2283619"/>
            </a:xfrm>
            <a:custGeom>
              <a:avLst/>
              <a:gdLst>
                <a:gd name="T0" fmla="*/ 2147483646 w 5977"/>
                <a:gd name="T1" fmla="*/ 2147483646 h 6949"/>
                <a:gd name="T2" fmla="*/ 2147483646 w 5977"/>
                <a:gd name="T3" fmla="*/ 2147483646 h 6949"/>
                <a:gd name="T4" fmla="*/ 2147483646 w 5977"/>
                <a:gd name="T5" fmla="*/ 2147483646 h 6949"/>
                <a:gd name="T6" fmla="*/ 2147483646 w 5977"/>
                <a:gd name="T7" fmla="*/ 2147483646 h 6949"/>
                <a:gd name="T8" fmla="*/ 2147483646 w 5977"/>
                <a:gd name="T9" fmla="*/ 2147483646 h 6949"/>
                <a:gd name="T10" fmla="*/ 2147483646 w 5977"/>
                <a:gd name="T11" fmla="*/ 2147483646 h 6949"/>
                <a:gd name="T12" fmla="*/ 2147483646 w 5977"/>
                <a:gd name="T13" fmla="*/ 2147483646 h 6949"/>
                <a:gd name="T14" fmla="*/ 2147483646 w 5977"/>
                <a:gd name="T15" fmla="*/ 2147483646 h 6949"/>
                <a:gd name="T16" fmla="*/ 2147483646 w 5977"/>
                <a:gd name="T17" fmla="*/ 2147483646 h 6949"/>
                <a:gd name="T18" fmla="*/ 2147483646 w 5977"/>
                <a:gd name="T19" fmla="*/ 2147483646 h 6949"/>
                <a:gd name="T20" fmla="*/ 2147483646 w 5977"/>
                <a:gd name="T21" fmla="*/ 2147483646 h 6949"/>
                <a:gd name="T22" fmla="*/ 2147483646 w 5977"/>
                <a:gd name="T23" fmla="*/ 2147483646 h 6949"/>
                <a:gd name="T24" fmla="*/ 0 w 5977"/>
                <a:gd name="T25" fmla="*/ 2147483646 h 6949"/>
                <a:gd name="T26" fmla="*/ 2147483646 w 5977"/>
                <a:gd name="T27" fmla="*/ 2147483646 h 6949"/>
                <a:gd name="T28" fmla="*/ 2147483646 w 5977"/>
                <a:gd name="T29" fmla="*/ 2147483646 h 6949"/>
                <a:gd name="T30" fmla="*/ 2147483646 w 5977"/>
                <a:gd name="T31" fmla="*/ 2147483646 h 6949"/>
                <a:gd name="T32" fmla="*/ 2147483646 w 5977"/>
                <a:gd name="T33" fmla="*/ 2147483646 h 6949"/>
                <a:gd name="T34" fmla="*/ 2147483646 w 5977"/>
                <a:gd name="T35" fmla="*/ 2147483646 h 6949"/>
                <a:gd name="T36" fmla="*/ 2147483646 w 5977"/>
                <a:gd name="T37" fmla="*/ 2147483646 h 6949"/>
                <a:gd name="T38" fmla="*/ 2147483646 w 5977"/>
                <a:gd name="T39" fmla="*/ 2147483646 h 6949"/>
                <a:gd name="T40" fmla="*/ 2147483646 w 5977"/>
                <a:gd name="T41" fmla="*/ 2147483646 h 6949"/>
                <a:gd name="T42" fmla="*/ 2147483646 w 5977"/>
                <a:gd name="T43" fmla="*/ 2147483646 h 6949"/>
                <a:gd name="T44" fmla="*/ 2147483646 w 5977"/>
                <a:gd name="T45" fmla="*/ 2147483646 h 6949"/>
                <a:gd name="T46" fmla="*/ 2147483646 w 5977"/>
                <a:gd name="T47" fmla="*/ 2147483646 h 6949"/>
                <a:gd name="T48" fmla="*/ 2147483646 w 5977"/>
                <a:gd name="T49" fmla="*/ 2147483646 h 6949"/>
                <a:gd name="T50" fmla="*/ 2147483646 w 5977"/>
                <a:gd name="T51" fmla="*/ 2147483646 h 6949"/>
                <a:gd name="T52" fmla="*/ 2147483646 w 5977"/>
                <a:gd name="T53" fmla="*/ 2147483646 h 6949"/>
                <a:gd name="T54" fmla="*/ 2147483646 w 5977"/>
                <a:gd name="T55" fmla="*/ 2147483646 h 6949"/>
                <a:gd name="T56" fmla="*/ 2147483646 w 5977"/>
                <a:gd name="T57" fmla="*/ 2147483646 h 6949"/>
                <a:gd name="T58" fmla="*/ 2147483646 w 5977"/>
                <a:gd name="T59" fmla="*/ 2147483646 h 6949"/>
                <a:gd name="T60" fmla="*/ 2147483646 w 5977"/>
                <a:gd name="T61" fmla="*/ 2147483646 h 6949"/>
                <a:gd name="T62" fmla="*/ 2147483646 w 5977"/>
                <a:gd name="T63" fmla="*/ 2147483646 h 6949"/>
                <a:gd name="T64" fmla="*/ 2147483646 w 5977"/>
                <a:gd name="T65" fmla="*/ 2147483646 h 6949"/>
                <a:gd name="T66" fmla="*/ 2147483646 w 5977"/>
                <a:gd name="T67" fmla="*/ 2147483646 h 6949"/>
                <a:gd name="T68" fmla="*/ 2147483646 w 5977"/>
                <a:gd name="T69" fmla="*/ 2147483646 h 6949"/>
                <a:gd name="T70" fmla="*/ 2147483646 w 5977"/>
                <a:gd name="T71" fmla="*/ 2147483646 h 6949"/>
                <a:gd name="T72" fmla="*/ 2147483646 w 5977"/>
                <a:gd name="T73" fmla="*/ 2147483646 h 6949"/>
                <a:gd name="T74" fmla="*/ 2147483646 w 5977"/>
                <a:gd name="T75" fmla="*/ 2147483646 h 6949"/>
                <a:gd name="T76" fmla="*/ 2147483646 w 5977"/>
                <a:gd name="T77" fmla="*/ 0 h 6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77" h="6949">
                  <a:moveTo>
                    <a:pt x="2785" y="0"/>
                  </a:moveTo>
                  <a:cubicBezTo>
                    <a:pt x="2841" y="42"/>
                    <a:pt x="2858" y="134"/>
                    <a:pt x="2880" y="366"/>
                  </a:cubicBezTo>
                  <a:cubicBezTo>
                    <a:pt x="2910" y="674"/>
                    <a:pt x="2891" y="857"/>
                    <a:pt x="2760" y="1513"/>
                  </a:cubicBezTo>
                  <a:cubicBezTo>
                    <a:pt x="2638" y="2133"/>
                    <a:pt x="2639" y="2130"/>
                    <a:pt x="2537" y="1873"/>
                  </a:cubicBezTo>
                  <a:cubicBezTo>
                    <a:pt x="2413" y="1562"/>
                    <a:pt x="2149" y="1060"/>
                    <a:pt x="1997" y="847"/>
                  </a:cubicBezTo>
                  <a:cubicBezTo>
                    <a:pt x="1912" y="730"/>
                    <a:pt x="1834" y="619"/>
                    <a:pt x="1824" y="603"/>
                  </a:cubicBezTo>
                  <a:cubicBezTo>
                    <a:pt x="1821" y="599"/>
                    <a:pt x="1822" y="588"/>
                    <a:pt x="1825" y="573"/>
                  </a:cubicBezTo>
                  <a:cubicBezTo>
                    <a:pt x="1802" y="607"/>
                    <a:pt x="1779" y="639"/>
                    <a:pt x="1753" y="670"/>
                  </a:cubicBezTo>
                  <a:cubicBezTo>
                    <a:pt x="1818" y="723"/>
                    <a:pt x="2054" y="1118"/>
                    <a:pt x="2190" y="1400"/>
                  </a:cubicBezTo>
                  <a:cubicBezTo>
                    <a:pt x="2346" y="1724"/>
                    <a:pt x="2539" y="2359"/>
                    <a:pt x="2538" y="2541"/>
                  </a:cubicBezTo>
                  <a:cubicBezTo>
                    <a:pt x="2537" y="2685"/>
                    <a:pt x="2494" y="2855"/>
                    <a:pt x="2446" y="2903"/>
                  </a:cubicBezTo>
                  <a:cubicBezTo>
                    <a:pt x="2409" y="2940"/>
                    <a:pt x="2382" y="2926"/>
                    <a:pt x="2222" y="2790"/>
                  </a:cubicBezTo>
                  <a:cubicBezTo>
                    <a:pt x="1978" y="2584"/>
                    <a:pt x="1756" y="2436"/>
                    <a:pt x="1436" y="2266"/>
                  </a:cubicBezTo>
                  <a:cubicBezTo>
                    <a:pt x="1187" y="2133"/>
                    <a:pt x="694" y="1925"/>
                    <a:pt x="535" y="1885"/>
                  </a:cubicBezTo>
                  <a:cubicBezTo>
                    <a:pt x="470" y="1868"/>
                    <a:pt x="435" y="1856"/>
                    <a:pt x="420" y="1823"/>
                  </a:cubicBezTo>
                  <a:cubicBezTo>
                    <a:pt x="408" y="1868"/>
                    <a:pt x="393" y="1913"/>
                    <a:pt x="376" y="1956"/>
                  </a:cubicBezTo>
                  <a:cubicBezTo>
                    <a:pt x="383" y="1953"/>
                    <a:pt x="389" y="1951"/>
                    <a:pt x="395" y="1951"/>
                  </a:cubicBezTo>
                  <a:cubicBezTo>
                    <a:pt x="549" y="1951"/>
                    <a:pt x="1204" y="2247"/>
                    <a:pt x="1565" y="2480"/>
                  </a:cubicBezTo>
                  <a:cubicBezTo>
                    <a:pt x="1801" y="2632"/>
                    <a:pt x="2168" y="2981"/>
                    <a:pt x="2287" y="3167"/>
                  </a:cubicBezTo>
                  <a:cubicBezTo>
                    <a:pt x="2358" y="3279"/>
                    <a:pt x="2375" y="3338"/>
                    <a:pt x="2389" y="3537"/>
                  </a:cubicBezTo>
                  <a:cubicBezTo>
                    <a:pt x="2407" y="3784"/>
                    <a:pt x="2356" y="4253"/>
                    <a:pt x="2309" y="4282"/>
                  </a:cubicBezTo>
                  <a:cubicBezTo>
                    <a:pt x="2294" y="4291"/>
                    <a:pt x="2216" y="4272"/>
                    <a:pt x="2135" y="4240"/>
                  </a:cubicBezTo>
                  <a:cubicBezTo>
                    <a:pt x="1771" y="4095"/>
                    <a:pt x="1129" y="3975"/>
                    <a:pt x="401" y="3915"/>
                  </a:cubicBezTo>
                  <a:cubicBezTo>
                    <a:pt x="234" y="3901"/>
                    <a:pt x="89" y="3886"/>
                    <a:pt x="12" y="3875"/>
                  </a:cubicBezTo>
                  <a:cubicBezTo>
                    <a:pt x="12" y="3877"/>
                    <a:pt x="12" y="3878"/>
                    <a:pt x="12" y="3880"/>
                  </a:cubicBezTo>
                  <a:cubicBezTo>
                    <a:pt x="12" y="3939"/>
                    <a:pt x="8" y="3997"/>
                    <a:pt x="0" y="4054"/>
                  </a:cubicBezTo>
                  <a:lnTo>
                    <a:pt x="229" y="4057"/>
                  </a:lnTo>
                  <a:cubicBezTo>
                    <a:pt x="1035" y="4066"/>
                    <a:pt x="1849" y="4284"/>
                    <a:pt x="2184" y="4580"/>
                  </a:cubicBezTo>
                  <a:cubicBezTo>
                    <a:pt x="2296" y="4678"/>
                    <a:pt x="2311" y="4707"/>
                    <a:pt x="2329" y="4848"/>
                  </a:cubicBezTo>
                  <a:cubicBezTo>
                    <a:pt x="2353" y="5035"/>
                    <a:pt x="2303" y="5720"/>
                    <a:pt x="2243" y="6033"/>
                  </a:cubicBezTo>
                  <a:cubicBezTo>
                    <a:pt x="2219" y="6155"/>
                    <a:pt x="2177" y="6286"/>
                    <a:pt x="2148" y="6324"/>
                  </a:cubicBezTo>
                  <a:cubicBezTo>
                    <a:pt x="2078" y="6419"/>
                    <a:pt x="1739" y="6599"/>
                    <a:pt x="1565" y="6635"/>
                  </a:cubicBezTo>
                  <a:cubicBezTo>
                    <a:pt x="1488" y="6651"/>
                    <a:pt x="1312" y="6682"/>
                    <a:pt x="1175" y="6704"/>
                  </a:cubicBezTo>
                  <a:cubicBezTo>
                    <a:pt x="1037" y="6727"/>
                    <a:pt x="917" y="6752"/>
                    <a:pt x="908" y="6761"/>
                  </a:cubicBezTo>
                  <a:cubicBezTo>
                    <a:pt x="846" y="6823"/>
                    <a:pt x="1154" y="6882"/>
                    <a:pt x="1733" y="6919"/>
                  </a:cubicBezTo>
                  <a:cubicBezTo>
                    <a:pt x="2214" y="6949"/>
                    <a:pt x="3600" y="6930"/>
                    <a:pt x="3978" y="6888"/>
                  </a:cubicBezTo>
                  <a:cubicBezTo>
                    <a:pt x="4141" y="6870"/>
                    <a:pt x="4313" y="6840"/>
                    <a:pt x="4359" y="6821"/>
                  </a:cubicBezTo>
                  <a:lnTo>
                    <a:pt x="4444" y="6786"/>
                  </a:lnTo>
                  <a:lnTo>
                    <a:pt x="4380" y="6752"/>
                  </a:lnTo>
                  <a:cubicBezTo>
                    <a:pt x="4344" y="6733"/>
                    <a:pt x="4169" y="6699"/>
                    <a:pt x="3990" y="6677"/>
                  </a:cubicBezTo>
                  <a:cubicBezTo>
                    <a:pt x="3636" y="6633"/>
                    <a:pt x="3384" y="6538"/>
                    <a:pt x="3223" y="6387"/>
                  </a:cubicBezTo>
                  <a:cubicBezTo>
                    <a:pt x="3147" y="6317"/>
                    <a:pt x="3136" y="6284"/>
                    <a:pt x="3121" y="6098"/>
                  </a:cubicBezTo>
                  <a:cubicBezTo>
                    <a:pt x="3098" y="5808"/>
                    <a:pt x="3092" y="5584"/>
                    <a:pt x="3098" y="5147"/>
                  </a:cubicBezTo>
                  <a:lnTo>
                    <a:pt x="3103" y="4773"/>
                  </a:lnTo>
                  <a:lnTo>
                    <a:pt x="3201" y="4665"/>
                  </a:lnTo>
                  <a:cubicBezTo>
                    <a:pt x="3389" y="4458"/>
                    <a:pt x="3879" y="4281"/>
                    <a:pt x="4614" y="4157"/>
                  </a:cubicBezTo>
                  <a:cubicBezTo>
                    <a:pt x="4997" y="4092"/>
                    <a:pt x="5912" y="4000"/>
                    <a:pt x="5966" y="4021"/>
                  </a:cubicBezTo>
                  <a:cubicBezTo>
                    <a:pt x="5969" y="4022"/>
                    <a:pt x="5973" y="4026"/>
                    <a:pt x="5977" y="4030"/>
                  </a:cubicBezTo>
                  <a:cubicBezTo>
                    <a:pt x="5971" y="3983"/>
                    <a:pt x="5968" y="3935"/>
                    <a:pt x="5968" y="3887"/>
                  </a:cubicBezTo>
                  <a:cubicBezTo>
                    <a:pt x="5968" y="3867"/>
                    <a:pt x="5969" y="3848"/>
                    <a:pt x="5970" y="3829"/>
                  </a:cubicBezTo>
                  <a:cubicBezTo>
                    <a:pt x="5961" y="3854"/>
                    <a:pt x="5951" y="3871"/>
                    <a:pt x="5942" y="3877"/>
                  </a:cubicBezTo>
                  <a:cubicBezTo>
                    <a:pt x="5925" y="3888"/>
                    <a:pt x="5821" y="3898"/>
                    <a:pt x="5710" y="3898"/>
                  </a:cubicBezTo>
                  <a:cubicBezTo>
                    <a:pt x="5247" y="3899"/>
                    <a:pt x="4355" y="4013"/>
                    <a:pt x="3586" y="4169"/>
                  </a:cubicBezTo>
                  <a:cubicBezTo>
                    <a:pt x="3302" y="4226"/>
                    <a:pt x="3085" y="4257"/>
                    <a:pt x="3071" y="4243"/>
                  </a:cubicBezTo>
                  <a:cubicBezTo>
                    <a:pt x="3043" y="4215"/>
                    <a:pt x="2962" y="3612"/>
                    <a:pt x="2962" y="3431"/>
                  </a:cubicBezTo>
                  <a:cubicBezTo>
                    <a:pt x="2962" y="3287"/>
                    <a:pt x="3037" y="3185"/>
                    <a:pt x="3308" y="2959"/>
                  </a:cubicBezTo>
                  <a:cubicBezTo>
                    <a:pt x="3708" y="2626"/>
                    <a:pt x="4264" y="2412"/>
                    <a:pt x="5130" y="2260"/>
                  </a:cubicBezTo>
                  <a:lnTo>
                    <a:pt x="5462" y="2202"/>
                  </a:lnTo>
                  <a:cubicBezTo>
                    <a:pt x="5441" y="2169"/>
                    <a:pt x="5420" y="2136"/>
                    <a:pt x="5403" y="2101"/>
                  </a:cubicBezTo>
                  <a:cubicBezTo>
                    <a:pt x="5400" y="2110"/>
                    <a:pt x="5397" y="2116"/>
                    <a:pt x="5391" y="2119"/>
                  </a:cubicBezTo>
                  <a:cubicBezTo>
                    <a:pt x="5374" y="2130"/>
                    <a:pt x="5204" y="2161"/>
                    <a:pt x="5015" y="2189"/>
                  </a:cubicBezTo>
                  <a:cubicBezTo>
                    <a:pt x="4603" y="2249"/>
                    <a:pt x="4090" y="2371"/>
                    <a:pt x="3824" y="2471"/>
                  </a:cubicBezTo>
                  <a:cubicBezTo>
                    <a:pt x="3718" y="2511"/>
                    <a:pt x="3480" y="2623"/>
                    <a:pt x="3296" y="2720"/>
                  </a:cubicBezTo>
                  <a:cubicBezTo>
                    <a:pt x="2967" y="2892"/>
                    <a:pt x="2959" y="2895"/>
                    <a:pt x="2916" y="2840"/>
                  </a:cubicBezTo>
                  <a:cubicBezTo>
                    <a:pt x="2888" y="2802"/>
                    <a:pt x="2878" y="2747"/>
                    <a:pt x="2887" y="2673"/>
                  </a:cubicBezTo>
                  <a:cubicBezTo>
                    <a:pt x="2899" y="2585"/>
                    <a:pt x="2938" y="2526"/>
                    <a:pt x="3083" y="2377"/>
                  </a:cubicBezTo>
                  <a:cubicBezTo>
                    <a:pt x="3474" y="1976"/>
                    <a:pt x="3779" y="1561"/>
                    <a:pt x="3990" y="1139"/>
                  </a:cubicBezTo>
                  <a:cubicBezTo>
                    <a:pt x="4014" y="1091"/>
                    <a:pt x="4038" y="1048"/>
                    <a:pt x="4059" y="1013"/>
                  </a:cubicBezTo>
                  <a:cubicBezTo>
                    <a:pt x="4029" y="994"/>
                    <a:pt x="4001" y="975"/>
                    <a:pt x="3973" y="953"/>
                  </a:cubicBezTo>
                  <a:cubicBezTo>
                    <a:pt x="3895" y="1157"/>
                    <a:pt x="3635" y="1579"/>
                    <a:pt x="3418" y="1832"/>
                  </a:cubicBezTo>
                  <a:cubicBezTo>
                    <a:pt x="3264" y="2012"/>
                    <a:pt x="2893" y="2318"/>
                    <a:pt x="2830" y="2318"/>
                  </a:cubicBezTo>
                  <a:cubicBezTo>
                    <a:pt x="2793" y="2318"/>
                    <a:pt x="2789" y="2289"/>
                    <a:pt x="2806" y="2127"/>
                  </a:cubicBezTo>
                  <a:cubicBezTo>
                    <a:pt x="2817" y="2022"/>
                    <a:pt x="2845" y="1835"/>
                    <a:pt x="2867" y="1711"/>
                  </a:cubicBezTo>
                  <a:cubicBezTo>
                    <a:pt x="2974" y="1120"/>
                    <a:pt x="2996" y="891"/>
                    <a:pt x="2979" y="540"/>
                  </a:cubicBezTo>
                  <a:cubicBezTo>
                    <a:pt x="2970" y="346"/>
                    <a:pt x="2955" y="140"/>
                    <a:pt x="2946" y="84"/>
                  </a:cubicBezTo>
                  <a:lnTo>
                    <a:pt x="2932" y="1"/>
                  </a:lnTo>
                  <a:cubicBezTo>
                    <a:pt x="2909" y="2"/>
                    <a:pt x="2886" y="3"/>
                    <a:pt x="2863" y="3"/>
                  </a:cubicBezTo>
                  <a:cubicBezTo>
                    <a:pt x="2836" y="3"/>
                    <a:pt x="2811" y="2"/>
                    <a:pt x="278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" name="MH_Other_2"/>
            <p:cNvSpPr>
              <a:spLocks noChangeArrowheads="1"/>
            </p:cNvSpPr>
            <p:nvPr>
              <p:custDataLst>
                <p:tags r:id="rId2"/>
              </p:custDataLst>
            </p:nvPr>
          </p:nvSpPr>
          <p:spPr bwMode="auto">
            <a:xfrm>
              <a:off x="2857500" y="3125392"/>
              <a:ext cx="711200" cy="534590"/>
            </a:xfrm>
            <a:prstGeom prst="ellipse">
              <a:avLst/>
            </a:prstGeom>
            <a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4" name="MH_Other_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3052764" y="2402681"/>
              <a:ext cx="712787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5" name="MH_Other_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3673475" y="2006204"/>
              <a:ext cx="712788" cy="533400"/>
            </a:xfrm>
            <a:prstGeom prst="ellipse">
              <a:avLst/>
            </a:prstGeom>
            <a:grpFill/>
            <a:ln>
              <a:noFill/>
            </a:ln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6" name="MH_Other_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4465639" y="1678781"/>
              <a:ext cx="712787" cy="534591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7" name="MH_Other_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5178425" y="2120504"/>
              <a:ext cx="712788" cy="534590"/>
            </a:xfrm>
            <a:prstGeom prst="ellipse">
              <a:avLst/>
            </a:prstGeom>
            <a:blipFill>
              <a:blip r:embed="rId1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8" name="MH_Other_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5775325" y="2584847"/>
              <a:ext cx="712788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9" name="MH_Other_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891213" y="3264694"/>
              <a:ext cx="711200" cy="533400"/>
            </a:xfrm>
            <a:prstGeom prst="ellipse">
              <a:avLst/>
            </a:prstGeom>
            <a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6"/>
            </a:fillRef>
            <a:effectRef idx="1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30" name="MH_Other_9"/>
            <p:cNvSpPr/>
            <p:nvPr>
              <p:custDataLst>
                <p:tags r:id="rId9"/>
              </p:custDataLst>
            </p:nvPr>
          </p:nvSpPr>
          <p:spPr bwMode="auto">
            <a:xfrm>
              <a:off x="2982914" y="3248026"/>
              <a:ext cx="458787" cy="289322"/>
            </a:xfrm>
            <a:custGeom>
              <a:avLst/>
              <a:gdLst>
                <a:gd name="T0" fmla="*/ 1134092 w 2300288"/>
                <a:gd name="T1" fmla="*/ 968860 h 1936750"/>
                <a:gd name="T2" fmla="*/ 1214775 w 2300288"/>
                <a:gd name="T3" fmla="*/ 1049028 h 1936750"/>
                <a:gd name="T4" fmla="*/ 1216884 w 2300288"/>
                <a:gd name="T5" fmla="*/ 1064537 h 1936750"/>
                <a:gd name="T6" fmla="*/ 1151230 w 2300288"/>
                <a:gd name="T7" fmla="*/ 1136031 h 1936750"/>
                <a:gd name="T8" fmla="*/ 1182871 w 2300288"/>
                <a:gd name="T9" fmla="*/ 1247216 h 1936750"/>
                <a:gd name="T10" fmla="*/ 1204228 w 2300288"/>
                <a:gd name="T11" fmla="*/ 1413599 h 1936750"/>
                <a:gd name="T12" fmla="*/ 1046025 w 2300288"/>
                <a:gd name="T13" fmla="*/ 1361555 h 1936750"/>
                <a:gd name="T14" fmla="*/ 1071074 w 2300288"/>
                <a:gd name="T15" fmla="*/ 1209103 h 1936750"/>
                <a:gd name="T16" fmla="*/ 1033632 w 2300288"/>
                <a:gd name="T17" fmla="*/ 1075313 h 1936750"/>
                <a:gd name="T18" fmla="*/ 1028095 w 2300288"/>
                <a:gd name="T19" fmla="*/ 1060068 h 1936750"/>
                <a:gd name="T20" fmla="*/ 1033632 w 2300288"/>
                <a:gd name="T21" fmla="*/ 1045086 h 1936750"/>
                <a:gd name="T22" fmla="*/ 1116162 w 2300288"/>
                <a:gd name="T23" fmla="*/ 967020 h 1936750"/>
                <a:gd name="T24" fmla="*/ 1415999 w 2300288"/>
                <a:gd name="T25" fmla="*/ 862909 h 1936750"/>
                <a:gd name="T26" fmla="*/ 1591713 w 2300288"/>
                <a:gd name="T27" fmla="*/ 924102 h 1936750"/>
                <a:gd name="T28" fmla="*/ 1763745 w 2300288"/>
                <a:gd name="T29" fmla="*/ 983456 h 1936750"/>
                <a:gd name="T30" fmla="*/ 1808726 w 2300288"/>
                <a:gd name="T31" fmla="*/ 1009194 h 1936750"/>
                <a:gd name="T32" fmla="*/ 1836345 w 2300288"/>
                <a:gd name="T33" fmla="*/ 1041235 h 1936750"/>
                <a:gd name="T34" fmla="*/ 1870541 w 2300288"/>
                <a:gd name="T35" fmla="*/ 1114771 h 1936750"/>
                <a:gd name="T36" fmla="*/ 1893952 w 2300288"/>
                <a:gd name="T37" fmla="*/ 1212469 h 1936750"/>
                <a:gd name="T38" fmla="*/ 1905000 w 2300288"/>
                <a:gd name="T39" fmla="*/ 1335643 h 1936750"/>
                <a:gd name="T40" fmla="*/ 1899740 w 2300288"/>
                <a:gd name="T41" fmla="*/ 1362957 h 1936750"/>
                <a:gd name="T42" fmla="*/ 1874487 w 2300288"/>
                <a:gd name="T43" fmla="*/ 1383704 h 1936750"/>
                <a:gd name="T44" fmla="*/ 1781895 w 2300288"/>
                <a:gd name="T45" fmla="*/ 1418897 h 1936750"/>
                <a:gd name="T46" fmla="*/ 1625909 w 2300288"/>
                <a:gd name="T47" fmla="*/ 1447524 h 1936750"/>
                <a:gd name="T48" fmla="*/ 1404950 w 2300288"/>
                <a:gd name="T49" fmla="*/ 1464857 h 1936750"/>
                <a:gd name="T50" fmla="*/ 948915 w 2300288"/>
                <a:gd name="T51" fmla="*/ 1532887 h 1936750"/>
                <a:gd name="T52" fmla="*/ 96732 w 2300288"/>
                <a:gd name="T53" fmla="*/ 835367 h 1936750"/>
                <a:gd name="T54" fmla="*/ 1152637 w 2300288"/>
                <a:gd name="T55" fmla="*/ 1576 h 1936750"/>
                <a:gd name="T56" fmla="*/ 1203190 w 2300288"/>
                <a:gd name="T57" fmla="*/ 12613 h 1936750"/>
                <a:gd name="T58" fmla="*/ 1249793 w 2300288"/>
                <a:gd name="T59" fmla="*/ 32847 h 1936750"/>
                <a:gd name="T60" fmla="*/ 1292446 w 2300288"/>
                <a:gd name="T61" fmla="*/ 62015 h 1936750"/>
                <a:gd name="T62" fmla="*/ 1357480 w 2300288"/>
                <a:gd name="T63" fmla="*/ 134804 h 1936750"/>
                <a:gd name="T64" fmla="*/ 1402767 w 2300288"/>
                <a:gd name="T65" fmla="*/ 235972 h 1936750"/>
                <a:gd name="T66" fmla="*/ 1414352 w 2300288"/>
                <a:gd name="T67" fmla="*/ 301403 h 1936750"/>
                <a:gd name="T68" fmla="*/ 1414615 w 2300288"/>
                <a:gd name="T69" fmla="*/ 367360 h 1936750"/>
                <a:gd name="T70" fmla="*/ 1402767 w 2300288"/>
                <a:gd name="T71" fmla="*/ 444090 h 1936750"/>
                <a:gd name="T72" fmla="*/ 1379596 w 2300288"/>
                <a:gd name="T73" fmla="*/ 521346 h 1936750"/>
                <a:gd name="T74" fmla="*/ 1346158 w 2300288"/>
                <a:gd name="T75" fmla="*/ 595186 h 1936750"/>
                <a:gd name="T76" fmla="*/ 1304295 w 2300288"/>
                <a:gd name="T77" fmla="*/ 661143 h 1936750"/>
                <a:gd name="T78" fmla="*/ 1223990 w 2300288"/>
                <a:gd name="T79" fmla="*/ 866108 h 1936750"/>
                <a:gd name="T80" fmla="*/ 1146318 w 2300288"/>
                <a:gd name="T81" fmla="*/ 934430 h 1936750"/>
                <a:gd name="T82" fmla="*/ 1120778 w 2300288"/>
                <a:gd name="T83" fmla="*/ 944678 h 1936750"/>
                <a:gd name="T84" fmla="*/ 1086550 w 2300288"/>
                <a:gd name="T85" fmla="*/ 925758 h 1936750"/>
                <a:gd name="T86" fmla="*/ 993607 w 2300288"/>
                <a:gd name="T87" fmla="*/ 837202 h 1936750"/>
                <a:gd name="T88" fmla="*/ 928310 w 2300288"/>
                <a:gd name="T89" fmla="*/ 643274 h 1936750"/>
                <a:gd name="T90" fmla="*/ 888553 w 2300288"/>
                <a:gd name="T91" fmla="*/ 574427 h 1936750"/>
                <a:gd name="T92" fmla="*/ 858011 w 2300288"/>
                <a:gd name="T93" fmla="*/ 499273 h 1936750"/>
                <a:gd name="T94" fmla="*/ 837737 w 2300288"/>
                <a:gd name="T95" fmla="*/ 421754 h 1936750"/>
                <a:gd name="T96" fmla="*/ 829575 w 2300288"/>
                <a:gd name="T97" fmla="*/ 346075 h 1936750"/>
                <a:gd name="T98" fmla="*/ 832734 w 2300288"/>
                <a:gd name="T99" fmla="*/ 284848 h 1936750"/>
                <a:gd name="T100" fmla="*/ 852482 w 2300288"/>
                <a:gd name="T101" fmla="*/ 204965 h 1936750"/>
                <a:gd name="T102" fmla="*/ 905667 w 2300288"/>
                <a:gd name="T103" fmla="*/ 109840 h 1936750"/>
                <a:gd name="T104" fmla="*/ 964645 w 2300288"/>
                <a:gd name="T105" fmla="*/ 52818 h 1936750"/>
                <a:gd name="T106" fmla="*/ 1008615 w 2300288"/>
                <a:gd name="T107" fmla="*/ 26277 h 1936750"/>
                <a:gd name="T108" fmla="*/ 1056535 w 2300288"/>
                <a:gd name="T109" fmla="*/ 8671 h 1936750"/>
                <a:gd name="T110" fmla="*/ 1107614 w 2300288"/>
                <a:gd name="T111" fmla="*/ 262 h 19367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00288" h="1936750">
                  <a:moveTo>
                    <a:pt x="1352860" y="1166813"/>
                  </a:moveTo>
                  <a:lnTo>
                    <a:pt x="1355725" y="1166813"/>
                  </a:lnTo>
                  <a:lnTo>
                    <a:pt x="1358272" y="1166813"/>
                  </a:lnTo>
                  <a:lnTo>
                    <a:pt x="1361456" y="1167131"/>
                  </a:lnTo>
                  <a:lnTo>
                    <a:pt x="1364003" y="1168083"/>
                  </a:lnTo>
                  <a:lnTo>
                    <a:pt x="1366869" y="1168718"/>
                  </a:lnTo>
                  <a:lnTo>
                    <a:pt x="1369416" y="1170306"/>
                  </a:lnTo>
                  <a:lnTo>
                    <a:pt x="1371644" y="1171258"/>
                  </a:lnTo>
                  <a:lnTo>
                    <a:pt x="1374192" y="1173163"/>
                  </a:lnTo>
                  <a:lnTo>
                    <a:pt x="1376420" y="1175386"/>
                  </a:lnTo>
                  <a:lnTo>
                    <a:pt x="1461429" y="1260158"/>
                  </a:lnTo>
                  <a:lnTo>
                    <a:pt x="1463339" y="1262381"/>
                  </a:lnTo>
                  <a:lnTo>
                    <a:pt x="1465249" y="1264603"/>
                  </a:lnTo>
                  <a:lnTo>
                    <a:pt x="1466841" y="1267143"/>
                  </a:lnTo>
                  <a:lnTo>
                    <a:pt x="1467797" y="1269683"/>
                  </a:lnTo>
                  <a:lnTo>
                    <a:pt x="1469070" y="1272223"/>
                  </a:lnTo>
                  <a:lnTo>
                    <a:pt x="1469388" y="1275081"/>
                  </a:lnTo>
                  <a:lnTo>
                    <a:pt x="1469707" y="1277938"/>
                  </a:lnTo>
                  <a:lnTo>
                    <a:pt x="1470025" y="1280478"/>
                  </a:lnTo>
                  <a:lnTo>
                    <a:pt x="1469707" y="1283336"/>
                  </a:lnTo>
                  <a:lnTo>
                    <a:pt x="1469388" y="1285876"/>
                  </a:lnTo>
                  <a:lnTo>
                    <a:pt x="1469070" y="1289051"/>
                  </a:lnTo>
                  <a:lnTo>
                    <a:pt x="1467797" y="1291591"/>
                  </a:lnTo>
                  <a:lnTo>
                    <a:pt x="1466841" y="1294131"/>
                  </a:lnTo>
                  <a:lnTo>
                    <a:pt x="1465249" y="1296671"/>
                  </a:lnTo>
                  <a:lnTo>
                    <a:pt x="1463339" y="1298893"/>
                  </a:lnTo>
                  <a:lnTo>
                    <a:pt x="1461429" y="1301116"/>
                  </a:lnTo>
                  <a:lnTo>
                    <a:pt x="1390111" y="1372236"/>
                  </a:lnTo>
                  <a:lnTo>
                    <a:pt x="1396160" y="1386206"/>
                  </a:lnTo>
                  <a:lnTo>
                    <a:pt x="1401573" y="1402081"/>
                  </a:lnTo>
                  <a:lnTo>
                    <a:pt x="1407304" y="1420178"/>
                  </a:lnTo>
                  <a:lnTo>
                    <a:pt x="1412716" y="1439228"/>
                  </a:lnTo>
                  <a:lnTo>
                    <a:pt x="1418447" y="1460501"/>
                  </a:lnTo>
                  <a:lnTo>
                    <a:pt x="1423541" y="1483043"/>
                  </a:lnTo>
                  <a:lnTo>
                    <a:pt x="1428317" y="1506538"/>
                  </a:lnTo>
                  <a:lnTo>
                    <a:pt x="1433093" y="1531938"/>
                  </a:lnTo>
                  <a:lnTo>
                    <a:pt x="1437550" y="1558608"/>
                  </a:lnTo>
                  <a:lnTo>
                    <a:pt x="1441689" y="1586231"/>
                  </a:lnTo>
                  <a:lnTo>
                    <a:pt x="1445191" y="1614806"/>
                  </a:lnTo>
                  <a:lnTo>
                    <a:pt x="1448693" y="1644651"/>
                  </a:lnTo>
                  <a:lnTo>
                    <a:pt x="1451559" y="1675448"/>
                  </a:lnTo>
                  <a:lnTo>
                    <a:pt x="1454106" y="1707516"/>
                  </a:lnTo>
                  <a:lnTo>
                    <a:pt x="1456016" y="1739901"/>
                  </a:lnTo>
                  <a:lnTo>
                    <a:pt x="1457608" y="1773238"/>
                  </a:lnTo>
                  <a:lnTo>
                    <a:pt x="1254161" y="1773238"/>
                  </a:lnTo>
                  <a:lnTo>
                    <a:pt x="1255753" y="1739901"/>
                  </a:lnTo>
                  <a:lnTo>
                    <a:pt x="1257344" y="1707516"/>
                  </a:lnTo>
                  <a:lnTo>
                    <a:pt x="1260210" y="1675448"/>
                  </a:lnTo>
                  <a:lnTo>
                    <a:pt x="1263075" y="1644651"/>
                  </a:lnTo>
                  <a:lnTo>
                    <a:pt x="1266259" y="1614806"/>
                  </a:lnTo>
                  <a:lnTo>
                    <a:pt x="1270080" y="1586231"/>
                  </a:lnTo>
                  <a:lnTo>
                    <a:pt x="1274219" y="1558608"/>
                  </a:lnTo>
                  <a:lnTo>
                    <a:pt x="1278676" y="1531938"/>
                  </a:lnTo>
                  <a:lnTo>
                    <a:pt x="1283452" y="1506538"/>
                  </a:lnTo>
                  <a:lnTo>
                    <a:pt x="1288228" y="1483043"/>
                  </a:lnTo>
                  <a:lnTo>
                    <a:pt x="1293322" y="1460501"/>
                  </a:lnTo>
                  <a:lnTo>
                    <a:pt x="1298734" y="1439228"/>
                  </a:lnTo>
                  <a:lnTo>
                    <a:pt x="1304465" y="1419861"/>
                  </a:lnTo>
                  <a:lnTo>
                    <a:pt x="1309878" y="1402081"/>
                  </a:lnTo>
                  <a:lnTo>
                    <a:pt x="1315609" y="1386206"/>
                  </a:lnTo>
                  <a:lnTo>
                    <a:pt x="1321340" y="1371918"/>
                  </a:lnTo>
                  <a:lnTo>
                    <a:pt x="1250022" y="1301116"/>
                  </a:lnTo>
                  <a:lnTo>
                    <a:pt x="1248111" y="1298893"/>
                  </a:lnTo>
                  <a:lnTo>
                    <a:pt x="1246519" y="1296671"/>
                  </a:lnTo>
                  <a:lnTo>
                    <a:pt x="1244927" y="1294131"/>
                  </a:lnTo>
                  <a:lnTo>
                    <a:pt x="1243654" y="1291591"/>
                  </a:lnTo>
                  <a:lnTo>
                    <a:pt x="1242699" y="1289051"/>
                  </a:lnTo>
                  <a:lnTo>
                    <a:pt x="1242380" y="1285876"/>
                  </a:lnTo>
                  <a:lnTo>
                    <a:pt x="1242062" y="1283336"/>
                  </a:lnTo>
                  <a:lnTo>
                    <a:pt x="1241425" y="1280478"/>
                  </a:lnTo>
                  <a:lnTo>
                    <a:pt x="1242062" y="1277938"/>
                  </a:lnTo>
                  <a:lnTo>
                    <a:pt x="1242380" y="1275081"/>
                  </a:lnTo>
                  <a:lnTo>
                    <a:pt x="1243017" y="1272223"/>
                  </a:lnTo>
                  <a:lnTo>
                    <a:pt x="1243654" y="1269683"/>
                  </a:lnTo>
                  <a:lnTo>
                    <a:pt x="1244927" y="1267143"/>
                  </a:lnTo>
                  <a:lnTo>
                    <a:pt x="1246519" y="1264603"/>
                  </a:lnTo>
                  <a:lnTo>
                    <a:pt x="1248111" y="1262381"/>
                  </a:lnTo>
                  <a:lnTo>
                    <a:pt x="1250340" y="1260158"/>
                  </a:lnTo>
                  <a:lnTo>
                    <a:pt x="1335030" y="1175386"/>
                  </a:lnTo>
                  <a:lnTo>
                    <a:pt x="1337259" y="1173163"/>
                  </a:lnTo>
                  <a:lnTo>
                    <a:pt x="1339806" y="1171258"/>
                  </a:lnTo>
                  <a:lnTo>
                    <a:pt x="1342035" y="1170306"/>
                  </a:lnTo>
                  <a:lnTo>
                    <a:pt x="1344582" y="1168718"/>
                  </a:lnTo>
                  <a:lnTo>
                    <a:pt x="1347766" y="1168083"/>
                  </a:lnTo>
                  <a:lnTo>
                    <a:pt x="1350313" y="1167131"/>
                  </a:lnTo>
                  <a:lnTo>
                    <a:pt x="1352860" y="1166813"/>
                  </a:lnTo>
                  <a:close/>
                  <a:moveTo>
                    <a:pt x="1634223" y="1009650"/>
                  </a:moveTo>
                  <a:lnTo>
                    <a:pt x="1652963" y="1018533"/>
                  </a:lnTo>
                  <a:lnTo>
                    <a:pt x="1672339" y="1027098"/>
                  </a:lnTo>
                  <a:lnTo>
                    <a:pt x="1691079" y="1034712"/>
                  </a:lnTo>
                  <a:lnTo>
                    <a:pt x="1709819" y="1042326"/>
                  </a:lnTo>
                  <a:lnTo>
                    <a:pt x="1728241" y="1049939"/>
                  </a:lnTo>
                  <a:lnTo>
                    <a:pt x="1746663" y="1057236"/>
                  </a:lnTo>
                  <a:lnTo>
                    <a:pt x="1783191" y="1070560"/>
                  </a:lnTo>
                  <a:lnTo>
                    <a:pt x="1819083" y="1082932"/>
                  </a:lnTo>
                  <a:lnTo>
                    <a:pt x="1854022" y="1094670"/>
                  </a:lnTo>
                  <a:lnTo>
                    <a:pt x="1888325" y="1105773"/>
                  </a:lnTo>
                  <a:lnTo>
                    <a:pt x="1921994" y="1116242"/>
                  </a:lnTo>
                  <a:lnTo>
                    <a:pt x="1986155" y="1136545"/>
                  </a:lnTo>
                  <a:lnTo>
                    <a:pt x="2017282" y="1146379"/>
                  </a:lnTo>
                  <a:lnTo>
                    <a:pt x="2046821" y="1156213"/>
                  </a:lnTo>
                  <a:lnTo>
                    <a:pt x="2075408" y="1166682"/>
                  </a:lnTo>
                  <a:lnTo>
                    <a:pt x="2103042" y="1176834"/>
                  </a:lnTo>
                  <a:lnTo>
                    <a:pt x="2116700" y="1182544"/>
                  </a:lnTo>
                  <a:lnTo>
                    <a:pt x="2129722" y="1187937"/>
                  </a:lnTo>
                  <a:lnTo>
                    <a:pt x="2142427" y="1193965"/>
                  </a:lnTo>
                  <a:lnTo>
                    <a:pt x="2155132" y="1199675"/>
                  </a:lnTo>
                  <a:lnTo>
                    <a:pt x="2161167" y="1203164"/>
                  </a:lnTo>
                  <a:lnTo>
                    <a:pt x="2166885" y="1206337"/>
                  </a:lnTo>
                  <a:lnTo>
                    <a:pt x="2172920" y="1210461"/>
                  </a:lnTo>
                  <a:lnTo>
                    <a:pt x="2178319" y="1214585"/>
                  </a:lnTo>
                  <a:lnTo>
                    <a:pt x="2184037" y="1219026"/>
                  </a:lnTo>
                  <a:lnTo>
                    <a:pt x="2189119" y="1223785"/>
                  </a:lnTo>
                  <a:lnTo>
                    <a:pt x="2194201" y="1228861"/>
                  </a:lnTo>
                  <a:lnTo>
                    <a:pt x="2198965" y="1233936"/>
                  </a:lnTo>
                  <a:lnTo>
                    <a:pt x="2203729" y="1239647"/>
                  </a:lnTo>
                  <a:lnTo>
                    <a:pt x="2208494" y="1245357"/>
                  </a:lnTo>
                  <a:lnTo>
                    <a:pt x="2212941" y="1251384"/>
                  </a:lnTo>
                  <a:lnTo>
                    <a:pt x="2217387" y="1257729"/>
                  </a:lnTo>
                  <a:lnTo>
                    <a:pt x="2221517" y="1264391"/>
                  </a:lnTo>
                  <a:lnTo>
                    <a:pt x="2225646" y="1271053"/>
                  </a:lnTo>
                  <a:lnTo>
                    <a:pt x="2233269" y="1285011"/>
                  </a:lnTo>
                  <a:lnTo>
                    <a:pt x="2240257" y="1299287"/>
                  </a:lnTo>
                  <a:lnTo>
                    <a:pt x="2246927" y="1314832"/>
                  </a:lnTo>
                  <a:lnTo>
                    <a:pt x="2253279" y="1330693"/>
                  </a:lnTo>
                  <a:lnTo>
                    <a:pt x="2258679" y="1346555"/>
                  </a:lnTo>
                  <a:lnTo>
                    <a:pt x="2264079" y="1363052"/>
                  </a:lnTo>
                  <a:lnTo>
                    <a:pt x="2268843" y="1379865"/>
                  </a:lnTo>
                  <a:lnTo>
                    <a:pt x="2273290" y="1396996"/>
                  </a:lnTo>
                  <a:lnTo>
                    <a:pt x="2277101" y="1413809"/>
                  </a:lnTo>
                  <a:lnTo>
                    <a:pt x="2280595" y="1430940"/>
                  </a:lnTo>
                  <a:lnTo>
                    <a:pt x="2283772" y="1447754"/>
                  </a:lnTo>
                  <a:lnTo>
                    <a:pt x="2286948" y="1464567"/>
                  </a:lnTo>
                  <a:lnTo>
                    <a:pt x="2288854" y="1481381"/>
                  </a:lnTo>
                  <a:lnTo>
                    <a:pt x="2291077" y="1497243"/>
                  </a:lnTo>
                  <a:lnTo>
                    <a:pt x="2293300" y="1513104"/>
                  </a:lnTo>
                  <a:lnTo>
                    <a:pt x="2296477" y="1542925"/>
                  </a:lnTo>
                  <a:lnTo>
                    <a:pt x="2298382" y="1570207"/>
                  </a:lnTo>
                  <a:lnTo>
                    <a:pt x="2299653" y="1593682"/>
                  </a:lnTo>
                  <a:lnTo>
                    <a:pt x="2300288" y="1613351"/>
                  </a:lnTo>
                  <a:lnTo>
                    <a:pt x="2300288" y="1627944"/>
                  </a:lnTo>
                  <a:lnTo>
                    <a:pt x="2300288" y="1630799"/>
                  </a:lnTo>
                  <a:lnTo>
                    <a:pt x="2299653" y="1633971"/>
                  </a:lnTo>
                  <a:lnTo>
                    <a:pt x="2299018" y="1636827"/>
                  </a:lnTo>
                  <a:lnTo>
                    <a:pt x="2297430" y="1639999"/>
                  </a:lnTo>
                  <a:lnTo>
                    <a:pt x="2296159" y="1643171"/>
                  </a:lnTo>
                  <a:lnTo>
                    <a:pt x="2293936" y="1646344"/>
                  </a:lnTo>
                  <a:lnTo>
                    <a:pt x="2291077" y="1649199"/>
                  </a:lnTo>
                  <a:lnTo>
                    <a:pt x="2288536" y="1652688"/>
                  </a:lnTo>
                  <a:lnTo>
                    <a:pt x="2285360" y="1655544"/>
                  </a:lnTo>
                  <a:lnTo>
                    <a:pt x="2281548" y="1659033"/>
                  </a:lnTo>
                  <a:lnTo>
                    <a:pt x="2278054" y="1661888"/>
                  </a:lnTo>
                  <a:lnTo>
                    <a:pt x="2273608" y="1665061"/>
                  </a:lnTo>
                  <a:lnTo>
                    <a:pt x="2263443" y="1671405"/>
                  </a:lnTo>
                  <a:lnTo>
                    <a:pt x="2252644" y="1677750"/>
                  </a:lnTo>
                  <a:lnTo>
                    <a:pt x="2239621" y="1684095"/>
                  </a:lnTo>
                  <a:lnTo>
                    <a:pt x="2225328" y="1690122"/>
                  </a:lnTo>
                  <a:lnTo>
                    <a:pt x="2208811" y="1696150"/>
                  </a:lnTo>
                  <a:lnTo>
                    <a:pt x="2191660" y="1701860"/>
                  </a:lnTo>
                  <a:lnTo>
                    <a:pt x="2172602" y="1707888"/>
                  </a:lnTo>
                  <a:lnTo>
                    <a:pt x="2151639" y="1713915"/>
                  </a:lnTo>
                  <a:lnTo>
                    <a:pt x="2129722" y="1719308"/>
                  </a:lnTo>
                  <a:lnTo>
                    <a:pt x="2105900" y="1724384"/>
                  </a:lnTo>
                  <a:lnTo>
                    <a:pt x="2080490" y="1730094"/>
                  </a:lnTo>
                  <a:lnTo>
                    <a:pt x="2053809" y="1734853"/>
                  </a:lnTo>
                  <a:lnTo>
                    <a:pt x="2025223" y="1739611"/>
                  </a:lnTo>
                  <a:lnTo>
                    <a:pt x="1995048" y="1744052"/>
                  </a:lnTo>
                  <a:lnTo>
                    <a:pt x="1963285" y="1748494"/>
                  </a:lnTo>
                  <a:lnTo>
                    <a:pt x="1930252" y="1752618"/>
                  </a:lnTo>
                  <a:lnTo>
                    <a:pt x="1895313" y="1756107"/>
                  </a:lnTo>
                  <a:lnTo>
                    <a:pt x="1858786" y="1759597"/>
                  </a:lnTo>
                  <a:lnTo>
                    <a:pt x="1820671" y="1762452"/>
                  </a:lnTo>
                  <a:lnTo>
                    <a:pt x="1780967" y="1765307"/>
                  </a:lnTo>
                  <a:lnTo>
                    <a:pt x="1739676" y="1767528"/>
                  </a:lnTo>
                  <a:lnTo>
                    <a:pt x="1696478" y="1769431"/>
                  </a:lnTo>
                  <a:lnTo>
                    <a:pt x="1652011" y="1771335"/>
                  </a:lnTo>
                  <a:lnTo>
                    <a:pt x="1605955" y="1772287"/>
                  </a:lnTo>
                  <a:lnTo>
                    <a:pt x="1557993" y="1773238"/>
                  </a:lnTo>
                  <a:lnTo>
                    <a:pt x="1508125" y="1773238"/>
                  </a:lnTo>
                  <a:lnTo>
                    <a:pt x="1634223" y="1009650"/>
                  </a:lnTo>
                  <a:close/>
                  <a:moveTo>
                    <a:pt x="969658" y="942975"/>
                  </a:moveTo>
                  <a:lnTo>
                    <a:pt x="1145815" y="1851606"/>
                  </a:lnTo>
                  <a:lnTo>
                    <a:pt x="1263254" y="1851606"/>
                  </a:lnTo>
                  <a:lnTo>
                    <a:pt x="2020888" y="1851606"/>
                  </a:lnTo>
                  <a:lnTo>
                    <a:pt x="2020888" y="1936750"/>
                  </a:lnTo>
                  <a:lnTo>
                    <a:pt x="1163907" y="1936750"/>
                  </a:lnTo>
                  <a:lnTo>
                    <a:pt x="194249" y="1936750"/>
                  </a:lnTo>
                  <a:lnTo>
                    <a:pt x="0" y="1009057"/>
                  </a:lnTo>
                  <a:lnTo>
                    <a:pt x="116804" y="1009057"/>
                  </a:lnTo>
                  <a:lnTo>
                    <a:pt x="969658" y="942975"/>
                  </a:lnTo>
                  <a:close/>
                  <a:moveTo>
                    <a:pt x="1346346" y="0"/>
                  </a:moveTo>
                  <a:lnTo>
                    <a:pt x="1355566" y="0"/>
                  </a:lnTo>
                  <a:lnTo>
                    <a:pt x="1364786" y="0"/>
                  </a:lnTo>
                  <a:lnTo>
                    <a:pt x="1373688" y="317"/>
                  </a:lnTo>
                  <a:lnTo>
                    <a:pt x="1382908" y="952"/>
                  </a:lnTo>
                  <a:lnTo>
                    <a:pt x="1391810" y="1904"/>
                  </a:lnTo>
                  <a:lnTo>
                    <a:pt x="1400712" y="3174"/>
                  </a:lnTo>
                  <a:lnTo>
                    <a:pt x="1409613" y="4444"/>
                  </a:lnTo>
                  <a:lnTo>
                    <a:pt x="1418515" y="6348"/>
                  </a:lnTo>
                  <a:lnTo>
                    <a:pt x="1426782" y="8252"/>
                  </a:lnTo>
                  <a:lnTo>
                    <a:pt x="1435684" y="10474"/>
                  </a:lnTo>
                  <a:lnTo>
                    <a:pt x="1444268" y="12379"/>
                  </a:lnTo>
                  <a:lnTo>
                    <a:pt x="1452852" y="15236"/>
                  </a:lnTo>
                  <a:lnTo>
                    <a:pt x="1460800" y="18092"/>
                  </a:lnTo>
                  <a:lnTo>
                    <a:pt x="1469384" y="21266"/>
                  </a:lnTo>
                  <a:lnTo>
                    <a:pt x="1477650" y="24758"/>
                  </a:lnTo>
                  <a:lnTo>
                    <a:pt x="1485598" y="27932"/>
                  </a:lnTo>
                  <a:lnTo>
                    <a:pt x="1493228" y="31741"/>
                  </a:lnTo>
                  <a:lnTo>
                    <a:pt x="1501495" y="35867"/>
                  </a:lnTo>
                  <a:lnTo>
                    <a:pt x="1509125" y="39676"/>
                  </a:lnTo>
                  <a:lnTo>
                    <a:pt x="1517073" y="44120"/>
                  </a:lnTo>
                  <a:lnTo>
                    <a:pt x="1524385" y="48881"/>
                  </a:lnTo>
                  <a:lnTo>
                    <a:pt x="1531698" y="53960"/>
                  </a:lnTo>
                  <a:lnTo>
                    <a:pt x="1539010" y="58721"/>
                  </a:lnTo>
                  <a:lnTo>
                    <a:pt x="1546640" y="63800"/>
                  </a:lnTo>
                  <a:lnTo>
                    <a:pt x="1553635" y="69196"/>
                  </a:lnTo>
                  <a:lnTo>
                    <a:pt x="1560629" y="74909"/>
                  </a:lnTo>
                  <a:lnTo>
                    <a:pt x="1567624" y="80305"/>
                  </a:lnTo>
                  <a:lnTo>
                    <a:pt x="1580976" y="92684"/>
                  </a:lnTo>
                  <a:lnTo>
                    <a:pt x="1593694" y="105380"/>
                  </a:lnTo>
                  <a:lnTo>
                    <a:pt x="1606093" y="118712"/>
                  </a:lnTo>
                  <a:lnTo>
                    <a:pt x="1617856" y="132678"/>
                  </a:lnTo>
                  <a:lnTo>
                    <a:pt x="1628984" y="147596"/>
                  </a:lnTo>
                  <a:lnTo>
                    <a:pt x="1639157" y="162832"/>
                  </a:lnTo>
                  <a:lnTo>
                    <a:pt x="1649331" y="178703"/>
                  </a:lnTo>
                  <a:lnTo>
                    <a:pt x="1658551" y="195525"/>
                  </a:lnTo>
                  <a:lnTo>
                    <a:pt x="1666817" y="212348"/>
                  </a:lnTo>
                  <a:lnTo>
                    <a:pt x="1674765" y="229806"/>
                  </a:lnTo>
                  <a:lnTo>
                    <a:pt x="1682078" y="247581"/>
                  </a:lnTo>
                  <a:lnTo>
                    <a:pt x="1688436" y="266308"/>
                  </a:lnTo>
                  <a:lnTo>
                    <a:pt x="1693841" y="285036"/>
                  </a:lnTo>
                  <a:lnTo>
                    <a:pt x="1698610" y="304080"/>
                  </a:lnTo>
                  <a:lnTo>
                    <a:pt x="1700517" y="314237"/>
                  </a:lnTo>
                  <a:lnTo>
                    <a:pt x="1702743" y="324077"/>
                  </a:lnTo>
                  <a:lnTo>
                    <a:pt x="1704332" y="333917"/>
                  </a:lnTo>
                  <a:lnTo>
                    <a:pt x="1705604" y="344074"/>
                  </a:lnTo>
                  <a:lnTo>
                    <a:pt x="1706876" y="353914"/>
                  </a:lnTo>
                  <a:lnTo>
                    <a:pt x="1707830" y="364071"/>
                  </a:lnTo>
                  <a:lnTo>
                    <a:pt x="1708466" y="374546"/>
                  </a:lnTo>
                  <a:lnTo>
                    <a:pt x="1709419" y="385020"/>
                  </a:lnTo>
                  <a:lnTo>
                    <a:pt x="1709737" y="395178"/>
                  </a:lnTo>
                  <a:lnTo>
                    <a:pt x="1709737" y="405652"/>
                  </a:lnTo>
                  <a:lnTo>
                    <a:pt x="1709737" y="418031"/>
                  </a:lnTo>
                  <a:lnTo>
                    <a:pt x="1709101" y="431045"/>
                  </a:lnTo>
                  <a:lnTo>
                    <a:pt x="1708148" y="443742"/>
                  </a:lnTo>
                  <a:lnTo>
                    <a:pt x="1707194" y="456755"/>
                  </a:lnTo>
                  <a:lnTo>
                    <a:pt x="1705604" y="470087"/>
                  </a:lnTo>
                  <a:lnTo>
                    <a:pt x="1703697" y="482783"/>
                  </a:lnTo>
                  <a:lnTo>
                    <a:pt x="1702107" y="496114"/>
                  </a:lnTo>
                  <a:lnTo>
                    <a:pt x="1699881" y="509446"/>
                  </a:lnTo>
                  <a:lnTo>
                    <a:pt x="1696702" y="522777"/>
                  </a:lnTo>
                  <a:lnTo>
                    <a:pt x="1693841" y="536426"/>
                  </a:lnTo>
                  <a:lnTo>
                    <a:pt x="1690979" y="549757"/>
                  </a:lnTo>
                  <a:lnTo>
                    <a:pt x="1687164" y="562771"/>
                  </a:lnTo>
                  <a:lnTo>
                    <a:pt x="1683667" y="576420"/>
                  </a:lnTo>
                  <a:lnTo>
                    <a:pt x="1679534" y="589751"/>
                  </a:lnTo>
                  <a:lnTo>
                    <a:pt x="1675401" y="603082"/>
                  </a:lnTo>
                  <a:lnTo>
                    <a:pt x="1670632" y="616414"/>
                  </a:lnTo>
                  <a:lnTo>
                    <a:pt x="1665863" y="629745"/>
                  </a:lnTo>
                  <a:lnTo>
                    <a:pt x="1661094" y="642441"/>
                  </a:lnTo>
                  <a:lnTo>
                    <a:pt x="1655372" y="655773"/>
                  </a:lnTo>
                  <a:lnTo>
                    <a:pt x="1650285" y="668787"/>
                  </a:lnTo>
                  <a:lnTo>
                    <a:pt x="1644244" y="681166"/>
                  </a:lnTo>
                  <a:lnTo>
                    <a:pt x="1638521" y="693862"/>
                  </a:lnTo>
                  <a:lnTo>
                    <a:pt x="1632163" y="706241"/>
                  </a:lnTo>
                  <a:lnTo>
                    <a:pt x="1625486" y="718938"/>
                  </a:lnTo>
                  <a:lnTo>
                    <a:pt x="1618810" y="730682"/>
                  </a:lnTo>
                  <a:lnTo>
                    <a:pt x="1612133" y="742744"/>
                  </a:lnTo>
                  <a:lnTo>
                    <a:pt x="1605139" y="754170"/>
                  </a:lnTo>
                  <a:lnTo>
                    <a:pt x="1597827" y="765597"/>
                  </a:lnTo>
                  <a:lnTo>
                    <a:pt x="1590514" y="777024"/>
                  </a:lnTo>
                  <a:lnTo>
                    <a:pt x="1582566" y="787816"/>
                  </a:lnTo>
                  <a:lnTo>
                    <a:pt x="1574936" y="798608"/>
                  </a:lnTo>
                  <a:lnTo>
                    <a:pt x="1566988" y="808765"/>
                  </a:lnTo>
                  <a:lnTo>
                    <a:pt x="1566988" y="950966"/>
                  </a:lnTo>
                  <a:lnTo>
                    <a:pt x="1559357" y="959219"/>
                  </a:lnTo>
                  <a:lnTo>
                    <a:pt x="1539964" y="980485"/>
                  </a:lnTo>
                  <a:lnTo>
                    <a:pt x="1511350" y="1011274"/>
                  </a:lnTo>
                  <a:lnTo>
                    <a:pt x="1495136" y="1028415"/>
                  </a:lnTo>
                  <a:lnTo>
                    <a:pt x="1477968" y="1046190"/>
                  </a:lnTo>
                  <a:lnTo>
                    <a:pt x="1459846" y="1063965"/>
                  </a:lnTo>
                  <a:lnTo>
                    <a:pt x="1441724" y="1081105"/>
                  </a:lnTo>
                  <a:lnTo>
                    <a:pt x="1423920" y="1096976"/>
                  </a:lnTo>
                  <a:lnTo>
                    <a:pt x="1407388" y="1111576"/>
                  </a:lnTo>
                  <a:lnTo>
                    <a:pt x="1399122" y="1118242"/>
                  </a:lnTo>
                  <a:lnTo>
                    <a:pt x="1391492" y="1123638"/>
                  </a:lnTo>
                  <a:lnTo>
                    <a:pt x="1384179" y="1128717"/>
                  </a:lnTo>
                  <a:lnTo>
                    <a:pt x="1377503" y="1133160"/>
                  </a:lnTo>
                  <a:lnTo>
                    <a:pt x="1371144" y="1136652"/>
                  </a:lnTo>
                  <a:lnTo>
                    <a:pt x="1365104" y="1139191"/>
                  </a:lnTo>
                  <a:lnTo>
                    <a:pt x="1360017" y="1140461"/>
                  </a:lnTo>
                  <a:lnTo>
                    <a:pt x="1357791" y="1141096"/>
                  </a:lnTo>
                  <a:lnTo>
                    <a:pt x="1355566" y="1141413"/>
                  </a:lnTo>
                  <a:lnTo>
                    <a:pt x="1353340" y="1141096"/>
                  </a:lnTo>
                  <a:lnTo>
                    <a:pt x="1351115" y="1140461"/>
                  </a:lnTo>
                  <a:lnTo>
                    <a:pt x="1346028" y="1139191"/>
                  </a:lnTo>
                  <a:lnTo>
                    <a:pt x="1340305" y="1136652"/>
                  </a:lnTo>
                  <a:lnTo>
                    <a:pt x="1333947" y="1133160"/>
                  </a:lnTo>
                  <a:lnTo>
                    <a:pt x="1327270" y="1128717"/>
                  </a:lnTo>
                  <a:lnTo>
                    <a:pt x="1319958" y="1123638"/>
                  </a:lnTo>
                  <a:lnTo>
                    <a:pt x="1312010" y="1118242"/>
                  </a:lnTo>
                  <a:lnTo>
                    <a:pt x="1304061" y="1111576"/>
                  </a:lnTo>
                  <a:lnTo>
                    <a:pt x="1287211" y="1096976"/>
                  </a:lnTo>
                  <a:lnTo>
                    <a:pt x="1269725" y="1081105"/>
                  </a:lnTo>
                  <a:lnTo>
                    <a:pt x="1251603" y="1063965"/>
                  </a:lnTo>
                  <a:lnTo>
                    <a:pt x="1233482" y="1046190"/>
                  </a:lnTo>
                  <a:lnTo>
                    <a:pt x="1215996" y="1028415"/>
                  </a:lnTo>
                  <a:lnTo>
                    <a:pt x="1199781" y="1011274"/>
                  </a:lnTo>
                  <a:lnTo>
                    <a:pt x="1171486" y="980485"/>
                  </a:lnTo>
                  <a:lnTo>
                    <a:pt x="1151774" y="959219"/>
                  </a:lnTo>
                  <a:lnTo>
                    <a:pt x="1144462" y="950966"/>
                  </a:lnTo>
                  <a:lnTo>
                    <a:pt x="1144462" y="808765"/>
                  </a:lnTo>
                  <a:lnTo>
                    <a:pt x="1136196" y="798608"/>
                  </a:lnTo>
                  <a:lnTo>
                    <a:pt x="1128565" y="787816"/>
                  </a:lnTo>
                  <a:lnTo>
                    <a:pt x="1120935" y="777024"/>
                  </a:lnTo>
                  <a:lnTo>
                    <a:pt x="1113305" y="765597"/>
                  </a:lnTo>
                  <a:lnTo>
                    <a:pt x="1105993" y="754170"/>
                  </a:lnTo>
                  <a:lnTo>
                    <a:pt x="1098998" y="742744"/>
                  </a:lnTo>
                  <a:lnTo>
                    <a:pt x="1092322" y="730682"/>
                  </a:lnTo>
                  <a:lnTo>
                    <a:pt x="1085645" y="718938"/>
                  </a:lnTo>
                  <a:lnTo>
                    <a:pt x="1078969" y="706241"/>
                  </a:lnTo>
                  <a:lnTo>
                    <a:pt x="1072928" y="693862"/>
                  </a:lnTo>
                  <a:lnTo>
                    <a:pt x="1066887" y="681166"/>
                  </a:lnTo>
                  <a:lnTo>
                    <a:pt x="1061165" y="668787"/>
                  </a:lnTo>
                  <a:lnTo>
                    <a:pt x="1055442" y="655773"/>
                  </a:lnTo>
                  <a:lnTo>
                    <a:pt x="1050355" y="642441"/>
                  </a:lnTo>
                  <a:lnTo>
                    <a:pt x="1045268" y="629745"/>
                  </a:lnTo>
                  <a:lnTo>
                    <a:pt x="1040499" y="616414"/>
                  </a:lnTo>
                  <a:lnTo>
                    <a:pt x="1036048" y="603082"/>
                  </a:lnTo>
                  <a:lnTo>
                    <a:pt x="1031915" y="589751"/>
                  </a:lnTo>
                  <a:lnTo>
                    <a:pt x="1027782" y="576420"/>
                  </a:lnTo>
                  <a:lnTo>
                    <a:pt x="1023967" y="562771"/>
                  </a:lnTo>
                  <a:lnTo>
                    <a:pt x="1020470" y="549757"/>
                  </a:lnTo>
                  <a:lnTo>
                    <a:pt x="1016973" y="536426"/>
                  </a:lnTo>
                  <a:lnTo>
                    <a:pt x="1014429" y="522777"/>
                  </a:lnTo>
                  <a:lnTo>
                    <a:pt x="1011568" y="509446"/>
                  </a:lnTo>
                  <a:lnTo>
                    <a:pt x="1009343" y="496114"/>
                  </a:lnTo>
                  <a:lnTo>
                    <a:pt x="1007435" y="482783"/>
                  </a:lnTo>
                  <a:lnTo>
                    <a:pt x="1005527" y="470087"/>
                  </a:lnTo>
                  <a:lnTo>
                    <a:pt x="1004256" y="456755"/>
                  </a:lnTo>
                  <a:lnTo>
                    <a:pt x="1002984" y="443742"/>
                  </a:lnTo>
                  <a:lnTo>
                    <a:pt x="1002348" y="431045"/>
                  </a:lnTo>
                  <a:lnTo>
                    <a:pt x="1001712" y="418031"/>
                  </a:lnTo>
                  <a:lnTo>
                    <a:pt x="1001712" y="405652"/>
                  </a:lnTo>
                  <a:lnTo>
                    <a:pt x="1001712" y="395178"/>
                  </a:lnTo>
                  <a:lnTo>
                    <a:pt x="1002030" y="385020"/>
                  </a:lnTo>
                  <a:lnTo>
                    <a:pt x="1002666" y="374546"/>
                  </a:lnTo>
                  <a:lnTo>
                    <a:pt x="1003302" y="364071"/>
                  </a:lnTo>
                  <a:lnTo>
                    <a:pt x="1004574" y="353914"/>
                  </a:lnTo>
                  <a:lnTo>
                    <a:pt x="1005527" y="344074"/>
                  </a:lnTo>
                  <a:lnTo>
                    <a:pt x="1007117" y="333917"/>
                  </a:lnTo>
                  <a:lnTo>
                    <a:pt x="1008707" y="324077"/>
                  </a:lnTo>
                  <a:lnTo>
                    <a:pt x="1010296" y="314237"/>
                  </a:lnTo>
                  <a:lnTo>
                    <a:pt x="1012522" y="304080"/>
                  </a:lnTo>
                  <a:lnTo>
                    <a:pt x="1017609" y="285036"/>
                  </a:lnTo>
                  <a:lnTo>
                    <a:pt x="1023013" y="266308"/>
                  </a:lnTo>
                  <a:lnTo>
                    <a:pt x="1029372" y="247581"/>
                  </a:lnTo>
                  <a:lnTo>
                    <a:pt x="1036366" y="229806"/>
                  </a:lnTo>
                  <a:lnTo>
                    <a:pt x="1044315" y="212348"/>
                  </a:lnTo>
                  <a:lnTo>
                    <a:pt x="1052899" y="195525"/>
                  </a:lnTo>
                  <a:lnTo>
                    <a:pt x="1062119" y="178703"/>
                  </a:lnTo>
                  <a:lnTo>
                    <a:pt x="1071656" y="162832"/>
                  </a:lnTo>
                  <a:lnTo>
                    <a:pt x="1082466" y="147596"/>
                  </a:lnTo>
                  <a:lnTo>
                    <a:pt x="1093593" y="132678"/>
                  </a:lnTo>
                  <a:lnTo>
                    <a:pt x="1105357" y="118712"/>
                  </a:lnTo>
                  <a:lnTo>
                    <a:pt x="1117438" y="105380"/>
                  </a:lnTo>
                  <a:lnTo>
                    <a:pt x="1130473" y="92684"/>
                  </a:lnTo>
                  <a:lnTo>
                    <a:pt x="1143826" y="80305"/>
                  </a:lnTo>
                  <a:lnTo>
                    <a:pt x="1150820" y="74909"/>
                  </a:lnTo>
                  <a:lnTo>
                    <a:pt x="1157815" y="69196"/>
                  </a:lnTo>
                  <a:lnTo>
                    <a:pt x="1164809" y="63800"/>
                  </a:lnTo>
                  <a:lnTo>
                    <a:pt x="1172121" y="58721"/>
                  </a:lnTo>
                  <a:lnTo>
                    <a:pt x="1179434" y="53960"/>
                  </a:lnTo>
                  <a:lnTo>
                    <a:pt x="1187064" y="48881"/>
                  </a:lnTo>
                  <a:lnTo>
                    <a:pt x="1194376" y="44120"/>
                  </a:lnTo>
                  <a:lnTo>
                    <a:pt x="1202007" y="39676"/>
                  </a:lnTo>
                  <a:lnTo>
                    <a:pt x="1209955" y="35867"/>
                  </a:lnTo>
                  <a:lnTo>
                    <a:pt x="1217903" y="31741"/>
                  </a:lnTo>
                  <a:lnTo>
                    <a:pt x="1225851" y="27932"/>
                  </a:lnTo>
                  <a:lnTo>
                    <a:pt x="1233799" y="24758"/>
                  </a:lnTo>
                  <a:lnTo>
                    <a:pt x="1242066" y="21266"/>
                  </a:lnTo>
                  <a:lnTo>
                    <a:pt x="1250332" y="18092"/>
                  </a:lnTo>
                  <a:lnTo>
                    <a:pt x="1258916" y="15236"/>
                  </a:lnTo>
                  <a:lnTo>
                    <a:pt x="1267182" y="12379"/>
                  </a:lnTo>
                  <a:lnTo>
                    <a:pt x="1275766" y="10474"/>
                  </a:lnTo>
                  <a:lnTo>
                    <a:pt x="1284350" y="8252"/>
                  </a:lnTo>
                  <a:lnTo>
                    <a:pt x="1292934" y="6348"/>
                  </a:lnTo>
                  <a:lnTo>
                    <a:pt x="1301836" y="4444"/>
                  </a:lnTo>
                  <a:lnTo>
                    <a:pt x="1310738" y="3174"/>
                  </a:lnTo>
                  <a:lnTo>
                    <a:pt x="1319322" y="1904"/>
                  </a:lnTo>
                  <a:lnTo>
                    <a:pt x="1328224" y="952"/>
                  </a:lnTo>
                  <a:lnTo>
                    <a:pt x="1337444" y="317"/>
                  </a:lnTo>
                  <a:lnTo>
                    <a:pt x="134634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1" name="MH_Other_10"/>
            <p:cNvSpPr/>
            <p:nvPr>
              <p:custDataLst>
                <p:tags r:id="rId10"/>
              </p:custDataLst>
            </p:nvPr>
          </p:nvSpPr>
          <p:spPr bwMode="auto">
            <a:xfrm>
              <a:off x="3884614" y="2151460"/>
              <a:ext cx="288925" cy="242888"/>
            </a:xfrm>
            <a:custGeom>
              <a:avLst/>
              <a:gdLst>
                <a:gd name="T0" fmla="*/ 248428 w 2033587"/>
                <a:gd name="T1" fmla="*/ 944529 h 2276475"/>
                <a:gd name="T2" fmla="*/ 1175716 w 2033587"/>
                <a:gd name="T3" fmla="*/ 709393 h 2276475"/>
                <a:gd name="T4" fmla="*/ 1178374 w 2033587"/>
                <a:gd name="T5" fmla="*/ 591162 h 2276475"/>
                <a:gd name="T6" fmla="*/ 1585424 w 2033587"/>
                <a:gd name="T7" fmla="*/ 232745 h 2276475"/>
                <a:gd name="T8" fmla="*/ 1623685 w 2033587"/>
                <a:gd name="T9" fmla="*/ 244701 h 2276475"/>
                <a:gd name="T10" fmla="*/ 1656631 w 2033587"/>
                <a:gd name="T11" fmla="*/ 266753 h 2276475"/>
                <a:gd name="T12" fmla="*/ 1682138 w 2033587"/>
                <a:gd name="T13" fmla="*/ 297308 h 2276475"/>
                <a:gd name="T14" fmla="*/ 1697549 w 2033587"/>
                <a:gd name="T15" fmla="*/ 334505 h 2276475"/>
                <a:gd name="T16" fmla="*/ 1701800 w 2033587"/>
                <a:gd name="T17" fmla="*/ 1767638 h 2276475"/>
                <a:gd name="T18" fmla="*/ 1695689 w 2033587"/>
                <a:gd name="T19" fmla="*/ 1808289 h 2276475"/>
                <a:gd name="T20" fmla="*/ 1678419 w 2033587"/>
                <a:gd name="T21" fmla="*/ 1844423 h 2276475"/>
                <a:gd name="T22" fmla="*/ 1651849 w 2033587"/>
                <a:gd name="T23" fmla="*/ 1873649 h 2276475"/>
                <a:gd name="T24" fmla="*/ 1617839 w 2033587"/>
                <a:gd name="T25" fmla="*/ 1894372 h 2276475"/>
                <a:gd name="T26" fmla="*/ 1578251 w 2033587"/>
                <a:gd name="T27" fmla="*/ 1904469 h 2276475"/>
                <a:gd name="T28" fmla="*/ 381012 w 2033587"/>
                <a:gd name="T29" fmla="*/ 1903672 h 2276475"/>
                <a:gd name="T30" fmla="*/ 342220 w 2033587"/>
                <a:gd name="T31" fmla="*/ 1891715 h 2276475"/>
                <a:gd name="T32" fmla="*/ 309539 w 2033587"/>
                <a:gd name="T33" fmla="*/ 1869397 h 2276475"/>
                <a:gd name="T34" fmla="*/ 284298 w 2033587"/>
                <a:gd name="T35" fmla="*/ 1838844 h 2276475"/>
                <a:gd name="T36" fmla="*/ 268621 w 2033587"/>
                <a:gd name="T37" fmla="*/ 1801912 h 2276475"/>
                <a:gd name="T38" fmla="*/ 382075 w 2033587"/>
                <a:gd name="T39" fmla="*/ 1767638 h 2276475"/>
                <a:gd name="T40" fmla="*/ 385528 w 2033587"/>
                <a:gd name="T41" fmla="*/ 1778531 h 2276475"/>
                <a:gd name="T42" fmla="*/ 398017 w 2033587"/>
                <a:gd name="T43" fmla="*/ 1786768 h 2276475"/>
                <a:gd name="T44" fmla="*/ 1570013 w 2033587"/>
                <a:gd name="T45" fmla="*/ 1786502 h 2276475"/>
                <a:gd name="T46" fmla="*/ 1581704 w 2033587"/>
                <a:gd name="T47" fmla="*/ 1776937 h 2276475"/>
                <a:gd name="T48" fmla="*/ 1583830 w 2033587"/>
                <a:gd name="T49" fmla="*/ 368513 h 2276475"/>
                <a:gd name="T50" fmla="*/ 1580376 w 2033587"/>
                <a:gd name="T51" fmla="*/ 357619 h 2276475"/>
                <a:gd name="T52" fmla="*/ 1568419 w 2033587"/>
                <a:gd name="T53" fmla="*/ 349383 h 2276475"/>
                <a:gd name="T54" fmla="*/ 492697 w 2033587"/>
                <a:gd name="T55" fmla="*/ 362402 h 2276475"/>
                <a:gd name="T56" fmla="*/ 484724 w 2033587"/>
                <a:gd name="T57" fmla="*/ 402787 h 2276475"/>
                <a:gd name="T58" fmla="*/ 465590 w 2033587"/>
                <a:gd name="T59" fmla="*/ 437592 h 2276475"/>
                <a:gd name="T60" fmla="*/ 437421 w 2033587"/>
                <a:gd name="T61" fmla="*/ 465490 h 2276475"/>
                <a:gd name="T62" fmla="*/ 402608 w 2033587"/>
                <a:gd name="T63" fmla="*/ 484619 h 2276475"/>
                <a:gd name="T64" fmla="*/ 362480 w 2033587"/>
                <a:gd name="T65" fmla="*/ 492856 h 2276475"/>
                <a:gd name="T66" fmla="*/ 118789 w 2033587"/>
                <a:gd name="T67" fmla="*/ 1542067 h 2276475"/>
                <a:gd name="T68" fmla="*/ 128090 w 2033587"/>
                <a:gd name="T69" fmla="*/ 1553757 h 2276475"/>
                <a:gd name="T70" fmla="*/ 1299773 w 2033587"/>
                <a:gd name="T71" fmla="*/ 1556149 h 2276475"/>
                <a:gd name="T72" fmla="*/ 1310934 w 2033587"/>
                <a:gd name="T73" fmla="*/ 1552695 h 2276475"/>
                <a:gd name="T74" fmla="*/ 1319438 w 2033587"/>
                <a:gd name="T75" fmla="*/ 1540208 h 2276475"/>
                <a:gd name="T76" fmla="*/ 1318907 w 2033587"/>
                <a:gd name="T77" fmla="*/ 131782 h 2276475"/>
                <a:gd name="T78" fmla="*/ 1309340 w 2033587"/>
                <a:gd name="T79" fmla="*/ 120357 h 2276475"/>
                <a:gd name="T80" fmla="*/ 492963 w 2033587"/>
                <a:gd name="T81" fmla="*/ 117967 h 2276475"/>
                <a:gd name="T82" fmla="*/ 1327676 w 2033587"/>
                <a:gd name="T83" fmla="*/ 2922 h 2276475"/>
                <a:gd name="T84" fmla="*/ 1365413 w 2033587"/>
                <a:gd name="T85" fmla="*/ 16738 h 2276475"/>
                <a:gd name="T86" fmla="*/ 1397303 w 2033587"/>
                <a:gd name="T87" fmla="*/ 40385 h 2276475"/>
                <a:gd name="T88" fmla="*/ 1420954 w 2033587"/>
                <a:gd name="T89" fmla="*/ 72268 h 2276475"/>
                <a:gd name="T90" fmla="*/ 1434773 w 2033587"/>
                <a:gd name="T91" fmla="*/ 109996 h 2276475"/>
                <a:gd name="T92" fmla="*/ 1437430 w 2033587"/>
                <a:gd name="T93" fmla="*/ 1543396 h 2276475"/>
                <a:gd name="T94" fmla="*/ 1429192 w 2033587"/>
                <a:gd name="T95" fmla="*/ 1583515 h 2276475"/>
                <a:gd name="T96" fmla="*/ 1410324 w 2033587"/>
                <a:gd name="T97" fmla="*/ 1618586 h 2276475"/>
                <a:gd name="T98" fmla="*/ 1382155 w 2033587"/>
                <a:gd name="T99" fmla="*/ 1646749 h 2276475"/>
                <a:gd name="T100" fmla="*/ 1347076 w 2033587"/>
                <a:gd name="T101" fmla="*/ 1665613 h 2276475"/>
                <a:gd name="T102" fmla="*/ 1307214 w 2033587"/>
                <a:gd name="T103" fmla="*/ 1673849 h 2276475"/>
                <a:gd name="T104" fmla="*/ 109754 w 2033587"/>
                <a:gd name="T105" fmla="*/ 1671192 h 2276475"/>
                <a:gd name="T106" fmla="*/ 72017 w 2033587"/>
                <a:gd name="T107" fmla="*/ 1657377 h 2276475"/>
                <a:gd name="T108" fmla="*/ 40394 w 2033587"/>
                <a:gd name="T109" fmla="*/ 1633731 h 2276475"/>
                <a:gd name="T110" fmla="*/ 16476 w 2033587"/>
                <a:gd name="T111" fmla="*/ 1601848 h 2276475"/>
                <a:gd name="T112" fmla="*/ 2657 w 2033587"/>
                <a:gd name="T113" fmla="*/ 1564120 h 2276475"/>
                <a:gd name="T114" fmla="*/ 409517 w 2033587"/>
                <a:gd name="T115" fmla="*/ 0 h 22764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33587" h="2276475">
                  <a:moveTo>
                    <a:pt x="312737" y="1411287"/>
                  </a:moveTo>
                  <a:lnTo>
                    <a:pt x="1422400" y="1411287"/>
                  </a:lnTo>
                  <a:lnTo>
                    <a:pt x="1422400" y="1552575"/>
                  </a:lnTo>
                  <a:lnTo>
                    <a:pt x="312737" y="1552575"/>
                  </a:lnTo>
                  <a:lnTo>
                    <a:pt x="312737" y="1411287"/>
                  </a:lnTo>
                  <a:close/>
                  <a:moveTo>
                    <a:pt x="296862" y="1128712"/>
                  </a:moveTo>
                  <a:lnTo>
                    <a:pt x="1404937" y="1128712"/>
                  </a:lnTo>
                  <a:lnTo>
                    <a:pt x="1404937" y="1270000"/>
                  </a:lnTo>
                  <a:lnTo>
                    <a:pt x="296862" y="1270000"/>
                  </a:lnTo>
                  <a:lnTo>
                    <a:pt x="296862" y="1128712"/>
                  </a:lnTo>
                  <a:close/>
                  <a:moveTo>
                    <a:pt x="296862" y="847725"/>
                  </a:moveTo>
                  <a:lnTo>
                    <a:pt x="1404937" y="847725"/>
                  </a:lnTo>
                  <a:lnTo>
                    <a:pt x="1404937" y="987425"/>
                  </a:lnTo>
                  <a:lnTo>
                    <a:pt x="296862" y="987425"/>
                  </a:lnTo>
                  <a:lnTo>
                    <a:pt x="296862" y="847725"/>
                  </a:lnTo>
                  <a:close/>
                  <a:moveTo>
                    <a:pt x="869950" y="565150"/>
                  </a:moveTo>
                  <a:lnTo>
                    <a:pt x="1408113" y="565150"/>
                  </a:lnTo>
                  <a:lnTo>
                    <a:pt x="1408113" y="706438"/>
                  </a:lnTo>
                  <a:lnTo>
                    <a:pt x="869950" y="706438"/>
                  </a:lnTo>
                  <a:lnTo>
                    <a:pt x="869950" y="565150"/>
                  </a:lnTo>
                  <a:close/>
                  <a:moveTo>
                    <a:pt x="1869440" y="276225"/>
                  </a:moveTo>
                  <a:lnTo>
                    <a:pt x="1877695" y="276543"/>
                  </a:lnTo>
                  <a:lnTo>
                    <a:pt x="1885950" y="276860"/>
                  </a:lnTo>
                  <a:lnTo>
                    <a:pt x="1894522" y="278130"/>
                  </a:lnTo>
                  <a:lnTo>
                    <a:pt x="1902460" y="279400"/>
                  </a:lnTo>
                  <a:lnTo>
                    <a:pt x="1910080" y="281305"/>
                  </a:lnTo>
                  <a:lnTo>
                    <a:pt x="1918017" y="283528"/>
                  </a:lnTo>
                  <a:lnTo>
                    <a:pt x="1925955" y="286068"/>
                  </a:lnTo>
                  <a:lnTo>
                    <a:pt x="1933257" y="288925"/>
                  </a:lnTo>
                  <a:lnTo>
                    <a:pt x="1940242" y="292418"/>
                  </a:lnTo>
                  <a:lnTo>
                    <a:pt x="1947545" y="296228"/>
                  </a:lnTo>
                  <a:lnTo>
                    <a:pt x="1954530" y="299720"/>
                  </a:lnTo>
                  <a:lnTo>
                    <a:pt x="1961197" y="304165"/>
                  </a:lnTo>
                  <a:lnTo>
                    <a:pt x="1967865" y="308928"/>
                  </a:lnTo>
                  <a:lnTo>
                    <a:pt x="1973897" y="313690"/>
                  </a:lnTo>
                  <a:lnTo>
                    <a:pt x="1979612" y="318770"/>
                  </a:lnTo>
                  <a:lnTo>
                    <a:pt x="1985645" y="324168"/>
                  </a:lnTo>
                  <a:lnTo>
                    <a:pt x="1991042" y="330200"/>
                  </a:lnTo>
                  <a:lnTo>
                    <a:pt x="1996122" y="335915"/>
                  </a:lnTo>
                  <a:lnTo>
                    <a:pt x="2000885" y="342265"/>
                  </a:lnTo>
                  <a:lnTo>
                    <a:pt x="2005647" y="348615"/>
                  </a:lnTo>
                  <a:lnTo>
                    <a:pt x="2010092" y="355283"/>
                  </a:lnTo>
                  <a:lnTo>
                    <a:pt x="2013585" y="362268"/>
                  </a:lnTo>
                  <a:lnTo>
                    <a:pt x="2017395" y="369570"/>
                  </a:lnTo>
                  <a:lnTo>
                    <a:pt x="2020570" y="376873"/>
                  </a:lnTo>
                  <a:lnTo>
                    <a:pt x="2023745" y="384175"/>
                  </a:lnTo>
                  <a:lnTo>
                    <a:pt x="2026285" y="391795"/>
                  </a:lnTo>
                  <a:lnTo>
                    <a:pt x="2028507" y="399733"/>
                  </a:lnTo>
                  <a:lnTo>
                    <a:pt x="2030412" y="407670"/>
                  </a:lnTo>
                  <a:lnTo>
                    <a:pt x="2032000" y="415608"/>
                  </a:lnTo>
                  <a:lnTo>
                    <a:pt x="2032952" y="423863"/>
                  </a:lnTo>
                  <a:lnTo>
                    <a:pt x="2033270" y="432118"/>
                  </a:lnTo>
                  <a:lnTo>
                    <a:pt x="2033587" y="440373"/>
                  </a:lnTo>
                  <a:lnTo>
                    <a:pt x="2033587" y="2112328"/>
                  </a:lnTo>
                  <a:lnTo>
                    <a:pt x="2033270" y="2120583"/>
                  </a:lnTo>
                  <a:lnTo>
                    <a:pt x="2032952" y="2128838"/>
                  </a:lnTo>
                  <a:lnTo>
                    <a:pt x="2032000" y="2137410"/>
                  </a:lnTo>
                  <a:lnTo>
                    <a:pt x="2030412" y="2145348"/>
                  </a:lnTo>
                  <a:lnTo>
                    <a:pt x="2028507" y="2153285"/>
                  </a:lnTo>
                  <a:lnTo>
                    <a:pt x="2026285" y="2160905"/>
                  </a:lnTo>
                  <a:lnTo>
                    <a:pt x="2023745" y="2168525"/>
                  </a:lnTo>
                  <a:lnTo>
                    <a:pt x="2020570" y="2175828"/>
                  </a:lnTo>
                  <a:lnTo>
                    <a:pt x="2017395" y="2183130"/>
                  </a:lnTo>
                  <a:lnTo>
                    <a:pt x="2013585" y="2190433"/>
                  </a:lnTo>
                  <a:lnTo>
                    <a:pt x="2010092" y="2197418"/>
                  </a:lnTo>
                  <a:lnTo>
                    <a:pt x="2005647" y="2204085"/>
                  </a:lnTo>
                  <a:lnTo>
                    <a:pt x="2000885" y="2210435"/>
                  </a:lnTo>
                  <a:lnTo>
                    <a:pt x="1996122" y="2216785"/>
                  </a:lnTo>
                  <a:lnTo>
                    <a:pt x="1991042" y="2222500"/>
                  </a:lnTo>
                  <a:lnTo>
                    <a:pt x="1985645" y="2228533"/>
                  </a:lnTo>
                  <a:lnTo>
                    <a:pt x="1979612" y="2233930"/>
                  </a:lnTo>
                  <a:lnTo>
                    <a:pt x="1973897" y="2239010"/>
                  </a:lnTo>
                  <a:lnTo>
                    <a:pt x="1967865" y="2243773"/>
                  </a:lnTo>
                  <a:lnTo>
                    <a:pt x="1961197" y="2248535"/>
                  </a:lnTo>
                  <a:lnTo>
                    <a:pt x="1954530" y="2252980"/>
                  </a:lnTo>
                  <a:lnTo>
                    <a:pt x="1947545" y="2256790"/>
                  </a:lnTo>
                  <a:lnTo>
                    <a:pt x="1940242" y="2260600"/>
                  </a:lnTo>
                  <a:lnTo>
                    <a:pt x="1933257" y="2263775"/>
                  </a:lnTo>
                  <a:lnTo>
                    <a:pt x="1925955" y="2266633"/>
                  </a:lnTo>
                  <a:lnTo>
                    <a:pt x="1918017" y="2269173"/>
                  </a:lnTo>
                  <a:lnTo>
                    <a:pt x="1910080" y="2271395"/>
                  </a:lnTo>
                  <a:lnTo>
                    <a:pt x="1902460" y="2273300"/>
                  </a:lnTo>
                  <a:lnTo>
                    <a:pt x="1894522" y="2274888"/>
                  </a:lnTo>
                  <a:lnTo>
                    <a:pt x="1885950" y="2275840"/>
                  </a:lnTo>
                  <a:lnTo>
                    <a:pt x="1877695" y="2276475"/>
                  </a:lnTo>
                  <a:lnTo>
                    <a:pt x="1869440" y="2276475"/>
                  </a:lnTo>
                  <a:lnTo>
                    <a:pt x="480377" y="2276475"/>
                  </a:lnTo>
                  <a:lnTo>
                    <a:pt x="471805" y="2276475"/>
                  </a:lnTo>
                  <a:lnTo>
                    <a:pt x="463550" y="2275840"/>
                  </a:lnTo>
                  <a:lnTo>
                    <a:pt x="455295" y="2274888"/>
                  </a:lnTo>
                  <a:lnTo>
                    <a:pt x="447040" y="2273300"/>
                  </a:lnTo>
                  <a:lnTo>
                    <a:pt x="439102" y="2271395"/>
                  </a:lnTo>
                  <a:lnTo>
                    <a:pt x="431482" y="2269173"/>
                  </a:lnTo>
                  <a:lnTo>
                    <a:pt x="423862" y="2266633"/>
                  </a:lnTo>
                  <a:lnTo>
                    <a:pt x="416242" y="2263775"/>
                  </a:lnTo>
                  <a:lnTo>
                    <a:pt x="408940" y="2260600"/>
                  </a:lnTo>
                  <a:lnTo>
                    <a:pt x="401955" y="2256790"/>
                  </a:lnTo>
                  <a:lnTo>
                    <a:pt x="394970" y="2252980"/>
                  </a:lnTo>
                  <a:lnTo>
                    <a:pt x="388620" y="2248535"/>
                  </a:lnTo>
                  <a:lnTo>
                    <a:pt x="381952" y="2243773"/>
                  </a:lnTo>
                  <a:lnTo>
                    <a:pt x="375602" y="2239010"/>
                  </a:lnTo>
                  <a:lnTo>
                    <a:pt x="369887" y="2233930"/>
                  </a:lnTo>
                  <a:lnTo>
                    <a:pt x="364172" y="2228533"/>
                  </a:lnTo>
                  <a:lnTo>
                    <a:pt x="358457" y="2222500"/>
                  </a:lnTo>
                  <a:lnTo>
                    <a:pt x="353377" y="2216785"/>
                  </a:lnTo>
                  <a:lnTo>
                    <a:pt x="348297" y="2210435"/>
                  </a:lnTo>
                  <a:lnTo>
                    <a:pt x="343852" y="2204085"/>
                  </a:lnTo>
                  <a:lnTo>
                    <a:pt x="339725" y="2197418"/>
                  </a:lnTo>
                  <a:lnTo>
                    <a:pt x="335597" y="2190433"/>
                  </a:lnTo>
                  <a:lnTo>
                    <a:pt x="332105" y="2183130"/>
                  </a:lnTo>
                  <a:lnTo>
                    <a:pt x="328612" y="2175828"/>
                  </a:lnTo>
                  <a:lnTo>
                    <a:pt x="325755" y="2168525"/>
                  </a:lnTo>
                  <a:lnTo>
                    <a:pt x="323215" y="2160905"/>
                  </a:lnTo>
                  <a:lnTo>
                    <a:pt x="320992" y="2153285"/>
                  </a:lnTo>
                  <a:lnTo>
                    <a:pt x="319087" y="2145348"/>
                  </a:lnTo>
                  <a:lnTo>
                    <a:pt x="317817" y="2137410"/>
                  </a:lnTo>
                  <a:lnTo>
                    <a:pt x="316547" y="2128838"/>
                  </a:lnTo>
                  <a:lnTo>
                    <a:pt x="315912" y="2120583"/>
                  </a:lnTo>
                  <a:lnTo>
                    <a:pt x="315912" y="2112328"/>
                  </a:lnTo>
                  <a:lnTo>
                    <a:pt x="456565" y="2112328"/>
                  </a:lnTo>
                  <a:lnTo>
                    <a:pt x="456882" y="2114868"/>
                  </a:lnTo>
                  <a:lnTo>
                    <a:pt x="457200" y="2116773"/>
                  </a:lnTo>
                  <a:lnTo>
                    <a:pt x="457835" y="2118995"/>
                  </a:lnTo>
                  <a:lnTo>
                    <a:pt x="458470" y="2121218"/>
                  </a:lnTo>
                  <a:lnTo>
                    <a:pt x="459422" y="2123440"/>
                  </a:lnTo>
                  <a:lnTo>
                    <a:pt x="460692" y="2125345"/>
                  </a:lnTo>
                  <a:lnTo>
                    <a:pt x="463550" y="2128838"/>
                  </a:lnTo>
                  <a:lnTo>
                    <a:pt x="467042" y="2132013"/>
                  </a:lnTo>
                  <a:lnTo>
                    <a:pt x="468947" y="2132965"/>
                  </a:lnTo>
                  <a:lnTo>
                    <a:pt x="471170" y="2133918"/>
                  </a:lnTo>
                  <a:lnTo>
                    <a:pt x="473392" y="2134870"/>
                  </a:lnTo>
                  <a:lnTo>
                    <a:pt x="475615" y="2135188"/>
                  </a:lnTo>
                  <a:lnTo>
                    <a:pt x="477837" y="2135505"/>
                  </a:lnTo>
                  <a:lnTo>
                    <a:pt x="480377" y="2135823"/>
                  </a:lnTo>
                  <a:lnTo>
                    <a:pt x="1869440" y="2135823"/>
                  </a:lnTo>
                  <a:lnTo>
                    <a:pt x="1871980" y="2135505"/>
                  </a:lnTo>
                  <a:lnTo>
                    <a:pt x="1874202" y="2135188"/>
                  </a:lnTo>
                  <a:lnTo>
                    <a:pt x="1876107" y="2134870"/>
                  </a:lnTo>
                  <a:lnTo>
                    <a:pt x="1878330" y="2133918"/>
                  </a:lnTo>
                  <a:lnTo>
                    <a:pt x="1880552" y="2132965"/>
                  </a:lnTo>
                  <a:lnTo>
                    <a:pt x="1882457" y="2132013"/>
                  </a:lnTo>
                  <a:lnTo>
                    <a:pt x="1885950" y="2128838"/>
                  </a:lnTo>
                  <a:lnTo>
                    <a:pt x="1888490" y="2125345"/>
                  </a:lnTo>
                  <a:lnTo>
                    <a:pt x="1890077" y="2123440"/>
                  </a:lnTo>
                  <a:lnTo>
                    <a:pt x="1890712" y="2121218"/>
                  </a:lnTo>
                  <a:lnTo>
                    <a:pt x="1891982" y="2118995"/>
                  </a:lnTo>
                  <a:lnTo>
                    <a:pt x="1892300" y="2116773"/>
                  </a:lnTo>
                  <a:lnTo>
                    <a:pt x="1892617" y="2114868"/>
                  </a:lnTo>
                  <a:lnTo>
                    <a:pt x="1892617" y="2112328"/>
                  </a:lnTo>
                  <a:lnTo>
                    <a:pt x="1892617" y="440373"/>
                  </a:lnTo>
                  <a:lnTo>
                    <a:pt x="1892617" y="438468"/>
                  </a:lnTo>
                  <a:lnTo>
                    <a:pt x="1892300" y="435928"/>
                  </a:lnTo>
                  <a:lnTo>
                    <a:pt x="1891982" y="433705"/>
                  </a:lnTo>
                  <a:lnTo>
                    <a:pt x="1890712" y="431483"/>
                  </a:lnTo>
                  <a:lnTo>
                    <a:pt x="1890077" y="429578"/>
                  </a:lnTo>
                  <a:lnTo>
                    <a:pt x="1888490" y="427355"/>
                  </a:lnTo>
                  <a:lnTo>
                    <a:pt x="1885950" y="424180"/>
                  </a:lnTo>
                  <a:lnTo>
                    <a:pt x="1882457" y="421323"/>
                  </a:lnTo>
                  <a:lnTo>
                    <a:pt x="1880552" y="420053"/>
                  </a:lnTo>
                  <a:lnTo>
                    <a:pt x="1878330" y="419100"/>
                  </a:lnTo>
                  <a:lnTo>
                    <a:pt x="1876107" y="418148"/>
                  </a:lnTo>
                  <a:lnTo>
                    <a:pt x="1874202" y="417513"/>
                  </a:lnTo>
                  <a:lnTo>
                    <a:pt x="1871980" y="417195"/>
                  </a:lnTo>
                  <a:lnTo>
                    <a:pt x="1869440" y="417195"/>
                  </a:lnTo>
                  <a:lnTo>
                    <a:pt x="1869440" y="276225"/>
                  </a:lnTo>
                  <a:close/>
                  <a:moveTo>
                    <a:pt x="589072" y="140970"/>
                  </a:moveTo>
                  <a:lnTo>
                    <a:pt x="589072" y="424815"/>
                  </a:lnTo>
                  <a:lnTo>
                    <a:pt x="588754" y="433070"/>
                  </a:lnTo>
                  <a:lnTo>
                    <a:pt x="588436" y="441643"/>
                  </a:lnTo>
                  <a:lnTo>
                    <a:pt x="587166" y="449580"/>
                  </a:lnTo>
                  <a:lnTo>
                    <a:pt x="585896" y="458153"/>
                  </a:lnTo>
                  <a:lnTo>
                    <a:pt x="583991" y="465773"/>
                  </a:lnTo>
                  <a:lnTo>
                    <a:pt x="581768" y="473710"/>
                  </a:lnTo>
                  <a:lnTo>
                    <a:pt x="579227" y="481330"/>
                  </a:lnTo>
                  <a:lnTo>
                    <a:pt x="576052" y="488633"/>
                  </a:lnTo>
                  <a:lnTo>
                    <a:pt x="572876" y="495935"/>
                  </a:lnTo>
                  <a:lnTo>
                    <a:pt x="569065" y="503238"/>
                  </a:lnTo>
                  <a:lnTo>
                    <a:pt x="565572" y="509905"/>
                  </a:lnTo>
                  <a:lnTo>
                    <a:pt x="561126" y="516573"/>
                  </a:lnTo>
                  <a:lnTo>
                    <a:pt x="556363" y="522923"/>
                  </a:lnTo>
                  <a:lnTo>
                    <a:pt x="551600" y="528955"/>
                  </a:lnTo>
                  <a:lnTo>
                    <a:pt x="546519" y="535305"/>
                  </a:lnTo>
                  <a:lnTo>
                    <a:pt x="541120" y="541020"/>
                  </a:lnTo>
                  <a:lnTo>
                    <a:pt x="535087" y="546100"/>
                  </a:lnTo>
                  <a:lnTo>
                    <a:pt x="529371" y="551815"/>
                  </a:lnTo>
                  <a:lnTo>
                    <a:pt x="522702" y="556260"/>
                  </a:lnTo>
                  <a:lnTo>
                    <a:pt x="516668" y="561023"/>
                  </a:lnTo>
                  <a:lnTo>
                    <a:pt x="509682" y="565150"/>
                  </a:lnTo>
                  <a:lnTo>
                    <a:pt x="503013" y="569278"/>
                  </a:lnTo>
                  <a:lnTo>
                    <a:pt x="495709" y="572770"/>
                  </a:lnTo>
                  <a:lnTo>
                    <a:pt x="488406" y="575945"/>
                  </a:lnTo>
                  <a:lnTo>
                    <a:pt x="481102" y="579120"/>
                  </a:lnTo>
                  <a:lnTo>
                    <a:pt x="473480" y="581978"/>
                  </a:lnTo>
                  <a:lnTo>
                    <a:pt x="465541" y="584200"/>
                  </a:lnTo>
                  <a:lnTo>
                    <a:pt x="457602" y="585788"/>
                  </a:lnTo>
                  <a:lnTo>
                    <a:pt x="449663" y="587375"/>
                  </a:lnTo>
                  <a:lnTo>
                    <a:pt x="441407" y="588328"/>
                  </a:lnTo>
                  <a:lnTo>
                    <a:pt x="433150" y="588963"/>
                  </a:lnTo>
                  <a:lnTo>
                    <a:pt x="424576" y="589280"/>
                  </a:lnTo>
                  <a:lnTo>
                    <a:pt x="140678" y="589280"/>
                  </a:lnTo>
                  <a:lnTo>
                    <a:pt x="140678" y="1836103"/>
                  </a:lnTo>
                  <a:lnTo>
                    <a:pt x="140678" y="1838643"/>
                  </a:lnTo>
                  <a:lnTo>
                    <a:pt x="140996" y="1840548"/>
                  </a:lnTo>
                  <a:lnTo>
                    <a:pt x="141948" y="1842770"/>
                  </a:lnTo>
                  <a:lnTo>
                    <a:pt x="142584" y="1844993"/>
                  </a:lnTo>
                  <a:lnTo>
                    <a:pt x="143536" y="1847215"/>
                  </a:lnTo>
                  <a:lnTo>
                    <a:pt x="144807" y="1849120"/>
                  </a:lnTo>
                  <a:lnTo>
                    <a:pt x="147665" y="1852613"/>
                  </a:lnTo>
                  <a:lnTo>
                    <a:pt x="151475" y="1855470"/>
                  </a:lnTo>
                  <a:lnTo>
                    <a:pt x="153063" y="1856740"/>
                  </a:lnTo>
                  <a:lnTo>
                    <a:pt x="155286" y="1857693"/>
                  </a:lnTo>
                  <a:lnTo>
                    <a:pt x="157191" y="1858645"/>
                  </a:lnTo>
                  <a:lnTo>
                    <a:pt x="159732" y="1858963"/>
                  </a:lnTo>
                  <a:lnTo>
                    <a:pt x="161955" y="1859280"/>
                  </a:lnTo>
                  <a:lnTo>
                    <a:pt x="164495" y="1859598"/>
                  </a:lnTo>
                  <a:lnTo>
                    <a:pt x="1553180" y="1859598"/>
                  </a:lnTo>
                  <a:lnTo>
                    <a:pt x="1556038" y="1859280"/>
                  </a:lnTo>
                  <a:lnTo>
                    <a:pt x="1557943" y="1858963"/>
                  </a:lnTo>
                  <a:lnTo>
                    <a:pt x="1560484" y="1858645"/>
                  </a:lnTo>
                  <a:lnTo>
                    <a:pt x="1562389" y="1857693"/>
                  </a:lnTo>
                  <a:lnTo>
                    <a:pt x="1564612" y="1856740"/>
                  </a:lnTo>
                  <a:lnTo>
                    <a:pt x="1566517" y="1855470"/>
                  </a:lnTo>
                  <a:lnTo>
                    <a:pt x="1570010" y="1852613"/>
                  </a:lnTo>
                  <a:lnTo>
                    <a:pt x="1572868" y="1849120"/>
                  </a:lnTo>
                  <a:lnTo>
                    <a:pt x="1574139" y="1847215"/>
                  </a:lnTo>
                  <a:lnTo>
                    <a:pt x="1575091" y="1844993"/>
                  </a:lnTo>
                  <a:lnTo>
                    <a:pt x="1576044" y="1842770"/>
                  </a:lnTo>
                  <a:lnTo>
                    <a:pt x="1576679" y="1840548"/>
                  </a:lnTo>
                  <a:lnTo>
                    <a:pt x="1576997" y="1838643"/>
                  </a:lnTo>
                  <a:lnTo>
                    <a:pt x="1576997" y="1836103"/>
                  </a:lnTo>
                  <a:lnTo>
                    <a:pt x="1576997" y="164782"/>
                  </a:lnTo>
                  <a:lnTo>
                    <a:pt x="1576997" y="161925"/>
                  </a:lnTo>
                  <a:lnTo>
                    <a:pt x="1576679" y="160020"/>
                  </a:lnTo>
                  <a:lnTo>
                    <a:pt x="1576044" y="157480"/>
                  </a:lnTo>
                  <a:lnTo>
                    <a:pt x="1575091" y="155257"/>
                  </a:lnTo>
                  <a:lnTo>
                    <a:pt x="1574139" y="153352"/>
                  </a:lnTo>
                  <a:lnTo>
                    <a:pt x="1572868" y="151447"/>
                  </a:lnTo>
                  <a:lnTo>
                    <a:pt x="1570010" y="147955"/>
                  </a:lnTo>
                  <a:lnTo>
                    <a:pt x="1566517" y="145097"/>
                  </a:lnTo>
                  <a:lnTo>
                    <a:pt x="1564612" y="143827"/>
                  </a:lnTo>
                  <a:lnTo>
                    <a:pt x="1562389" y="142875"/>
                  </a:lnTo>
                  <a:lnTo>
                    <a:pt x="1560484" y="141922"/>
                  </a:lnTo>
                  <a:lnTo>
                    <a:pt x="1557943" y="141287"/>
                  </a:lnTo>
                  <a:lnTo>
                    <a:pt x="1556038" y="140970"/>
                  </a:lnTo>
                  <a:lnTo>
                    <a:pt x="1553180" y="140970"/>
                  </a:lnTo>
                  <a:lnTo>
                    <a:pt x="589072" y="140970"/>
                  </a:lnTo>
                  <a:close/>
                  <a:moveTo>
                    <a:pt x="489358" y="0"/>
                  </a:moveTo>
                  <a:lnTo>
                    <a:pt x="1553180" y="0"/>
                  </a:lnTo>
                  <a:lnTo>
                    <a:pt x="1562071" y="317"/>
                  </a:lnTo>
                  <a:lnTo>
                    <a:pt x="1570010" y="952"/>
                  </a:lnTo>
                  <a:lnTo>
                    <a:pt x="1578584" y="2222"/>
                  </a:lnTo>
                  <a:lnTo>
                    <a:pt x="1586523" y="3492"/>
                  </a:lnTo>
                  <a:lnTo>
                    <a:pt x="1594462" y="5397"/>
                  </a:lnTo>
                  <a:lnTo>
                    <a:pt x="1602084" y="7620"/>
                  </a:lnTo>
                  <a:lnTo>
                    <a:pt x="1609705" y="10160"/>
                  </a:lnTo>
                  <a:lnTo>
                    <a:pt x="1617644" y="13017"/>
                  </a:lnTo>
                  <a:lnTo>
                    <a:pt x="1624630" y="16192"/>
                  </a:lnTo>
                  <a:lnTo>
                    <a:pt x="1631617" y="20002"/>
                  </a:lnTo>
                  <a:lnTo>
                    <a:pt x="1638603" y="23812"/>
                  </a:lnTo>
                  <a:lnTo>
                    <a:pt x="1645589" y="28257"/>
                  </a:lnTo>
                  <a:lnTo>
                    <a:pt x="1651623" y="32702"/>
                  </a:lnTo>
                  <a:lnTo>
                    <a:pt x="1657974" y="37782"/>
                  </a:lnTo>
                  <a:lnTo>
                    <a:pt x="1664008" y="42862"/>
                  </a:lnTo>
                  <a:lnTo>
                    <a:pt x="1669724" y="48260"/>
                  </a:lnTo>
                  <a:lnTo>
                    <a:pt x="1675122" y="53975"/>
                  </a:lnTo>
                  <a:lnTo>
                    <a:pt x="1680203" y="60007"/>
                  </a:lnTo>
                  <a:lnTo>
                    <a:pt x="1685284" y="66357"/>
                  </a:lnTo>
                  <a:lnTo>
                    <a:pt x="1689730" y="72390"/>
                  </a:lnTo>
                  <a:lnTo>
                    <a:pt x="1694176" y="79375"/>
                  </a:lnTo>
                  <a:lnTo>
                    <a:pt x="1697987" y="86360"/>
                  </a:lnTo>
                  <a:lnTo>
                    <a:pt x="1701797" y="93345"/>
                  </a:lnTo>
                  <a:lnTo>
                    <a:pt x="1704973" y="100647"/>
                  </a:lnTo>
                  <a:lnTo>
                    <a:pt x="1707831" y="108267"/>
                  </a:lnTo>
                  <a:lnTo>
                    <a:pt x="1710371" y="115570"/>
                  </a:lnTo>
                  <a:lnTo>
                    <a:pt x="1712594" y="123507"/>
                  </a:lnTo>
                  <a:lnTo>
                    <a:pt x="1714500" y="131445"/>
                  </a:lnTo>
                  <a:lnTo>
                    <a:pt x="1715770" y="139382"/>
                  </a:lnTo>
                  <a:lnTo>
                    <a:pt x="1717040" y="147637"/>
                  </a:lnTo>
                  <a:lnTo>
                    <a:pt x="1717675" y="155892"/>
                  </a:lnTo>
                  <a:lnTo>
                    <a:pt x="1717675" y="164782"/>
                  </a:lnTo>
                  <a:lnTo>
                    <a:pt x="1717675" y="1836103"/>
                  </a:lnTo>
                  <a:lnTo>
                    <a:pt x="1717675" y="1844358"/>
                  </a:lnTo>
                  <a:lnTo>
                    <a:pt x="1717040" y="1852613"/>
                  </a:lnTo>
                  <a:lnTo>
                    <a:pt x="1715770" y="1861185"/>
                  </a:lnTo>
                  <a:lnTo>
                    <a:pt x="1714500" y="1869123"/>
                  </a:lnTo>
                  <a:lnTo>
                    <a:pt x="1712594" y="1877060"/>
                  </a:lnTo>
                  <a:lnTo>
                    <a:pt x="1710371" y="1884680"/>
                  </a:lnTo>
                  <a:lnTo>
                    <a:pt x="1707831" y="1892300"/>
                  </a:lnTo>
                  <a:lnTo>
                    <a:pt x="1704973" y="1900238"/>
                  </a:lnTo>
                  <a:lnTo>
                    <a:pt x="1701797" y="1907223"/>
                  </a:lnTo>
                  <a:lnTo>
                    <a:pt x="1697987" y="1914208"/>
                  </a:lnTo>
                  <a:lnTo>
                    <a:pt x="1694176" y="1921193"/>
                  </a:lnTo>
                  <a:lnTo>
                    <a:pt x="1689730" y="1927860"/>
                  </a:lnTo>
                  <a:lnTo>
                    <a:pt x="1685284" y="1934210"/>
                  </a:lnTo>
                  <a:lnTo>
                    <a:pt x="1680203" y="1940560"/>
                  </a:lnTo>
                  <a:lnTo>
                    <a:pt x="1675122" y="1946275"/>
                  </a:lnTo>
                  <a:lnTo>
                    <a:pt x="1669724" y="1952308"/>
                  </a:lnTo>
                  <a:lnTo>
                    <a:pt x="1664008" y="1957705"/>
                  </a:lnTo>
                  <a:lnTo>
                    <a:pt x="1657974" y="1962785"/>
                  </a:lnTo>
                  <a:lnTo>
                    <a:pt x="1651623" y="1967865"/>
                  </a:lnTo>
                  <a:lnTo>
                    <a:pt x="1645589" y="1972310"/>
                  </a:lnTo>
                  <a:lnTo>
                    <a:pt x="1638603" y="1976755"/>
                  </a:lnTo>
                  <a:lnTo>
                    <a:pt x="1631617" y="1980565"/>
                  </a:lnTo>
                  <a:lnTo>
                    <a:pt x="1624630" y="1984375"/>
                  </a:lnTo>
                  <a:lnTo>
                    <a:pt x="1617644" y="1987550"/>
                  </a:lnTo>
                  <a:lnTo>
                    <a:pt x="1609705" y="1990408"/>
                  </a:lnTo>
                  <a:lnTo>
                    <a:pt x="1602084" y="1992948"/>
                  </a:lnTo>
                  <a:lnTo>
                    <a:pt x="1594462" y="1995170"/>
                  </a:lnTo>
                  <a:lnTo>
                    <a:pt x="1586523" y="1997075"/>
                  </a:lnTo>
                  <a:lnTo>
                    <a:pt x="1578584" y="1998345"/>
                  </a:lnTo>
                  <a:lnTo>
                    <a:pt x="1570010" y="1999615"/>
                  </a:lnTo>
                  <a:lnTo>
                    <a:pt x="1562071" y="2000250"/>
                  </a:lnTo>
                  <a:lnTo>
                    <a:pt x="1553180" y="2000250"/>
                  </a:lnTo>
                  <a:lnTo>
                    <a:pt x="164495" y="2000250"/>
                  </a:lnTo>
                  <a:lnTo>
                    <a:pt x="155604" y="2000250"/>
                  </a:lnTo>
                  <a:lnTo>
                    <a:pt x="147665" y="1999615"/>
                  </a:lnTo>
                  <a:lnTo>
                    <a:pt x="139408" y="1998345"/>
                  </a:lnTo>
                  <a:lnTo>
                    <a:pt x="131152" y="1997075"/>
                  </a:lnTo>
                  <a:lnTo>
                    <a:pt x="123213" y="1995170"/>
                  </a:lnTo>
                  <a:lnTo>
                    <a:pt x="115591" y="1992948"/>
                  </a:lnTo>
                  <a:lnTo>
                    <a:pt x="107970" y="1990408"/>
                  </a:lnTo>
                  <a:lnTo>
                    <a:pt x="100348" y="1987550"/>
                  </a:lnTo>
                  <a:lnTo>
                    <a:pt x="93044" y="1984375"/>
                  </a:lnTo>
                  <a:lnTo>
                    <a:pt x="86058" y="1980565"/>
                  </a:lnTo>
                  <a:lnTo>
                    <a:pt x="79072" y="1976755"/>
                  </a:lnTo>
                  <a:lnTo>
                    <a:pt x="72721" y="1972310"/>
                  </a:lnTo>
                  <a:lnTo>
                    <a:pt x="66052" y="1967865"/>
                  </a:lnTo>
                  <a:lnTo>
                    <a:pt x="59701" y="1962785"/>
                  </a:lnTo>
                  <a:lnTo>
                    <a:pt x="53667" y="1957705"/>
                  </a:lnTo>
                  <a:lnTo>
                    <a:pt x="48269" y="1952308"/>
                  </a:lnTo>
                  <a:lnTo>
                    <a:pt x="42553" y="1946275"/>
                  </a:lnTo>
                  <a:lnTo>
                    <a:pt x="37472" y="1940560"/>
                  </a:lnTo>
                  <a:lnTo>
                    <a:pt x="32391" y="1934210"/>
                  </a:lnTo>
                  <a:lnTo>
                    <a:pt x="27945" y="1927860"/>
                  </a:lnTo>
                  <a:lnTo>
                    <a:pt x="23817" y="1921193"/>
                  </a:lnTo>
                  <a:lnTo>
                    <a:pt x="19688" y="1914208"/>
                  </a:lnTo>
                  <a:lnTo>
                    <a:pt x="16195" y="1907223"/>
                  </a:lnTo>
                  <a:lnTo>
                    <a:pt x="12702" y="1900238"/>
                  </a:lnTo>
                  <a:lnTo>
                    <a:pt x="9844" y="1892300"/>
                  </a:lnTo>
                  <a:lnTo>
                    <a:pt x="7304" y="1884680"/>
                  </a:lnTo>
                  <a:lnTo>
                    <a:pt x="5081" y="1877060"/>
                  </a:lnTo>
                  <a:lnTo>
                    <a:pt x="3175" y="1869123"/>
                  </a:lnTo>
                  <a:lnTo>
                    <a:pt x="1905" y="1861185"/>
                  </a:lnTo>
                  <a:lnTo>
                    <a:pt x="635" y="1852613"/>
                  </a:lnTo>
                  <a:lnTo>
                    <a:pt x="0" y="1844358"/>
                  </a:lnTo>
                  <a:lnTo>
                    <a:pt x="0" y="1836103"/>
                  </a:lnTo>
                  <a:lnTo>
                    <a:pt x="0" y="489585"/>
                  </a:lnTo>
                  <a:lnTo>
                    <a:pt x="4893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2" name="MH_Other_11"/>
            <p:cNvSpPr/>
            <p:nvPr>
              <p:custDataLst>
                <p:tags r:id="rId11"/>
              </p:custDataLst>
            </p:nvPr>
          </p:nvSpPr>
          <p:spPr bwMode="auto">
            <a:xfrm>
              <a:off x="5345114" y="2243138"/>
              <a:ext cx="414337" cy="264319"/>
            </a:xfrm>
            <a:custGeom>
              <a:avLst/>
              <a:gdLst>
                <a:gd name="T0" fmla="*/ 1221908 w 2276475"/>
                <a:gd name="T1" fmla="*/ 1328927 h 1936751"/>
                <a:gd name="T2" fmla="*/ 1196654 w 2276475"/>
                <a:gd name="T3" fmla="*/ 1388292 h 1936751"/>
                <a:gd name="T4" fmla="*/ 691864 w 2276475"/>
                <a:gd name="T5" fmla="*/ 1376845 h 1936751"/>
                <a:gd name="T6" fmla="*/ 695585 w 2276475"/>
                <a:gd name="T7" fmla="*/ 1314285 h 1936751"/>
                <a:gd name="T8" fmla="*/ 1104489 w 2276475"/>
                <a:gd name="T9" fmla="*/ 1115137 h 1936751"/>
                <a:gd name="T10" fmla="*/ 1117497 w 2276475"/>
                <a:gd name="T11" fmla="*/ 1168850 h 1936751"/>
                <a:gd name="T12" fmla="*/ 811396 w 2276475"/>
                <a:gd name="T13" fmla="*/ 1188695 h 1936751"/>
                <a:gd name="T14" fmla="*/ 783254 w 2276475"/>
                <a:gd name="T15" fmla="*/ 1141068 h 1936751"/>
                <a:gd name="T16" fmla="*/ 309026 w 2276475"/>
                <a:gd name="T17" fmla="*/ 898551 h 1936751"/>
                <a:gd name="T18" fmla="*/ 798665 w 2276475"/>
                <a:gd name="T19" fmla="*/ 935449 h 1936751"/>
                <a:gd name="T20" fmla="*/ 759855 w 2276475"/>
                <a:gd name="T21" fmla="*/ 989335 h 1936751"/>
                <a:gd name="T22" fmla="*/ 259317 w 2276475"/>
                <a:gd name="T23" fmla="*/ 967303 h 1936751"/>
                <a:gd name="T24" fmla="*/ 277393 w 2276475"/>
                <a:gd name="T25" fmla="*/ 906514 h 1936751"/>
                <a:gd name="T26" fmla="*/ 1086287 w 2276475"/>
                <a:gd name="T27" fmla="*/ 817903 h 1936751"/>
                <a:gd name="T28" fmla="*/ 1028372 w 2276475"/>
                <a:gd name="T29" fmla="*/ 919230 h 1936751"/>
                <a:gd name="T30" fmla="*/ 999280 w 2276475"/>
                <a:gd name="T31" fmla="*/ 917630 h 1936751"/>
                <a:gd name="T32" fmla="*/ 289574 w 2276475"/>
                <a:gd name="T33" fmla="*/ 706099 h 1936751"/>
                <a:gd name="T34" fmla="*/ 590631 w 2276475"/>
                <a:gd name="T35" fmla="*/ 735033 h 1936751"/>
                <a:gd name="T36" fmla="*/ 567535 w 2276475"/>
                <a:gd name="T37" fmla="*/ 784938 h 1936751"/>
                <a:gd name="T38" fmla="*/ 259309 w 2276475"/>
                <a:gd name="T39" fmla="*/ 770073 h 1936751"/>
                <a:gd name="T40" fmla="*/ 267273 w 2276475"/>
                <a:gd name="T41" fmla="*/ 715124 h 1936751"/>
                <a:gd name="T42" fmla="*/ 836933 w 2276475"/>
                <a:gd name="T43" fmla="*/ 505684 h 1936751"/>
                <a:gd name="T44" fmla="*/ 846494 w 2276475"/>
                <a:gd name="T45" fmla="*/ 574170 h 1936751"/>
                <a:gd name="T46" fmla="*/ 268069 w 2276475"/>
                <a:gd name="T47" fmla="*/ 592752 h 1936751"/>
                <a:gd name="T48" fmla="*/ 238855 w 2276475"/>
                <a:gd name="T49" fmla="*/ 530105 h 1936751"/>
                <a:gd name="T50" fmla="*/ 1467818 w 2276475"/>
                <a:gd name="T51" fmla="*/ 344025 h 1936751"/>
                <a:gd name="T52" fmla="*/ 1566759 w 2276475"/>
                <a:gd name="T53" fmla="*/ 428438 h 1936751"/>
                <a:gd name="T54" fmla="*/ 1578461 w 2276475"/>
                <a:gd name="T55" fmla="*/ 479936 h 1936751"/>
                <a:gd name="T56" fmla="*/ 1197862 w 2276475"/>
                <a:gd name="T57" fmla="*/ 846789 h 1936751"/>
                <a:gd name="T58" fmla="*/ 1138817 w 2276475"/>
                <a:gd name="T59" fmla="*/ 842806 h 1936751"/>
                <a:gd name="T60" fmla="*/ 1093869 w 2276475"/>
                <a:gd name="T61" fmla="*/ 799538 h 1936751"/>
                <a:gd name="T62" fmla="*/ 1075782 w 2276475"/>
                <a:gd name="T63" fmla="*/ 737423 h 1936751"/>
                <a:gd name="T64" fmla="*/ 1456382 w 2276475"/>
                <a:gd name="T65" fmla="*/ 344821 h 1936751"/>
                <a:gd name="T66" fmla="*/ 199469 w 2276475"/>
                <a:gd name="T67" fmla="*/ 367345 h 1936751"/>
                <a:gd name="T68" fmla="*/ 114475 w 2276475"/>
                <a:gd name="T69" fmla="*/ 448541 h 1936751"/>
                <a:gd name="T70" fmla="*/ 103321 w 2276475"/>
                <a:gd name="T71" fmla="*/ 1407238 h 1936751"/>
                <a:gd name="T72" fmla="*/ 171315 w 2276475"/>
                <a:gd name="T73" fmla="*/ 1503559 h 1936751"/>
                <a:gd name="T74" fmla="*/ 1382734 w 2276475"/>
                <a:gd name="T75" fmla="*/ 1530890 h 1936751"/>
                <a:gd name="T76" fmla="*/ 1488975 w 2276475"/>
                <a:gd name="T77" fmla="*/ 1477289 h 1936751"/>
                <a:gd name="T78" fmla="*/ 1531737 w 2276475"/>
                <a:gd name="T79" fmla="*/ 1365845 h 1936751"/>
                <a:gd name="T80" fmla="*/ 1605841 w 2276475"/>
                <a:gd name="T81" fmla="*/ 1539381 h 1936751"/>
                <a:gd name="T82" fmla="*/ 1513146 w 2276475"/>
                <a:gd name="T83" fmla="*/ 1611821 h 1936751"/>
                <a:gd name="T84" fmla="*/ 101461 w 2276475"/>
                <a:gd name="T85" fmla="*/ 1605982 h 1936751"/>
                <a:gd name="T86" fmla="*/ 16468 w 2276475"/>
                <a:gd name="T87" fmla="*/ 1525317 h 1936751"/>
                <a:gd name="T88" fmla="*/ 5312 w 2276475"/>
                <a:gd name="T89" fmla="*/ 391226 h 1936751"/>
                <a:gd name="T90" fmla="*/ 73307 w 2276475"/>
                <a:gd name="T91" fmla="*/ 295170 h 1936751"/>
                <a:gd name="T92" fmla="*/ 1746529 w 2276475"/>
                <a:gd name="T93" fmla="*/ 88926 h 1936751"/>
                <a:gd name="T94" fmla="*/ 1805153 w 2276475"/>
                <a:gd name="T95" fmla="*/ 114614 h 1936751"/>
                <a:gd name="T96" fmla="*/ 1838312 w 2276475"/>
                <a:gd name="T97" fmla="*/ 176846 h 1936751"/>
                <a:gd name="T98" fmla="*/ 1821600 w 2276475"/>
                <a:gd name="T99" fmla="*/ 237490 h 1936751"/>
                <a:gd name="T100" fmla="*/ 1620792 w 2276475"/>
                <a:gd name="T101" fmla="*/ 421806 h 1936751"/>
                <a:gd name="T102" fmla="*/ 1543068 w 2276475"/>
                <a:gd name="T103" fmla="*/ 339447 h 1936751"/>
                <a:gd name="T104" fmla="*/ 1506460 w 2276475"/>
                <a:gd name="T105" fmla="*/ 289925 h 1936751"/>
                <a:gd name="T106" fmla="*/ 1716818 w 2276475"/>
                <a:gd name="T107" fmla="*/ 92634 h 1936751"/>
                <a:gd name="T108" fmla="*/ 1893521 w 2276475"/>
                <a:gd name="T109" fmla="*/ 35131 h 1936751"/>
                <a:gd name="T110" fmla="*/ 1889783 w 2276475"/>
                <a:gd name="T111" fmla="*/ 106078 h 1936751"/>
                <a:gd name="T112" fmla="*/ 1844400 w 2276475"/>
                <a:gd name="T113" fmla="*/ 105545 h 1936751"/>
                <a:gd name="T114" fmla="*/ 1793944 w 2276475"/>
                <a:gd name="T115" fmla="*/ 59669 h 1936751"/>
                <a:gd name="T116" fmla="*/ 1847069 w 2276475"/>
                <a:gd name="T117" fmla="*/ 16194 h 1936751"/>
                <a:gd name="T118" fmla="*/ 1697756 w 2276475"/>
                <a:gd name="T119" fmla="*/ 22017 h 1936751"/>
                <a:gd name="T120" fmla="*/ 1364698 w 2276475"/>
                <a:gd name="T121" fmla="*/ 383050 h 1936751"/>
                <a:gd name="T122" fmla="*/ 1317840 w 2276475"/>
                <a:gd name="T123" fmla="*/ 375887 h 1936751"/>
                <a:gd name="T124" fmla="*/ 1320237 w 2276475"/>
                <a:gd name="T125" fmla="*/ 329200 h 19367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6475" h="1936751">
                  <a:moveTo>
                    <a:pt x="872202" y="1555750"/>
                  </a:moveTo>
                  <a:lnTo>
                    <a:pt x="879190" y="1555750"/>
                  </a:lnTo>
                  <a:lnTo>
                    <a:pt x="1397284" y="1555750"/>
                  </a:lnTo>
                  <a:lnTo>
                    <a:pt x="1404272" y="1555750"/>
                  </a:lnTo>
                  <a:lnTo>
                    <a:pt x="1410943" y="1557024"/>
                  </a:lnTo>
                  <a:lnTo>
                    <a:pt x="1417614" y="1557979"/>
                  </a:lnTo>
                  <a:lnTo>
                    <a:pt x="1423649" y="1560208"/>
                  </a:lnTo>
                  <a:lnTo>
                    <a:pt x="1430002" y="1562437"/>
                  </a:lnTo>
                  <a:lnTo>
                    <a:pt x="1435403" y="1565303"/>
                  </a:lnTo>
                  <a:lnTo>
                    <a:pt x="1440485" y="1568168"/>
                  </a:lnTo>
                  <a:lnTo>
                    <a:pt x="1445567" y="1571989"/>
                  </a:lnTo>
                  <a:lnTo>
                    <a:pt x="1450015" y="1576128"/>
                  </a:lnTo>
                  <a:lnTo>
                    <a:pt x="1453509" y="1580268"/>
                  </a:lnTo>
                  <a:lnTo>
                    <a:pt x="1457321" y="1584726"/>
                  </a:lnTo>
                  <a:lnTo>
                    <a:pt x="1460180" y="1589502"/>
                  </a:lnTo>
                  <a:lnTo>
                    <a:pt x="1462403" y="1594915"/>
                  </a:lnTo>
                  <a:lnTo>
                    <a:pt x="1463674" y="1600009"/>
                  </a:lnTo>
                  <a:lnTo>
                    <a:pt x="1464944" y="1605741"/>
                  </a:lnTo>
                  <a:lnTo>
                    <a:pt x="1465262" y="1611472"/>
                  </a:lnTo>
                  <a:lnTo>
                    <a:pt x="1464944" y="1617203"/>
                  </a:lnTo>
                  <a:lnTo>
                    <a:pt x="1463674" y="1622935"/>
                  </a:lnTo>
                  <a:lnTo>
                    <a:pt x="1462403" y="1628029"/>
                  </a:lnTo>
                  <a:lnTo>
                    <a:pt x="1460180" y="1633124"/>
                  </a:lnTo>
                  <a:lnTo>
                    <a:pt x="1457321" y="1638218"/>
                  </a:lnTo>
                  <a:lnTo>
                    <a:pt x="1453509" y="1642358"/>
                  </a:lnTo>
                  <a:lnTo>
                    <a:pt x="1450015" y="1646815"/>
                  </a:lnTo>
                  <a:lnTo>
                    <a:pt x="1445567" y="1650955"/>
                  </a:lnTo>
                  <a:lnTo>
                    <a:pt x="1440485" y="1654457"/>
                  </a:lnTo>
                  <a:lnTo>
                    <a:pt x="1435403" y="1657641"/>
                  </a:lnTo>
                  <a:lnTo>
                    <a:pt x="1430002" y="1660507"/>
                  </a:lnTo>
                  <a:lnTo>
                    <a:pt x="1423649" y="1662736"/>
                  </a:lnTo>
                  <a:lnTo>
                    <a:pt x="1417614" y="1664328"/>
                  </a:lnTo>
                  <a:lnTo>
                    <a:pt x="1410943" y="1665920"/>
                  </a:lnTo>
                  <a:lnTo>
                    <a:pt x="1404272" y="1666875"/>
                  </a:lnTo>
                  <a:lnTo>
                    <a:pt x="1397284" y="1666875"/>
                  </a:lnTo>
                  <a:lnTo>
                    <a:pt x="879190" y="1666875"/>
                  </a:lnTo>
                  <a:lnTo>
                    <a:pt x="872202" y="1666875"/>
                  </a:lnTo>
                  <a:lnTo>
                    <a:pt x="865531" y="1665920"/>
                  </a:lnTo>
                  <a:lnTo>
                    <a:pt x="858860" y="1664328"/>
                  </a:lnTo>
                  <a:lnTo>
                    <a:pt x="852507" y="1662736"/>
                  </a:lnTo>
                  <a:lnTo>
                    <a:pt x="846790" y="1660507"/>
                  </a:lnTo>
                  <a:lnTo>
                    <a:pt x="841389" y="1657641"/>
                  </a:lnTo>
                  <a:lnTo>
                    <a:pt x="835989" y="1654139"/>
                  </a:lnTo>
                  <a:lnTo>
                    <a:pt x="831224" y="1650955"/>
                  </a:lnTo>
                  <a:lnTo>
                    <a:pt x="826777" y="1646815"/>
                  </a:lnTo>
                  <a:lnTo>
                    <a:pt x="822648" y="1642358"/>
                  </a:lnTo>
                  <a:lnTo>
                    <a:pt x="819471" y="1637900"/>
                  </a:lnTo>
                  <a:lnTo>
                    <a:pt x="816612" y="1633124"/>
                  </a:lnTo>
                  <a:lnTo>
                    <a:pt x="814389" y="1628029"/>
                  </a:lnTo>
                  <a:lnTo>
                    <a:pt x="812483" y="1622935"/>
                  </a:lnTo>
                  <a:lnTo>
                    <a:pt x="811530" y="1617203"/>
                  </a:lnTo>
                  <a:lnTo>
                    <a:pt x="811212" y="1611472"/>
                  </a:lnTo>
                  <a:lnTo>
                    <a:pt x="811530" y="1605741"/>
                  </a:lnTo>
                  <a:lnTo>
                    <a:pt x="812483" y="1600009"/>
                  </a:lnTo>
                  <a:lnTo>
                    <a:pt x="814389" y="1594915"/>
                  </a:lnTo>
                  <a:lnTo>
                    <a:pt x="816612" y="1589820"/>
                  </a:lnTo>
                  <a:lnTo>
                    <a:pt x="819471" y="1584726"/>
                  </a:lnTo>
                  <a:lnTo>
                    <a:pt x="822648" y="1580268"/>
                  </a:lnTo>
                  <a:lnTo>
                    <a:pt x="826777" y="1576128"/>
                  </a:lnTo>
                  <a:lnTo>
                    <a:pt x="831224" y="1571989"/>
                  </a:lnTo>
                  <a:lnTo>
                    <a:pt x="835989" y="1568168"/>
                  </a:lnTo>
                  <a:lnTo>
                    <a:pt x="841389" y="1565303"/>
                  </a:lnTo>
                  <a:lnTo>
                    <a:pt x="846790" y="1562437"/>
                  </a:lnTo>
                  <a:lnTo>
                    <a:pt x="852507" y="1560208"/>
                  </a:lnTo>
                  <a:lnTo>
                    <a:pt x="858860" y="1558298"/>
                  </a:lnTo>
                  <a:lnTo>
                    <a:pt x="865531" y="1557024"/>
                  </a:lnTo>
                  <a:lnTo>
                    <a:pt x="872202" y="1555750"/>
                  </a:lnTo>
                  <a:close/>
                  <a:moveTo>
                    <a:pt x="984211" y="1325563"/>
                  </a:moveTo>
                  <a:lnTo>
                    <a:pt x="1292263" y="1325563"/>
                  </a:lnTo>
                  <a:lnTo>
                    <a:pt x="1297339" y="1325880"/>
                  </a:lnTo>
                  <a:lnTo>
                    <a:pt x="1302415" y="1326513"/>
                  </a:lnTo>
                  <a:lnTo>
                    <a:pt x="1307174" y="1327779"/>
                  </a:lnTo>
                  <a:lnTo>
                    <a:pt x="1311615" y="1329361"/>
                  </a:lnTo>
                  <a:lnTo>
                    <a:pt x="1315740" y="1331260"/>
                  </a:lnTo>
                  <a:lnTo>
                    <a:pt x="1319864" y="1333792"/>
                  </a:lnTo>
                  <a:lnTo>
                    <a:pt x="1323671" y="1336640"/>
                  </a:lnTo>
                  <a:lnTo>
                    <a:pt x="1327161" y="1340121"/>
                  </a:lnTo>
                  <a:lnTo>
                    <a:pt x="1330333" y="1343286"/>
                  </a:lnTo>
                  <a:lnTo>
                    <a:pt x="1332871" y="1347400"/>
                  </a:lnTo>
                  <a:lnTo>
                    <a:pt x="1335409" y="1351198"/>
                  </a:lnTo>
                  <a:lnTo>
                    <a:pt x="1337630" y="1355629"/>
                  </a:lnTo>
                  <a:lnTo>
                    <a:pt x="1339216" y="1360059"/>
                  </a:lnTo>
                  <a:lnTo>
                    <a:pt x="1340485" y="1364807"/>
                  </a:lnTo>
                  <a:lnTo>
                    <a:pt x="1341437" y="1369870"/>
                  </a:lnTo>
                  <a:lnTo>
                    <a:pt x="1341437" y="1374934"/>
                  </a:lnTo>
                  <a:lnTo>
                    <a:pt x="1341437" y="1379681"/>
                  </a:lnTo>
                  <a:lnTo>
                    <a:pt x="1340485" y="1384745"/>
                  </a:lnTo>
                  <a:lnTo>
                    <a:pt x="1339216" y="1389492"/>
                  </a:lnTo>
                  <a:lnTo>
                    <a:pt x="1337630" y="1393923"/>
                  </a:lnTo>
                  <a:lnTo>
                    <a:pt x="1335409" y="1398037"/>
                  </a:lnTo>
                  <a:lnTo>
                    <a:pt x="1332871" y="1402151"/>
                  </a:lnTo>
                  <a:lnTo>
                    <a:pt x="1330016" y="1405632"/>
                  </a:lnTo>
                  <a:lnTo>
                    <a:pt x="1327161" y="1409430"/>
                  </a:lnTo>
                  <a:lnTo>
                    <a:pt x="1323671" y="1412595"/>
                  </a:lnTo>
                  <a:lnTo>
                    <a:pt x="1319864" y="1415443"/>
                  </a:lnTo>
                  <a:lnTo>
                    <a:pt x="1315740" y="1417659"/>
                  </a:lnTo>
                  <a:lnTo>
                    <a:pt x="1311615" y="1419874"/>
                  </a:lnTo>
                  <a:lnTo>
                    <a:pt x="1306857" y="1421773"/>
                  </a:lnTo>
                  <a:lnTo>
                    <a:pt x="1302415" y="1422722"/>
                  </a:lnTo>
                  <a:lnTo>
                    <a:pt x="1297339" y="1423672"/>
                  </a:lnTo>
                  <a:lnTo>
                    <a:pt x="1292263" y="1423988"/>
                  </a:lnTo>
                  <a:lnTo>
                    <a:pt x="984211" y="1423988"/>
                  </a:lnTo>
                  <a:lnTo>
                    <a:pt x="979453" y="1423672"/>
                  </a:lnTo>
                  <a:lnTo>
                    <a:pt x="974377" y="1422722"/>
                  </a:lnTo>
                  <a:lnTo>
                    <a:pt x="969618" y="1421773"/>
                  </a:lnTo>
                  <a:lnTo>
                    <a:pt x="965176" y="1419874"/>
                  </a:lnTo>
                  <a:lnTo>
                    <a:pt x="960735" y="1417659"/>
                  </a:lnTo>
                  <a:lnTo>
                    <a:pt x="956928" y="1415443"/>
                  </a:lnTo>
                  <a:lnTo>
                    <a:pt x="952803" y="1412595"/>
                  </a:lnTo>
                  <a:lnTo>
                    <a:pt x="949631" y="1409430"/>
                  </a:lnTo>
                  <a:lnTo>
                    <a:pt x="946141" y="1405632"/>
                  </a:lnTo>
                  <a:lnTo>
                    <a:pt x="943286" y="1402151"/>
                  </a:lnTo>
                  <a:lnTo>
                    <a:pt x="941065" y="1398037"/>
                  </a:lnTo>
                  <a:lnTo>
                    <a:pt x="938844" y="1393923"/>
                  </a:lnTo>
                  <a:lnTo>
                    <a:pt x="937258" y="1389492"/>
                  </a:lnTo>
                  <a:lnTo>
                    <a:pt x="935989" y="1384745"/>
                  </a:lnTo>
                  <a:lnTo>
                    <a:pt x="935355" y="1379681"/>
                  </a:lnTo>
                  <a:lnTo>
                    <a:pt x="935037" y="1374934"/>
                  </a:lnTo>
                  <a:lnTo>
                    <a:pt x="935355" y="1369870"/>
                  </a:lnTo>
                  <a:lnTo>
                    <a:pt x="935989" y="1364807"/>
                  </a:lnTo>
                  <a:lnTo>
                    <a:pt x="937258" y="1360059"/>
                  </a:lnTo>
                  <a:lnTo>
                    <a:pt x="938844" y="1355629"/>
                  </a:lnTo>
                  <a:lnTo>
                    <a:pt x="940748" y="1351198"/>
                  </a:lnTo>
                  <a:lnTo>
                    <a:pt x="943286" y="1347400"/>
                  </a:lnTo>
                  <a:lnTo>
                    <a:pt x="946141" y="1343286"/>
                  </a:lnTo>
                  <a:lnTo>
                    <a:pt x="949631" y="1340121"/>
                  </a:lnTo>
                  <a:lnTo>
                    <a:pt x="952803" y="1336640"/>
                  </a:lnTo>
                  <a:lnTo>
                    <a:pt x="956928" y="1333792"/>
                  </a:lnTo>
                  <a:lnTo>
                    <a:pt x="960735" y="1331260"/>
                  </a:lnTo>
                  <a:lnTo>
                    <a:pt x="965176" y="1329361"/>
                  </a:lnTo>
                  <a:lnTo>
                    <a:pt x="969618" y="1327779"/>
                  </a:lnTo>
                  <a:lnTo>
                    <a:pt x="974377" y="1326513"/>
                  </a:lnTo>
                  <a:lnTo>
                    <a:pt x="979453" y="1325880"/>
                  </a:lnTo>
                  <a:lnTo>
                    <a:pt x="984211" y="1325563"/>
                  </a:lnTo>
                  <a:close/>
                  <a:moveTo>
                    <a:pt x="369286" y="1074738"/>
                  </a:moveTo>
                  <a:lnTo>
                    <a:pt x="887697" y="1074738"/>
                  </a:lnTo>
                  <a:lnTo>
                    <a:pt x="894368" y="1075056"/>
                  </a:lnTo>
                  <a:lnTo>
                    <a:pt x="901356" y="1076008"/>
                  </a:lnTo>
                  <a:lnTo>
                    <a:pt x="908027" y="1077278"/>
                  </a:lnTo>
                  <a:lnTo>
                    <a:pt x="914063" y="1079183"/>
                  </a:lnTo>
                  <a:lnTo>
                    <a:pt x="920098" y="1081406"/>
                  </a:lnTo>
                  <a:lnTo>
                    <a:pt x="925816" y="1084263"/>
                  </a:lnTo>
                  <a:lnTo>
                    <a:pt x="930898" y="1087438"/>
                  </a:lnTo>
                  <a:lnTo>
                    <a:pt x="935663" y="1090931"/>
                  </a:lnTo>
                  <a:lnTo>
                    <a:pt x="940110" y="1094741"/>
                  </a:lnTo>
                  <a:lnTo>
                    <a:pt x="944240" y="1099186"/>
                  </a:lnTo>
                  <a:lnTo>
                    <a:pt x="947416" y="1103948"/>
                  </a:lnTo>
                  <a:lnTo>
                    <a:pt x="950275" y="1108711"/>
                  </a:lnTo>
                  <a:lnTo>
                    <a:pt x="952499" y="1113791"/>
                  </a:lnTo>
                  <a:lnTo>
                    <a:pt x="954405" y="1118871"/>
                  </a:lnTo>
                  <a:lnTo>
                    <a:pt x="955358" y="1124903"/>
                  </a:lnTo>
                  <a:lnTo>
                    <a:pt x="955675" y="1130301"/>
                  </a:lnTo>
                  <a:lnTo>
                    <a:pt x="955358" y="1136016"/>
                  </a:lnTo>
                  <a:lnTo>
                    <a:pt x="954405" y="1141413"/>
                  </a:lnTo>
                  <a:lnTo>
                    <a:pt x="952499" y="1147128"/>
                  </a:lnTo>
                  <a:lnTo>
                    <a:pt x="950275" y="1152208"/>
                  </a:lnTo>
                  <a:lnTo>
                    <a:pt x="947416" y="1156971"/>
                  </a:lnTo>
                  <a:lnTo>
                    <a:pt x="944240" y="1161098"/>
                  </a:lnTo>
                  <a:lnTo>
                    <a:pt x="940110" y="1165543"/>
                  </a:lnTo>
                  <a:lnTo>
                    <a:pt x="935663" y="1169671"/>
                  </a:lnTo>
                  <a:lnTo>
                    <a:pt x="930898" y="1173163"/>
                  </a:lnTo>
                  <a:lnTo>
                    <a:pt x="925816" y="1176656"/>
                  </a:lnTo>
                  <a:lnTo>
                    <a:pt x="920098" y="1179196"/>
                  </a:lnTo>
                  <a:lnTo>
                    <a:pt x="914063" y="1181736"/>
                  </a:lnTo>
                  <a:lnTo>
                    <a:pt x="908027" y="1183323"/>
                  </a:lnTo>
                  <a:lnTo>
                    <a:pt x="901356" y="1184593"/>
                  </a:lnTo>
                  <a:lnTo>
                    <a:pt x="894368" y="1185546"/>
                  </a:lnTo>
                  <a:lnTo>
                    <a:pt x="887697" y="1185863"/>
                  </a:lnTo>
                  <a:lnTo>
                    <a:pt x="369286" y="1185863"/>
                  </a:lnTo>
                  <a:lnTo>
                    <a:pt x="362615" y="1185546"/>
                  </a:lnTo>
                  <a:lnTo>
                    <a:pt x="355944" y="1184593"/>
                  </a:lnTo>
                  <a:lnTo>
                    <a:pt x="349273" y="1183323"/>
                  </a:lnTo>
                  <a:lnTo>
                    <a:pt x="343238" y="1181736"/>
                  </a:lnTo>
                  <a:lnTo>
                    <a:pt x="337203" y="1179196"/>
                  </a:lnTo>
                  <a:lnTo>
                    <a:pt x="331485" y="1176656"/>
                  </a:lnTo>
                  <a:lnTo>
                    <a:pt x="326402" y="1173163"/>
                  </a:lnTo>
                  <a:lnTo>
                    <a:pt x="321637" y="1169671"/>
                  </a:lnTo>
                  <a:lnTo>
                    <a:pt x="317190" y="1165543"/>
                  </a:lnTo>
                  <a:lnTo>
                    <a:pt x="313378" y="1161098"/>
                  </a:lnTo>
                  <a:lnTo>
                    <a:pt x="309884" y="1156971"/>
                  </a:lnTo>
                  <a:lnTo>
                    <a:pt x="307025" y="1152208"/>
                  </a:lnTo>
                  <a:lnTo>
                    <a:pt x="304802" y="1147128"/>
                  </a:lnTo>
                  <a:lnTo>
                    <a:pt x="302896" y="1141413"/>
                  </a:lnTo>
                  <a:lnTo>
                    <a:pt x="301943" y="1136016"/>
                  </a:lnTo>
                  <a:lnTo>
                    <a:pt x="301625" y="1130301"/>
                  </a:lnTo>
                  <a:lnTo>
                    <a:pt x="301943" y="1124903"/>
                  </a:lnTo>
                  <a:lnTo>
                    <a:pt x="302896" y="1119188"/>
                  </a:lnTo>
                  <a:lnTo>
                    <a:pt x="304802" y="1113791"/>
                  </a:lnTo>
                  <a:lnTo>
                    <a:pt x="307025" y="1108711"/>
                  </a:lnTo>
                  <a:lnTo>
                    <a:pt x="309884" y="1103948"/>
                  </a:lnTo>
                  <a:lnTo>
                    <a:pt x="313378" y="1099186"/>
                  </a:lnTo>
                  <a:lnTo>
                    <a:pt x="317190" y="1094741"/>
                  </a:lnTo>
                  <a:lnTo>
                    <a:pt x="321637" y="1091248"/>
                  </a:lnTo>
                  <a:lnTo>
                    <a:pt x="326402" y="1087438"/>
                  </a:lnTo>
                  <a:lnTo>
                    <a:pt x="331485" y="1084263"/>
                  </a:lnTo>
                  <a:lnTo>
                    <a:pt x="337203" y="1081406"/>
                  </a:lnTo>
                  <a:lnTo>
                    <a:pt x="343238" y="1079183"/>
                  </a:lnTo>
                  <a:lnTo>
                    <a:pt x="349273" y="1077278"/>
                  </a:lnTo>
                  <a:lnTo>
                    <a:pt x="355944" y="1076008"/>
                  </a:lnTo>
                  <a:lnTo>
                    <a:pt x="362615" y="1075056"/>
                  </a:lnTo>
                  <a:lnTo>
                    <a:pt x="369286" y="1074738"/>
                  </a:lnTo>
                  <a:close/>
                  <a:moveTo>
                    <a:pt x="1261435" y="965200"/>
                  </a:moveTo>
                  <a:lnTo>
                    <a:pt x="1264624" y="965200"/>
                  </a:lnTo>
                  <a:lnTo>
                    <a:pt x="1267814" y="965200"/>
                  </a:lnTo>
                  <a:lnTo>
                    <a:pt x="1271322" y="965838"/>
                  </a:lnTo>
                  <a:lnTo>
                    <a:pt x="1275149" y="967114"/>
                  </a:lnTo>
                  <a:lnTo>
                    <a:pt x="1278977" y="968390"/>
                  </a:lnTo>
                  <a:lnTo>
                    <a:pt x="1282804" y="969984"/>
                  </a:lnTo>
                  <a:lnTo>
                    <a:pt x="1290777" y="973811"/>
                  </a:lnTo>
                  <a:lnTo>
                    <a:pt x="1298113" y="978277"/>
                  </a:lnTo>
                  <a:lnTo>
                    <a:pt x="1304491" y="982742"/>
                  </a:lnTo>
                  <a:lnTo>
                    <a:pt x="1308637" y="986250"/>
                  </a:lnTo>
                  <a:lnTo>
                    <a:pt x="1312784" y="990715"/>
                  </a:lnTo>
                  <a:lnTo>
                    <a:pt x="1317249" y="997094"/>
                  </a:lnTo>
                  <a:lnTo>
                    <a:pt x="1321395" y="1004429"/>
                  </a:lnTo>
                  <a:lnTo>
                    <a:pt x="1325222" y="1012403"/>
                  </a:lnTo>
                  <a:lnTo>
                    <a:pt x="1326817" y="1016549"/>
                  </a:lnTo>
                  <a:lnTo>
                    <a:pt x="1328092" y="1020057"/>
                  </a:lnTo>
                  <a:lnTo>
                    <a:pt x="1329368" y="1024203"/>
                  </a:lnTo>
                  <a:lnTo>
                    <a:pt x="1330006" y="1027711"/>
                  </a:lnTo>
                  <a:lnTo>
                    <a:pt x="1330325" y="1030901"/>
                  </a:lnTo>
                  <a:lnTo>
                    <a:pt x="1330006" y="1034090"/>
                  </a:lnTo>
                  <a:lnTo>
                    <a:pt x="1329368" y="1036004"/>
                  </a:lnTo>
                  <a:lnTo>
                    <a:pt x="1327774" y="1038236"/>
                  </a:lnTo>
                  <a:lnTo>
                    <a:pt x="1228904" y="1099472"/>
                  </a:lnTo>
                  <a:lnTo>
                    <a:pt x="1226990" y="1101066"/>
                  </a:lnTo>
                  <a:lnTo>
                    <a:pt x="1225396" y="1102342"/>
                  </a:lnTo>
                  <a:lnTo>
                    <a:pt x="1223163" y="1103618"/>
                  </a:lnTo>
                  <a:lnTo>
                    <a:pt x="1220930" y="1104575"/>
                  </a:lnTo>
                  <a:lnTo>
                    <a:pt x="1219017" y="1105213"/>
                  </a:lnTo>
                  <a:lnTo>
                    <a:pt x="1216784" y="1105850"/>
                  </a:lnTo>
                  <a:lnTo>
                    <a:pt x="1212000" y="1106488"/>
                  </a:lnTo>
                  <a:lnTo>
                    <a:pt x="1207854" y="1105850"/>
                  </a:lnTo>
                  <a:lnTo>
                    <a:pt x="1205622" y="1105213"/>
                  </a:lnTo>
                  <a:lnTo>
                    <a:pt x="1203389" y="1104575"/>
                  </a:lnTo>
                  <a:lnTo>
                    <a:pt x="1201475" y="1103618"/>
                  </a:lnTo>
                  <a:lnTo>
                    <a:pt x="1199243" y="1102342"/>
                  </a:lnTo>
                  <a:lnTo>
                    <a:pt x="1197329" y="1101066"/>
                  </a:lnTo>
                  <a:lnTo>
                    <a:pt x="1195735" y="1099472"/>
                  </a:lnTo>
                  <a:lnTo>
                    <a:pt x="1194140" y="1097558"/>
                  </a:lnTo>
                  <a:lnTo>
                    <a:pt x="1192864" y="1095963"/>
                  </a:lnTo>
                  <a:lnTo>
                    <a:pt x="1191588" y="1093731"/>
                  </a:lnTo>
                  <a:lnTo>
                    <a:pt x="1190632" y="1091817"/>
                  </a:lnTo>
                  <a:lnTo>
                    <a:pt x="1189356" y="1087352"/>
                  </a:lnTo>
                  <a:lnTo>
                    <a:pt x="1189037" y="1082887"/>
                  </a:lnTo>
                  <a:lnTo>
                    <a:pt x="1189356" y="1078741"/>
                  </a:lnTo>
                  <a:lnTo>
                    <a:pt x="1190632" y="1074276"/>
                  </a:lnTo>
                  <a:lnTo>
                    <a:pt x="1191588" y="1072043"/>
                  </a:lnTo>
                  <a:lnTo>
                    <a:pt x="1192864" y="1070130"/>
                  </a:lnTo>
                  <a:lnTo>
                    <a:pt x="1194140" y="1068535"/>
                  </a:lnTo>
                  <a:lnTo>
                    <a:pt x="1195735" y="1066621"/>
                  </a:lnTo>
                  <a:lnTo>
                    <a:pt x="1257289" y="967433"/>
                  </a:lnTo>
                  <a:lnTo>
                    <a:pt x="1258884" y="965838"/>
                  </a:lnTo>
                  <a:lnTo>
                    <a:pt x="1261435" y="965200"/>
                  </a:lnTo>
                  <a:close/>
                  <a:moveTo>
                    <a:pt x="346041" y="844550"/>
                  </a:moveTo>
                  <a:lnTo>
                    <a:pt x="350799" y="844550"/>
                  </a:lnTo>
                  <a:lnTo>
                    <a:pt x="658851" y="844550"/>
                  </a:lnTo>
                  <a:lnTo>
                    <a:pt x="663927" y="844550"/>
                  </a:lnTo>
                  <a:lnTo>
                    <a:pt x="669003" y="845185"/>
                  </a:lnTo>
                  <a:lnTo>
                    <a:pt x="673762" y="846773"/>
                  </a:lnTo>
                  <a:lnTo>
                    <a:pt x="678204" y="848043"/>
                  </a:lnTo>
                  <a:lnTo>
                    <a:pt x="682645" y="850265"/>
                  </a:lnTo>
                  <a:lnTo>
                    <a:pt x="686452" y="852805"/>
                  </a:lnTo>
                  <a:lnTo>
                    <a:pt x="690259" y="855345"/>
                  </a:lnTo>
                  <a:lnTo>
                    <a:pt x="693749" y="858838"/>
                  </a:lnTo>
                  <a:lnTo>
                    <a:pt x="697239" y="862330"/>
                  </a:lnTo>
                  <a:lnTo>
                    <a:pt x="699777" y="865823"/>
                  </a:lnTo>
                  <a:lnTo>
                    <a:pt x="702315" y="869950"/>
                  </a:lnTo>
                  <a:lnTo>
                    <a:pt x="704218" y="874395"/>
                  </a:lnTo>
                  <a:lnTo>
                    <a:pt x="705804" y="879158"/>
                  </a:lnTo>
                  <a:lnTo>
                    <a:pt x="707391" y="883920"/>
                  </a:lnTo>
                  <a:lnTo>
                    <a:pt x="708025" y="888683"/>
                  </a:lnTo>
                  <a:lnTo>
                    <a:pt x="708025" y="893763"/>
                  </a:lnTo>
                  <a:lnTo>
                    <a:pt x="708025" y="898843"/>
                  </a:lnTo>
                  <a:lnTo>
                    <a:pt x="707391" y="903605"/>
                  </a:lnTo>
                  <a:lnTo>
                    <a:pt x="705804" y="908368"/>
                  </a:lnTo>
                  <a:lnTo>
                    <a:pt x="704218" y="912495"/>
                  </a:lnTo>
                  <a:lnTo>
                    <a:pt x="702315" y="916940"/>
                  </a:lnTo>
                  <a:lnTo>
                    <a:pt x="699777" y="921068"/>
                  </a:lnTo>
                  <a:lnTo>
                    <a:pt x="697239" y="924878"/>
                  </a:lnTo>
                  <a:lnTo>
                    <a:pt x="693749" y="928370"/>
                  </a:lnTo>
                  <a:lnTo>
                    <a:pt x="690259" y="931545"/>
                  </a:lnTo>
                  <a:lnTo>
                    <a:pt x="686452" y="934403"/>
                  </a:lnTo>
                  <a:lnTo>
                    <a:pt x="682645" y="936943"/>
                  </a:lnTo>
                  <a:lnTo>
                    <a:pt x="678204" y="938848"/>
                  </a:lnTo>
                  <a:lnTo>
                    <a:pt x="673762" y="940753"/>
                  </a:lnTo>
                  <a:lnTo>
                    <a:pt x="669003" y="941705"/>
                  </a:lnTo>
                  <a:lnTo>
                    <a:pt x="663927" y="942658"/>
                  </a:lnTo>
                  <a:lnTo>
                    <a:pt x="658851" y="942975"/>
                  </a:lnTo>
                  <a:lnTo>
                    <a:pt x="350799" y="942975"/>
                  </a:lnTo>
                  <a:lnTo>
                    <a:pt x="346041" y="942658"/>
                  </a:lnTo>
                  <a:lnTo>
                    <a:pt x="340965" y="941705"/>
                  </a:lnTo>
                  <a:lnTo>
                    <a:pt x="336206" y="940753"/>
                  </a:lnTo>
                  <a:lnTo>
                    <a:pt x="331764" y="938848"/>
                  </a:lnTo>
                  <a:lnTo>
                    <a:pt x="327323" y="936943"/>
                  </a:lnTo>
                  <a:lnTo>
                    <a:pt x="323516" y="934403"/>
                  </a:lnTo>
                  <a:lnTo>
                    <a:pt x="319391" y="931545"/>
                  </a:lnTo>
                  <a:lnTo>
                    <a:pt x="316219" y="928370"/>
                  </a:lnTo>
                  <a:lnTo>
                    <a:pt x="312729" y="924878"/>
                  </a:lnTo>
                  <a:lnTo>
                    <a:pt x="309874" y="921068"/>
                  </a:lnTo>
                  <a:lnTo>
                    <a:pt x="307653" y="916940"/>
                  </a:lnTo>
                  <a:lnTo>
                    <a:pt x="305432" y="912495"/>
                  </a:lnTo>
                  <a:lnTo>
                    <a:pt x="303846" y="908368"/>
                  </a:lnTo>
                  <a:lnTo>
                    <a:pt x="302577" y="903605"/>
                  </a:lnTo>
                  <a:lnTo>
                    <a:pt x="301943" y="898843"/>
                  </a:lnTo>
                  <a:lnTo>
                    <a:pt x="301625" y="893763"/>
                  </a:lnTo>
                  <a:lnTo>
                    <a:pt x="301943" y="888683"/>
                  </a:lnTo>
                  <a:lnTo>
                    <a:pt x="302577" y="883920"/>
                  </a:lnTo>
                  <a:lnTo>
                    <a:pt x="303846" y="879158"/>
                  </a:lnTo>
                  <a:lnTo>
                    <a:pt x="305432" y="874395"/>
                  </a:lnTo>
                  <a:lnTo>
                    <a:pt x="307336" y="869950"/>
                  </a:lnTo>
                  <a:lnTo>
                    <a:pt x="309874" y="865823"/>
                  </a:lnTo>
                  <a:lnTo>
                    <a:pt x="312729" y="862330"/>
                  </a:lnTo>
                  <a:lnTo>
                    <a:pt x="316219" y="858838"/>
                  </a:lnTo>
                  <a:lnTo>
                    <a:pt x="319391" y="855345"/>
                  </a:lnTo>
                  <a:lnTo>
                    <a:pt x="323516" y="852805"/>
                  </a:lnTo>
                  <a:lnTo>
                    <a:pt x="327323" y="850265"/>
                  </a:lnTo>
                  <a:lnTo>
                    <a:pt x="331764" y="848043"/>
                  </a:lnTo>
                  <a:lnTo>
                    <a:pt x="336206" y="846773"/>
                  </a:lnTo>
                  <a:lnTo>
                    <a:pt x="340965" y="845185"/>
                  </a:lnTo>
                  <a:lnTo>
                    <a:pt x="346041" y="844550"/>
                  </a:lnTo>
                  <a:close/>
                  <a:moveTo>
                    <a:pt x="344144" y="590550"/>
                  </a:moveTo>
                  <a:lnTo>
                    <a:pt x="960782" y="590550"/>
                  </a:lnTo>
                  <a:lnTo>
                    <a:pt x="966812" y="591185"/>
                  </a:lnTo>
                  <a:lnTo>
                    <a:pt x="973159" y="592138"/>
                  </a:lnTo>
                  <a:lnTo>
                    <a:pt x="978871" y="593725"/>
                  </a:lnTo>
                  <a:lnTo>
                    <a:pt x="984584" y="595630"/>
                  </a:lnTo>
                  <a:lnTo>
                    <a:pt x="990296" y="598488"/>
                  </a:lnTo>
                  <a:lnTo>
                    <a:pt x="995374" y="601345"/>
                  </a:lnTo>
                  <a:lnTo>
                    <a:pt x="1000135" y="604838"/>
                  </a:lnTo>
                  <a:lnTo>
                    <a:pt x="1004260" y="608965"/>
                  </a:lnTo>
                  <a:lnTo>
                    <a:pt x="1008386" y="613410"/>
                  </a:lnTo>
                  <a:lnTo>
                    <a:pt x="1011560" y="617855"/>
                  </a:lnTo>
                  <a:lnTo>
                    <a:pt x="1015051" y="623253"/>
                  </a:lnTo>
                  <a:lnTo>
                    <a:pt x="1017590" y="628650"/>
                  </a:lnTo>
                  <a:lnTo>
                    <a:pt x="1019811" y="634048"/>
                  </a:lnTo>
                  <a:lnTo>
                    <a:pt x="1021081" y="639763"/>
                  </a:lnTo>
                  <a:lnTo>
                    <a:pt x="1021715" y="646113"/>
                  </a:lnTo>
                  <a:lnTo>
                    <a:pt x="1022350" y="652145"/>
                  </a:lnTo>
                  <a:lnTo>
                    <a:pt x="1021715" y="658813"/>
                  </a:lnTo>
                  <a:lnTo>
                    <a:pt x="1021081" y="664528"/>
                  </a:lnTo>
                  <a:lnTo>
                    <a:pt x="1019811" y="670878"/>
                  </a:lnTo>
                  <a:lnTo>
                    <a:pt x="1017590" y="676275"/>
                  </a:lnTo>
                  <a:lnTo>
                    <a:pt x="1015051" y="681673"/>
                  </a:lnTo>
                  <a:lnTo>
                    <a:pt x="1011560" y="686753"/>
                  </a:lnTo>
                  <a:lnTo>
                    <a:pt x="1008386" y="691515"/>
                  </a:lnTo>
                  <a:lnTo>
                    <a:pt x="1004260" y="695960"/>
                  </a:lnTo>
                  <a:lnTo>
                    <a:pt x="1000135" y="700088"/>
                  </a:lnTo>
                  <a:lnTo>
                    <a:pt x="995374" y="703580"/>
                  </a:lnTo>
                  <a:lnTo>
                    <a:pt x="990296" y="706438"/>
                  </a:lnTo>
                  <a:lnTo>
                    <a:pt x="984584" y="708978"/>
                  </a:lnTo>
                  <a:lnTo>
                    <a:pt x="978871" y="711200"/>
                  </a:lnTo>
                  <a:lnTo>
                    <a:pt x="973159" y="712788"/>
                  </a:lnTo>
                  <a:lnTo>
                    <a:pt x="966812" y="713740"/>
                  </a:lnTo>
                  <a:lnTo>
                    <a:pt x="960782" y="714375"/>
                  </a:lnTo>
                  <a:lnTo>
                    <a:pt x="344144" y="714375"/>
                  </a:lnTo>
                  <a:lnTo>
                    <a:pt x="338114" y="713740"/>
                  </a:lnTo>
                  <a:lnTo>
                    <a:pt x="331767" y="712788"/>
                  </a:lnTo>
                  <a:lnTo>
                    <a:pt x="326054" y="711200"/>
                  </a:lnTo>
                  <a:lnTo>
                    <a:pt x="320342" y="708978"/>
                  </a:lnTo>
                  <a:lnTo>
                    <a:pt x="314946" y="706438"/>
                  </a:lnTo>
                  <a:lnTo>
                    <a:pt x="309869" y="703580"/>
                  </a:lnTo>
                  <a:lnTo>
                    <a:pt x="305108" y="700088"/>
                  </a:lnTo>
                  <a:lnTo>
                    <a:pt x="300982" y="695960"/>
                  </a:lnTo>
                  <a:lnTo>
                    <a:pt x="296857" y="691515"/>
                  </a:lnTo>
                  <a:lnTo>
                    <a:pt x="293366" y="686753"/>
                  </a:lnTo>
                  <a:lnTo>
                    <a:pt x="290192" y="681673"/>
                  </a:lnTo>
                  <a:lnTo>
                    <a:pt x="287653" y="676275"/>
                  </a:lnTo>
                  <a:lnTo>
                    <a:pt x="285432" y="670878"/>
                  </a:lnTo>
                  <a:lnTo>
                    <a:pt x="284162" y="664528"/>
                  </a:lnTo>
                  <a:lnTo>
                    <a:pt x="282893" y="658813"/>
                  </a:lnTo>
                  <a:lnTo>
                    <a:pt x="282575" y="652145"/>
                  </a:lnTo>
                  <a:lnTo>
                    <a:pt x="282893" y="646113"/>
                  </a:lnTo>
                  <a:lnTo>
                    <a:pt x="284162" y="639763"/>
                  </a:lnTo>
                  <a:lnTo>
                    <a:pt x="285432" y="634048"/>
                  </a:lnTo>
                  <a:lnTo>
                    <a:pt x="287653" y="628650"/>
                  </a:lnTo>
                  <a:lnTo>
                    <a:pt x="290192" y="623253"/>
                  </a:lnTo>
                  <a:lnTo>
                    <a:pt x="293366" y="617855"/>
                  </a:lnTo>
                  <a:lnTo>
                    <a:pt x="296857" y="613410"/>
                  </a:lnTo>
                  <a:lnTo>
                    <a:pt x="300982" y="608965"/>
                  </a:lnTo>
                  <a:lnTo>
                    <a:pt x="305108" y="604838"/>
                  </a:lnTo>
                  <a:lnTo>
                    <a:pt x="309869" y="601345"/>
                  </a:lnTo>
                  <a:lnTo>
                    <a:pt x="314946" y="598488"/>
                  </a:lnTo>
                  <a:lnTo>
                    <a:pt x="320342" y="595630"/>
                  </a:lnTo>
                  <a:lnTo>
                    <a:pt x="326054" y="593725"/>
                  </a:lnTo>
                  <a:lnTo>
                    <a:pt x="331767" y="592138"/>
                  </a:lnTo>
                  <a:lnTo>
                    <a:pt x="338114" y="591185"/>
                  </a:lnTo>
                  <a:lnTo>
                    <a:pt x="344144" y="590550"/>
                  </a:lnTo>
                  <a:close/>
                  <a:moveTo>
                    <a:pt x="1750865" y="411163"/>
                  </a:moveTo>
                  <a:lnTo>
                    <a:pt x="1754043" y="411481"/>
                  </a:lnTo>
                  <a:lnTo>
                    <a:pt x="1757540" y="411798"/>
                  </a:lnTo>
                  <a:lnTo>
                    <a:pt x="1760718" y="413068"/>
                  </a:lnTo>
                  <a:lnTo>
                    <a:pt x="1764214" y="414021"/>
                  </a:lnTo>
                  <a:lnTo>
                    <a:pt x="1767710" y="414973"/>
                  </a:lnTo>
                  <a:lnTo>
                    <a:pt x="1770889" y="416878"/>
                  </a:lnTo>
                  <a:lnTo>
                    <a:pt x="1777563" y="421006"/>
                  </a:lnTo>
                  <a:lnTo>
                    <a:pt x="1784555" y="425768"/>
                  </a:lnTo>
                  <a:lnTo>
                    <a:pt x="1790912" y="431166"/>
                  </a:lnTo>
                  <a:lnTo>
                    <a:pt x="1797904" y="437198"/>
                  </a:lnTo>
                  <a:lnTo>
                    <a:pt x="1812207" y="451486"/>
                  </a:lnTo>
                  <a:lnTo>
                    <a:pt x="1827145" y="466408"/>
                  </a:lnTo>
                  <a:lnTo>
                    <a:pt x="1836680" y="476251"/>
                  </a:lnTo>
                  <a:lnTo>
                    <a:pt x="1851935" y="491173"/>
                  </a:lnTo>
                  <a:lnTo>
                    <a:pt x="1865920" y="505461"/>
                  </a:lnTo>
                  <a:lnTo>
                    <a:pt x="1872277" y="512446"/>
                  </a:lnTo>
                  <a:lnTo>
                    <a:pt x="1877680" y="519431"/>
                  </a:lnTo>
                  <a:lnTo>
                    <a:pt x="1882447" y="525781"/>
                  </a:lnTo>
                  <a:lnTo>
                    <a:pt x="1886579" y="532766"/>
                  </a:lnTo>
                  <a:lnTo>
                    <a:pt x="1888486" y="536258"/>
                  </a:lnTo>
                  <a:lnTo>
                    <a:pt x="1889439" y="539433"/>
                  </a:lnTo>
                  <a:lnTo>
                    <a:pt x="1891029" y="542608"/>
                  </a:lnTo>
                  <a:lnTo>
                    <a:pt x="1891664" y="546101"/>
                  </a:lnTo>
                  <a:lnTo>
                    <a:pt x="1891982" y="549593"/>
                  </a:lnTo>
                  <a:lnTo>
                    <a:pt x="1892300" y="552768"/>
                  </a:lnTo>
                  <a:lnTo>
                    <a:pt x="1892300" y="556261"/>
                  </a:lnTo>
                  <a:lnTo>
                    <a:pt x="1891664" y="559753"/>
                  </a:lnTo>
                  <a:lnTo>
                    <a:pt x="1891029" y="562928"/>
                  </a:lnTo>
                  <a:lnTo>
                    <a:pt x="1889757" y="566738"/>
                  </a:lnTo>
                  <a:lnTo>
                    <a:pt x="1888486" y="570231"/>
                  </a:lnTo>
                  <a:lnTo>
                    <a:pt x="1886261" y="574041"/>
                  </a:lnTo>
                  <a:lnTo>
                    <a:pt x="1884036" y="577533"/>
                  </a:lnTo>
                  <a:lnTo>
                    <a:pt x="1881176" y="581343"/>
                  </a:lnTo>
                  <a:lnTo>
                    <a:pt x="1877680" y="585153"/>
                  </a:lnTo>
                  <a:lnTo>
                    <a:pt x="1874184" y="588963"/>
                  </a:lnTo>
                  <a:lnTo>
                    <a:pt x="1476895" y="985838"/>
                  </a:lnTo>
                  <a:lnTo>
                    <a:pt x="1472763" y="989966"/>
                  </a:lnTo>
                  <a:lnTo>
                    <a:pt x="1468313" y="993458"/>
                  </a:lnTo>
                  <a:lnTo>
                    <a:pt x="1464182" y="996633"/>
                  </a:lnTo>
                  <a:lnTo>
                    <a:pt x="1459732" y="999808"/>
                  </a:lnTo>
                  <a:lnTo>
                    <a:pt x="1455282" y="1002348"/>
                  </a:lnTo>
                  <a:lnTo>
                    <a:pt x="1450515" y="1004888"/>
                  </a:lnTo>
                  <a:lnTo>
                    <a:pt x="1446065" y="1007111"/>
                  </a:lnTo>
                  <a:lnTo>
                    <a:pt x="1440980" y="1009016"/>
                  </a:lnTo>
                  <a:lnTo>
                    <a:pt x="1436212" y="1010921"/>
                  </a:lnTo>
                  <a:lnTo>
                    <a:pt x="1431445" y="1012826"/>
                  </a:lnTo>
                  <a:lnTo>
                    <a:pt x="1426360" y="1013778"/>
                  </a:lnTo>
                  <a:lnTo>
                    <a:pt x="1421274" y="1015366"/>
                  </a:lnTo>
                  <a:lnTo>
                    <a:pt x="1416507" y="1016001"/>
                  </a:lnTo>
                  <a:lnTo>
                    <a:pt x="1411422" y="1016953"/>
                  </a:lnTo>
                  <a:lnTo>
                    <a:pt x="1406336" y="1017271"/>
                  </a:lnTo>
                  <a:lnTo>
                    <a:pt x="1401569" y="1017588"/>
                  </a:lnTo>
                  <a:lnTo>
                    <a:pt x="1396484" y="1017588"/>
                  </a:lnTo>
                  <a:lnTo>
                    <a:pt x="1391716" y="1017271"/>
                  </a:lnTo>
                  <a:lnTo>
                    <a:pt x="1386949" y="1016953"/>
                  </a:lnTo>
                  <a:lnTo>
                    <a:pt x="1382499" y="1015683"/>
                  </a:lnTo>
                  <a:lnTo>
                    <a:pt x="1377731" y="1015048"/>
                  </a:lnTo>
                  <a:lnTo>
                    <a:pt x="1373282" y="1013461"/>
                  </a:lnTo>
                  <a:lnTo>
                    <a:pt x="1368832" y="1012191"/>
                  </a:lnTo>
                  <a:lnTo>
                    <a:pt x="1364700" y="1010286"/>
                  </a:lnTo>
                  <a:lnTo>
                    <a:pt x="1360886" y="1008063"/>
                  </a:lnTo>
                  <a:lnTo>
                    <a:pt x="1357072" y="1005523"/>
                  </a:lnTo>
                  <a:lnTo>
                    <a:pt x="1353576" y="1002983"/>
                  </a:lnTo>
                  <a:lnTo>
                    <a:pt x="1350080" y="1000126"/>
                  </a:lnTo>
                  <a:lnTo>
                    <a:pt x="1347220" y="996633"/>
                  </a:lnTo>
                  <a:lnTo>
                    <a:pt x="1344359" y="993458"/>
                  </a:lnTo>
                  <a:lnTo>
                    <a:pt x="1341817" y="989331"/>
                  </a:lnTo>
                  <a:lnTo>
                    <a:pt x="1339274" y="985521"/>
                  </a:lnTo>
                  <a:lnTo>
                    <a:pt x="1337367" y="981076"/>
                  </a:lnTo>
                  <a:lnTo>
                    <a:pt x="1335778" y="976313"/>
                  </a:lnTo>
                  <a:lnTo>
                    <a:pt x="1326561" y="967106"/>
                  </a:lnTo>
                  <a:lnTo>
                    <a:pt x="1322111" y="965518"/>
                  </a:lnTo>
                  <a:lnTo>
                    <a:pt x="1317979" y="963296"/>
                  </a:lnTo>
                  <a:lnTo>
                    <a:pt x="1314165" y="961073"/>
                  </a:lnTo>
                  <a:lnTo>
                    <a:pt x="1310351" y="958851"/>
                  </a:lnTo>
                  <a:lnTo>
                    <a:pt x="1307173" y="956311"/>
                  </a:lnTo>
                  <a:lnTo>
                    <a:pt x="1303995" y="953453"/>
                  </a:lnTo>
                  <a:lnTo>
                    <a:pt x="1301134" y="950913"/>
                  </a:lnTo>
                  <a:lnTo>
                    <a:pt x="1298274" y="948056"/>
                  </a:lnTo>
                  <a:lnTo>
                    <a:pt x="1295731" y="944563"/>
                  </a:lnTo>
                  <a:lnTo>
                    <a:pt x="1293824" y="941706"/>
                  </a:lnTo>
                  <a:lnTo>
                    <a:pt x="1291599" y="938531"/>
                  </a:lnTo>
                  <a:lnTo>
                    <a:pt x="1289692" y="935038"/>
                  </a:lnTo>
                  <a:lnTo>
                    <a:pt x="1288103" y="931546"/>
                  </a:lnTo>
                  <a:lnTo>
                    <a:pt x="1286832" y="928371"/>
                  </a:lnTo>
                  <a:lnTo>
                    <a:pt x="1284607" y="921068"/>
                  </a:lnTo>
                  <a:lnTo>
                    <a:pt x="1283336" y="913448"/>
                  </a:lnTo>
                  <a:lnTo>
                    <a:pt x="1282700" y="905511"/>
                  </a:lnTo>
                  <a:lnTo>
                    <a:pt x="1283018" y="897573"/>
                  </a:lnTo>
                  <a:lnTo>
                    <a:pt x="1283971" y="889953"/>
                  </a:lnTo>
                  <a:lnTo>
                    <a:pt x="1285560" y="882016"/>
                  </a:lnTo>
                  <a:lnTo>
                    <a:pt x="1287785" y="874078"/>
                  </a:lnTo>
                  <a:lnTo>
                    <a:pt x="1290646" y="866141"/>
                  </a:lnTo>
                  <a:lnTo>
                    <a:pt x="1294142" y="858521"/>
                  </a:lnTo>
                  <a:lnTo>
                    <a:pt x="1298909" y="849948"/>
                  </a:lnTo>
                  <a:lnTo>
                    <a:pt x="1304313" y="841376"/>
                  </a:lnTo>
                  <a:lnTo>
                    <a:pt x="1310351" y="833756"/>
                  </a:lnTo>
                  <a:lnTo>
                    <a:pt x="1317026" y="826136"/>
                  </a:lnTo>
                  <a:lnTo>
                    <a:pt x="1714315" y="429261"/>
                  </a:lnTo>
                  <a:lnTo>
                    <a:pt x="1718446" y="425768"/>
                  </a:lnTo>
                  <a:lnTo>
                    <a:pt x="1721943" y="422276"/>
                  </a:lnTo>
                  <a:lnTo>
                    <a:pt x="1726074" y="419736"/>
                  </a:lnTo>
                  <a:lnTo>
                    <a:pt x="1729571" y="417196"/>
                  </a:lnTo>
                  <a:lnTo>
                    <a:pt x="1733384" y="415608"/>
                  </a:lnTo>
                  <a:lnTo>
                    <a:pt x="1736881" y="414021"/>
                  </a:lnTo>
                  <a:lnTo>
                    <a:pt x="1740377" y="412433"/>
                  </a:lnTo>
                  <a:lnTo>
                    <a:pt x="1743873" y="411798"/>
                  </a:lnTo>
                  <a:lnTo>
                    <a:pt x="1747051" y="411481"/>
                  </a:lnTo>
                  <a:lnTo>
                    <a:pt x="1750865" y="411163"/>
                  </a:lnTo>
                  <a:close/>
                  <a:moveTo>
                    <a:pt x="198373" y="319088"/>
                  </a:moveTo>
                  <a:lnTo>
                    <a:pt x="1557783" y="319088"/>
                  </a:lnTo>
                  <a:lnTo>
                    <a:pt x="1453042" y="423822"/>
                  </a:lnTo>
                  <a:lnTo>
                    <a:pt x="315492" y="423822"/>
                  </a:lnTo>
                  <a:lnTo>
                    <a:pt x="305336" y="424140"/>
                  </a:lnTo>
                  <a:lnTo>
                    <a:pt x="295179" y="424774"/>
                  </a:lnTo>
                  <a:lnTo>
                    <a:pt x="285340" y="426361"/>
                  </a:lnTo>
                  <a:lnTo>
                    <a:pt x="275500" y="427631"/>
                  </a:lnTo>
                  <a:lnTo>
                    <a:pt x="265979" y="429852"/>
                  </a:lnTo>
                  <a:lnTo>
                    <a:pt x="256457" y="433026"/>
                  </a:lnTo>
                  <a:lnTo>
                    <a:pt x="247570" y="435882"/>
                  </a:lnTo>
                  <a:lnTo>
                    <a:pt x="238365" y="439374"/>
                  </a:lnTo>
                  <a:lnTo>
                    <a:pt x="229478" y="443499"/>
                  </a:lnTo>
                  <a:lnTo>
                    <a:pt x="221226" y="447943"/>
                  </a:lnTo>
                  <a:lnTo>
                    <a:pt x="212973" y="452703"/>
                  </a:lnTo>
                  <a:lnTo>
                    <a:pt x="204721" y="457781"/>
                  </a:lnTo>
                  <a:lnTo>
                    <a:pt x="196786" y="463494"/>
                  </a:lnTo>
                  <a:lnTo>
                    <a:pt x="189486" y="469207"/>
                  </a:lnTo>
                  <a:lnTo>
                    <a:pt x="182186" y="475554"/>
                  </a:lnTo>
                  <a:lnTo>
                    <a:pt x="175203" y="481902"/>
                  </a:lnTo>
                  <a:lnTo>
                    <a:pt x="168855" y="488884"/>
                  </a:lnTo>
                  <a:lnTo>
                    <a:pt x="162507" y="496184"/>
                  </a:lnTo>
                  <a:lnTo>
                    <a:pt x="156794" y="503483"/>
                  </a:lnTo>
                  <a:lnTo>
                    <a:pt x="151398" y="511100"/>
                  </a:lnTo>
                  <a:lnTo>
                    <a:pt x="145685" y="519670"/>
                  </a:lnTo>
                  <a:lnTo>
                    <a:pt x="140924" y="527604"/>
                  </a:lnTo>
                  <a:lnTo>
                    <a:pt x="136798" y="536490"/>
                  </a:lnTo>
                  <a:lnTo>
                    <a:pt x="132672" y="545060"/>
                  </a:lnTo>
                  <a:lnTo>
                    <a:pt x="129498" y="554263"/>
                  </a:lnTo>
                  <a:lnTo>
                    <a:pt x="126007" y="563150"/>
                  </a:lnTo>
                  <a:lnTo>
                    <a:pt x="123468" y="572671"/>
                  </a:lnTo>
                  <a:lnTo>
                    <a:pt x="121246" y="582193"/>
                  </a:lnTo>
                  <a:lnTo>
                    <a:pt x="119659" y="592031"/>
                  </a:lnTo>
                  <a:lnTo>
                    <a:pt x="118072" y="601870"/>
                  </a:lnTo>
                  <a:lnTo>
                    <a:pt x="117437" y="612026"/>
                  </a:lnTo>
                  <a:lnTo>
                    <a:pt x="117437" y="622182"/>
                  </a:lnTo>
                  <a:lnTo>
                    <a:pt x="117437" y="1633658"/>
                  </a:lnTo>
                  <a:lnTo>
                    <a:pt x="117437" y="1643814"/>
                  </a:lnTo>
                  <a:lnTo>
                    <a:pt x="118072" y="1653970"/>
                  </a:lnTo>
                  <a:lnTo>
                    <a:pt x="119659" y="1663808"/>
                  </a:lnTo>
                  <a:lnTo>
                    <a:pt x="121246" y="1673647"/>
                  </a:lnTo>
                  <a:lnTo>
                    <a:pt x="123468" y="1683168"/>
                  </a:lnTo>
                  <a:lnTo>
                    <a:pt x="126007" y="1692689"/>
                  </a:lnTo>
                  <a:lnTo>
                    <a:pt x="129498" y="1701576"/>
                  </a:lnTo>
                  <a:lnTo>
                    <a:pt x="132672" y="1710780"/>
                  </a:lnTo>
                  <a:lnTo>
                    <a:pt x="136798" y="1719666"/>
                  </a:lnTo>
                  <a:lnTo>
                    <a:pt x="140924" y="1728235"/>
                  </a:lnTo>
                  <a:lnTo>
                    <a:pt x="145685" y="1736170"/>
                  </a:lnTo>
                  <a:lnTo>
                    <a:pt x="151398" y="1744739"/>
                  </a:lnTo>
                  <a:lnTo>
                    <a:pt x="156794" y="1752356"/>
                  </a:lnTo>
                  <a:lnTo>
                    <a:pt x="162507" y="1759656"/>
                  </a:lnTo>
                  <a:lnTo>
                    <a:pt x="168855" y="1766955"/>
                  </a:lnTo>
                  <a:lnTo>
                    <a:pt x="175203" y="1773938"/>
                  </a:lnTo>
                  <a:lnTo>
                    <a:pt x="182186" y="1780285"/>
                  </a:lnTo>
                  <a:lnTo>
                    <a:pt x="189486" y="1786633"/>
                  </a:lnTo>
                  <a:lnTo>
                    <a:pt x="196786" y="1792345"/>
                  </a:lnTo>
                  <a:lnTo>
                    <a:pt x="204721" y="1798375"/>
                  </a:lnTo>
                  <a:lnTo>
                    <a:pt x="212973" y="1803453"/>
                  </a:lnTo>
                  <a:lnTo>
                    <a:pt x="221226" y="1808214"/>
                  </a:lnTo>
                  <a:lnTo>
                    <a:pt x="229478" y="1812340"/>
                  </a:lnTo>
                  <a:lnTo>
                    <a:pt x="238365" y="1816466"/>
                  </a:lnTo>
                  <a:lnTo>
                    <a:pt x="247570" y="1819640"/>
                  </a:lnTo>
                  <a:lnTo>
                    <a:pt x="256457" y="1823131"/>
                  </a:lnTo>
                  <a:lnTo>
                    <a:pt x="265979" y="1825670"/>
                  </a:lnTo>
                  <a:lnTo>
                    <a:pt x="275500" y="1827891"/>
                  </a:lnTo>
                  <a:lnTo>
                    <a:pt x="285340" y="1829478"/>
                  </a:lnTo>
                  <a:lnTo>
                    <a:pt x="295179" y="1831065"/>
                  </a:lnTo>
                  <a:lnTo>
                    <a:pt x="305336" y="1831700"/>
                  </a:lnTo>
                  <a:lnTo>
                    <a:pt x="315492" y="1831700"/>
                  </a:lnTo>
                  <a:lnTo>
                    <a:pt x="1632371" y="1831700"/>
                  </a:lnTo>
                  <a:lnTo>
                    <a:pt x="1642527" y="1831700"/>
                  </a:lnTo>
                  <a:lnTo>
                    <a:pt x="1652367" y="1831065"/>
                  </a:lnTo>
                  <a:lnTo>
                    <a:pt x="1662523" y="1829478"/>
                  </a:lnTo>
                  <a:lnTo>
                    <a:pt x="1672045" y="1827891"/>
                  </a:lnTo>
                  <a:lnTo>
                    <a:pt x="1681885" y="1825670"/>
                  </a:lnTo>
                  <a:lnTo>
                    <a:pt x="1691089" y="1823131"/>
                  </a:lnTo>
                  <a:lnTo>
                    <a:pt x="1700611" y="1819640"/>
                  </a:lnTo>
                  <a:lnTo>
                    <a:pt x="1709181" y="1816466"/>
                  </a:lnTo>
                  <a:lnTo>
                    <a:pt x="1718385" y="1812340"/>
                  </a:lnTo>
                  <a:lnTo>
                    <a:pt x="1726637" y="1808214"/>
                  </a:lnTo>
                  <a:lnTo>
                    <a:pt x="1735207" y="1803453"/>
                  </a:lnTo>
                  <a:lnTo>
                    <a:pt x="1743142" y="1798375"/>
                  </a:lnTo>
                  <a:lnTo>
                    <a:pt x="1750760" y="1792345"/>
                  </a:lnTo>
                  <a:lnTo>
                    <a:pt x="1758377" y="1786633"/>
                  </a:lnTo>
                  <a:lnTo>
                    <a:pt x="1765677" y="1780285"/>
                  </a:lnTo>
                  <a:lnTo>
                    <a:pt x="1772660" y="1773938"/>
                  </a:lnTo>
                  <a:lnTo>
                    <a:pt x="1779325" y="1766955"/>
                  </a:lnTo>
                  <a:lnTo>
                    <a:pt x="1785356" y="1759973"/>
                  </a:lnTo>
                  <a:lnTo>
                    <a:pt x="1791069" y="1752356"/>
                  </a:lnTo>
                  <a:lnTo>
                    <a:pt x="1796782" y="1744739"/>
                  </a:lnTo>
                  <a:lnTo>
                    <a:pt x="1801861" y="1736805"/>
                  </a:lnTo>
                  <a:lnTo>
                    <a:pt x="1806621" y="1728235"/>
                  </a:lnTo>
                  <a:lnTo>
                    <a:pt x="1810748" y="1719666"/>
                  </a:lnTo>
                  <a:lnTo>
                    <a:pt x="1814874" y="1710780"/>
                  </a:lnTo>
                  <a:lnTo>
                    <a:pt x="1818683" y="1702211"/>
                  </a:lnTo>
                  <a:lnTo>
                    <a:pt x="1821857" y="1692689"/>
                  </a:lnTo>
                  <a:lnTo>
                    <a:pt x="1824396" y="1683168"/>
                  </a:lnTo>
                  <a:lnTo>
                    <a:pt x="1826617" y="1673647"/>
                  </a:lnTo>
                  <a:lnTo>
                    <a:pt x="1828522" y="1663808"/>
                  </a:lnTo>
                  <a:lnTo>
                    <a:pt x="1829474" y="1653970"/>
                  </a:lnTo>
                  <a:lnTo>
                    <a:pt x="1830109" y="1643814"/>
                  </a:lnTo>
                  <a:lnTo>
                    <a:pt x="1830426" y="1633658"/>
                  </a:lnTo>
                  <a:lnTo>
                    <a:pt x="1830426" y="1113162"/>
                  </a:lnTo>
                  <a:lnTo>
                    <a:pt x="1830426" y="773570"/>
                  </a:lnTo>
                  <a:lnTo>
                    <a:pt x="1947863" y="656458"/>
                  </a:lnTo>
                  <a:lnTo>
                    <a:pt x="1947863" y="1738391"/>
                  </a:lnTo>
                  <a:lnTo>
                    <a:pt x="1947546" y="1748865"/>
                  </a:lnTo>
                  <a:lnTo>
                    <a:pt x="1946911" y="1758704"/>
                  </a:lnTo>
                  <a:lnTo>
                    <a:pt x="1945324" y="1768860"/>
                  </a:lnTo>
                  <a:lnTo>
                    <a:pt x="1943419" y="1778063"/>
                  </a:lnTo>
                  <a:lnTo>
                    <a:pt x="1941198" y="1787902"/>
                  </a:lnTo>
                  <a:lnTo>
                    <a:pt x="1938659" y="1797423"/>
                  </a:lnTo>
                  <a:lnTo>
                    <a:pt x="1935802" y="1806627"/>
                  </a:lnTo>
                  <a:lnTo>
                    <a:pt x="1932311" y="1815831"/>
                  </a:lnTo>
                  <a:lnTo>
                    <a:pt x="1928184" y="1824400"/>
                  </a:lnTo>
                  <a:lnTo>
                    <a:pt x="1923741" y="1832969"/>
                  </a:lnTo>
                  <a:lnTo>
                    <a:pt x="1918980" y="1841221"/>
                  </a:lnTo>
                  <a:lnTo>
                    <a:pt x="1913902" y="1849156"/>
                  </a:lnTo>
                  <a:lnTo>
                    <a:pt x="1908188" y="1856773"/>
                  </a:lnTo>
                  <a:lnTo>
                    <a:pt x="1902475" y="1864707"/>
                  </a:lnTo>
                  <a:lnTo>
                    <a:pt x="1896127" y="1871689"/>
                  </a:lnTo>
                  <a:lnTo>
                    <a:pt x="1889462" y="1878671"/>
                  </a:lnTo>
                  <a:lnTo>
                    <a:pt x="1882797" y="1885336"/>
                  </a:lnTo>
                  <a:lnTo>
                    <a:pt x="1875497" y="1891366"/>
                  </a:lnTo>
                  <a:lnTo>
                    <a:pt x="1868197" y="1897397"/>
                  </a:lnTo>
                  <a:lnTo>
                    <a:pt x="1860579" y="1902792"/>
                  </a:lnTo>
                  <a:lnTo>
                    <a:pt x="1852327" y="1907870"/>
                  </a:lnTo>
                  <a:lnTo>
                    <a:pt x="1844074" y="1912631"/>
                  </a:lnTo>
                  <a:lnTo>
                    <a:pt x="1835187" y="1917074"/>
                  </a:lnTo>
                  <a:lnTo>
                    <a:pt x="1826617" y="1920882"/>
                  </a:lnTo>
                  <a:lnTo>
                    <a:pt x="1817413" y="1924691"/>
                  </a:lnTo>
                  <a:lnTo>
                    <a:pt x="1808209" y="1927865"/>
                  </a:lnTo>
                  <a:lnTo>
                    <a:pt x="1799004" y="1930404"/>
                  </a:lnTo>
                  <a:lnTo>
                    <a:pt x="1789482" y="1932625"/>
                  </a:lnTo>
                  <a:lnTo>
                    <a:pt x="1779643" y="1934530"/>
                  </a:lnTo>
                  <a:lnTo>
                    <a:pt x="1769803" y="1935482"/>
                  </a:lnTo>
                  <a:lnTo>
                    <a:pt x="1759647" y="1936434"/>
                  </a:lnTo>
                  <a:lnTo>
                    <a:pt x="1749173" y="1936751"/>
                  </a:lnTo>
                  <a:lnTo>
                    <a:pt x="198373" y="1936751"/>
                  </a:lnTo>
                  <a:lnTo>
                    <a:pt x="188216" y="1936434"/>
                  </a:lnTo>
                  <a:lnTo>
                    <a:pt x="178377" y="1935482"/>
                  </a:lnTo>
                  <a:lnTo>
                    <a:pt x="168538" y="1934530"/>
                  </a:lnTo>
                  <a:lnTo>
                    <a:pt x="158699" y="1932625"/>
                  </a:lnTo>
                  <a:lnTo>
                    <a:pt x="148859" y="1930404"/>
                  </a:lnTo>
                  <a:lnTo>
                    <a:pt x="139655" y="1927865"/>
                  </a:lnTo>
                  <a:lnTo>
                    <a:pt x="130133" y="1924691"/>
                  </a:lnTo>
                  <a:lnTo>
                    <a:pt x="121246" y="1920882"/>
                  </a:lnTo>
                  <a:lnTo>
                    <a:pt x="112359" y="1917074"/>
                  </a:lnTo>
                  <a:lnTo>
                    <a:pt x="103789" y="1912631"/>
                  </a:lnTo>
                  <a:lnTo>
                    <a:pt x="95537" y="1907870"/>
                  </a:lnTo>
                  <a:lnTo>
                    <a:pt x="87602" y="1902792"/>
                  </a:lnTo>
                  <a:lnTo>
                    <a:pt x="79984" y="1897397"/>
                  </a:lnTo>
                  <a:lnTo>
                    <a:pt x="72049" y="1891366"/>
                  </a:lnTo>
                  <a:lnTo>
                    <a:pt x="65067" y="1885336"/>
                  </a:lnTo>
                  <a:lnTo>
                    <a:pt x="58084" y="1878671"/>
                  </a:lnTo>
                  <a:lnTo>
                    <a:pt x="51418" y="1871689"/>
                  </a:lnTo>
                  <a:lnTo>
                    <a:pt x="45388" y="1864707"/>
                  </a:lnTo>
                  <a:lnTo>
                    <a:pt x="39357" y="1856773"/>
                  </a:lnTo>
                  <a:lnTo>
                    <a:pt x="33962" y="1849156"/>
                  </a:lnTo>
                  <a:lnTo>
                    <a:pt x="28883" y="1841221"/>
                  </a:lnTo>
                  <a:lnTo>
                    <a:pt x="24122" y="1832969"/>
                  </a:lnTo>
                  <a:lnTo>
                    <a:pt x="19679" y="1824400"/>
                  </a:lnTo>
                  <a:lnTo>
                    <a:pt x="15870" y="1815831"/>
                  </a:lnTo>
                  <a:lnTo>
                    <a:pt x="12061" y="1806627"/>
                  </a:lnTo>
                  <a:lnTo>
                    <a:pt x="8887" y="1797423"/>
                  </a:lnTo>
                  <a:lnTo>
                    <a:pt x="6348" y="1787902"/>
                  </a:lnTo>
                  <a:lnTo>
                    <a:pt x="4126" y="1778063"/>
                  </a:lnTo>
                  <a:lnTo>
                    <a:pt x="2222" y="1768860"/>
                  </a:lnTo>
                  <a:lnTo>
                    <a:pt x="1270" y="1758704"/>
                  </a:lnTo>
                  <a:lnTo>
                    <a:pt x="318" y="1748865"/>
                  </a:lnTo>
                  <a:lnTo>
                    <a:pt x="0" y="1738391"/>
                  </a:lnTo>
                  <a:lnTo>
                    <a:pt x="0" y="517448"/>
                  </a:lnTo>
                  <a:lnTo>
                    <a:pt x="318" y="507292"/>
                  </a:lnTo>
                  <a:lnTo>
                    <a:pt x="1270" y="497453"/>
                  </a:lnTo>
                  <a:lnTo>
                    <a:pt x="2222" y="487297"/>
                  </a:lnTo>
                  <a:lnTo>
                    <a:pt x="4126" y="477776"/>
                  </a:lnTo>
                  <a:lnTo>
                    <a:pt x="6348" y="467937"/>
                  </a:lnTo>
                  <a:lnTo>
                    <a:pt x="8887" y="458416"/>
                  </a:lnTo>
                  <a:lnTo>
                    <a:pt x="12061" y="449212"/>
                  </a:lnTo>
                  <a:lnTo>
                    <a:pt x="15870" y="440008"/>
                  </a:lnTo>
                  <a:lnTo>
                    <a:pt x="19679" y="431439"/>
                  </a:lnTo>
                  <a:lnTo>
                    <a:pt x="24122" y="423187"/>
                  </a:lnTo>
                  <a:lnTo>
                    <a:pt x="28883" y="414618"/>
                  </a:lnTo>
                  <a:lnTo>
                    <a:pt x="33962" y="406684"/>
                  </a:lnTo>
                  <a:lnTo>
                    <a:pt x="39357" y="399067"/>
                  </a:lnTo>
                  <a:lnTo>
                    <a:pt x="45388" y="391450"/>
                  </a:lnTo>
                  <a:lnTo>
                    <a:pt x="51418" y="384150"/>
                  </a:lnTo>
                  <a:lnTo>
                    <a:pt x="58084" y="377168"/>
                  </a:lnTo>
                  <a:lnTo>
                    <a:pt x="65067" y="370503"/>
                  </a:lnTo>
                  <a:lnTo>
                    <a:pt x="72049" y="364473"/>
                  </a:lnTo>
                  <a:lnTo>
                    <a:pt x="79984" y="358443"/>
                  </a:lnTo>
                  <a:lnTo>
                    <a:pt x="87602" y="353047"/>
                  </a:lnTo>
                  <a:lnTo>
                    <a:pt x="95537" y="347969"/>
                  </a:lnTo>
                  <a:lnTo>
                    <a:pt x="103789" y="343209"/>
                  </a:lnTo>
                  <a:lnTo>
                    <a:pt x="112359" y="338766"/>
                  </a:lnTo>
                  <a:lnTo>
                    <a:pt x="121246" y="334957"/>
                  </a:lnTo>
                  <a:lnTo>
                    <a:pt x="130133" y="331149"/>
                  </a:lnTo>
                  <a:lnTo>
                    <a:pt x="139655" y="328292"/>
                  </a:lnTo>
                  <a:lnTo>
                    <a:pt x="148859" y="325436"/>
                  </a:lnTo>
                  <a:lnTo>
                    <a:pt x="158699" y="323214"/>
                  </a:lnTo>
                  <a:lnTo>
                    <a:pt x="168538" y="321310"/>
                  </a:lnTo>
                  <a:lnTo>
                    <a:pt x="178377" y="320358"/>
                  </a:lnTo>
                  <a:lnTo>
                    <a:pt x="188216" y="319723"/>
                  </a:lnTo>
                  <a:lnTo>
                    <a:pt x="198373" y="319088"/>
                  </a:lnTo>
                  <a:close/>
                  <a:moveTo>
                    <a:pt x="2076641" y="106363"/>
                  </a:moveTo>
                  <a:lnTo>
                    <a:pt x="2082030" y="106363"/>
                  </a:lnTo>
                  <a:lnTo>
                    <a:pt x="2087102" y="106363"/>
                  </a:lnTo>
                  <a:lnTo>
                    <a:pt x="2092174" y="106679"/>
                  </a:lnTo>
                  <a:lnTo>
                    <a:pt x="2097246" y="107313"/>
                  </a:lnTo>
                  <a:lnTo>
                    <a:pt x="2102318" y="108263"/>
                  </a:lnTo>
                  <a:lnTo>
                    <a:pt x="2107390" y="109213"/>
                  </a:lnTo>
                  <a:lnTo>
                    <a:pt x="2112145" y="110797"/>
                  </a:lnTo>
                  <a:lnTo>
                    <a:pt x="2117217" y="112064"/>
                  </a:lnTo>
                  <a:lnTo>
                    <a:pt x="2121972" y="113965"/>
                  </a:lnTo>
                  <a:lnTo>
                    <a:pt x="2126727" y="116182"/>
                  </a:lnTo>
                  <a:lnTo>
                    <a:pt x="2131482" y="118399"/>
                  </a:lnTo>
                  <a:lnTo>
                    <a:pt x="2136237" y="120933"/>
                  </a:lnTo>
                  <a:lnTo>
                    <a:pt x="2140358" y="123784"/>
                  </a:lnTo>
                  <a:lnTo>
                    <a:pt x="2144796" y="126634"/>
                  </a:lnTo>
                  <a:lnTo>
                    <a:pt x="2148916" y="130119"/>
                  </a:lnTo>
                  <a:lnTo>
                    <a:pt x="2153354" y="133603"/>
                  </a:lnTo>
                  <a:lnTo>
                    <a:pt x="2157158" y="137087"/>
                  </a:lnTo>
                  <a:lnTo>
                    <a:pt x="2166351" y="146589"/>
                  </a:lnTo>
                  <a:lnTo>
                    <a:pt x="2169838" y="150707"/>
                  </a:lnTo>
                  <a:lnTo>
                    <a:pt x="2173642" y="154825"/>
                  </a:lnTo>
                  <a:lnTo>
                    <a:pt x="2176812" y="158626"/>
                  </a:lnTo>
                  <a:lnTo>
                    <a:pt x="2179665" y="163060"/>
                  </a:lnTo>
                  <a:lnTo>
                    <a:pt x="2182835" y="167811"/>
                  </a:lnTo>
                  <a:lnTo>
                    <a:pt x="2185371" y="172246"/>
                  </a:lnTo>
                  <a:lnTo>
                    <a:pt x="2187273" y="176997"/>
                  </a:lnTo>
                  <a:lnTo>
                    <a:pt x="2189492" y="181748"/>
                  </a:lnTo>
                  <a:lnTo>
                    <a:pt x="2191394" y="186183"/>
                  </a:lnTo>
                  <a:lnTo>
                    <a:pt x="2192979" y="191567"/>
                  </a:lnTo>
                  <a:lnTo>
                    <a:pt x="2194247" y="196002"/>
                  </a:lnTo>
                  <a:lnTo>
                    <a:pt x="2195515" y="201387"/>
                  </a:lnTo>
                  <a:lnTo>
                    <a:pt x="2196149" y="206454"/>
                  </a:lnTo>
                  <a:lnTo>
                    <a:pt x="2196783" y="211522"/>
                  </a:lnTo>
                  <a:lnTo>
                    <a:pt x="2197100" y="216590"/>
                  </a:lnTo>
                  <a:lnTo>
                    <a:pt x="2197100" y="221658"/>
                  </a:lnTo>
                  <a:lnTo>
                    <a:pt x="2197100" y="226726"/>
                  </a:lnTo>
                  <a:lnTo>
                    <a:pt x="2196783" y="231794"/>
                  </a:lnTo>
                  <a:lnTo>
                    <a:pt x="2196149" y="236862"/>
                  </a:lnTo>
                  <a:lnTo>
                    <a:pt x="2195515" y="241613"/>
                  </a:lnTo>
                  <a:lnTo>
                    <a:pt x="2194247" y="246681"/>
                  </a:lnTo>
                  <a:lnTo>
                    <a:pt x="2192979" y="251749"/>
                  </a:lnTo>
                  <a:lnTo>
                    <a:pt x="2191394" y="256500"/>
                  </a:lnTo>
                  <a:lnTo>
                    <a:pt x="2189492" y="261251"/>
                  </a:lnTo>
                  <a:lnTo>
                    <a:pt x="2187273" y="266319"/>
                  </a:lnTo>
                  <a:lnTo>
                    <a:pt x="2185371" y="270754"/>
                  </a:lnTo>
                  <a:lnTo>
                    <a:pt x="2182835" y="275505"/>
                  </a:lnTo>
                  <a:lnTo>
                    <a:pt x="2179665" y="279623"/>
                  </a:lnTo>
                  <a:lnTo>
                    <a:pt x="2176812" y="284057"/>
                  </a:lnTo>
                  <a:lnTo>
                    <a:pt x="2173642" y="288492"/>
                  </a:lnTo>
                  <a:lnTo>
                    <a:pt x="2169838" y="292609"/>
                  </a:lnTo>
                  <a:lnTo>
                    <a:pt x="2166351" y="296410"/>
                  </a:lnTo>
                  <a:lnTo>
                    <a:pt x="1970764" y="491843"/>
                  </a:lnTo>
                  <a:lnTo>
                    <a:pt x="1967277" y="495010"/>
                  </a:lnTo>
                  <a:lnTo>
                    <a:pt x="1963473" y="498178"/>
                  </a:lnTo>
                  <a:lnTo>
                    <a:pt x="1959986" y="500712"/>
                  </a:lnTo>
                  <a:lnTo>
                    <a:pt x="1956816" y="502612"/>
                  </a:lnTo>
                  <a:lnTo>
                    <a:pt x="1953329" y="504513"/>
                  </a:lnTo>
                  <a:lnTo>
                    <a:pt x="1950476" y="505463"/>
                  </a:lnTo>
                  <a:lnTo>
                    <a:pt x="1947623" y="505780"/>
                  </a:lnTo>
                  <a:lnTo>
                    <a:pt x="1944771" y="506413"/>
                  </a:lnTo>
                  <a:lnTo>
                    <a:pt x="1941918" y="505780"/>
                  </a:lnTo>
                  <a:lnTo>
                    <a:pt x="1939382" y="505463"/>
                  </a:lnTo>
                  <a:lnTo>
                    <a:pt x="1936846" y="504513"/>
                  </a:lnTo>
                  <a:lnTo>
                    <a:pt x="1933993" y="502929"/>
                  </a:lnTo>
                  <a:lnTo>
                    <a:pt x="1931457" y="501662"/>
                  </a:lnTo>
                  <a:lnTo>
                    <a:pt x="1928921" y="499445"/>
                  </a:lnTo>
                  <a:lnTo>
                    <a:pt x="1924166" y="494694"/>
                  </a:lnTo>
                  <a:lnTo>
                    <a:pt x="1919094" y="489309"/>
                  </a:lnTo>
                  <a:lnTo>
                    <a:pt x="1914022" y="482657"/>
                  </a:lnTo>
                  <a:lnTo>
                    <a:pt x="1903561" y="467770"/>
                  </a:lnTo>
                  <a:lnTo>
                    <a:pt x="1897855" y="459852"/>
                  </a:lnTo>
                  <a:lnTo>
                    <a:pt x="1891515" y="451616"/>
                  </a:lnTo>
                  <a:lnTo>
                    <a:pt x="1884541" y="443698"/>
                  </a:lnTo>
                  <a:lnTo>
                    <a:pt x="1877250" y="435779"/>
                  </a:lnTo>
                  <a:lnTo>
                    <a:pt x="1868057" y="426277"/>
                  </a:lnTo>
                  <a:lnTo>
                    <a:pt x="1859815" y="418991"/>
                  </a:lnTo>
                  <a:lnTo>
                    <a:pt x="1851890" y="412023"/>
                  </a:lnTo>
                  <a:lnTo>
                    <a:pt x="1843966" y="406005"/>
                  </a:lnTo>
                  <a:lnTo>
                    <a:pt x="1836041" y="399987"/>
                  </a:lnTo>
                  <a:lnTo>
                    <a:pt x="1820825" y="389217"/>
                  </a:lnTo>
                  <a:lnTo>
                    <a:pt x="1814485" y="384466"/>
                  </a:lnTo>
                  <a:lnTo>
                    <a:pt x="1808462" y="379398"/>
                  </a:lnTo>
                  <a:lnTo>
                    <a:pt x="1804024" y="374647"/>
                  </a:lnTo>
                  <a:lnTo>
                    <a:pt x="1802122" y="372113"/>
                  </a:lnTo>
                  <a:lnTo>
                    <a:pt x="1800220" y="369579"/>
                  </a:lnTo>
                  <a:lnTo>
                    <a:pt x="1798635" y="367045"/>
                  </a:lnTo>
                  <a:lnTo>
                    <a:pt x="1798001" y="364511"/>
                  </a:lnTo>
                  <a:lnTo>
                    <a:pt x="1797367" y="361660"/>
                  </a:lnTo>
                  <a:lnTo>
                    <a:pt x="1797050" y="359126"/>
                  </a:lnTo>
                  <a:lnTo>
                    <a:pt x="1797367" y="355959"/>
                  </a:lnTo>
                  <a:lnTo>
                    <a:pt x="1797684" y="353108"/>
                  </a:lnTo>
                  <a:lnTo>
                    <a:pt x="1798635" y="349941"/>
                  </a:lnTo>
                  <a:lnTo>
                    <a:pt x="1800220" y="346773"/>
                  </a:lnTo>
                  <a:lnTo>
                    <a:pt x="1802439" y="343289"/>
                  </a:lnTo>
                  <a:lnTo>
                    <a:pt x="1804975" y="340122"/>
                  </a:lnTo>
                  <a:lnTo>
                    <a:pt x="1807828" y="336637"/>
                  </a:lnTo>
                  <a:lnTo>
                    <a:pt x="1811632" y="332520"/>
                  </a:lnTo>
                  <a:lnTo>
                    <a:pt x="2006902" y="137087"/>
                  </a:lnTo>
                  <a:lnTo>
                    <a:pt x="2011023" y="133603"/>
                  </a:lnTo>
                  <a:lnTo>
                    <a:pt x="2014827" y="130119"/>
                  </a:lnTo>
                  <a:lnTo>
                    <a:pt x="2019265" y="126634"/>
                  </a:lnTo>
                  <a:lnTo>
                    <a:pt x="2023703" y="123784"/>
                  </a:lnTo>
                  <a:lnTo>
                    <a:pt x="2028141" y="120933"/>
                  </a:lnTo>
                  <a:lnTo>
                    <a:pt x="2032896" y="118399"/>
                  </a:lnTo>
                  <a:lnTo>
                    <a:pt x="2037017" y="116182"/>
                  </a:lnTo>
                  <a:lnTo>
                    <a:pt x="2041772" y="113965"/>
                  </a:lnTo>
                  <a:lnTo>
                    <a:pt x="2046843" y="112064"/>
                  </a:lnTo>
                  <a:lnTo>
                    <a:pt x="2051598" y="110797"/>
                  </a:lnTo>
                  <a:lnTo>
                    <a:pt x="2056670" y="109213"/>
                  </a:lnTo>
                  <a:lnTo>
                    <a:pt x="2061425" y="108263"/>
                  </a:lnTo>
                  <a:lnTo>
                    <a:pt x="2066497" y="107313"/>
                  </a:lnTo>
                  <a:lnTo>
                    <a:pt x="2071569" y="106679"/>
                  </a:lnTo>
                  <a:lnTo>
                    <a:pt x="2076641" y="106363"/>
                  </a:lnTo>
                  <a:close/>
                  <a:moveTo>
                    <a:pt x="2213628" y="19050"/>
                  </a:moveTo>
                  <a:lnTo>
                    <a:pt x="2219371" y="19369"/>
                  </a:lnTo>
                  <a:lnTo>
                    <a:pt x="2225751" y="20007"/>
                  </a:lnTo>
                  <a:lnTo>
                    <a:pt x="2231493" y="21602"/>
                  </a:lnTo>
                  <a:lnTo>
                    <a:pt x="2237236" y="23516"/>
                  </a:lnTo>
                  <a:lnTo>
                    <a:pt x="2242978" y="26387"/>
                  </a:lnTo>
                  <a:lnTo>
                    <a:pt x="2248401" y="29258"/>
                  </a:lnTo>
                  <a:lnTo>
                    <a:pt x="2253506" y="33087"/>
                  </a:lnTo>
                  <a:lnTo>
                    <a:pt x="2258291" y="37234"/>
                  </a:lnTo>
                  <a:lnTo>
                    <a:pt x="2262757" y="42019"/>
                  </a:lnTo>
                  <a:lnTo>
                    <a:pt x="2266266" y="47123"/>
                  </a:lnTo>
                  <a:lnTo>
                    <a:pt x="2269457" y="52547"/>
                  </a:lnTo>
                  <a:lnTo>
                    <a:pt x="2272009" y="58608"/>
                  </a:lnTo>
                  <a:lnTo>
                    <a:pt x="2273923" y="64350"/>
                  </a:lnTo>
                  <a:lnTo>
                    <a:pt x="2275518" y="70412"/>
                  </a:lnTo>
                  <a:lnTo>
                    <a:pt x="2276475" y="76154"/>
                  </a:lnTo>
                  <a:lnTo>
                    <a:pt x="2276475" y="82216"/>
                  </a:lnTo>
                  <a:lnTo>
                    <a:pt x="2276475" y="88277"/>
                  </a:lnTo>
                  <a:lnTo>
                    <a:pt x="2275518" y="94338"/>
                  </a:lnTo>
                  <a:lnTo>
                    <a:pt x="2273923" y="100400"/>
                  </a:lnTo>
                  <a:lnTo>
                    <a:pt x="2272009" y="106142"/>
                  </a:lnTo>
                  <a:lnTo>
                    <a:pt x="2269457" y="111565"/>
                  </a:lnTo>
                  <a:lnTo>
                    <a:pt x="2266266" y="117308"/>
                  </a:lnTo>
                  <a:lnTo>
                    <a:pt x="2262757" y="122412"/>
                  </a:lnTo>
                  <a:lnTo>
                    <a:pt x="2258291" y="126878"/>
                  </a:lnTo>
                  <a:lnTo>
                    <a:pt x="2241064" y="144105"/>
                  </a:lnTo>
                  <a:lnTo>
                    <a:pt x="2236598" y="148253"/>
                  </a:lnTo>
                  <a:lnTo>
                    <a:pt x="2232769" y="150805"/>
                  </a:lnTo>
                  <a:lnTo>
                    <a:pt x="2230855" y="151443"/>
                  </a:lnTo>
                  <a:lnTo>
                    <a:pt x="2228941" y="152400"/>
                  </a:lnTo>
                  <a:lnTo>
                    <a:pt x="2227346" y="152400"/>
                  </a:lnTo>
                  <a:lnTo>
                    <a:pt x="2225751" y="152400"/>
                  </a:lnTo>
                  <a:lnTo>
                    <a:pt x="2224156" y="152081"/>
                  </a:lnTo>
                  <a:lnTo>
                    <a:pt x="2222880" y="151443"/>
                  </a:lnTo>
                  <a:lnTo>
                    <a:pt x="2220009" y="149848"/>
                  </a:lnTo>
                  <a:lnTo>
                    <a:pt x="2217456" y="147295"/>
                  </a:lnTo>
                  <a:lnTo>
                    <a:pt x="2214904" y="143786"/>
                  </a:lnTo>
                  <a:lnTo>
                    <a:pt x="2212352" y="140277"/>
                  </a:lnTo>
                  <a:lnTo>
                    <a:pt x="2209800" y="135811"/>
                  </a:lnTo>
                  <a:lnTo>
                    <a:pt x="2204058" y="126240"/>
                  </a:lnTo>
                  <a:lnTo>
                    <a:pt x="2201186" y="121455"/>
                  </a:lnTo>
                  <a:lnTo>
                    <a:pt x="2197358" y="116351"/>
                  </a:lnTo>
                  <a:lnTo>
                    <a:pt x="2193530" y="111246"/>
                  </a:lnTo>
                  <a:lnTo>
                    <a:pt x="2189064" y="106461"/>
                  </a:lnTo>
                  <a:lnTo>
                    <a:pt x="2184278" y="101995"/>
                  </a:lnTo>
                  <a:lnTo>
                    <a:pt x="2179493" y="98167"/>
                  </a:lnTo>
                  <a:lnTo>
                    <a:pt x="2174389" y="94657"/>
                  </a:lnTo>
                  <a:lnTo>
                    <a:pt x="2169285" y="91467"/>
                  </a:lnTo>
                  <a:lnTo>
                    <a:pt x="2159714" y="85725"/>
                  </a:lnTo>
                  <a:lnTo>
                    <a:pt x="2155248" y="83173"/>
                  </a:lnTo>
                  <a:lnTo>
                    <a:pt x="2151739" y="80620"/>
                  </a:lnTo>
                  <a:lnTo>
                    <a:pt x="2148229" y="78068"/>
                  </a:lnTo>
                  <a:lnTo>
                    <a:pt x="2145677" y="75516"/>
                  </a:lnTo>
                  <a:lnTo>
                    <a:pt x="2144082" y="72964"/>
                  </a:lnTo>
                  <a:lnTo>
                    <a:pt x="2143763" y="71369"/>
                  </a:lnTo>
                  <a:lnTo>
                    <a:pt x="2143125" y="69774"/>
                  </a:lnTo>
                  <a:lnTo>
                    <a:pt x="2143125" y="68179"/>
                  </a:lnTo>
                  <a:lnTo>
                    <a:pt x="2143763" y="66584"/>
                  </a:lnTo>
                  <a:lnTo>
                    <a:pt x="2144082" y="64669"/>
                  </a:lnTo>
                  <a:lnTo>
                    <a:pt x="2144720" y="63074"/>
                  </a:lnTo>
                  <a:lnTo>
                    <a:pt x="2147591" y="59246"/>
                  </a:lnTo>
                  <a:lnTo>
                    <a:pt x="2151419" y="54780"/>
                  </a:lnTo>
                  <a:lnTo>
                    <a:pt x="2168647" y="37234"/>
                  </a:lnTo>
                  <a:lnTo>
                    <a:pt x="2173751" y="33087"/>
                  </a:lnTo>
                  <a:lnTo>
                    <a:pt x="2178855" y="29258"/>
                  </a:lnTo>
                  <a:lnTo>
                    <a:pt x="2183959" y="26387"/>
                  </a:lnTo>
                  <a:lnTo>
                    <a:pt x="2189702" y="23516"/>
                  </a:lnTo>
                  <a:lnTo>
                    <a:pt x="2195125" y="21602"/>
                  </a:lnTo>
                  <a:lnTo>
                    <a:pt x="2201506" y="20007"/>
                  </a:lnTo>
                  <a:lnTo>
                    <a:pt x="2207248" y="19369"/>
                  </a:lnTo>
                  <a:lnTo>
                    <a:pt x="2213628" y="19050"/>
                  </a:lnTo>
                  <a:close/>
                  <a:moveTo>
                    <a:pt x="1985550" y="0"/>
                  </a:moveTo>
                  <a:lnTo>
                    <a:pt x="1989686" y="0"/>
                  </a:lnTo>
                  <a:lnTo>
                    <a:pt x="1993822" y="0"/>
                  </a:lnTo>
                  <a:lnTo>
                    <a:pt x="1997640" y="634"/>
                  </a:lnTo>
                  <a:lnTo>
                    <a:pt x="2001776" y="1903"/>
                  </a:lnTo>
                  <a:lnTo>
                    <a:pt x="2005594" y="2855"/>
                  </a:lnTo>
                  <a:lnTo>
                    <a:pt x="2009411" y="4759"/>
                  </a:lnTo>
                  <a:lnTo>
                    <a:pt x="2012911" y="6980"/>
                  </a:lnTo>
                  <a:lnTo>
                    <a:pt x="2016411" y="9518"/>
                  </a:lnTo>
                  <a:lnTo>
                    <a:pt x="2019592" y="12374"/>
                  </a:lnTo>
                  <a:lnTo>
                    <a:pt x="2022456" y="15229"/>
                  </a:lnTo>
                  <a:lnTo>
                    <a:pt x="2025001" y="19037"/>
                  </a:lnTo>
                  <a:lnTo>
                    <a:pt x="2026910" y="22210"/>
                  </a:lnTo>
                  <a:lnTo>
                    <a:pt x="2028819" y="26334"/>
                  </a:lnTo>
                  <a:lnTo>
                    <a:pt x="2030091" y="29824"/>
                  </a:lnTo>
                  <a:lnTo>
                    <a:pt x="2031364" y="33949"/>
                  </a:lnTo>
                  <a:lnTo>
                    <a:pt x="2031682" y="37757"/>
                  </a:lnTo>
                  <a:lnTo>
                    <a:pt x="2032000" y="41881"/>
                  </a:lnTo>
                  <a:lnTo>
                    <a:pt x="2031682" y="46006"/>
                  </a:lnTo>
                  <a:lnTo>
                    <a:pt x="2031046" y="49813"/>
                  </a:lnTo>
                  <a:lnTo>
                    <a:pt x="2030091" y="53938"/>
                  </a:lnTo>
                  <a:lnTo>
                    <a:pt x="2028819" y="57745"/>
                  </a:lnTo>
                  <a:lnTo>
                    <a:pt x="2026910" y="61553"/>
                  </a:lnTo>
                  <a:lnTo>
                    <a:pt x="2025001" y="65043"/>
                  </a:lnTo>
                  <a:lnTo>
                    <a:pt x="2022456" y="68533"/>
                  </a:lnTo>
                  <a:lnTo>
                    <a:pt x="2019592" y="71706"/>
                  </a:lnTo>
                  <a:lnTo>
                    <a:pt x="1637177" y="453081"/>
                  </a:lnTo>
                  <a:lnTo>
                    <a:pt x="1633995" y="455937"/>
                  </a:lnTo>
                  <a:lnTo>
                    <a:pt x="1630814" y="458158"/>
                  </a:lnTo>
                  <a:lnTo>
                    <a:pt x="1626996" y="460379"/>
                  </a:lnTo>
                  <a:lnTo>
                    <a:pt x="1623496" y="462283"/>
                  </a:lnTo>
                  <a:lnTo>
                    <a:pt x="1619360" y="463552"/>
                  </a:lnTo>
                  <a:lnTo>
                    <a:pt x="1615224" y="464186"/>
                  </a:lnTo>
                  <a:lnTo>
                    <a:pt x="1611407" y="465138"/>
                  </a:lnTo>
                  <a:lnTo>
                    <a:pt x="1607271" y="465138"/>
                  </a:lnTo>
                  <a:lnTo>
                    <a:pt x="1603135" y="465138"/>
                  </a:lnTo>
                  <a:lnTo>
                    <a:pt x="1599317" y="464186"/>
                  </a:lnTo>
                  <a:lnTo>
                    <a:pt x="1595181" y="463552"/>
                  </a:lnTo>
                  <a:lnTo>
                    <a:pt x="1591681" y="462283"/>
                  </a:lnTo>
                  <a:lnTo>
                    <a:pt x="1587864" y="460379"/>
                  </a:lnTo>
                  <a:lnTo>
                    <a:pt x="1584364" y="458158"/>
                  </a:lnTo>
                  <a:lnTo>
                    <a:pt x="1580864" y="455937"/>
                  </a:lnTo>
                  <a:lnTo>
                    <a:pt x="1577683" y="453081"/>
                  </a:lnTo>
                  <a:lnTo>
                    <a:pt x="1574819" y="449591"/>
                  </a:lnTo>
                  <a:lnTo>
                    <a:pt x="1572274" y="446418"/>
                  </a:lnTo>
                  <a:lnTo>
                    <a:pt x="1570047" y="442928"/>
                  </a:lnTo>
                  <a:lnTo>
                    <a:pt x="1568138" y="439121"/>
                  </a:lnTo>
                  <a:lnTo>
                    <a:pt x="1567184" y="435314"/>
                  </a:lnTo>
                  <a:lnTo>
                    <a:pt x="1565911" y="431189"/>
                  </a:lnTo>
                  <a:lnTo>
                    <a:pt x="1565275" y="427381"/>
                  </a:lnTo>
                  <a:lnTo>
                    <a:pt x="1565275" y="423257"/>
                  </a:lnTo>
                  <a:lnTo>
                    <a:pt x="1565275" y="419132"/>
                  </a:lnTo>
                  <a:lnTo>
                    <a:pt x="1565911" y="415007"/>
                  </a:lnTo>
                  <a:lnTo>
                    <a:pt x="1567184" y="411517"/>
                  </a:lnTo>
                  <a:lnTo>
                    <a:pt x="1568138" y="407393"/>
                  </a:lnTo>
                  <a:lnTo>
                    <a:pt x="1570047" y="403902"/>
                  </a:lnTo>
                  <a:lnTo>
                    <a:pt x="1572274" y="400095"/>
                  </a:lnTo>
                  <a:lnTo>
                    <a:pt x="1574819" y="396922"/>
                  </a:lnTo>
                  <a:lnTo>
                    <a:pt x="1577683" y="393749"/>
                  </a:lnTo>
                  <a:lnTo>
                    <a:pt x="1960098" y="12374"/>
                  </a:lnTo>
                  <a:lnTo>
                    <a:pt x="1962962" y="9518"/>
                  </a:lnTo>
                  <a:lnTo>
                    <a:pt x="1966779" y="6980"/>
                  </a:lnTo>
                  <a:lnTo>
                    <a:pt x="1970279" y="4759"/>
                  </a:lnTo>
                  <a:lnTo>
                    <a:pt x="1974097" y="2855"/>
                  </a:lnTo>
                  <a:lnTo>
                    <a:pt x="1977596" y="1903"/>
                  </a:lnTo>
                  <a:lnTo>
                    <a:pt x="1981732" y="634"/>
                  </a:lnTo>
                  <a:lnTo>
                    <a:pt x="198555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3" name="MH_Other_1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6045201" y="3409950"/>
              <a:ext cx="403225" cy="242888"/>
            </a:xfrm>
            <a:custGeom>
              <a:avLst/>
              <a:gdLst>
                <a:gd name="T0" fmla="*/ 552105 w 2874963"/>
                <a:gd name="T1" fmla="*/ 1256550 h 2311400"/>
                <a:gd name="T2" fmla="*/ 814407 w 2874963"/>
                <a:gd name="T3" fmla="*/ 1166381 h 2311400"/>
                <a:gd name="T4" fmla="*/ 861857 w 2874963"/>
                <a:gd name="T5" fmla="*/ 1221938 h 2311400"/>
                <a:gd name="T6" fmla="*/ 529108 w 2874963"/>
                <a:gd name="T7" fmla="*/ 1452571 h 2311400"/>
                <a:gd name="T8" fmla="*/ 122756 w 2874963"/>
                <a:gd name="T9" fmla="*/ 1358877 h 2311400"/>
                <a:gd name="T10" fmla="*/ 175912 w 2874963"/>
                <a:gd name="T11" fmla="*/ 1192357 h 2311400"/>
                <a:gd name="T12" fmla="*/ 277118 w 2874963"/>
                <a:gd name="T13" fmla="*/ 1128994 h 2311400"/>
                <a:gd name="T14" fmla="*/ 305052 w 2874963"/>
                <a:gd name="T15" fmla="*/ 1242809 h 2311400"/>
                <a:gd name="T16" fmla="*/ 994050 w 2874963"/>
                <a:gd name="T17" fmla="*/ 853464 h 2311400"/>
                <a:gd name="T18" fmla="*/ 644668 w 2874963"/>
                <a:gd name="T19" fmla="*/ 666225 h 2311400"/>
                <a:gd name="T20" fmla="*/ 675774 w 2874963"/>
                <a:gd name="T21" fmla="*/ 776137 h 2311400"/>
                <a:gd name="T22" fmla="*/ 719353 w 2874963"/>
                <a:gd name="T23" fmla="*/ 821032 h 2311400"/>
                <a:gd name="T24" fmla="*/ 694258 w 2874963"/>
                <a:gd name="T25" fmla="*/ 885897 h 2311400"/>
                <a:gd name="T26" fmla="*/ 639408 w 2874963"/>
                <a:gd name="T27" fmla="*/ 997010 h 2311400"/>
                <a:gd name="T28" fmla="*/ 561868 w 2874963"/>
                <a:gd name="T29" fmla="*/ 1068783 h 2311400"/>
                <a:gd name="T30" fmla="*/ 506117 w 2874963"/>
                <a:gd name="T31" fmla="*/ 1079143 h 2311400"/>
                <a:gd name="T32" fmla="*/ 449013 w 2874963"/>
                <a:gd name="T33" fmla="*/ 1059924 h 2311400"/>
                <a:gd name="T34" fmla="*/ 372374 w 2874963"/>
                <a:gd name="T35" fmla="*/ 966830 h 2311400"/>
                <a:gd name="T36" fmla="*/ 317074 w 2874963"/>
                <a:gd name="T37" fmla="*/ 867429 h 2311400"/>
                <a:gd name="T38" fmla="*/ 315722 w 2874963"/>
                <a:gd name="T39" fmla="*/ 807819 h 2311400"/>
                <a:gd name="T40" fmla="*/ 360804 w 2874963"/>
                <a:gd name="T41" fmla="*/ 726436 h 2311400"/>
                <a:gd name="T42" fmla="*/ 420311 w 2874963"/>
                <a:gd name="T43" fmla="*/ 688148 h 2311400"/>
                <a:gd name="T44" fmla="*/ 541281 w 2874963"/>
                <a:gd name="T45" fmla="*/ 679889 h 2311400"/>
                <a:gd name="T46" fmla="*/ 615816 w 2874963"/>
                <a:gd name="T47" fmla="*/ 642201 h 2311400"/>
                <a:gd name="T48" fmla="*/ 607328 w 2874963"/>
                <a:gd name="T49" fmla="*/ 550770 h 2311400"/>
                <a:gd name="T50" fmla="*/ 652075 w 2874963"/>
                <a:gd name="T51" fmla="*/ 576010 h 2311400"/>
                <a:gd name="T52" fmla="*/ 690816 w 2874963"/>
                <a:gd name="T53" fmla="*/ 613419 h 2311400"/>
                <a:gd name="T54" fmla="*/ 708834 w 2874963"/>
                <a:gd name="T55" fmla="*/ 715281 h 2311400"/>
                <a:gd name="T56" fmla="*/ 684809 w 2874963"/>
                <a:gd name="T57" fmla="*/ 784841 h 2311400"/>
                <a:gd name="T58" fmla="*/ 653727 w 2874963"/>
                <a:gd name="T59" fmla="*/ 664651 h 2311400"/>
                <a:gd name="T60" fmla="*/ 590811 w 2874963"/>
                <a:gd name="T61" fmla="*/ 648726 h 2311400"/>
                <a:gd name="T62" fmla="*/ 495911 w 2874963"/>
                <a:gd name="T63" fmla="*/ 681177 h 2311400"/>
                <a:gd name="T64" fmla="*/ 382693 w 2874963"/>
                <a:gd name="T65" fmla="*/ 672613 h 2311400"/>
                <a:gd name="T66" fmla="*/ 342000 w 2874963"/>
                <a:gd name="T67" fmla="*/ 784841 h 2311400"/>
                <a:gd name="T68" fmla="*/ 316624 w 2874963"/>
                <a:gd name="T69" fmla="*/ 733159 h 2311400"/>
                <a:gd name="T70" fmla="*/ 334342 w 2874963"/>
                <a:gd name="T71" fmla="*/ 634002 h 2311400"/>
                <a:gd name="T72" fmla="*/ 392753 w 2874963"/>
                <a:gd name="T73" fmla="*/ 561737 h 2311400"/>
                <a:gd name="T74" fmla="*/ 513330 w 2874963"/>
                <a:gd name="T75" fmla="*/ 530788 h 2311400"/>
                <a:gd name="T76" fmla="*/ 816493 w 2874963"/>
                <a:gd name="T77" fmla="*/ 367350 h 2311400"/>
                <a:gd name="T78" fmla="*/ 816493 w 2874963"/>
                <a:gd name="T79" fmla="*/ 418842 h 2311400"/>
                <a:gd name="T80" fmla="*/ 1079641 w 2874963"/>
                <a:gd name="T81" fmla="*/ 426048 h 2311400"/>
                <a:gd name="T82" fmla="*/ 1093467 w 2874963"/>
                <a:gd name="T83" fmla="*/ 377108 h 2311400"/>
                <a:gd name="T84" fmla="*/ 1049584 w 2874963"/>
                <a:gd name="T85" fmla="*/ 364048 h 2311400"/>
                <a:gd name="T86" fmla="*/ 1023434 w 2874963"/>
                <a:gd name="T87" fmla="*/ 392871 h 2311400"/>
                <a:gd name="T88" fmla="*/ 856619 w 2874963"/>
                <a:gd name="T89" fmla="*/ 372605 h 2311400"/>
                <a:gd name="T90" fmla="*/ 927854 w 2874963"/>
                <a:gd name="T91" fmla="*/ 64403 h 2311400"/>
                <a:gd name="T92" fmla="*/ 904258 w 2874963"/>
                <a:gd name="T93" fmla="*/ 91875 h 2311400"/>
                <a:gd name="T94" fmla="*/ 905010 w 2874963"/>
                <a:gd name="T95" fmla="*/ 129406 h 2311400"/>
                <a:gd name="T96" fmla="*/ 930108 w 2874963"/>
                <a:gd name="T97" fmla="*/ 155677 h 2311400"/>
                <a:gd name="T98" fmla="*/ 967829 w 2874963"/>
                <a:gd name="T99" fmla="*/ 158379 h 2311400"/>
                <a:gd name="T100" fmla="*/ 996233 w 2874963"/>
                <a:gd name="T101" fmla="*/ 136162 h 2311400"/>
                <a:gd name="T102" fmla="*/ 1002845 w 2874963"/>
                <a:gd name="T103" fmla="*/ 99081 h 2311400"/>
                <a:gd name="T104" fmla="*/ 983158 w 2874963"/>
                <a:gd name="T105" fmla="*/ 68306 h 2311400"/>
                <a:gd name="T106" fmla="*/ 881566 w 2874963"/>
                <a:gd name="T107" fmla="*/ 0 h 2311400"/>
                <a:gd name="T108" fmla="*/ 1048381 w 2874963"/>
                <a:gd name="T109" fmla="*/ 20417 h 2311400"/>
                <a:gd name="T110" fmla="*/ 1859163 w 2874963"/>
                <a:gd name="T111" fmla="*/ 308953 h 2311400"/>
                <a:gd name="T112" fmla="*/ 1899590 w 2874963"/>
                <a:gd name="T113" fmla="*/ 355791 h 2311400"/>
                <a:gd name="T114" fmla="*/ 2705 w 2874963"/>
                <a:gd name="T115" fmla="*/ 364048 h 2311400"/>
                <a:gd name="T116" fmla="*/ 38623 w 2874963"/>
                <a:gd name="T117" fmla="*/ 313456 h 2311400"/>
                <a:gd name="T118" fmla="*/ 855416 w 2874963"/>
                <a:gd name="T119" fmla="*/ 26121 h 2311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74963" h="2311400">
                  <a:moveTo>
                    <a:pt x="1500188" y="1927225"/>
                  </a:moveTo>
                  <a:lnTo>
                    <a:pt x="2676526" y="1927225"/>
                  </a:lnTo>
                  <a:lnTo>
                    <a:pt x="2676526" y="1949450"/>
                  </a:lnTo>
                  <a:lnTo>
                    <a:pt x="1500188" y="1949450"/>
                  </a:lnTo>
                  <a:lnTo>
                    <a:pt x="1500188" y="1927225"/>
                  </a:lnTo>
                  <a:close/>
                  <a:moveTo>
                    <a:pt x="1500188" y="1706563"/>
                  </a:moveTo>
                  <a:lnTo>
                    <a:pt x="2676526" y="1706563"/>
                  </a:lnTo>
                  <a:lnTo>
                    <a:pt x="2676526" y="1728788"/>
                  </a:lnTo>
                  <a:lnTo>
                    <a:pt x="1500188" y="1728788"/>
                  </a:lnTo>
                  <a:lnTo>
                    <a:pt x="1500188" y="1706563"/>
                  </a:lnTo>
                  <a:close/>
                  <a:moveTo>
                    <a:pt x="741023" y="1676400"/>
                  </a:moveTo>
                  <a:lnTo>
                    <a:pt x="803616" y="1676400"/>
                  </a:lnTo>
                  <a:lnTo>
                    <a:pt x="835026" y="1736633"/>
                  </a:lnTo>
                  <a:lnTo>
                    <a:pt x="813107" y="1759278"/>
                  </a:lnTo>
                  <a:lnTo>
                    <a:pt x="833218" y="1897860"/>
                  </a:lnTo>
                  <a:lnTo>
                    <a:pt x="772432" y="2124075"/>
                  </a:lnTo>
                  <a:lnTo>
                    <a:pt x="711647" y="1897860"/>
                  </a:lnTo>
                  <a:lnTo>
                    <a:pt x="731532" y="1759278"/>
                  </a:lnTo>
                  <a:lnTo>
                    <a:pt x="709613" y="1736633"/>
                  </a:lnTo>
                  <a:lnTo>
                    <a:pt x="741023" y="1676400"/>
                  </a:lnTo>
                  <a:close/>
                  <a:moveTo>
                    <a:pt x="1033510" y="1660525"/>
                  </a:moveTo>
                  <a:lnTo>
                    <a:pt x="1069768" y="1677761"/>
                  </a:lnTo>
                  <a:lnTo>
                    <a:pt x="1107612" y="1695904"/>
                  </a:lnTo>
                  <a:lnTo>
                    <a:pt x="1126421" y="1705202"/>
                  </a:lnTo>
                  <a:lnTo>
                    <a:pt x="1145003" y="1714727"/>
                  </a:lnTo>
                  <a:lnTo>
                    <a:pt x="1163585" y="1724252"/>
                  </a:lnTo>
                  <a:lnTo>
                    <a:pt x="1181261" y="1734004"/>
                  </a:lnTo>
                  <a:lnTo>
                    <a:pt x="1198257" y="1743302"/>
                  </a:lnTo>
                  <a:lnTo>
                    <a:pt x="1214346" y="1752600"/>
                  </a:lnTo>
                  <a:lnTo>
                    <a:pt x="1229076" y="1761671"/>
                  </a:lnTo>
                  <a:lnTo>
                    <a:pt x="1242673" y="1770289"/>
                  </a:lnTo>
                  <a:lnTo>
                    <a:pt x="1248792" y="1774598"/>
                  </a:lnTo>
                  <a:lnTo>
                    <a:pt x="1254683" y="1778680"/>
                  </a:lnTo>
                  <a:lnTo>
                    <a:pt x="1259896" y="1782762"/>
                  </a:lnTo>
                  <a:lnTo>
                    <a:pt x="1264881" y="1786618"/>
                  </a:lnTo>
                  <a:lnTo>
                    <a:pt x="1269187" y="1790473"/>
                  </a:lnTo>
                  <a:lnTo>
                    <a:pt x="1273039" y="1794102"/>
                  </a:lnTo>
                  <a:lnTo>
                    <a:pt x="1276438" y="1797504"/>
                  </a:lnTo>
                  <a:lnTo>
                    <a:pt x="1278931" y="1800905"/>
                  </a:lnTo>
                  <a:lnTo>
                    <a:pt x="1281197" y="1803627"/>
                  </a:lnTo>
                  <a:lnTo>
                    <a:pt x="1283237" y="1807029"/>
                  </a:lnTo>
                  <a:lnTo>
                    <a:pt x="1287542" y="1814739"/>
                  </a:lnTo>
                  <a:lnTo>
                    <a:pt x="1291621" y="1823811"/>
                  </a:lnTo>
                  <a:lnTo>
                    <a:pt x="1296380" y="1834016"/>
                  </a:lnTo>
                  <a:lnTo>
                    <a:pt x="1300686" y="1845582"/>
                  </a:lnTo>
                  <a:lnTo>
                    <a:pt x="1305445" y="1858282"/>
                  </a:lnTo>
                  <a:lnTo>
                    <a:pt x="1310203" y="1871889"/>
                  </a:lnTo>
                  <a:lnTo>
                    <a:pt x="1314736" y="1886404"/>
                  </a:lnTo>
                  <a:lnTo>
                    <a:pt x="1319495" y="1901371"/>
                  </a:lnTo>
                  <a:lnTo>
                    <a:pt x="1324027" y="1917246"/>
                  </a:lnTo>
                  <a:lnTo>
                    <a:pt x="1333318" y="1950130"/>
                  </a:lnTo>
                  <a:lnTo>
                    <a:pt x="1342382" y="1984375"/>
                  </a:lnTo>
                  <a:lnTo>
                    <a:pt x="1350994" y="2018620"/>
                  </a:lnTo>
                  <a:lnTo>
                    <a:pt x="1359378" y="2052411"/>
                  </a:lnTo>
                  <a:lnTo>
                    <a:pt x="1366857" y="2084388"/>
                  </a:lnTo>
                  <a:lnTo>
                    <a:pt x="1373655" y="2114097"/>
                  </a:lnTo>
                  <a:lnTo>
                    <a:pt x="1379320" y="2140404"/>
                  </a:lnTo>
                  <a:lnTo>
                    <a:pt x="1387478" y="2179184"/>
                  </a:lnTo>
                  <a:lnTo>
                    <a:pt x="1390651" y="2193925"/>
                  </a:lnTo>
                  <a:lnTo>
                    <a:pt x="798513" y="2193925"/>
                  </a:lnTo>
                  <a:lnTo>
                    <a:pt x="1111918" y="1875064"/>
                  </a:lnTo>
                  <a:lnTo>
                    <a:pt x="1011755" y="1800905"/>
                  </a:lnTo>
                  <a:lnTo>
                    <a:pt x="1094922" y="1766661"/>
                  </a:lnTo>
                  <a:lnTo>
                    <a:pt x="1033510" y="1660525"/>
                  </a:lnTo>
                  <a:close/>
                  <a:moveTo>
                    <a:pt x="511355" y="1660525"/>
                  </a:moveTo>
                  <a:lnTo>
                    <a:pt x="449944" y="1766661"/>
                  </a:lnTo>
                  <a:lnTo>
                    <a:pt x="532657" y="1800905"/>
                  </a:lnTo>
                  <a:lnTo>
                    <a:pt x="432494" y="1875064"/>
                  </a:lnTo>
                  <a:lnTo>
                    <a:pt x="746126" y="2193925"/>
                  </a:lnTo>
                  <a:lnTo>
                    <a:pt x="153988" y="2193925"/>
                  </a:lnTo>
                  <a:lnTo>
                    <a:pt x="157160" y="2179184"/>
                  </a:lnTo>
                  <a:lnTo>
                    <a:pt x="165318" y="2140404"/>
                  </a:lnTo>
                  <a:lnTo>
                    <a:pt x="171210" y="2114097"/>
                  </a:lnTo>
                  <a:lnTo>
                    <a:pt x="177782" y="2084388"/>
                  </a:lnTo>
                  <a:lnTo>
                    <a:pt x="185260" y="2052411"/>
                  </a:lnTo>
                  <a:lnTo>
                    <a:pt x="193418" y="2018620"/>
                  </a:lnTo>
                  <a:lnTo>
                    <a:pt x="202256" y="1984375"/>
                  </a:lnTo>
                  <a:lnTo>
                    <a:pt x="211321" y="1950130"/>
                  </a:lnTo>
                  <a:lnTo>
                    <a:pt x="220385" y="1917246"/>
                  </a:lnTo>
                  <a:lnTo>
                    <a:pt x="224918" y="1901371"/>
                  </a:lnTo>
                  <a:lnTo>
                    <a:pt x="229676" y="1886404"/>
                  </a:lnTo>
                  <a:lnTo>
                    <a:pt x="234209" y="1871889"/>
                  </a:lnTo>
                  <a:lnTo>
                    <a:pt x="238967" y="1858282"/>
                  </a:lnTo>
                  <a:lnTo>
                    <a:pt x="243726" y="1845582"/>
                  </a:lnTo>
                  <a:lnTo>
                    <a:pt x="248259" y="1834016"/>
                  </a:lnTo>
                  <a:lnTo>
                    <a:pt x="252791" y="1823811"/>
                  </a:lnTo>
                  <a:lnTo>
                    <a:pt x="257096" y="1814739"/>
                  </a:lnTo>
                  <a:lnTo>
                    <a:pt x="261175" y="1807029"/>
                  </a:lnTo>
                  <a:lnTo>
                    <a:pt x="263442" y="1803627"/>
                  </a:lnTo>
                  <a:lnTo>
                    <a:pt x="265481" y="1800905"/>
                  </a:lnTo>
                  <a:lnTo>
                    <a:pt x="268200" y="1797504"/>
                  </a:lnTo>
                  <a:lnTo>
                    <a:pt x="271600" y="1794102"/>
                  </a:lnTo>
                  <a:lnTo>
                    <a:pt x="275452" y="1790473"/>
                  </a:lnTo>
                  <a:lnTo>
                    <a:pt x="279984" y="1786618"/>
                  </a:lnTo>
                  <a:lnTo>
                    <a:pt x="284517" y="1782762"/>
                  </a:lnTo>
                  <a:lnTo>
                    <a:pt x="289955" y="1778680"/>
                  </a:lnTo>
                  <a:lnTo>
                    <a:pt x="295621" y="1774598"/>
                  </a:lnTo>
                  <a:lnTo>
                    <a:pt x="301966" y="1770289"/>
                  </a:lnTo>
                  <a:lnTo>
                    <a:pt x="315336" y="1761671"/>
                  </a:lnTo>
                  <a:lnTo>
                    <a:pt x="330066" y="1752600"/>
                  </a:lnTo>
                  <a:lnTo>
                    <a:pt x="346155" y="1743302"/>
                  </a:lnTo>
                  <a:lnTo>
                    <a:pt x="363378" y="1734004"/>
                  </a:lnTo>
                  <a:lnTo>
                    <a:pt x="381053" y="1724252"/>
                  </a:lnTo>
                  <a:lnTo>
                    <a:pt x="399409" y="1714727"/>
                  </a:lnTo>
                  <a:lnTo>
                    <a:pt x="418218" y="1705202"/>
                  </a:lnTo>
                  <a:lnTo>
                    <a:pt x="437253" y="1695904"/>
                  </a:lnTo>
                  <a:lnTo>
                    <a:pt x="475098" y="1677761"/>
                  </a:lnTo>
                  <a:lnTo>
                    <a:pt x="511355" y="1660525"/>
                  </a:lnTo>
                  <a:close/>
                  <a:moveTo>
                    <a:pt x="929254" y="1614488"/>
                  </a:moveTo>
                  <a:lnTo>
                    <a:pt x="950557" y="1623559"/>
                  </a:lnTo>
                  <a:lnTo>
                    <a:pt x="974579" y="1633992"/>
                  </a:lnTo>
                  <a:lnTo>
                    <a:pt x="1004946" y="1647599"/>
                  </a:lnTo>
                  <a:lnTo>
                    <a:pt x="1068853" y="1757817"/>
                  </a:lnTo>
                  <a:lnTo>
                    <a:pt x="975258" y="1796370"/>
                  </a:lnTo>
                  <a:lnTo>
                    <a:pt x="1084263" y="1877106"/>
                  </a:lnTo>
                  <a:lnTo>
                    <a:pt x="773113" y="2193926"/>
                  </a:lnTo>
                  <a:lnTo>
                    <a:pt x="929254" y="1614488"/>
                  </a:lnTo>
                  <a:close/>
                  <a:moveTo>
                    <a:pt x="615947" y="1614488"/>
                  </a:moveTo>
                  <a:lnTo>
                    <a:pt x="773113" y="2193926"/>
                  </a:lnTo>
                  <a:lnTo>
                    <a:pt x="460375" y="1877106"/>
                  </a:lnTo>
                  <a:lnTo>
                    <a:pt x="569936" y="1796370"/>
                  </a:lnTo>
                  <a:lnTo>
                    <a:pt x="475636" y="1757817"/>
                  </a:lnTo>
                  <a:lnTo>
                    <a:pt x="539869" y="1647599"/>
                  </a:lnTo>
                  <a:lnTo>
                    <a:pt x="570619" y="1633992"/>
                  </a:lnTo>
                  <a:lnTo>
                    <a:pt x="594536" y="1623559"/>
                  </a:lnTo>
                  <a:lnTo>
                    <a:pt x="615947" y="1614488"/>
                  </a:lnTo>
                  <a:close/>
                  <a:moveTo>
                    <a:pt x="1500188" y="1487488"/>
                  </a:moveTo>
                  <a:lnTo>
                    <a:pt x="2676526" y="1487488"/>
                  </a:lnTo>
                  <a:lnTo>
                    <a:pt x="2676526" y="1509713"/>
                  </a:lnTo>
                  <a:lnTo>
                    <a:pt x="1500188" y="1509713"/>
                  </a:lnTo>
                  <a:lnTo>
                    <a:pt x="1500188" y="1487488"/>
                  </a:lnTo>
                  <a:close/>
                  <a:moveTo>
                    <a:pt x="1500188" y="1266825"/>
                  </a:moveTo>
                  <a:lnTo>
                    <a:pt x="2676526" y="1266825"/>
                  </a:lnTo>
                  <a:lnTo>
                    <a:pt x="2676526" y="1289050"/>
                  </a:lnTo>
                  <a:lnTo>
                    <a:pt x="1500188" y="1289050"/>
                  </a:lnTo>
                  <a:lnTo>
                    <a:pt x="1500188" y="1266825"/>
                  </a:lnTo>
                  <a:close/>
                  <a:moveTo>
                    <a:pt x="1500188" y="1047750"/>
                  </a:moveTo>
                  <a:lnTo>
                    <a:pt x="2676526" y="1047750"/>
                  </a:lnTo>
                  <a:lnTo>
                    <a:pt x="2676526" y="1068388"/>
                  </a:lnTo>
                  <a:lnTo>
                    <a:pt x="1500188" y="1068388"/>
                  </a:lnTo>
                  <a:lnTo>
                    <a:pt x="1500188" y="1047750"/>
                  </a:lnTo>
                  <a:close/>
                  <a:moveTo>
                    <a:pt x="929369" y="969963"/>
                  </a:moveTo>
                  <a:lnTo>
                    <a:pt x="936399" y="973819"/>
                  </a:lnTo>
                  <a:lnTo>
                    <a:pt x="942522" y="977674"/>
                  </a:lnTo>
                  <a:lnTo>
                    <a:pt x="948872" y="981756"/>
                  </a:lnTo>
                  <a:lnTo>
                    <a:pt x="954315" y="986519"/>
                  </a:lnTo>
                  <a:lnTo>
                    <a:pt x="959531" y="991281"/>
                  </a:lnTo>
                  <a:lnTo>
                    <a:pt x="964294" y="995817"/>
                  </a:lnTo>
                  <a:lnTo>
                    <a:pt x="968829" y="1001033"/>
                  </a:lnTo>
                  <a:lnTo>
                    <a:pt x="972911" y="1006249"/>
                  </a:lnTo>
                  <a:lnTo>
                    <a:pt x="976767" y="1011919"/>
                  </a:lnTo>
                  <a:lnTo>
                    <a:pt x="980395" y="1017588"/>
                  </a:lnTo>
                  <a:lnTo>
                    <a:pt x="983797" y="1023485"/>
                  </a:lnTo>
                  <a:lnTo>
                    <a:pt x="986745" y="1029835"/>
                  </a:lnTo>
                  <a:lnTo>
                    <a:pt x="989467" y="1035958"/>
                  </a:lnTo>
                  <a:lnTo>
                    <a:pt x="992188" y="1042535"/>
                  </a:lnTo>
                  <a:lnTo>
                    <a:pt x="994683" y="1049338"/>
                  </a:lnTo>
                  <a:lnTo>
                    <a:pt x="996724" y="1056368"/>
                  </a:lnTo>
                  <a:lnTo>
                    <a:pt x="998765" y="1063172"/>
                  </a:lnTo>
                  <a:lnTo>
                    <a:pt x="1001033" y="1070883"/>
                  </a:lnTo>
                  <a:lnTo>
                    <a:pt x="1004208" y="1085850"/>
                  </a:lnTo>
                  <a:lnTo>
                    <a:pt x="1007383" y="1101725"/>
                  </a:lnTo>
                  <a:lnTo>
                    <a:pt x="1010558" y="1118508"/>
                  </a:lnTo>
                  <a:lnTo>
                    <a:pt x="1016454" y="1153433"/>
                  </a:lnTo>
                  <a:lnTo>
                    <a:pt x="1019856" y="1172256"/>
                  </a:lnTo>
                  <a:lnTo>
                    <a:pt x="1023712" y="1191306"/>
                  </a:lnTo>
                  <a:lnTo>
                    <a:pt x="1029608" y="1192667"/>
                  </a:lnTo>
                  <a:lnTo>
                    <a:pt x="1035958" y="1194254"/>
                  </a:lnTo>
                  <a:lnTo>
                    <a:pt x="1041628" y="1196295"/>
                  </a:lnTo>
                  <a:lnTo>
                    <a:pt x="1047297" y="1198790"/>
                  </a:lnTo>
                  <a:lnTo>
                    <a:pt x="1052513" y="1201511"/>
                  </a:lnTo>
                  <a:lnTo>
                    <a:pt x="1057729" y="1204459"/>
                  </a:lnTo>
                  <a:lnTo>
                    <a:pt x="1062492" y="1208088"/>
                  </a:lnTo>
                  <a:lnTo>
                    <a:pt x="1066801" y="1211943"/>
                  </a:lnTo>
                  <a:lnTo>
                    <a:pt x="1070883" y="1216025"/>
                  </a:lnTo>
                  <a:lnTo>
                    <a:pt x="1074738" y="1220108"/>
                  </a:lnTo>
                  <a:lnTo>
                    <a:pt x="1078140" y="1224870"/>
                  </a:lnTo>
                  <a:lnTo>
                    <a:pt x="1081088" y="1229633"/>
                  </a:lnTo>
                  <a:lnTo>
                    <a:pt x="1083583" y="1234849"/>
                  </a:lnTo>
                  <a:lnTo>
                    <a:pt x="1085624" y="1240065"/>
                  </a:lnTo>
                  <a:lnTo>
                    <a:pt x="1087212" y="1245734"/>
                  </a:lnTo>
                  <a:lnTo>
                    <a:pt x="1088345" y="1251404"/>
                  </a:lnTo>
                  <a:lnTo>
                    <a:pt x="1089026" y="1257527"/>
                  </a:lnTo>
                  <a:lnTo>
                    <a:pt x="1089026" y="1263424"/>
                  </a:lnTo>
                  <a:lnTo>
                    <a:pt x="1088572" y="1270000"/>
                  </a:lnTo>
                  <a:lnTo>
                    <a:pt x="1087438" y="1276124"/>
                  </a:lnTo>
                  <a:lnTo>
                    <a:pt x="1085624" y="1282927"/>
                  </a:lnTo>
                  <a:lnTo>
                    <a:pt x="1083356" y="1289277"/>
                  </a:lnTo>
                  <a:lnTo>
                    <a:pt x="1080635" y="1296081"/>
                  </a:lnTo>
                  <a:lnTo>
                    <a:pt x="1077006" y="1303111"/>
                  </a:lnTo>
                  <a:lnTo>
                    <a:pt x="1072470" y="1310141"/>
                  </a:lnTo>
                  <a:lnTo>
                    <a:pt x="1067481" y="1317172"/>
                  </a:lnTo>
                  <a:lnTo>
                    <a:pt x="1061585" y="1324202"/>
                  </a:lnTo>
                  <a:lnTo>
                    <a:pt x="1055235" y="1331006"/>
                  </a:lnTo>
                  <a:lnTo>
                    <a:pt x="1047751" y="1338036"/>
                  </a:lnTo>
                  <a:lnTo>
                    <a:pt x="1039587" y="1345293"/>
                  </a:lnTo>
                  <a:lnTo>
                    <a:pt x="1030742" y="1352324"/>
                  </a:lnTo>
                  <a:lnTo>
                    <a:pt x="1020990" y="1359354"/>
                  </a:lnTo>
                  <a:lnTo>
                    <a:pt x="1018269" y="1372281"/>
                  </a:lnTo>
                  <a:lnTo>
                    <a:pt x="1015094" y="1385208"/>
                  </a:lnTo>
                  <a:lnTo>
                    <a:pt x="1011919" y="1398361"/>
                  </a:lnTo>
                  <a:lnTo>
                    <a:pt x="1007836" y="1411061"/>
                  </a:lnTo>
                  <a:lnTo>
                    <a:pt x="1003754" y="1423761"/>
                  </a:lnTo>
                  <a:lnTo>
                    <a:pt x="999445" y="1436008"/>
                  </a:lnTo>
                  <a:lnTo>
                    <a:pt x="994456" y="1448254"/>
                  </a:lnTo>
                  <a:lnTo>
                    <a:pt x="989240" y="1460274"/>
                  </a:lnTo>
                  <a:lnTo>
                    <a:pt x="983570" y="1472066"/>
                  </a:lnTo>
                  <a:lnTo>
                    <a:pt x="977901" y="1483633"/>
                  </a:lnTo>
                  <a:lnTo>
                    <a:pt x="971551" y="1494745"/>
                  </a:lnTo>
                  <a:lnTo>
                    <a:pt x="964974" y="1505858"/>
                  </a:lnTo>
                  <a:lnTo>
                    <a:pt x="958170" y="1516516"/>
                  </a:lnTo>
                  <a:lnTo>
                    <a:pt x="950913" y="1526722"/>
                  </a:lnTo>
                  <a:lnTo>
                    <a:pt x="943429" y="1536700"/>
                  </a:lnTo>
                  <a:lnTo>
                    <a:pt x="935492" y="1546225"/>
                  </a:lnTo>
                  <a:lnTo>
                    <a:pt x="927554" y="1555297"/>
                  </a:lnTo>
                  <a:lnTo>
                    <a:pt x="919163" y="1564141"/>
                  </a:lnTo>
                  <a:lnTo>
                    <a:pt x="910772" y="1572533"/>
                  </a:lnTo>
                  <a:lnTo>
                    <a:pt x="901701" y="1580243"/>
                  </a:lnTo>
                  <a:lnTo>
                    <a:pt x="892629" y="1587500"/>
                  </a:lnTo>
                  <a:lnTo>
                    <a:pt x="883331" y="1594531"/>
                  </a:lnTo>
                  <a:lnTo>
                    <a:pt x="873352" y="1600881"/>
                  </a:lnTo>
                  <a:lnTo>
                    <a:pt x="863601" y="1606550"/>
                  </a:lnTo>
                  <a:lnTo>
                    <a:pt x="858385" y="1609272"/>
                  </a:lnTo>
                  <a:lnTo>
                    <a:pt x="853169" y="1611766"/>
                  </a:lnTo>
                  <a:lnTo>
                    <a:pt x="847952" y="1614261"/>
                  </a:lnTo>
                  <a:lnTo>
                    <a:pt x="842736" y="1616302"/>
                  </a:lnTo>
                  <a:lnTo>
                    <a:pt x="837520" y="1618343"/>
                  </a:lnTo>
                  <a:lnTo>
                    <a:pt x="832077" y="1620384"/>
                  </a:lnTo>
                  <a:lnTo>
                    <a:pt x="826635" y="1621972"/>
                  </a:lnTo>
                  <a:lnTo>
                    <a:pt x="821192" y="1623786"/>
                  </a:lnTo>
                  <a:lnTo>
                    <a:pt x="815749" y="1625147"/>
                  </a:lnTo>
                  <a:lnTo>
                    <a:pt x="810079" y="1626508"/>
                  </a:lnTo>
                  <a:lnTo>
                    <a:pt x="804410" y="1627415"/>
                  </a:lnTo>
                  <a:lnTo>
                    <a:pt x="798740" y="1628549"/>
                  </a:lnTo>
                  <a:lnTo>
                    <a:pt x="793070" y="1629229"/>
                  </a:lnTo>
                  <a:lnTo>
                    <a:pt x="787401" y="1629909"/>
                  </a:lnTo>
                  <a:lnTo>
                    <a:pt x="781277" y="1630363"/>
                  </a:lnTo>
                  <a:lnTo>
                    <a:pt x="775381" y="1630363"/>
                  </a:lnTo>
                  <a:lnTo>
                    <a:pt x="769711" y="1630363"/>
                  </a:lnTo>
                  <a:lnTo>
                    <a:pt x="763815" y="1629909"/>
                  </a:lnTo>
                  <a:lnTo>
                    <a:pt x="757918" y="1629229"/>
                  </a:lnTo>
                  <a:lnTo>
                    <a:pt x="752249" y="1628549"/>
                  </a:lnTo>
                  <a:lnTo>
                    <a:pt x="746579" y="1627415"/>
                  </a:lnTo>
                  <a:lnTo>
                    <a:pt x="740910" y="1626508"/>
                  </a:lnTo>
                  <a:lnTo>
                    <a:pt x="735240" y="1625147"/>
                  </a:lnTo>
                  <a:lnTo>
                    <a:pt x="729797" y="1623786"/>
                  </a:lnTo>
                  <a:lnTo>
                    <a:pt x="724354" y="1621972"/>
                  </a:lnTo>
                  <a:lnTo>
                    <a:pt x="718911" y="1620384"/>
                  </a:lnTo>
                  <a:lnTo>
                    <a:pt x="713468" y="1618343"/>
                  </a:lnTo>
                  <a:lnTo>
                    <a:pt x="708252" y="1616302"/>
                  </a:lnTo>
                  <a:lnTo>
                    <a:pt x="703036" y="1614261"/>
                  </a:lnTo>
                  <a:lnTo>
                    <a:pt x="697820" y="1611766"/>
                  </a:lnTo>
                  <a:lnTo>
                    <a:pt x="692604" y="1609272"/>
                  </a:lnTo>
                  <a:lnTo>
                    <a:pt x="687388" y="1606550"/>
                  </a:lnTo>
                  <a:lnTo>
                    <a:pt x="677636" y="1600881"/>
                  </a:lnTo>
                  <a:lnTo>
                    <a:pt x="668111" y="1594531"/>
                  </a:lnTo>
                  <a:lnTo>
                    <a:pt x="658359" y="1587500"/>
                  </a:lnTo>
                  <a:lnTo>
                    <a:pt x="649288" y="1580243"/>
                  </a:lnTo>
                  <a:lnTo>
                    <a:pt x="640217" y="1572533"/>
                  </a:lnTo>
                  <a:lnTo>
                    <a:pt x="631826" y="1564141"/>
                  </a:lnTo>
                  <a:lnTo>
                    <a:pt x="623434" y="1555297"/>
                  </a:lnTo>
                  <a:lnTo>
                    <a:pt x="615497" y="1546225"/>
                  </a:lnTo>
                  <a:lnTo>
                    <a:pt x="607559" y="1536700"/>
                  </a:lnTo>
                  <a:lnTo>
                    <a:pt x="600075" y="1526722"/>
                  </a:lnTo>
                  <a:lnTo>
                    <a:pt x="592818" y="1516516"/>
                  </a:lnTo>
                  <a:lnTo>
                    <a:pt x="586015" y="1505858"/>
                  </a:lnTo>
                  <a:lnTo>
                    <a:pt x="579665" y="1494745"/>
                  </a:lnTo>
                  <a:lnTo>
                    <a:pt x="573315" y="1483633"/>
                  </a:lnTo>
                  <a:lnTo>
                    <a:pt x="567418" y="1472066"/>
                  </a:lnTo>
                  <a:lnTo>
                    <a:pt x="561975" y="1460274"/>
                  </a:lnTo>
                  <a:lnTo>
                    <a:pt x="556533" y="1448254"/>
                  </a:lnTo>
                  <a:lnTo>
                    <a:pt x="551997" y="1436008"/>
                  </a:lnTo>
                  <a:lnTo>
                    <a:pt x="547234" y="1423761"/>
                  </a:lnTo>
                  <a:lnTo>
                    <a:pt x="543152" y="1411061"/>
                  </a:lnTo>
                  <a:lnTo>
                    <a:pt x="539524" y="1398361"/>
                  </a:lnTo>
                  <a:lnTo>
                    <a:pt x="535895" y="1385208"/>
                  </a:lnTo>
                  <a:lnTo>
                    <a:pt x="532947" y="1372281"/>
                  </a:lnTo>
                  <a:lnTo>
                    <a:pt x="529999" y="1359354"/>
                  </a:lnTo>
                  <a:lnTo>
                    <a:pt x="520247" y="1352324"/>
                  </a:lnTo>
                  <a:lnTo>
                    <a:pt x="511402" y="1345293"/>
                  </a:lnTo>
                  <a:lnTo>
                    <a:pt x="503238" y="1338036"/>
                  </a:lnTo>
                  <a:lnTo>
                    <a:pt x="495981" y="1331006"/>
                  </a:lnTo>
                  <a:lnTo>
                    <a:pt x="489404" y="1324202"/>
                  </a:lnTo>
                  <a:lnTo>
                    <a:pt x="483734" y="1317172"/>
                  </a:lnTo>
                  <a:lnTo>
                    <a:pt x="478518" y="1310141"/>
                  </a:lnTo>
                  <a:lnTo>
                    <a:pt x="474209" y="1303111"/>
                  </a:lnTo>
                  <a:lnTo>
                    <a:pt x="470581" y="1296081"/>
                  </a:lnTo>
                  <a:lnTo>
                    <a:pt x="467633" y="1289277"/>
                  </a:lnTo>
                  <a:lnTo>
                    <a:pt x="465365" y="1282927"/>
                  </a:lnTo>
                  <a:lnTo>
                    <a:pt x="463550" y="1276124"/>
                  </a:lnTo>
                  <a:lnTo>
                    <a:pt x="462416" y="1270000"/>
                  </a:lnTo>
                  <a:lnTo>
                    <a:pt x="461963" y="1263424"/>
                  </a:lnTo>
                  <a:lnTo>
                    <a:pt x="462190" y="1257527"/>
                  </a:lnTo>
                  <a:lnTo>
                    <a:pt x="462643" y="1251404"/>
                  </a:lnTo>
                  <a:lnTo>
                    <a:pt x="463777" y="1245734"/>
                  </a:lnTo>
                  <a:lnTo>
                    <a:pt x="465591" y="1240065"/>
                  </a:lnTo>
                  <a:lnTo>
                    <a:pt x="467633" y="1234849"/>
                  </a:lnTo>
                  <a:lnTo>
                    <a:pt x="469900" y="1229633"/>
                  </a:lnTo>
                  <a:lnTo>
                    <a:pt x="473075" y="1224870"/>
                  </a:lnTo>
                  <a:lnTo>
                    <a:pt x="476477" y="1220108"/>
                  </a:lnTo>
                  <a:lnTo>
                    <a:pt x="480106" y="1216025"/>
                  </a:lnTo>
                  <a:lnTo>
                    <a:pt x="484188" y="1211943"/>
                  </a:lnTo>
                  <a:lnTo>
                    <a:pt x="488724" y="1208088"/>
                  </a:lnTo>
                  <a:lnTo>
                    <a:pt x="493486" y="1204459"/>
                  </a:lnTo>
                  <a:lnTo>
                    <a:pt x="498475" y="1201511"/>
                  </a:lnTo>
                  <a:lnTo>
                    <a:pt x="503918" y="1198790"/>
                  </a:lnTo>
                  <a:lnTo>
                    <a:pt x="509361" y="1196295"/>
                  </a:lnTo>
                  <a:lnTo>
                    <a:pt x="515258" y="1194254"/>
                  </a:lnTo>
                  <a:lnTo>
                    <a:pt x="521381" y="1192667"/>
                  </a:lnTo>
                  <a:lnTo>
                    <a:pt x="527504" y="1191306"/>
                  </a:lnTo>
                  <a:lnTo>
                    <a:pt x="529999" y="1178606"/>
                  </a:lnTo>
                  <a:lnTo>
                    <a:pt x="532493" y="1166133"/>
                  </a:lnTo>
                  <a:lnTo>
                    <a:pt x="536575" y="1142093"/>
                  </a:lnTo>
                  <a:lnTo>
                    <a:pt x="540431" y="1118961"/>
                  </a:lnTo>
                  <a:lnTo>
                    <a:pt x="544513" y="1097190"/>
                  </a:lnTo>
                  <a:lnTo>
                    <a:pt x="546781" y="1086531"/>
                  </a:lnTo>
                  <a:lnTo>
                    <a:pt x="548822" y="1076552"/>
                  </a:lnTo>
                  <a:lnTo>
                    <a:pt x="551317" y="1066574"/>
                  </a:lnTo>
                  <a:lnTo>
                    <a:pt x="554038" y="1057275"/>
                  </a:lnTo>
                  <a:lnTo>
                    <a:pt x="556759" y="1048204"/>
                  </a:lnTo>
                  <a:lnTo>
                    <a:pt x="560161" y="1039360"/>
                  </a:lnTo>
                  <a:lnTo>
                    <a:pt x="563790" y="1030742"/>
                  </a:lnTo>
                  <a:lnTo>
                    <a:pt x="567645" y="1022804"/>
                  </a:lnTo>
                  <a:lnTo>
                    <a:pt x="575809" y="1025299"/>
                  </a:lnTo>
                  <a:lnTo>
                    <a:pt x="586695" y="1028701"/>
                  </a:lnTo>
                  <a:lnTo>
                    <a:pt x="600075" y="1032330"/>
                  </a:lnTo>
                  <a:lnTo>
                    <a:pt x="607786" y="1034144"/>
                  </a:lnTo>
                  <a:lnTo>
                    <a:pt x="615950" y="1035958"/>
                  </a:lnTo>
                  <a:lnTo>
                    <a:pt x="625022" y="1037772"/>
                  </a:lnTo>
                  <a:lnTo>
                    <a:pt x="634320" y="1039360"/>
                  </a:lnTo>
                  <a:lnTo>
                    <a:pt x="644072" y="1040947"/>
                  </a:lnTo>
                  <a:lnTo>
                    <a:pt x="654731" y="1042308"/>
                  </a:lnTo>
                  <a:lnTo>
                    <a:pt x="665617" y="1043215"/>
                  </a:lnTo>
                  <a:lnTo>
                    <a:pt x="676956" y="1044122"/>
                  </a:lnTo>
                  <a:lnTo>
                    <a:pt x="688749" y="1044576"/>
                  </a:lnTo>
                  <a:lnTo>
                    <a:pt x="700995" y="1044576"/>
                  </a:lnTo>
                  <a:lnTo>
                    <a:pt x="713468" y="1044576"/>
                  </a:lnTo>
                  <a:lnTo>
                    <a:pt x="726395" y="1043896"/>
                  </a:lnTo>
                  <a:lnTo>
                    <a:pt x="739549" y="1042762"/>
                  </a:lnTo>
                  <a:lnTo>
                    <a:pt x="753156" y="1041174"/>
                  </a:lnTo>
                  <a:lnTo>
                    <a:pt x="766763" y="1039133"/>
                  </a:lnTo>
                  <a:lnTo>
                    <a:pt x="780824" y="1036185"/>
                  </a:lnTo>
                  <a:lnTo>
                    <a:pt x="795111" y="1033010"/>
                  </a:lnTo>
                  <a:lnTo>
                    <a:pt x="809626" y="1028928"/>
                  </a:lnTo>
                  <a:lnTo>
                    <a:pt x="816883" y="1026887"/>
                  </a:lnTo>
                  <a:lnTo>
                    <a:pt x="824140" y="1024619"/>
                  </a:lnTo>
                  <a:lnTo>
                    <a:pt x="831624" y="1022124"/>
                  </a:lnTo>
                  <a:lnTo>
                    <a:pt x="838881" y="1019176"/>
                  </a:lnTo>
                  <a:lnTo>
                    <a:pt x="846365" y="1016228"/>
                  </a:lnTo>
                  <a:lnTo>
                    <a:pt x="853849" y="1013280"/>
                  </a:lnTo>
                  <a:lnTo>
                    <a:pt x="861560" y="1009878"/>
                  </a:lnTo>
                  <a:lnTo>
                    <a:pt x="869044" y="1006249"/>
                  </a:lnTo>
                  <a:lnTo>
                    <a:pt x="876527" y="1002621"/>
                  </a:lnTo>
                  <a:lnTo>
                    <a:pt x="884011" y="998538"/>
                  </a:lnTo>
                  <a:lnTo>
                    <a:pt x="891495" y="994230"/>
                  </a:lnTo>
                  <a:lnTo>
                    <a:pt x="898979" y="989921"/>
                  </a:lnTo>
                  <a:lnTo>
                    <a:pt x="906463" y="985158"/>
                  </a:lnTo>
                  <a:lnTo>
                    <a:pt x="914401" y="980622"/>
                  </a:lnTo>
                  <a:lnTo>
                    <a:pt x="921885" y="975406"/>
                  </a:lnTo>
                  <a:lnTo>
                    <a:pt x="929369" y="969963"/>
                  </a:lnTo>
                  <a:close/>
                  <a:moveTo>
                    <a:pt x="774700" y="801688"/>
                  </a:moveTo>
                  <a:lnTo>
                    <a:pt x="790563" y="802369"/>
                  </a:lnTo>
                  <a:lnTo>
                    <a:pt x="805746" y="803050"/>
                  </a:lnTo>
                  <a:lnTo>
                    <a:pt x="820702" y="804638"/>
                  </a:lnTo>
                  <a:lnTo>
                    <a:pt x="835205" y="806681"/>
                  </a:lnTo>
                  <a:lnTo>
                    <a:pt x="849255" y="809177"/>
                  </a:lnTo>
                  <a:lnTo>
                    <a:pt x="863079" y="812353"/>
                  </a:lnTo>
                  <a:lnTo>
                    <a:pt x="875996" y="815757"/>
                  </a:lnTo>
                  <a:lnTo>
                    <a:pt x="882567" y="817799"/>
                  </a:lnTo>
                  <a:lnTo>
                    <a:pt x="888459" y="819842"/>
                  </a:lnTo>
                  <a:lnTo>
                    <a:pt x="894578" y="822111"/>
                  </a:lnTo>
                  <a:lnTo>
                    <a:pt x="900243" y="824380"/>
                  </a:lnTo>
                  <a:lnTo>
                    <a:pt x="906135" y="826649"/>
                  </a:lnTo>
                  <a:lnTo>
                    <a:pt x="911574" y="829372"/>
                  </a:lnTo>
                  <a:lnTo>
                    <a:pt x="916559" y="831868"/>
                  </a:lnTo>
                  <a:lnTo>
                    <a:pt x="921771" y="834818"/>
                  </a:lnTo>
                  <a:lnTo>
                    <a:pt x="926757" y="837314"/>
                  </a:lnTo>
                  <a:lnTo>
                    <a:pt x="931516" y="840491"/>
                  </a:lnTo>
                  <a:lnTo>
                    <a:pt x="935821" y="843214"/>
                  </a:lnTo>
                  <a:lnTo>
                    <a:pt x="940127" y="846391"/>
                  </a:lnTo>
                  <a:lnTo>
                    <a:pt x="944206" y="849568"/>
                  </a:lnTo>
                  <a:lnTo>
                    <a:pt x="948058" y="852518"/>
                  </a:lnTo>
                  <a:lnTo>
                    <a:pt x="951684" y="855921"/>
                  </a:lnTo>
                  <a:lnTo>
                    <a:pt x="955083" y="859325"/>
                  </a:lnTo>
                  <a:lnTo>
                    <a:pt x="958029" y="862956"/>
                  </a:lnTo>
                  <a:lnTo>
                    <a:pt x="960975" y="866359"/>
                  </a:lnTo>
                  <a:lnTo>
                    <a:pt x="966867" y="866586"/>
                  </a:lnTo>
                  <a:lnTo>
                    <a:pt x="972986" y="867494"/>
                  </a:lnTo>
                  <a:lnTo>
                    <a:pt x="978651" y="868402"/>
                  </a:lnTo>
                  <a:lnTo>
                    <a:pt x="984090" y="869990"/>
                  </a:lnTo>
                  <a:lnTo>
                    <a:pt x="989302" y="871579"/>
                  </a:lnTo>
                  <a:lnTo>
                    <a:pt x="994287" y="873621"/>
                  </a:lnTo>
                  <a:lnTo>
                    <a:pt x="999273" y="876117"/>
                  </a:lnTo>
                  <a:lnTo>
                    <a:pt x="1003805" y="878840"/>
                  </a:lnTo>
                  <a:lnTo>
                    <a:pt x="1008337" y="882017"/>
                  </a:lnTo>
                  <a:lnTo>
                    <a:pt x="1012416" y="885194"/>
                  </a:lnTo>
                  <a:lnTo>
                    <a:pt x="1016722" y="888824"/>
                  </a:lnTo>
                  <a:lnTo>
                    <a:pt x="1020574" y="892909"/>
                  </a:lnTo>
                  <a:lnTo>
                    <a:pt x="1024200" y="896993"/>
                  </a:lnTo>
                  <a:lnTo>
                    <a:pt x="1027599" y="901078"/>
                  </a:lnTo>
                  <a:lnTo>
                    <a:pt x="1030999" y="905843"/>
                  </a:lnTo>
                  <a:lnTo>
                    <a:pt x="1034171" y="910835"/>
                  </a:lnTo>
                  <a:lnTo>
                    <a:pt x="1037117" y="915600"/>
                  </a:lnTo>
                  <a:lnTo>
                    <a:pt x="1040063" y="921046"/>
                  </a:lnTo>
                  <a:lnTo>
                    <a:pt x="1042556" y="926492"/>
                  </a:lnTo>
                  <a:lnTo>
                    <a:pt x="1045048" y="931938"/>
                  </a:lnTo>
                  <a:lnTo>
                    <a:pt x="1047541" y="938065"/>
                  </a:lnTo>
                  <a:lnTo>
                    <a:pt x="1049807" y="943965"/>
                  </a:lnTo>
                  <a:lnTo>
                    <a:pt x="1051847" y="949865"/>
                  </a:lnTo>
                  <a:lnTo>
                    <a:pt x="1053886" y="956218"/>
                  </a:lnTo>
                  <a:lnTo>
                    <a:pt x="1055699" y="962572"/>
                  </a:lnTo>
                  <a:lnTo>
                    <a:pt x="1057286" y="969153"/>
                  </a:lnTo>
                  <a:lnTo>
                    <a:pt x="1060458" y="982314"/>
                  </a:lnTo>
                  <a:lnTo>
                    <a:pt x="1062724" y="996156"/>
                  </a:lnTo>
                  <a:lnTo>
                    <a:pt x="1064764" y="1009997"/>
                  </a:lnTo>
                  <a:lnTo>
                    <a:pt x="1066577" y="1024066"/>
                  </a:lnTo>
                  <a:lnTo>
                    <a:pt x="1067936" y="1038362"/>
                  </a:lnTo>
                  <a:lnTo>
                    <a:pt x="1069069" y="1052430"/>
                  </a:lnTo>
                  <a:lnTo>
                    <a:pt x="1069523" y="1066499"/>
                  </a:lnTo>
                  <a:lnTo>
                    <a:pt x="1069749" y="1080341"/>
                  </a:lnTo>
                  <a:lnTo>
                    <a:pt x="1069976" y="1093956"/>
                  </a:lnTo>
                  <a:lnTo>
                    <a:pt x="1069749" y="1107117"/>
                  </a:lnTo>
                  <a:lnTo>
                    <a:pt x="1069523" y="1120051"/>
                  </a:lnTo>
                  <a:lnTo>
                    <a:pt x="1069069" y="1132305"/>
                  </a:lnTo>
                  <a:lnTo>
                    <a:pt x="1068390" y="1143878"/>
                  </a:lnTo>
                  <a:lnTo>
                    <a:pt x="1067030" y="1165208"/>
                  </a:lnTo>
                  <a:lnTo>
                    <a:pt x="1065444" y="1182907"/>
                  </a:lnTo>
                  <a:lnTo>
                    <a:pt x="1064084" y="1196295"/>
                  </a:lnTo>
                  <a:lnTo>
                    <a:pt x="1056832" y="1192665"/>
                  </a:lnTo>
                  <a:lnTo>
                    <a:pt x="1053207" y="1191076"/>
                  </a:lnTo>
                  <a:lnTo>
                    <a:pt x="1049581" y="1189715"/>
                  </a:lnTo>
                  <a:lnTo>
                    <a:pt x="1045728" y="1188353"/>
                  </a:lnTo>
                  <a:lnTo>
                    <a:pt x="1041876" y="1187219"/>
                  </a:lnTo>
                  <a:lnTo>
                    <a:pt x="1037570" y="1186311"/>
                  </a:lnTo>
                  <a:lnTo>
                    <a:pt x="1033491" y="1185403"/>
                  </a:lnTo>
                  <a:lnTo>
                    <a:pt x="1027826" y="1146147"/>
                  </a:lnTo>
                  <a:lnTo>
                    <a:pt x="1024880" y="1127086"/>
                  </a:lnTo>
                  <a:lnTo>
                    <a:pt x="1021934" y="1109159"/>
                  </a:lnTo>
                  <a:lnTo>
                    <a:pt x="1018761" y="1091914"/>
                  </a:lnTo>
                  <a:lnTo>
                    <a:pt x="1015136" y="1075122"/>
                  </a:lnTo>
                  <a:lnTo>
                    <a:pt x="1013096" y="1067180"/>
                  </a:lnTo>
                  <a:lnTo>
                    <a:pt x="1010603" y="1059465"/>
                  </a:lnTo>
                  <a:lnTo>
                    <a:pt x="1008337" y="1051523"/>
                  </a:lnTo>
                  <a:lnTo>
                    <a:pt x="1006071" y="1044262"/>
                  </a:lnTo>
                  <a:lnTo>
                    <a:pt x="1003125" y="1037000"/>
                  </a:lnTo>
                  <a:lnTo>
                    <a:pt x="1000406" y="1029966"/>
                  </a:lnTo>
                  <a:lnTo>
                    <a:pt x="997233" y="1023159"/>
                  </a:lnTo>
                  <a:lnTo>
                    <a:pt x="994061" y="1016578"/>
                  </a:lnTo>
                  <a:lnTo>
                    <a:pt x="990435" y="1009997"/>
                  </a:lnTo>
                  <a:lnTo>
                    <a:pt x="986583" y="1003871"/>
                  </a:lnTo>
                  <a:lnTo>
                    <a:pt x="982504" y="997971"/>
                  </a:lnTo>
                  <a:lnTo>
                    <a:pt x="977971" y="992298"/>
                  </a:lnTo>
                  <a:lnTo>
                    <a:pt x="973439" y="986852"/>
                  </a:lnTo>
                  <a:lnTo>
                    <a:pt x="968454" y="981406"/>
                  </a:lnTo>
                  <a:lnTo>
                    <a:pt x="963241" y="976414"/>
                  </a:lnTo>
                  <a:lnTo>
                    <a:pt x="957576" y="971422"/>
                  </a:lnTo>
                  <a:lnTo>
                    <a:pt x="951458" y="966657"/>
                  </a:lnTo>
                  <a:lnTo>
                    <a:pt x="945112" y="962345"/>
                  </a:lnTo>
                  <a:lnTo>
                    <a:pt x="938087" y="958261"/>
                  </a:lnTo>
                  <a:lnTo>
                    <a:pt x="931063" y="954403"/>
                  </a:lnTo>
                  <a:lnTo>
                    <a:pt x="923131" y="960076"/>
                  </a:lnTo>
                  <a:lnTo>
                    <a:pt x="915426" y="965295"/>
                  </a:lnTo>
                  <a:lnTo>
                    <a:pt x="907268" y="970287"/>
                  </a:lnTo>
                  <a:lnTo>
                    <a:pt x="899563" y="975052"/>
                  </a:lnTo>
                  <a:lnTo>
                    <a:pt x="891632" y="979818"/>
                  </a:lnTo>
                  <a:lnTo>
                    <a:pt x="883701" y="984129"/>
                  </a:lnTo>
                  <a:lnTo>
                    <a:pt x="875996" y="988213"/>
                  </a:lnTo>
                  <a:lnTo>
                    <a:pt x="868291" y="992298"/>
                  </a:lnTo>
                  <a:lnTo>
                    <a:pt x="860359" y="995929"/>
                  </a:lnTo>
                  <a:lnTo>
                    <a:pt x="852655" y="999559"/>
                  </a:lnTo>
                  <a:lnTo>
                    <a:pt x="844950" y="1002509"/>
                  </a:lnTo>
                  <a:lnTo>
                    <a:pt x="837018" y="1005686"/>
                  </a:lnTo>
                  <a:lnTo>
                    <a:pt x="829314" y="1008636"/>
                  </a:lnTo>
                  <a:lnTo>
                    <a:pt x="821835" y="1011359"/>
                  </a:lnTo>
                  <a:lnTo>
                    <a:pt x="814357" y="1013628"/>
                  </a:lnTo>
                  <a:lnTo>
                    <a:pt x="806879" y="1016124"/>
                  </a:lnTo>
                  <a:lnTo>
                    <a:pt x="791696" y="1020209"/>
                  </a:lnTo>
                  <a:lnTo>
                    <a:pt x="776966" y="1023612"/>
                  </a:lnTo>
                  <a:lnTo>
                    <a:pt x="762690" y="1026335"/>
                  </a:lnTo>
                  <a:lnTo>
                    <a:pt x="748413" y="1028832"/>
                  </a:lnTo>
                  <a:lnTo>
                    <a:pt x="734590" y="1030420"/>
                  </a:lnTo>
                  <a:lnTo>
                    <a:pt x="720993" y="1031328"/>
                  </a:lnTo>
                  <a:lnTo>
                    <a:pt x="707849" y="1032235"/>
                  </a:lnTo>
                  <a:lnTo>
                    <a:pt x="694932" y="1032462"/>
                  </a:lnTo>
                  <a:lnTo>
                    <a:pt x="682469" y="1032235"/>
                  </a:lnTo>
                  <a:lnTo>
                    <a:pt x="670232" y="1031555"/>
                  </a:lnTo>
                  <a:lnTo>
                    <a:pt x="658675" y="1030874"/>
                  </a:lnTo>
                  <a:lnTo>
                    <a:pt x="647570" y="1029739"/>
                  </a:lnTo>
                  <a:lnTo>
                    <a:pt x="636920" y="1028605"/>
                  </a:lnTo>
                  <a:lnTo>
                    <a:pt x="626496" y="1027016"/>
                  </a:lnTo>
                  <a:lnTo>
                    <a:pt x="616978" y="1025201"/>
                  </a:lnTo>
                  <a:lnTo>
                    <a:pt x="607913" y="1023385"/>
                  </a:lnTo>
                  <a:lnTo>
                    <a:pt x="599302" y="1021570"/>
                  </a:lnTo>
                  <a:lnTo>
                    <a:pt x="591597" y="1019755"/>
                  </a:lnTo>
                  <a:lnTo>
                    <a:pt x="577547" y="1015897"/>
                  </a:lnTo>
                  <a:lnTo>
                    <a:pt x="566443" y="1012267"/>
                  </a:lnTo>
                  <a:lnTo>
                    <a:pt x="558059" y="1009317"/>
                  </a:lnTo>
                  <a:lnTo>
                    <a:pt x="553980" y="1017940"/>
                  </a:lnTo>
                  <a:lnTo>
                    <a:pt x="550127" y="1026789"/>
                  </a:lnTo>
                  <a:lnTo>
                    <a:pt x="546728" y="1035866"/>
                  </a:lnTo>
                  <a:lnTo>
                    <a:pt x="543782" y="1045396"/>
                  </a:lnTo>
                  <a:lnTo>
                    <a:pt x="541063" y="1055607"/>
                  </a:lnTo>
                  <a:lnTo>
                    <a:pt x="538343" y="1065591"/>
                  </a:lnTo>
                  <a:lnTo>
                    <a:pt x="536077" y="1076257"/>
                  </a:lnTo>
                  <a:lnTo>
                    <a:pt x="533811" y="1087148"/>
                  </a:lnTo>
                  <a:lnTo>
                    <a:pt x="529505" y="1110067"/>
                  </a:lnTo>
                  <a:lnTo>
                    <a:pt x="525653" y="1133893"/>
                  </a:lnTo>
                  <a:lnTo>
                    <a:pt x="521347" y="1159081"/>
                  </a:lnTo>
                  <a:lnTo>
                    <a:pt x="518628" y="1172242"/>
                  </a:lnTo>
                  <a:lnTo>
                    <a:pt x="516135" y="1185403"/>
                  </a:lnTo>
                  <a:lnTo>
                    <a:pt x="512056" y="1186311"/>
                  </a:lnTo>
                  <a:lnTo>
                    <a:pt x="507751" y="1187219"/>
                  </a:lnTo>
                  <a:lnTo>
                    <a:pt x="503672" y="1188580"/>
                  </a:lnTo>
                  <a:lnTo>
                    <a:pt x="499819" y="1189942"/>
                  </a:lnTo>
                  <a:lnTo>
                    <a:pt x="495967" y="1191530"/>
                  </a:lnTo>
                  <a:lnTo>
                    <a:pt x="492341" y="1192891"/>
                  </a:lnTo>
                  <a:lnTo>
                    <a:pt x="488715" y="1195161"/>
                  </a:lnTo>
                  <a:lnTo>
                    <a:pt x="485089" y="1196976"/>
                  </a:lnTo>
                  <a:lnTo>
                    <a:pt x="482823" y="1181546"/>
                  </a:lnTo>
                  <a:lnTo>
                    <a:pt x="481464" y="1172015"/>
                  </a:lnTo>
                  <a:lnTo>
                    <a:pt x="480331" y="1161123"/>
                  </a:lnTo>
                  <a:lnTo>
                    <a:pt x="479424" y="1148870"/>
                  </a:lnTo>
                  <a:lnTo>
                    <a:pt x="478518" y="1135935"/>
                  </a:lnTo>
                  <a:lnTo>
                    <a:pt x="478064" y="1121867"/>
                  </a:lnTo>
                  <a:lnTo>
                    <a:pt x="477838" y="1107344"/>
                  </a:lnTo>
                  <a:lnTo>
                    <a:pt x="478064" y="1092141"/>
                  </a:lnTo>
                  <a:lnTo>
                    <a:pt x="478744" y="1076030"/>
                  </a:lnTo>
                  <a:lnTo>
                    <a:pt x="480104" y="1059692"/>
                  </a:lnTo>
                  <a:lnTo>
                    <a:pt x="481237" y="1051296"/>
                  </a:lnTo>
                  <a:lnTo>
                    <a:pt x="482144" y="1043127"/>
                  </a:lnTo>
                  <a:lnTo>
                    <a:pt x="483503" y="1034504"/>
                  </a:lnTo>
                  <a:lnTo>
                    <a:pt x="484863" y="1025882"/>
                  </a:lnTo>
                  <a:lnTo>
                    <a:pt x="486676" y="1017259"/>
                  </a:lnTo>
                  <a:lnTo>
                    <a:pt x="488489" y="1008863"/>
                  </a:lnTo>
                  <a:lnTo>
                    <a:pt x="490528" y="1000240"/>
                  </a:lnTo>
                  <a:lnTo>
                    <a:pt x="492794" y="991617"/>
                  </a:lnTo>
                  <a:lnTo>
                    <a:pt x="495514" y="983221"/>
                  </a:lnTo>
                  <a:lnTo>
                    <a:pt x="498233" y="974599"/>
                  </a:lnTo>
                  <a:lnTo>
                    <a:pt x="501406" y="966203"/>
                  </a:lnTo>
                  <a:lnTo>
                    <a:pt x="504578" y="957580"/>
                  </a:lnTo>
                  <a:lnTo>
                    <a:pt x="508204" y="949411"/>
                  </a:lnTo>
                  <a:lnTo>
                    <a:pt x="512056" y="941242"/>
                  </a:lnTo>
                  <a:lnTo>
                    <a:pt x="516362" y="933073"/>
                  </a:lnTo>
                  <a:lnTo>
                    <a:pt x="520894" y="924904"/>
                  </a:lnTo>
                  <a:lnTo>
                    <a:pt x="525653" y="917189"/>
                  </a:lnTo>
                  <a:lnTo>
                    <a:pt x="530639" y="909474"/>
                  </a:lnTo>
                  <a:lnTo>
                    <a:pt x="536077" y="901985"/>
                  </a:lnTo>
                  <a:lnTo>
                    <a:pt x="541969" y="894270"/>
                  </a:lnTo>
                  <a:lnTo>
                    <a:pt x="548314" y="887009"/>
                  </a:lnTo>
                  <a:lnTo>
                    <a:pt x="554659" y="880201"/>
                  </a:lnTo>
                  <a:lnTo>
                    <a:pt x="561458" y="873394"/>
                  </a:lnTo>
                  <a:lnTo>
                    <a:pt x="568709" y="866813"/>
                  </a:lnTo>
                  <a:lnTo>
                    <a:pt x="576414" y="860460"/>
                  </a:lnTo>
                  <a:lnTo>
                    <a:pt x="584572" y="854333"/>
                  </a:lnTo>
                  <a:lnTo>
                    <a:pt x="592730" y="848433"/>
                  </a:lnTo>
                  <a:lnTo>
                    <a:pt x="601795" y="842987"/>
                  </a:lnTo>
                  <a:lnTo>
                    <a:pt x="611313" y="837541"/>
                  </a:lnTo>
                  <a:lnTo>
                    <a:pt x="620830" y="832549"/>
                  </a:lnTo>
                  <a:lnTo>
                    <a:pt x="630801" y="828011"/>
                  </a:lnTo>
                  <a:lnTo>
                    <a:pt x="641452" y="823926"/>
                  </a:lnTo>
                  <a:lnTo>
                    <a:pt x="652783" y="819615"/>
                  </a:lnTo>
                  <a:lnTo>
                    <a:pt x="664340" y="815984"/>
                  </a:lnTo>
                  <a:lnTo>
                    <a:pt x="676350" y="812807"/>
                  </a:lnTo>
                  <a:lnTo>
                    <a:pt x="689041" y="810084"/>
                  </a:lnTo>
                  <a:lnTo>
                    <a:pt x="701957" y="807815"/>
                  </a:lnTo>
                  <a:lnTo>
                    <a:pt x="715328" y="805546"/>
                  </a:lnTo>
                  <a:lnTo>
                    <a:pt x="729378" y="804184"/>
                  </a:lnTo>
                  <a:lnTo>
                    <a:pt x="744107" y="802823"/>
                  </a:lnTo>
                  <a:lnTo>
                    <a:pt x="759064" y="801915"/>
                  </a:lnTo>
                  <a:lnTo>
                    <a:pt x="774700" y="801688"/>
                  </a:lnTo>
                  <a:close/>
                  <a:moveTo>
                    <a:pt x="44000" y="736683"/>
                  </a:moveTo>
                  <a:lnTo>
                    <a:pt x="44000" y="2267412"/>
                  </a:lnTo>
                  <a:lnTo>
                    <a:pt x="2830736" y="2267412"/>
                  </a:lnTo>
                  <a:lnTo>
                    <a:pt x="2830736" y="736683"/>
                  </a:lnTo>
                  <a:lnTo>
                    <a:pt x="44000" y="736683"/>
                  </a:lnTo>
                  <a:close/>
                  <a:moveTo>
                    <a:pt x="1266245" y="538738"/>
                  </a:moveTo>
                  <a:lnTo>
                    <a:pt x="1261935" y="538964"/>
                  </a:lnTo>
                  <a:lnTo>
                    <a:pt x="1257399" y="539645"/>
                  </a:lnTo>
                  <a:lnTo>
                    <a:pt x="1253317" y="540778"/>
                  </a:lnTo>
                  <a:lnTo>
                    <a:pt x="1249234" y="542365"/>
                  </a:lnTo>
                  <a:lnTo>
                    <a:pt x="1245605" y="544179"/>
                  </a:lnTo>
                  <a:lnTo>
                    <a:pt x="1241977" y="546220"/>
                  </a:lnTo>
                  <a:lnTo>
                    <a:pt x="1238348" y="548714"/>
                  </a:lnTo>
                  <a:lnTo>
                    <a:pt x="1235172" y="551662"/>
                  </a:lnTo>
                  <a:lnTo>
                    <a:pt x="1232224" y="554836"/>
                  </a:lnTo>
                  <a:lnTo>
                    <a:pt x="1229956" y="558237"/>
                  </a:lnTo>
                  <a:lnTo>
                    <a:pt x="1227688" y="561865"/>
                  </a:lnTo>
                  <a:lnTo>
                    <a:pt x="1225874" y="565720"/>
                  </a:lnTo>
                  <a:lnTo>
                    <a:pt x="1224286" y="569574"/>
                  </a:lnTo>
                  <a:lnTo>
                    <a:pt x="1223152" y="573883"/>
                  </a:lnTo>
                  <a:lnTo>
                    <a:pt x="1222471" y="578191"/>
                  </a:lnTo>
                  <a:lnTo>
                    <a:pt x="1222471" y="582725"/>
                  </a:lnTo>
                  <a:lnTo>
                    <a:pt x="1222471" y="604719"/>
                  </a:lnTo>
                  <a:lnTo>
                    <a:pt x="1222471" y="609254"/>
                  </a:lnTo>
                  <a:lnTo>
                    <a:pt x="1223152" y="613562"/>
                  </a:lnTo>
                  <a:lnTo>
                    <a:pt x="1224286" y="617870"/>
                  </a:lnTo>
                  <a:lnTo>
                    <a:pt x="1225874" y="621725"/>
                  </a:lnTo>
                  <a:lnTo>
                    <a:pt x="1227688" y="625579"/>
                  </a:lnTo>
                  <a:lnTo>
                    <a:pt x="1229956" y="629207"/>
                  </a:lnTo>
                  <a:lnTo>
                    <a:pt x="1232224" y="632608"/>
                  </a:lnTo>
                  <a:lnTo>
                    <a:pt x="1235172" y="635556"/>
                  </a:lnTo>
                  <a:lnTo>
                    <a:pt x="1238348" y="638504"/>
                  </a:lnTo>
                  <a:lnTo>
                    <a:pt x="1241977" y="640998"/>
                  </a:lnTo>
                  <a:lnTo>
                    <a:pt x="1245605" y="643492"/>
                  </a:lnTo>
                  <a:lnTo>
                    <a:pt x="1249234" y="645306"/>
                  </a:lnTo>
                  <a:lnTo>
                    <a:pt x="1253317" y="646893"/>
                  </a:lnTo>
                  <a:lnTo>
                    <a:pt x="1257399" y="647800"/>
                  </a:lnTo>
                  <a:lnTo>
                    <a:pt x="1261935" y="648254"/>
                  </a:lnTo>
                  <a:lnTo>
                    <a:pt x="1266245" y="648707"/>
                  </a:lnTo>
                  <a:lnTo>
                    <a:pt x="1608265" y="648707"/>
                  </a:lnTo>
                  <a:lnTo>
                    <a:pt x="1613028" y="648254"/>
                  </a:lnTo>
                  <a:lnTo>
                    <a:pt x="1617337" y="647800"/>
                  </a:lnTo>
                  <a:lnTo>
                    <a:pt x="1621419" y="646893"/>
                  </a:lnTo>
                  <a:lnTo>
                    <a:pt x="1625502" y="645306"/>
                  </a:lnTo>
                  <a:lnTo>
                    <a:pt x="1629358" y="643492"/>
                  </a:lnTo>
                  <a:lnTo>
                    <a:pt x="1632986" y="640998"/>
                  </a:lnTo>
                  <a:lnTo>
                    <a:pt x="1636388" y="638504"/>
                  </a:lnTo>
                  <a:lnTo>
                    <a:pt x="1639337" y="635556"/>
                  </a:lnTo>
                  <a:lnTo>
                    <a:pt x="1642285" y="632608"/>
                  </a:lnTo>
                  <a:lnTo>
                    <a:pt x="1644780" y="629207"/>
                  </a:lnTo>
                  <a:lnTo>
                    <a:pt x="1647275" y="625579"/>
                  </a:lnTo>
                  <a:lnTo>
                    <a:pt x="1649089" y="621725"/>
                  </a:lnTo>
                  <a:lnTo>
                    <a:pt x="1650224" y="617870"/>
                  </a:lnTo>
                  <a:lnTo>
                    <a:pt x="1651584" y="613562"/>
                  </a:lnTo>
                  <a:lnTo>
                    <a:pt x="1652038" y="609254"/>
                  </a:lnTo>
                  <a:lnTo>
                    <a:pt x="1652492" y="604719"/>
                  </a:lnTo>
                  <a:lnTo>
                    <a:pt x="1652492" y="582725"/>
                  </a:lnTo>
                  <a:lnTo>
                    <a:pt x="1652038" y="578191"/>
                  </a:lnTo>
                  <a:lnTo>
                    <a:pt x="1651584" y="573883"/>
                  </a:lnTo>
                  <a:lnTo>
                    <a:pt x="1650224" y="569574"/>
                  </a:lnTo>
                  <a:lnTo>
                    <a:pt x="1649089" y="565720"/>
                  </a:lnTo>
                  <a:lnTo>
                    <a:pt x="1647275" y="561865"/>
                  </a:lnTo>
                  <a:lnTo>
                    <a:pt x="1644780" y="558237"/>
                  </a:lnTo>
                  <a:lnTo>
                    <a:pt x="1642285" y="554836"/>
                  </a:lnTo>
                  <a:lnTo>
                    <a:pt x="1639337" y="551662"/>
                  </a:lnTo>
                  <a:lnTo>
                    <a:pt x="1636388" y="548714"/>
                  </a:lnTo>
                  <a:lnTo>
                    <a:pt x="1632986" y="546220"/>
                  </a:lnTo>
                  <a:lnTo>
                    <a:pt x="1629358" y="544179"/>
                  </a:lnTo>
                  <a:lnTo>
                    <a:pt x="1625502" y="542365"/>
                  </a:lnTo>
                  <a:lnTo>
                    <a:pt x="1621419" y="540778"/>
                  </a:lnTo>
                  <a:lnTo>
                    <a:pt x="1617337" y="539645"/>
                  </a:lnTo>
                  <a:lnTo>
                    <a:pt x="1613028" y="538964"/>
                  </a:lnTo>
                  <a:lnTo>
                    <a:pt x="1608265" y="538738"/>
                  </a:lnTo>
                  <a:lnTo>
                    <a:pt x="1583997" y="538738"/>
                  </a:lnTo>
                  <a:lnTo>
                    <a:pt x="1583997" y="549848"/>
                  </a:lnTo>
                  <a:lnTo>
                    <a:pt x="1583997" y="554156"/>
                  </a:lnTo>
                  <a:lnTo>
                    <a:pt x="1583090" y="558691"/>
                  </a:lnTo>
                  <a:lnTo>
                    <a:pt x="1582182" y="562772"/>
                  </a:lnTo>
                  <a:lnTo>
                    <a:pt x="1580595" y="566627"/>
                  </a:lnTo>
                  <a:lnTo>
                    <a:pt x="1578780" y="570481"/>
                  </a:lnTo>
                  <a:lnTo>
                    <a:pt x="1576512" y="574109"/>
                  </a:lnTo>
                  <a:lnTo>
                    <a:pt x="1574017" y="577510"/>
                  </a:lnTo>
                  <a:lnTo>
                    <a:pt x="1571296" y="580685"/>
                  </a:lnTo>
                  <a:lnTo>
                    <a:pt x="1568121" y="583632"/>
                  </a:lnTo>
                  <a:lnTo>
                    <a:pt x="1564492" y="586126"/>
                  </a:lnTo>
                  <a:lnTo>
                    <a:pt x="1560863" y="588394"/>
                  </a:lnTo>
                  <a:lnTo>
                    <a:pt x="1557234" y="590208"/>
                  </a:lnTo>
                  <a:lnTo>
                    <a:pt x="1553152" y="591795"/>
                  </a:lnTo>
                  <a:lnTo>
                    <a:pt x="1548842" y="592929"/>
                  </a:lnTo>
                  <a:lnTo>
                    <a:pt x="1544533" y="593382"/>
                  </a:lnTo>
                  <a:lnTo>
                    <a:pt x="1539997" y="593609"/>
                  </a:lnTo>
                  <a:lnTo>
                    <a:pt x="1334739" y="593609"/>
                  </a:lnTo>
                  <a:lnTo>
                    <a:pt x="1330430" y="593382"/>
                  </a:lnTo>
                  <a:lnTo>
                    <a:pt x="1325894" y="592929"/>
                  </a:lnTo>
                  <a:lnTo>
                    <a:pt x="1321811" y="591795"/>
                  </a:lnTo>
                  <a:lnTo>
                    <a:pt x="1317729" y="590208"/>
                  </a:lnTo>
                  <a:lnTo>
                    <a:pt x="1313647" y="588394"/>
                  </a:lnTo>
                  <a:lnTo>
                    <a:pt x="1310018" y="586126"/>
                  </a:lnTo>
                  <a:lnTo>
                    <a:pt x="1306842" y="583632"/>
                  </a:lnTo>
                  <a:lnTo>
                    <a:pt x="1303667" y="580685"/>
                  </a:lnTo>
                  <a:lnTo>
                    <a:pt x="1300719" y="577510"/>
                  </a:lnTo>
                  <a:lnTo>
                    <a:pt x="1298224" y="574109"/>
                  </a:lnTo>
                  <a:lnTo>
                    <a:pt x="1296183" y="570481"/>
                  </a:lnTo>
                  <a:lnTo>
                    <a:pt x="1294368" y="566627"/>
                  </a:lnTo>
                  <a:lnTo>
                    <a:pt x="1292781" y="562772"/>
                  </a:lnTo>
                  <a:lnTo>
                    <a:pt x="1291647" y="558691"/>
                  </a:lnTo>
                  <a:lnTo>
                    <a:pt x="1290966" y="554156"/>
                  </a:lnTo>
                  <a:lnTo>
                    <a:pt x="1290739" y="549848"/>
                  </a:lnTo>
                  <a:lnTo>
                    <a:pt x="1290739" y="538738"/>
                  </a:lnTo>
                  <a:lnTo>
                    <a:pt x="1266245" y="538738"/>
                  </a:lnTo>
                  <a:close/>
                  <a:moveTo>
                    <a:pt x="1433626" y="87976"/>
                  </a:moveTo>
                  <a:lnTo>
                    <a:pt x="1429316" y="88203"/>
                  </a:lnTo>
                  <a:lnTo>
                    <a:pt x="1425688" y="88656"/>
                  </a:lnTo>
                  <a:lnTo>
                    <a:pt x="1421832" y="89336"/>
                  </a:lnTo>
                  <a:lnTo>
                    <a:pt x="1417976" y="90243"/>
                  </a:lnTo>
                  <a:lnTo>
                    <a:pt x="1414347" y="91150"/>
                  </a:lnTo>
                  <a:lnTo>
                    <a:pt x="1410718" y="92511"/>
                  </a:lnTo>
                  <a:lnTo>
                    <a:pt x="1407316" y="93871"/>
                  </a:lnTo>
                  <a:lnTo>
                    <a:pt x="1403688" y="95458"/>
                  </a:lnTo>
                  <a:lnTo>
                    <a:pt x="1400286" y="97272"/>
                  </a:lnTo>
                  <a:lnTo>
                    <a:pt x="1397337" y="99086"/>
                  </a:lnTo>
                  <a:lnTo>
                    <a:pt x="1394162" y="101127"/>
                  </a:lnTo>
                  <a:lnTo>
                    <a:pt x="1390987" y="103168"/>
                  </a:lnTo>
                  <a:lnTo>
                    <a:pt x="1388265" y="105435"/>
                  </a:lnTo>
                  <a:lnTo>
                    <a:pt x="1385316" y="107929"/>
                  </a:lnTo>
                  <a:lnTo>
                    <a:pt x="1382822" y="110423"/>
                  </a:lnTo>
                  <a:lnTo>
                    <a:pt x="1380100" y="113371"/>
                  </a:lnTo>
                  <a:lnTo>
                    <a:pt x="1377605" y="116092"/>
                  </a:lnTo>
                  <a:lnTo>
                    <a:pt x="1375110" y="119039"/>
                  </a:lnTo>
                  <a:lnTo>
                    <a:pt x="1373069" y="122214"/>
                  </a:lnTo>
                  <a:lnTo>
                    <a:pt x="1371028" y="125161"/>
                  </a:lnTo>
                  <a:lnTo>
                    <a:pt x="1369213" y="128336"/>
                  </a:lnTo>
                  <a:lnTo>
                    <a:pt x="1367399" y="131737"/>
                  </a:lnTo>
                  <a:lnTo>
                    <a:pt x="1365811" y="135138"/>
                  </a:lnTo>
                  <a:lnTo>
                    <a:pt x="1364677" y="138766"/>
                  </a:lnTo>
                  <a:lnTo>
                    <a:pt x="1363317" y="142394"/>
                  </a:lnTo>
                  <a:lnTo>
                    <a:pt x="1362183" y="146022"/>
                  </a:lnTo>
                  <a:lnTo>
                    <a:pt x="1361502" y="149650"/>
                  </a:lnTo>
                  <a:lnTo>
                    <a:pt x="1360595" y="153504"/>
                  </a:lnTo>
                  <a:lnTo>
                    <a:pt x="1360141" y="157359"/>
                  </a:lnTo>
                  <a:lnTo>
                    <a:pt x="1359914" y="161213"/>
                  </a:lnTo>
                  <a:lnTo>
                    <a:pt x="1359914" y="165295"/>
                  </a:lnTo>
                  <a:lnTo>
                    <a:pt x="1359914" y="169376"/>
                  </a:lnTo>
                  <a:lnTo>
                    <a:pt x="1360141" y="173231"/>
                  </a:lnTo>
                  <a:lnTo>
                    <a:pt x="1360595" y="177085"/>
                  </a:lnTo>
                  <a:lnTo>
                    <a:pt x="1361502" y="180940"/>
                  </a:lnTo>
                  <a:lnTo>
                    <a:pt x="1362183" y="184568"/>
                  </a:lnTo>
                  <a:lnTo>
                    <a:pt x="1363317" y="188422"/>
                  </a:lnTo>
                  <a:lnTo>
                    <a:pt x="1364677" y="192050"/>
                  </a:lnTo>
                  <a:lnTo>
                    <a:pt x="1365811" y="195451"/>
                  </a:lnTo>
                  <a:lnTo>
                    <a:pt x="1367399" y="198852"/>
                  </a:lnTo>
                  <a:lnTo>
                    <a:pt x="1369213" y="202253"/>
                  </a:lnTo>
                  <a:lnTo>
                    <a:pt x="1371028" y="205655"/>
                  </a:lnTo>
                  <a:lnTo>
                    <a:pt x="1373069" y="208602"/>
                  </a:lnTo>
                  <a:lnTo>
                    <a:pt x="1375110" y="211777"/>
                  </a:lnTo>
                  <a:lnTo>
                    <a:pt x="1377605" y="214724"/>
                  </a:lnTo>
                  <a:lnTo>
                    <a:pt x="1380100" y="217445"/>
                  </a:lnTo>
                  <a:lnTo>
                    <a:pt x="1382822" y="220166"/>
                  </a:lnTo>
                  <a:lnTo>
                    <a:pt x="1385316" y="222660"/>
                  </a:lnTo>
                  <a:lnTo>
                    <a:pt x="1388265" y="225381"/>
                  </a:lnTo>
                  <a:lnTo>
                    <a:pt x="1390987" y="227422"/>
                  </a:lnTo>
                  <a:lnTo>
                    <a:pt x="1394162" y="229689"/>
                  </a:lnTo>
                  <a:lnTo>
                    <a:pt x="1397337" y="231730"/>
                  </a:lnTo>
                  <a:lnTo>
                    <a:pt x="1400286" y="233544"/>
                  </a:lnTo>
                  <a:lnTo>
                    <a:pt x="1403688" y="235131"/>
                  </a:lnTo>
                  <a:lnTo>
                    <a:pt x="1407316" y="236718"/>
                  </a:lnTo>
                  <a:lnTo>
                    <a:pt x="1410718" y="238305"/>
                  </a:lnTo>
                  <a:lnTo>
                    <a:pt x="1414347" y="239212"/>
                  </a:lnTo>
                  <a:lnTo>
                    <a:pt x="1417976" y="240346"/>
                  </a:lnTo>
                  <a:lnTo>
                    <a:pt x="1421832" y="241253"/>
                  </a:lnTo>
                  <a:lnTo>
                    <a:pt x="1425688" y="241933"/>
                  </a:lnTo>
                  <a:lnTo>
                    <a:pt x="1429316" y="242387"/>
                  </a:lnTo>
                  <a:lnTo>
                    <a:pt x="1433626" y="242613"/>
                  </a:lnTo>
                  <a:lnTo>
                    <a:pt x="1437481" y="242840"/>
                  </a:lnTo>
                  <a:lnTo>
                    <a:pt x="1441337" y="242613"/>
                  </a:lnTo>
                  <a:lnTo>
                    <a:pt x="1445419" y="242387"/>
                  </a:lnTo>
                  <a:lnTo>
                    <a:pt x="1449275" y="241933"/>
                  </a:lnTo>
                  <a:lnTo>
                    <a:pt x="1452904" y="241253"/>
                  </a:lnTo>
                  <a:lnTo>
                    <a:pt x="1456986" y="240346"/>
                  </a:lnTo>
                  <a:lnTo>
                    <a:pt x="1460615" y="239212"/>
                  </a:lnTo>
                  <a:lnTo>
                    <a:pt x="1464244" y="238305"/>
                  </a:lnTo>
                  <a:lnTo>
                    <a:pt x="1467419" y="236718"/>
                  </a:lnTo>
                  <a:lnTo>
                    <a:pt x="1471048" y="235131"/>
                  </a:lnTo>
                  <a:lnTo>
                    <a:pt x="1474224" y="233544"/>
                  </a:lnTo>
                  <a:lnTo>
                    <a:pt x="1477626" y="231730"/>
                  </a:lnTo>
                  <a:lnTo>
                    <a:pt x="1480801" y="229689"/>
                  </a:lnTo>
                  <a:lnTo>
                    <a:pt x="1483749" y="227422"/>
                  </a:lnTo>
                  <a:lnTo>
                    <a:pt x="1486698" y="225381"/>
                  </a:lnTo>
                  <a:lnTo>
                    <a:pt x="1489646" y="222660"/>
                  </a:lnTo>
                  <a:lnTo>
                    <a:pt x="1492141" y="220166"/>
                  </a:lnTo>
                  <a:lnTo>
                    <a:pt x="1494636" y="217445"/>
                  </a:lnTo>
                  <a:lnTo>
                    <a:pt x="1497131" y="214724"/>
                  </a:lnTo>
                  <a:lnTo>
                    <a:pt x="1499399" y="211777"/>
                  </a:lnTo>
                  <a:lnTo>
                    <a:pt x="1501667" y="208602"/>
                  </a:lnTo>
                  <a:lnTo>
                    <a:pt x="1503482" y="205655"/>
                  </a:lnTo>
                  <a:lnTo>
                    <a:pt x="1505523" y="202253"/>
                  </a:lnTo>
                  <a:lnTo>
                    <a:pt x="1507110" y="198852"/>
                  </a:lnTo>
                  <a:lnTo>
                    <a:pt x="1508698" y="195451"/>
                  </a:lnTo>
                  <a:lnTo>
                    <a:pt x="1510286" y="192050"/>
                  </a:lnTo>
                  <a:lnTo>
                    <a:pt x="1511420" y="188422"/>
                  </a:lnTo>
                  <a:lnTo>
                    <a:pt x="1512327" y="184568"/>
                  </a:lnTo>
                  <a:lnTo>
                    <a:pt x="1513461" y="180940"/>
                  </a:lnTo>
                  <a:lnTo>
                    <a:pt x="1513915" y="177085"/>
                  </a:lnTo>
                  <a:lnTo>
                    <a:pt x="1514368" y="173231"/>
                  </a:lnTo>
                  <a:lnTo>
                    <a:pt x="1514595" y="169376"/>
                  </a:lnTo>
                  <a:lnTo>
                    <a:pt x="1515049" y="165295"/>
                  </a:lnTo>
                  <a:lnTo>
                    <a:pt x="1514595" y="161213"/>
                  </a:lnTo>
                  <a:lnTo>
                    <a:pt x="1514368" y="157359"/>
                  </a:lnTo>
                  <a:lnTo>
                    <a:pt x="1513915" y="153504"/>
                  </a:lnTo>
                  <a:lnTo>
                    <a:pt x="1513461" y="149650"/>
                  </a:lnTo>
                  <a:lnTo>
                    <a:pt x="1512327" y="146022"/>
                  </a:lnTo>
                  <a:lnTo>
                    <a:pt x="1511420" y="142394"/>
                  </a:lnTo>
                  <a:lnTo>
                    <a:pt x="1510286" y="138766"/>
                  </a:lnTo>
                  <a:lnTo>
                    <a:pt x="1508698" y="135138"/>
                  </a:lnTo>
                  <a:lnTo>
                    <a:pt x="1507110" y="131737"/>
                  </a:lnTo>
                  <a:lnTo>
                    <a:pt x="1505523" y="128336"/>
                  </a:lnTo>
                  <a:lnTo>
                    <a:pt x="1503482" y="125161"/>
                  </a:lnTo>
                  <a:lnTo>
                    <a:pt x="1501667" y="122214"/>
                  </a:lnTo>
                  <a:lnTo>
                    <a:pt x="1499399" y="119039"/>
                  </a:lnTo>
                  <a:lnTo>
                    <a:pt x="1497131" y="116092"/>
                  </a:lnTo>
                  <a:lnTo>
                    <a:pt x="1494636" y="113371"/>
                  </a:lnTo>
                  <a:lnTo>
                    <a:pt x="1492141" y="110423"/>
                  </a:lnTo>
                  <a:lnTo>
                    <a:pt x="1489646" y="107929"/>
                  </a:lnTo>
                  <a:lnTo>
                    <a:pt x="1486698" y="105435"/>
                  </a:lnTo>
                  <a:lnTo>
                    <a:pt x="1483749" y="103168"/>
                  </a:lnTo>
                  <a:lnTo>
                    <a:pt x="1480801" y="101127"/>
                  </a:lnTo>
                  <a:lnTo>
                    <a:pt x="1477626" y="99086"/>
                  </a:lnTo>
                  <a:lnTo>
                    <a:pt x="1474224" y="97272"/>
                  </a:lnTo>
                  <a:lnTo>
                    <a:pt x="1471048" y="95458"/>
                  </a:lnTo>
                  <a:lnTo>
                    <a:pt x="1467419" y="93871"/>
                  </a:lnTo>
                  <a:lnTo>
                    <a:pt x="1464244" y="92511"/>
                  </a:lnTo>
                  <a:lnTo>
                    <a:pt x="1460615" y="91150"/>
                  </a:lnTo>
                  <a:lnTo>
                    <a:pt x="1456986" y="90243"/>
                  </a:lnTo>
                  <a:lnTo>
                    <a:pt x="1452904" y="89336"/>
                  </a:lnTo>
                  <a:lnTo>
                    <a:pt x="1449275" y="88656"/>
                  </a:lnTo>
                  <a:lnTo>
                    <a:pt x="1445419" y="88203"/>
                  </a:lnTo>
                  <a:lnTo>
                    <a:pt x="1441337" y="87976"/>
                  </a:lnTo>
                  <a:lnTo>
                    <a:pt x="1437481" y="87976"/>
                  </a:lnTo>
                  <a:lnTo>
                    <a:pt x="1433626" y="87976"/>
                  </a:lnTo>
                  <a:close/>
                  <a:moveTo>
                    <a:pt x="1330430" y="0"/>
                  </a:moveTo>
                  <a:lnTo>
                    <a:pt x="1334739" y="0"/>
                  </a:lnTo>
                  <a:lnTo>
                    <a:pt x="1539997" y="0"/>
                  </a:lnTo>
                  <a:lnTo>
                    <a:pt x="1544533" y="0"/>
                  </a:lnTo>
                  <a:lnTo>
                    <a:pt x="1548842" y="681"/>
                  </a:lnTo>
                  <a:lnTo>
                    <a:pt x="1553152" y="1814"/>
                  </a:lnTo>
                  <a:lnTo>
                    <a:pt x="1557234" y="3401"/>
                  </a:lnTo>
                  <a:lnTo>
                    <a:pt x="1560863" y="5215"/>
                  </a:lnTo>
                  <a:lnTo>
                    <a:pt x="1564492" y="7483"/>
                  </a:lnTo>
                  <a:lnTo>
                    <a:pt x="1568121" y="9750"/>
                  </a:lnTo>
                  <a:lnTo>
                    <a:pt x="1571296" y="12698"/>
                  </a:lnTo>
                  <a:lnTo>
                    <a:pt x="1574017" y="15872"/>
                  </a:lnTo>
                  <a:lnTo>
                    <a:pt x="1576512" y="19273"/>
                  </a:lnTo>
                  <a:lnTo>
                    <a:pt x="1578780" y="22901"/>
                  </a:lnTo>
                  <a:lnTo>
                    <a:pt x="1580595" y="26756"/>
                  </a:lnTo>
                  <a:lnTo>
                    <a:pt x="1582182" y="30837"/>
                  </a:lnTo>
                  <a:lnTo>
                    <a:pt x="1583090" y="34919"/>
                  </a:lnTo>
                  <a:lnTo>
                    <a:pt x="1583997" y="39453"/>
                  </a:lnTo>
                  <a:lnTo>
                    <a:pt x="1583997" y="43761"/>
                  </a:lnTo>
                  <a:lnTo>
                    <a:pt x="1583997" y="450762"/>
                  </a:lnTo>
                  <a:lnTo>
                    <a:pt x="2742963" y="450762"/>
                  </a:lnTo>
                  <a:lnTo>
                    <a:pt x="2749768" y="450762"/>
                  </a:lnTo>
                  <a:lnTo>
                    <a:pt x="2756345" y="451442"/>
                  </a:lnTo>
                  <a:lnTo>
                    <a:pt x="2762922" y="452349"/>
                  </a:lnTo>
                  <a:lnTo>
                    <a:pt x="2769499" y="453483"/>
                  </a:lnTo>
                  <a:lnTo>
                    <a:pt x="2775623" y="455070"/>
                  </a:lnTo>
                  <a:lnTo>
                    <a:pt x="2782200" y="456884"/>
                  </a:lnTo>
                  <a:lnTo>
                    <a:pt x="2788097" y="458925"/>
                  </a:lnTo>
                  <a:lnTo>
                    <a:pt x="2793994" y="461192"/>
                  </a:lnTo>
                  <a:lnTo>
                    <a:pt x="2799891" y="463686"/>
                  </a:lnTo>
                  <a:lnTo>
                    <a:pt x="2805788" y="466634"/>
                  </a:lnTo>
                  <a:lnTo>
                    <a:pt x="2811231" y="470035"/>
                  </a:lnTo>
                  <a:lnTo>
                    <a:pt x="2816675" y="473436"/>
                  </a:lnTo>
                  <a:lnTo>
                    <a:pt x="2821664" y="477064"/>
                  </a:lnTo>
                  <a:lnTo>
                    <a:pt x="2826654" y="480919"/>
                  </a:lnTo>
                  <a:lnTo>
                    <a:pt x="2831417" y="485000"/>
                  </a:lnTo>
                  <a:lnTo>
                    <a:pt x="2835953" y="489535"/>
                  </a:lnTo>
                  <a:lnTo>
                    <a:pt x="2840489" y="494070"/>
                  </a:lnTo>
                  <a:lnTo>
                    <a:pt x="2844571" y="498831"/>
                  </a:lnTo>
                  <a:lnTo>
                    <a:pt x="2848427" y="504046"/>
                  </a:lnTo>
                  <a:lnTo>
                    <a:pt x="2852056" y="509261"/>
                  </a:lnTo>
                  <a:lnTo>
                    <a:pt x="2855685" y="514249"/>
                  </a:lnTo>
                  <a:lnTo>
                    <a:pt x="2858860" y="520145"/>
                  </a:lnTo>
                  <a:lnTo>
                    <a:pt x="2861809" y="525813"/>
                  </a:lnTo>
                  <a:lnTo>
                    <a:pt x="2864530" y="531482"/>
                  </a:lnTo>
                  <a:lnTo>
                    <a:pt x="2866798" y="537377"/>
                  </a:lnTo>
                  <a:lnTo>
                    <a:pt x="2869066" y="543726"/>
                  </a:lnTo>
                  <a:lnTo>
                    <a:pt x="2870881" y="549848"/>
                  </a:lnTo>
                  <a:lnTo>
                    <a:pt x="2872015" y="556423"/>
                  </a:lnTo>
                  <a:lnTo>
                    <a:pt x="2873375" y="562772"/>
                  </a:lnTo>
                  <a:lnTo>
                    <a:pt x="2874056" y="569348"/>
                  </a:lnTo>
                  <a:lnTo>
                    <a:pt x="2874736" y="575923"/>
                  </a:lnTo>
                  <a:lnTo>
                    <a:pt x="2874963" y="582725"/>
                  </a:lnTo>
                  <a:lnTo>
                    <a:pt x="2874963" y="2311400"/>
                  </a:lnTo>
                  <a:lnTo>
                    <a:pt x="0" y="2311400"/>
                  </a:lnTo>
                  <a:lnTo>
                    <a:pt x="0" y="582725"/>
                  </a:lnTo>
                  <a:lnTo>
                    <a:pt x="227" y="575923"/>
                  </a:lnTo>
                  <a:lnTo>
                    <a:pt x="680" y="569348"/>
                  </a:lnTo>
                  <a:lnTo>
                    <a:pt x="1588" y="562772"/>
                  </a:lnTo>
                  <a:lnTo>
                    <a:pt x="2722" y="556423"/>
                  </a:lnTo>
                  <a:lnTo>
                    <a:pt x="4082" y="549848"/>
                  </a:lnTo>
                  <a:lnTo>
                    <a:pt x="5897" y="543726"/>
                  </a:lnTo>
                  <a:lnTo>
                    <a:pt x="7938" y="537377"/>
                  </a:lnTo>
                  <a:lnTo>
                    <a:pt x="10206" y="531482"/>
                  </a:lnTo>
                  <a:lnTo>
                    <a:pt x="13154" y="525813"/>
                  </a:lnTo>
                  <a:lnTo>
                    <a:pt x="16103" y="520145"/>
                  </a:lnTo>
                  <a:lnTo>
                    <a:pt x="19051" y="514249"/>
                  </a:lnTo>
                  <a:lnTo>
                    <a:pt x="22453" y="509261"/>
                  </a:lnTo>
                  <a:lnTo>
                    <a:pt x="26309" y="504046"/>
                  </a:lnTo>
                  <a:lnTo>
                    <a:pt x="30165" y="498831"/>
                  </a:lnTo>
                  <a:lnTo>
                    <a:pt x="34474" y="494070"/>
                  </a:lnTo>
                  <a:lnTo>
                    <a:pt x="38783" y="489535"/>
                  </a:lnTo>
                  <a:lnTo>
                    <a:pt x="43319" y="485000"/>
                  </a:lnTo>
                  <a:lnTo>
                    <a:pt x="48082" y="480919"/>
                  </a:lnTo>
                  <a:lnTo>
                    <a:pt x="53072" y="477064"/>
                  </a:lnTo>
                  <a:lnTo>
                    <a:pt x="58288" y="473436"/>
                  </a:lnTo>
                  <a:lnTo>
                    <a:pt x="63732" y="470035"/>
                  </a:lnTo>
                  <a:lnTo>
                    <a:pt x="69175" y="466634"/>
                  </a:lnTo>
                  <a:lnTo>
                    <a:pt x="74845" y="463686"/>
                  </a:lnTo>
                  <a:lnTo>
                    <a:pt x="80742" y="461192"/>
                  </a:lnTo>
                  <a:lnTo>
                    <a:pt x="86866" y="458925"/>
                  </a:lnTo>
                  <a:lnTo>
                    <a:pt x="92763" y="456884"/>
                  </a:lnTo>
                  <a:lnTo>
                    <a:pt x="99340" y="455070"/>
                  </a:lnTo>
                  <a:lnTo>
                    <a:pt x="105464" y="453483"/>
                  </a:lnTo>
                  <a:lnTo>
                    <a:pt x="112041" y="452349"/>
                  </a:lnTo>
                  <a:lnTo>
                    <a:pt x="118618" y="451442"/>
                  </a:lnTo>
                  <a:lnTo>
                    <a:pt x="125195" y="450762"/>
                  </a:lnTo>
                  <a:lnTo>
                    <a:pt x="132000" y="450762"/>
                  </a:lnTo>
                  <a:lnTo>
                    <a:pt x="1290739" y="450762"/>
                  </a:lnTo>
                  <a:lnTo>
                    <a:pt x="1290739" y="43761"/>
                  </a:lnTo>
                  <a:lnTo>
                    <a:pt x="1290966" y="39453"/>
                  </a:lnTo>
                  <a:lnTo>
                    <a:pt x="1291647" y="34919"/>
                  </a:lnTo>
                  <a:lnTo>
                    <a:pt x="1292781" y="30837"/>
                  </a:lnTo>
                  <a:lnTo>
                    <a:pt x="1294368" y="26756"/>
                  </a:lnTo>
                  <a:lnTo>
                    <a:pt x="1296183" y="22901"/>
                  </a:lnTo>
                  <a:lnTo>
                    <a:pt x="1298224" y="19273"/>
                  </a:lnTo>
                  <a:lnTo>
                    <a:pt x="1300719" y="15872"/>
                  </a:lnTo>
                  <a:lnTo>
                    <a:pt x="1303667" y="12698"/>
                  </a:lnTo>
                  <a:lnTo>
                    <a:pt x="1306842" y="9750"/>
                  </a:lnTo>
                  <a:lnTo>
                    <a:pt x="1310018" y="7483"/>
                  </a:lnTo>
                  <a:lnTo>
                    <a:pt x="1313647" y="5215"/>
                  </a:lnTo>
                  <a:lnTo>
                    <a:pt x="1317729" y="3401"/>
                  </a:lnTo>
                  <a:lnTo>
                    <a:pt x="1321811" y="1814"/>
                  </a:lnTo>
                  <a:lnTo>
                    <a:pt x="1325894" y="681"/>
                  </a:lnTo>
                  <a:lnTo>
                    <a:pt x="133043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153545" y="26783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5" name="矩形 34"/>
          <p:cNvSpPr/>
          <p:nvPr/>
        </p:nvSpPr>
        <p:spPr>
          <a:xfrm>
            <a:off x="1153545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1153545" y="4830927"/>
            <a:ext cx="35708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7" name="矩形 36"/>
          <p:cNvSpPr/>
          <p:nvPr/>
        </p:nvSpPr>
        <p:spPr>
          <a:xfrm>
            <a:off x="115354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7801595" y="26783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9" name="矩形 38"/>
          <p:cNvSpPr/>
          <p:nvPr/>
        </p:nvSpPr>
        <p:spPr>
          <a:xfrm>
            <a:off x="7801594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7903195" y="48309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1" name="矩形 40"/>
          <p:cNvSpPr/>
          <p:nvPr/>
        </p:nvSpPr>
        <p:spPr>
          <a:xfrm>
            <a:off x="790319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应用前景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44" name="矩形 43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2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1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 tmFilter="0,0; .5, 1; 1, 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4" grpId="1"/>
      <p:bldP spid="35" grpId="0"/>
      <p:bldP spid="36" grpId="0"/>
      <p:bldP spid="36" grpId="1"/>
      <p:bldP spid="37" grpId="0"/>
      <p:bldP spid="38" grpId="0"/>
      <p:bldP spid="38" grpId="1"/>
      <p:bldP spid="39" grpId="0"/>
      <p:bldP spid="40" grpId="0"/>
      <p:bldP spid="40" grpId="1"/>
      <p:bldP spid="41" grpId="0"/>
      <p:bldP spid="42" grpId="0"/>
      <p:bldP spid="43" grpId="0"/>
      <p:bldP spid="4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 rot="20940417">
            <a:off x="1591301" y="3340592"/>
            <a:ext cx="8750301" cy="437040"/>
            <a:chOff x="1727200" y="3090863"/>
            <a:chExt cx="8750301" cy="663575"/>
          </a:xfrm>
        </p:grpSpPr>
        <p:sp>
          <p:nvSpPr>
            <p:cNvPr id="7" name="Freeform 5"/>
            <p:cNvSpPr/>
            <p:nvPr/>
          </p:nvSpPr>
          <p:spPr bwMode="auto">
            <a:xfrm>
              <a:off x="3338513" y="3133725"/>
              <a:ext cx="33338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7089775" y="3121025"/>
              <a:ext cx="692150" cy="460375"/>
            </a:xfrm>
            <a:custGeom>
              <a:avLst/>
              <a:gdLst>
                <a:gd name="T0" fmla="*/ 10 w 163"/>
                <a:gd name="T1" fmla="*/ 69 h 107"/>
                <a:gd name="T2" fmla="*/ 7 w 163"/>
                <a:gd name="T3" fmla="*/ 77 h 107"/>
                <a:gd name="T4" fmla="*/ 19 w 163"/>
                <a:gd name="T5" fmla="*/ 80 h 107"/>
                <a:gd name="T6" fmla="*/ 21 w 163"/>
                <a:gd name="T7" fmla="*/ 84 h 107"/>
                <a:gd name="T8" fmla="*/ 22 w 163"/>
                <a:gd name="T9" fmla="*/ 84 h 107"/>
                <a:gd name="T10" fmla="*/ 32 w 163"/>
                <a:gd name="T11" fmla="*/ 88 h 107"/>
                <a:gd name="T12" fmla="*/ 28 w 163"/>
                <a:gd name="T13" fmla="*/ 83 h 107"/>
                <a:gd name="T14" fmla="*/ 41 w 163"/>
                <a:gd name="T15" fmla="*/ 69 h 107"/>
                <a:gd name="T16" fmla="*/ 49 w 163"/>
                <a:gd name="T17" fmla="*/ 73 h 107"/>
                <a:gd name="T18" fmla="*/ 53 w 163"/>
                <a:gd name="T19" fmla="*/ 55 h 107"/>
                <a:gd name="T20" fmla="*/ 56 w 163"/>
                <a:gd name="T21" fmla="*/ 55 h 107"/>
                <a:gd name="T22" fmla="*/ 89 w 163"/>
                <a:gd name="T23" fmla="*/ 62 h 107"/>
                <a:gd name="T24" fmla="*/ 94 w 163"/>
                <a:gd name="T25" fmla="*/ 54 h 107"/>
                <a:gd name="T26" fmla="*/ 94 w 163"/>
                <a:gd name="T27" fmla="*/ 55 h 107"/>
                <a:gd name="T28" fmla="*/ 110 w 163"/>
                <a:gd name="T29" fmla="*/ 62 h 107"/>
                <a:gd name="T30" fmla="*/ 112 w 163"/>
                <a:gd name="T31" fmla="*/ 45 h 107"/>
                <a:gd name="T32" fmla="*/ 129 w 163"/>
                <a:gd name="T33" fmla="*/ 47 h 107"/>
                <a:gd name="T34" fmla="*/ 125 w 163"/>
                <a:gd name="T35" fmla="*/ 62 h 107"/>
                <a:gd name="T36" fmla="*/ 113 w 163"/>
                <a:gd name="T37" fmla="*/ 77 h 107"/>
                <a:gd name="T38" fmla="*/ 97 w 163"/>
                <a:gd name="T39" fmla="*/ 69 h 107"/>
                <a:gd name="T40" fmla="*/ 89 w 163"/>
                <a:gd name="T41" fmla="*/ 91 h 107"/>
                <a:gd name="T42" fmla="*/ 68 w 163"/>
                <a:gd name="T43" fmla="*/ 88 h 107"/>
                <a:gd name="T44" fmla="*/ 85 w 163"/>
                <a:gd name="T45" fmla="*/ 80 h 107"/>
                <a:gd name="T46" fmla="*/ 44 w 163"/>
                <a:gd name="T47" fmla="*/ 84 h 107"/>
                <a:gd name="T48" fmla="*/ 52 w 163"/>
                <a:gd name="T49" fmla="*/ 106 h 107"/>
                <a:gd name="T50" fmla="*/ 72 w 163"/>
                <a:gd name="T51" fmla="*/ 91 h 107"/>
                <a:gd name="T52" fmla="*/ 72 w 163"/>
                <a:gd name="T53" fmla="*/ 106 h 107"/>
                <a:gd name="T54" fmla="*/ 81 w 163"/>
                <a:gd name="T55" fmla="*/ 99 h 107"/>
                <a:gd name="T56" fmla="*/ 109 w 163"/>
                <a:gd name="T57" fmla="*/ 88 h 107"/>
                <a:gd name="T58" fmla="*/ 150 w 163"/>
                <a:gd name="T59" fmla="*/ 106 h 107"/>
                <a:gd name="T60" fmla="*/ 162 w 163"/>
                <a:gd name="T61" fmla="*/ 88 h 107"/>
                <a:gd name="T62" fmla="*/ 154 w 163"/>
                <a:gd name="T63" fmla="*/ 80 h 107"/>
                <a:gd name="T64" fmla="*/ 154 w 163"/>
                <a:gd name="T65" fmla="*/ 66 h 107"/>
                <a:gd name="T66" fmla="*/ 141 w 163"/>
                <a:gd name="T67" fmla="*/ 51 h 107"/>
                <a:gd name="T68" fmla="*/ 150 w 163"/>
                <a:gd name="T69" fmla="*/ 47 h 107"/>
                <a:gd name="T70" fmla="*/ 146 w 163"/>
                <a:gd name="T71" fmla="*/ 29 h 107"/>
                <a:gd name="T72" fmla="*/ 158 w 163"/>
                <a:gd name="T73" fmla="*/ 25 h 107"/>
                <a:gd name="T74" fmla="*/ 137 w 163"/>
                <a:gd name="T75" fmla="*/ 7 h 107"/>
                <a:gd name="T76" fmla="*/ 129 w 163"/>
                <a:gd name="T77" fmla="*/ 14 h 107"/>
                <a:gd name="T78" fmla="*/ 121 w 163"/>
                <a:gd name="T79" fmla="*/ 22 h 107"/>
                <a:gd name="T80" fmla="*/ 109 w 163"/>
                <a:gd name="T81" fmla="*/ 36 h 107"/>
                <a:gd name="T82" fmla="*/ 109 w 163"/>
                <a:gd name="T83" fmla="*/ 18 h 107"/>
                <a:gd name="T84" fmla="*/ 101 w 163"/>
                <a:gd name="T85" fmla="*/ 7 h 107"/>
                <a:gd name="T86" fmla="*/ 76 w 163"/>
                <a:gd name="T87" fmla="*/ 25 h 107"/>
                <a:gd name="T88" fmla="*/ 93 w 163"/>
                <a:gd name="T89" fmla="*/ 11 h 107"/>
                <a:gd name="T90" fmla="*/ 68 w 163"/>
                <a:gd name="T91" fmla="*/ 0 h 107"/>
                <a:gd name="T92" fmla="*/ 64 w 163"/>
                <a:gd name="T93" fmla="*/ 14 h 107"/>
                <a:gd name="T94" fmla="*/ 56 w 163"/>
                <a:gd name="T95" fmla="*/ 3 h 107"/>
                <a:gd name="T96" fmla="*/ 44 w 163"/>
                <a:gd name="T97" fmla="*/ 29 h 107"/>
                <a:gd name="T98" fmla="*/ 35 w 163"/>
                <a:gd name="T99" fmla="*/ 48 h 107"/>
                <a:gd name="T100" fmla="*/ 29 w 163"/>
                <a:gd name="T101" fmla="*/ 51 h 107"/>
                <a:gd name="T102" fmla="*/ 21 w 163"/>
                <a:gd name="T103" fmla="*/ 51 h 107"/>
                <a:gd name="T104" fmla="*/ 16 w 163"/>
                <a:gd name="T105" fmla="*/ 44 h 107"/>
                <a:gd name="T106" fmla="*/ 32 w 163"/>
                <a:gd name="T107" fmla="*/ 40 h 107"/>
                <a:gd name="T108" fmla="*/ 20 w 163"/>
                <a:gd name="T109" fmla="*/ 14 h 107"/>
                <a:gd name="T110" fmla="*/ 3 w 163"/>
                <a:gd name="T111" fmla="*/ 25 h 107"/>
                <a:gd name="T112" fmla="*/ 16 w 163"/>
                <a:gd name="T113" fmla="*/ 25 h 107"/>
                <a:gd name="T114" fmla="*/ 3 w 163"/>
                <a:gd name="T115" fmla="*/ 33 h 107"/>
                <a:gd name="T116" fmla="*/ 7 w 163"/>
                <a:gd name="T117" fmla="*/ 44 h 107"/>
                <a:gd name="T118" fmla="*/ 3 w 163"/>
                <a:gd name="T119" fmla="*/ 58 h 107"/>
                <a:gd name="T120" fmla="*/ 3 w 163"/>
                <a:gd name="T121" fmla="*/ 58 h 107"/>
                <a:gd name="T122" fmla="*/ 1 w 163"/>
                <a:gd name="T123" fmla="*/ 62 h 107"/>
                <a:gd name="T124" fmla="*/ 10 w 163"/>
                <a:gd name="T125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07">
                  <a:moveTo>
                    <a:pt x="10" y="69"/>
                  </a:moveTo>
                  <a:cubicBezTo>
                    <a:pt x="8" y="71"/>
                    <a:pt x="5" y="73"/>
                    <a:pt x="7" y="77"/>
                  </a:cubicBezTo>
                  <a:cubicBezTo>
                    <a:pt x="15" y="75"/>
                    <a:pt x="18" y="77"/>
                    <a:pt x="19" y="80"/>
                  </a:cubicBezTo>
                  <a:cubicBezTo>
                    <a:pt x="20" y="81"/>
                    <a:pt x="21" y="82"/>
                    <a:pt x="21" y="84"/>
                  </a:cubicBezTo>
                  <a:cubicBezTo>
                    <a:pt x="21" y="84"/>
                    <a:pt x="21" y="84"/>
                    <a:pt x="22" y="84"/>
                  </a:cubicBezTo>
                  <a:cubicBezTo>
                    <a:pt x="23" y="87"/>
                    <a:pt x="26" y="89"/>
                    <a:pt x="32" y="88"/>
                  </a:cubicBezTo>
                  <a:cubicBezTo>
                    <a:pt x="31" y="86"/>
                    <a:pt x="30" y="84"/>
                    <a:pt x="28" y="83"/>
                  </a:cubicBezTo>
                  <a:cubicBezTo>
                    <a:pt x="34" y="80"/>
                    <a:pt x="35" y="72"/>
                    <a:pt x="41" y="69"/>
                  </a:cubicBezTo>
                  <a:cubicBezTo>
                    <a:pt x="42" y="73"/>
                    <a:pt x="48" y="78"/>
                    <a:pt x="49" y="73"/>
                  </a:cubicBezTo>
                  <a:cubicBezTo>
                    <a:pt x="39" y="67"/>
                    <a:pt x="49" y="63"/>
                    <a:pt x="53" y="55"/>
                  </a:cubicBezTo>
                  <a:cubicBezTo>
                    <a:pt x="54" y="55"/>
                    <a:pt x="55" y="55"/>
                    <a:pt x="56" y="55"/>
                  </a:cubicBezTo>
                  <a:cubicBezTo>
                    <a:pt x="65" y="59"/>
                    <a:pt x="73" y="64"/>
                    <a:pt x="89" y="62"/>
                  </a:cubicBezTo>
                  <a:cubicBezTo>
                    <a:pt x="87" y="56"/>
                    <a:pt x="90" y="55"/>
                    <a:pt x="94" y="54"/>
                  </a:cubicBezTo>
                  <a:cubicBezTo>
                    <a:pt x="94" y="54"/>
                    <a:pt x="94" y="54"/>
                    <a:pt x="94" y="55"/>
                  </a:cubicBezTo>
                  <a:cubicBezTo>
                    <a:pt x="107" y="50"/>
                    <a:pt x="97" y="67"/>
                    <a:pt x="110" y="62"/>
                  </a:cubicBezTo>
                  <a:cubicBezTo>
                    <a:pt x="113" y="54"/>
                    <a:pt x="114" y="51"/>
                    <a:pt x="112" y="45"/>
                  </a:cubicBezTo>
                  <a:cubicBezTo>
                    <a:pt x="119" y="46"/>
                    <a:pt x="123" y="45"/>
                    <a:pt x="129" y="47"/>
                  </a:cubicBezTo>
                  <a:cubicBezTo>
                    <a:pt x="130" y="54"/>
                    <a:pt x="124" y="55"/>
                    <a:pt x="125" y="62"/>
                  </a:cubicBezTo>
                  <a:cubicBezTo>
                    <a:pt x="121" y="67"/>
                    <a:pt x="114" y="69"/>
                    <a:pt x="113" y="77"/>
                  </a:cubicBezTo>
                  <a:cubicBezTo>
                    <a:pt x="107" y="75"/>
                    <a:pt x="110" y="65"/>
                    <a:pt x="97" y="69"/>
                  </a:cubicBezTo>
                  <a:cubicBezTo>
                    <a:pt x="102" y="84"/>
                    <a:pt x="88" y="81"/>
                    <a:pt x="89" y="91"/>
                  </a:cubicBezTo>
                  <a:cubicBezTo>
                    <a:pt x="77" y="94"/>
                    <a:pt x="78" y="86"/>
                    <a:pt x="68" y="88"/>
                  </a:cubicBezTo>
                  <a:cubicBezTo>
                    <a:pt x="69" y="81"/>
                    <a:pt x="75" y="79"/>
                    <a:pt x="85" y="80"/>
                  </a:cubicBezTo>
                  <a:cubicBezTo>
                    <a:pt x="74" y="61"/>
                    <a:pt x="61" y="86"/>
                    <a:pt x="44" y="84"/>
                  </a:cubicBezTo>
                  <a:cubicBezTo>
                    <a:pt x="50" y="89"/>
                    <a:pt x="46" y="101"/>
                    <a:pt x="52" y="106"/>
                  </a:cubicBezTo>
                  <a:cubicBezTo>
                    <a:pt x="60" y="102"/>
                    <a:pt x="66" y="97"/>
                    <a:pt x="72" y="91"/>
                  </a:cubicBezTo>
                  <a:cubicBezTo>
                    <a:pt x="85" y="94"/>
                    <a:pt x="69" y="99"/>
                    <a:pt x="72" y="106"/>
                  </a:cubicBezTo>
                  <a:cubicBezTo>
                    <a:pt x="79" y="107"/>
                    <a:pt x="80" y="103"/>
                    <a:pt x="81" y="99"/>
                  </a:cubicBezTo>
                  <a:cubicBezTo>
                    <a:pt x="97" y="101"/>
                    <a:pt x="102" y="93"/>
                    <a:pt x="109" y="88"/>
                  </a:cubicBezTo>
                  <a:cubicBezTo>
                    <a:pt x="121" y="95"/>
                    <a:pt x="128" y="107"/>
                    <a:pt x="150" y="106"/>
                  </a:cubicBezTo>
                  <a:cubicBezTo>
                    <a:pt x="153" y="100"/>
                    <a:pt x="149" y="86"/>
                    <a:pt x="162" y="88"/>
                  </a:cubicBezTo>
                  <a:cubicBezTo>
                    <a:pt x="163" y="83"/>
                    <a:pt x="155" y="82"/>
                    <a:pt x="154" y="80"/>
                  </a:cubicBezTo>
                  <a:cubicBezTo>
                    <a:pt x="152" y="76"/>
                    <a:pt x="156" y="70"/>
                    <a:pt x="154" y="66"/>
                  </a:cubicBezTo>
                  <a:cubicBezTo>
                    <a:pt x="152" y="62"/>
                    <a:pt x="142" y="59"/>
                    <a:pt x="141" y="51"/>
                  </a:cubicBezTo>
                  <a:cubicBezTo>
                    <a:pt x="140" y="47"/>
                    <a:pt x="148" y="49"/>
                    <a:pt x="150" y="47"/>
                  </a:cubicBezTo>
                  <a:cubicBezTo>
                    <a:pt x="153" y="42"/>
                    <a:pt x="142" y="38"/>
                    <a:pt x="146" y="29"/>
                  </a:cubicBezTo>
                  <a:cubicBezTo>
                    <a:pt x="146" y="25"/>
                    <a:pt x="153" y="26"/>
                    <a:pt x="158" y="25"/>
                  </a:cubicBezTo>
                  <a:cubicBezTo>
                    <a:pt x="161" y="10"/>
                    <a:pt x="144" y="13"/>
                    <a:pt x="137" y="7"/>
                  </a:cubicBezTo>
                  <a:cubicBezTo>
                    <a:pt x="134" y="9"/>
                    <a:pt x="130" y="10"/>
                    <a:pt x="129" y="14"/>
                  </a:cubicBezTo>
                  <a:cubicBezTo>
                    <a:pt x="126" y="16"/>
                    <a:pt x="124" y="20"/>
                    <a:pt x="121" y="22"/>
                  </a:cubicBezTo>
                  <a:cubicBezTo>
                    <a:pt x="116" y="26"/>
                    <a:pt x="108" y="27"/>
                    <a:pt x="109" y="36"/>
                  </a:cubicBezTo>
                  <a:cubicBezTo>
                    <a:pt x="97" y="33"/>
                    <a:pt x="111" y="25"/>
                    <a:pt x="109" y="18"/>
                  </a:cubicBezTo>
                  <a:cubicBezTo>
                    <a:pt x="105" y="15"/>
                    <a:pt x="103" y="11"/>
                    <a:pt x="101" y="7"/>
                  </a:cubicBezTo>
                  <a:cubicBezTo>
                    <a:pt x="88" y="9"/>
                    <a:pt x="98" y="31"/>
                    <a:pt x="76" y="25"/>
                  </a:cubicBezTo>
                  <a:cubicBezTo>
                    <a:pt x="71" y="11"/>
                    <a:pt x="88" y="16"/>
                    <a:pt x="93" y="11"/>
                  </a:cubicBezTo>
                  <a:cubicBezTo>
                    <a:pt x="90" y="2"/>
                    <a:pt x="77" y="3"/>
                    <a:pt x="68" y="0"/>
                  </a:cubicBezTo>
                  <a:cubicBezTo>
                    <a:pt x="65" y="3"/>
                    <a:pt x="64" y="8"/>
                    <a:pt x="64" y="14"/>
                  </a:cubicBezTo>
                  <a:cubicBezTo>
                    <a:pt x="61" y="12"/>
                    <a:pt x="58" y="8"/>
                    <a:pt x="56" y="3"/>
                  </a:cubicBezTo>
                  <a:cubicBezTo>
                    <a:pt x="45" y="7"/>
                    <a:pt x="52" y="22"/>
                    <a:pt x="44" y="29"/>
                  </a:cubicBezTo>
                  <a:cubicBezTo>
                    <a:pt x="40" y="33"/>
                    <a:pt x="35" y="36"/>
                    <a:pt x="35" y="48"/>
                  </a:cubicBezTo>
                  <a:cubicBezTo>
                    <a:pt x="34" y="49"/>
                    <a:pt x="32" y="51"/>
                    <a:pt x="29" y="51"/>
                  </a:cubicBezTo>
                  <a:cubicBezTo>
                    <a:pt x="29" y="51"/>
                    <a:pt x="22" y="44"/>
                    <a:pt x="21" y="51"/>
                  </a:cubicBezTo>
                  <a:cubicBezTo>
                    <a:pt x="19" y="49"/>
                    <a:pt x="17" y="47"/>
                    <a:pt x="16" y="44"/>
                  </a:cubicBezTo>
                  <a:cubicBezTo>
                    <a:pt x="17" y="39"/>
                    <a:pt x="26" y="41"/>
                    <a:pt x="32" y="40"/>
                  </a:cubicBezTo>
                  <a:cubicBezTo>
                    <a:pt x="30" y="30"/>
                    <a:pt x="22" y="24"/>
                    <a:pt x="20" y="14"/>
                  </a:cubicBezTo>
                  <a:cubicBezTo>
                    <a:pt x="7" y="11"/>
                    <a:pt x="14" y="26"/>
                    <a:pt x="3" y="25"/>
                  </a:cubicBezTo>
                  <a:cubicBezTo>
                    <a:pt x="6" y="32"/>
                    <a:pt x="11" y="26"/>
                    <a:pt x="16" y="25"/>
                  </a:cubicBezTo>
                  <a:cubicBezTo>
                    <a:pt x="17" y="33"/>
                    <a:pt x="10" y="32"/>
                    <a:pt x="3" y="33"/>
                  </a:cubicBezTo>
                  <a:cubicBezTo>
                    <a:pt x="2" y="39"/>
                    <a:pt x="7" y="39"/>
                    <a:pt x="7" y="44"/>
                  </a:cubicBezTo>
                  <a:cubicBezTo>
                    <a:pt x="8" y="47"/>
                    <a:pt x="0" y="52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9"/>
                    <a:pt x="1" y="60"/>
                    <a:pt x="1" y="62"/>
                  </a:cubicBezTo>
                  <a:cubicBezTo>
                    <a:pt x="4" y="64"/>
                    <a:pt x="7" y="67"/>
                    <a:pt x="10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7751763" y="3094038"/>
              <a:ext cx="2725738" cy="531813"/>
            </a:xfrm>
            <a:custGeom>
              <a:avLst/>
              <a:gdLst>
                <a:gd name="T0" fmla="*/ 79 w 643"/>
                <a:gd name="T1" fmla="*/ 83 h 123"/>
                <a:gd name="T2" fmla="*/ 140 w 643"/>
                <a:gd name="T3" fmla="*/ 97 h 123"/>
                <a:gd name="T4" fmla="*/ 184 w 643"/>
                <a:gd name="T5" fmla="*/ 94 h 123"/>
                <a:gd name="T6" fmla="*/ 180 w 643"/>
                <a:gd name="T7" fmla="*/ 64 h 123"/>
                <a:gd name="T8" fmla="*/ 217 w 643"/>
                <a:gd name="T9" fmla="*/ 64 h 123"/>
                <a:gd name="T10" fmla="*/ 233 w 643"/>
                <a:gd name="T11" fmla="*/ 105 h 123"/>
                <a:gd name="T12" fmla="*/ 262 w 643"/>
                <a:gd name="T13" fmla="*/ 83 h 123"/>
                <a:gd name="T14" fmla="*/ 286 w 643"/>
                <a:gd name="T15" fmla="*/ 68 h 123"/>
                <a:gd name="T16" fmla="*/ 278 w 643"/>
                <a:gd name="T17" fmla="*/ 79 h 123"/>
                <a:gd name="T18" fmla="*/ 282 w 643"/>
                <a:gd name="T19" fmla="*/ 119 h 123"/>
                <a:gd name="T20" fmla="*/ 383 w 643"/>
                <a:gd name="T21" fmla="*/ 116 h 123"/>
                <a:gd name="T22" fmla="*/ 420 w 643"/>
                <a:gd name="T23" fmla="*/ 105 h 123"/>
                <a:gd name="T24" fmla="*/ 449 w 643"/>
                <a:gd name="T25" fmla="*/ 105 h 123"/>
                <a:gd name="T26" fmla="*/ 463 w 643"/>
                <a:gd name="T27" fmla="*/ 120 h 123"/>
                <a:gd name="T28" fmla="*/ 516 w 643"/>
                <a:gd name="T29" fmla="*/ 119 h 123"/>
                <a:gd name="T30" fmla="*/ 524 w 643"/>
                <a:gd name="T31" fmla="*/ 119 h 123"/>
                <a:gd name="T32" fmla="*/ 566 w 643"/>
                <a:gd name="T33" fmla="*/ 108 h 123"/>
                <a:gd name="T34" fmla="*/ 571 w 643"/>
                <a:gd name="T35" fmla="*/ 83 h 123"/>
                <a:gd name="T36" fmla="*/ 600 w 643"/>
                <a:gd name="T37" fmla="*/ 86 h 123"/>
                <a:gd name="T38" fmla="*/ 635 w 643"/>
                <a:gd name="T39" fmla="*/ 75 h 123"/>
                <a:gd name="T40" fmla="*/ 632 w 643"/>
                <a:gd name="T41" fmla="*/ 53 h 123"/>
                <a:gd name="T42" fmla="*/ 608 w 643"/>
                <a:gd name="T43" fmla="*/ 24 h 123"/>
                <a:gd name="T44" fmla="*/ 587 w 643"/>
                <a:gd name="T45" fmla="*/ 39 h 123"/>
                <a:gd name="T46" fmla="*/ 555 w 643"/>
                <a:gd name="T47" fmla="*/ 28 h 123"/>
                <a:gd name="T48" fmla="*/ 530 w 643"/>
                <a:gd name="T49" fmla="*/ 32 h 123"/>
                <a:gd name="T50" fmla="*/ 518 w 643"/>
                <a:gd name="T51" fmla="*/ 30 h 123"/>
                <a:gd name="T52" fmla="*/ 489 w 643"/>
                <a:gd name="T53" fmla="*/ 35 h 123"/>
                <a:gd name="T54" fmla="*/ 462 w 643"/>
                <a:gd name="T55" fmla="*/ 24 h 123"/>
                <a:gd name="T56" fmla="*/ 448 w 643"/>
                <a:gd name="T57" fmla="*/ 43 h 123"/>
                <a:gd name="T58" fmla="*/ 427 w 643"/>
                <a:gd name="T59" fmla="*/ 33 h 123"/>
                <a:gd name="T60" fmla="*/ 380 w 643"/>
                <a:gd name="T61" fmla="*/ 32 h 123"/>
                <a:gd name="T62" fmla="*/ 339 w 643"/>
                <a:gd name="T63" fmla="*/ 31 h 123"/>
                <a:gd name="T64" fmla="*/ 298 w 643"/>
                <a:gd name="T65" fmla="*/ 35 h 123"/>
                <a:gd name="T66" fmla="*/ 245 w 643"/>
                <a:gd name="T67" fmla="*/ 31 h 123"/>
                <a:gd name="T68" fmla="*/ 201 w 643"/>
                <a:gd name="T69" fmla="*/ 39 h 123"/>
                <a:gd name="T70" fmla="*/ 128 w 643"/>
                <a:gd name="T71" fmla="*/ 39 h 123"/>
                <a:gd name="T72" fmla="*/ 83 w 643"/>
                <a:gd name="T73" fmla="*/ 28 h 123"/>
                <a:gd name="T74" fmla="*/ 42 w 643"/>
                <a:gd name="T75" fmla="*/ 9 h 123"/>
                <a:gd name="T76" fmla="*/ 2 w 643"/>
                <a:gd name="T77" fmla="*/ 50 h 123"/>
                <a:gd name="T78" fmla="*/ 600 w 643"/>
                <a:gd name="T79" fmla="*/ 59 h 123"/>
                <a:gd name="T80" fmla="*/ 566 w 643"/>
                <a:gd name="T81" fmla="*/ 42 h 123"/>
                <a:gd name="T82" fmla="*/ 318 w 643"/>
                <a:gd name="T83" fmla="*/ 79 h 123"/>
                <a:gd name="T84" fmla="*/ 453 w 643"/>
                <a:gd name="T85" fmla="*/ 57 h 123"/>
                <a:gd name="T86" fmla="*/ 461 w 643"/>
                <a:gd name="T87" fmla="*/ 52 h 123"/>
                <a:gd name="T88" fmla="*/ 449 w 643"/>
                <a:gd name="T89" fmla="*/ 79 h 123"/>
                <a:gd name="T90" fmla="*/ 444 w 643"/>
                <a:gd name="T91" fmla="*/ 94 h 123"/>
                <a:gd name="T92" fmla="*/ 432 w 643"/>
                <a:gd name="T93" fmla="*/ 61 h 123"/>
                <a:gd name="T94" fmla="*/ 433 w 643"/>
                <a:gd name="T95" fmla="*/ 64 h 123"/>
                <a:gd name="T96" fmla="*/ 432 w 643"/>
                <a:gd name="T97" fmla="*/ 61 h 123"/>
                <a:gd name="T98" fmla="*/ 394 w 643"/>
                <a:gd name="T99" fmla="*/ 35 h 123"/>
                <a:gd name="T100" fmla="*/ 357 w 643"/>
                <a:gd name="T101" fmla="*/ 64 h 123"/>
                <a:gd name="T102" fmla="*/ 267 w 643"/>
                <a:gd name="T103" fmla="*/ 48 h 123"/>
                <a:gd name="T104" fmla="*/ 152 w 643"/>
                <a:gd name="T105" fmla="*/ 53 h 123"/>
                <a:gd name="T106" fmla="*/ 111 w 643"/>
                <a:gd name="T107" fmla="*/ 5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3" h="123">
                  <a:moveTo>
                    <a:pt x="18" y="75"/>
                  </a:moveTo>
                  <a:cubicBezTo>
                    <a:pt x="47" y="77"/>
                    <a:pt x="71" y="75"/>
                    <a:pt x="71" y="50"/>
                  </a:cubicBezTo>
                  <a:cubicBezTo>
                    <a:pt x="78" y="49"/>
                    <a:pt x="79" y="54"/>
                    <a:pt x="87" y="53"/>
                  </a:cubicBezTo>
                  <a:cubicBezTo>
                    <a:pt x="84" y="63"/>
                    <a:pt x="95" y="85"/>
                    <a:pt x="79" y="83"/>
                  </a:cubicBezTo>
                  <a:cubicBezTo>
                    <a:pt x="83" y="91"/>
                    <a:pt x="81" y="105"/>
                    <a:pt x="87" y="112"/>
                  </a:cubicBezTo>
                  <a:cubicBezTo>
                    <a:pt x="99" y="112"/>
                    <a:pt x="111" y="113"/>
                    <a:pt x="119" y="108"/>
                  </a:cubicBezTo>
                  <a:cubicBezTo>
                    <a:pt x="123" y="106"/>
                    <a:pt x="132" y="107"/>
                    <a:pt x="136" y="105"/>
                  </a:cubicBezTo>
                  <a:cubicBezTo>
                    <a:pt x="138" y="103"/>
                    <a:pt x="135" y="96"/>
                    <a:pt x="140" y="97"/>
                  </a:cubicBezTo>
                  <a:cubicBezTo>
                    <a:pt x="148" y="96"/>
                    <a:pt x="153" y="98"/>
                    <a:pt x="152" y="105"/>
                  </a:cubicBezTo>
                  <a:cubicBezTo>
                    <a:pt x="162" y="109"/>
                    <a:pt x="173" y="92"/>
                    <a:pt x="172" y="108"/>
                  </a:cubicBezTo>
                  <a:cubicBezTo>
                    <a:pt x="176" y="106"/>
                    <a:pt x="181" y="104"/>
                    <a:pt x="189" y="105"/>
                  </a:cubicBezTo>
                  <a:cubicBezTo>
                    <a:pt x="191" y="99"/>
                    <a:pt x="183" y="98"/>
                    <a:pt x="184" y="94"/>
                  </a:cubicBezTo>
                  <a:cubicBezTo>
                    <a:pt x="185" y="90"/>
                    <a:pt x="193" y="91"/>
                    <a:pt x="193" y="86"/>
                  </a:cubicBezTo>
                  <a:cubicBezTo>
                    <a:pt x="194" y="77"/>
                    <a:pt x="184" y="77"/>
                    <a:pt x="176" y="75"/>
                  </a:cubicBezTo>
                  <a:cubicBezTo>
                    <a:pt x="175" y="71"/>
                    <a:pt x="183" y="74"/>
                    <a:pt x="184" y="72"/>
                  </a:cubicBezTo>
                  <a:cubicBezTo>
                    <a:pt x="186" y="70"/>
                    <a:pt x="179" y="67"/>
                    <a:pt x="180" y="64"/>
                  </a:cubicBezTo>
                  <a:cubicBezTo>
                    <a:pt x="182" y="60"/>
                    <a:pt x="186" y="58"/>
                    <a:pt x="189" y="53"/>
                  </a:cubicBezTo>
                  <a:cubicBezTo>
                    <a:pt x="193" y="46"/>
                    <a:pt x="197" y="36"/>
                    <a:pt x="217" y="39"/>
                  </a:cubicBezTo>
                  <a:cubicBezTo>
                    <a:pt x="217" y="48"/>
                    <a:pt x="210" y="47"/>
                    <a:pt x="217" y="53"/>
                  </a:cubicBezTo>
                  <a:cubicBezTo>
                    <a:pt x="221" y="57"/>
                    <a:pt x="208" y="65"/>
                    <a:pt x="217" y="64"/>
                  </a:cubicBezTo>
                  <a:cubicBezTo>
                    <a:pt x="218" y="69"/>
                    <a:pt x="210" y="66"/>
                    <a:pt x="209" y="68"/>
                  </a:cubicBezTo>
                  <a:cubicBezTo>
                    <a:pt x="204" y="74"/>
                    <a:pt x="210" y="90"/>
                    <a:pt x="201" y="94"/>
                  </a:cubicBezTo>
                  <a:cubicBezTo>
                    <a:pt x="203" y="97"/>
                    <a:pt x="205" y="100"/>
                    <a:pt x="205" y="105"/>
                  </a:cubicBezTo>
                  <a:cubicBezTo>
                    <a:pt x="215" y="103"/>
                    <a:pt x="231" y="123"/>
                    <a:pt x="233" y="105"/>
                  </a:cubicBezTo>
                  <a:cubicBezTo>
                    <a:pt x="240" y="104"/>
                    <a:pt x="242" y="109"/>
                    <a:pt x="249" y="108"/>
                  </a:cubicBezTo>
                  <a:cubicBezTo>
                    <a:pt x="245" y="99"/>
                    <a:pt x="256" y="97"/>
                    <a:pt x="262" y="90"/>
                  </a:cubicBezTo>
                  <a:cubicBezTo>
                    <a:pt x="260" y="85"/>
                    <a:pt x="256" y="92"/>
                    <a:pt x="249" y="90"/>
                  </a:cubicBezTo>
                  <a:cubicBezTo>
                    <a:pt x="248" y="82"/>
                    <a:pt x="255" y="83"/>
                    <a:pt x="262" y="83"/>
                  </a:cubicBezTo>
                  <a:cubicBezTo>
                    <a:pt x="262" y="76"/>
                    <a:pt x="259" y="72"/>
                    <a:pt x="255" y="69"/>
                  </a:cubicBezTo>
                  <a:cubicBezTo>
                    <a:pt x="260" y="68"/>
                    <a:pt x="257" y="60"/>
                    <a:pt x="263" y="60"/>
                  </a:cubicBezTo>
                  <a:cubicBezTo>
                    <a:pt x="262" y="63"/>
                    <a:pt x="262" y="66"/>
                    <a:pt x="266" y="68"/>
                  </a:cubicBezTo>
                  <a:cubicBezTo>
                    <a:pt x="276" y="68"/>
                    <a:pt x="278" y="61"/>
                    <a:pt x="286" y="68"/>
                  </a:cubicBezTo>
                  <a:cubicBezTo>
                    <a:pt x="298" y="69"/>
                    <a:pt x="300" y="59"/>
                    <a:pt x="307" y="55"/>
                  </a:cubicBezTo>
                  <a:cubicBezTo>
                    <a:pt x="305" y="65"/>
                    <a:pt x="320" y="70"/>
                    <a:pt x="314" y="77"/>
                  </a:cubicBezTo>
                  <a:cubicBezTo>
                    <a:pt x="312" y="75"/>
                    <a:pt x="310" y="72"/>
                    <a:pt x="310" y="68"/>
                  </a:cubicBezTo>
                  <a:cubicBezTo>
                    <a:pt x="295" y="68"/>
                    <a:pt x="287" y="74"/>
                    <a:pt x="278" y="79"/>
                  </a:cubicBezTo>
                  <a:cubicBezTo>
                    <a:pt x="275" y="89"/>
                    <a:pt x="286" y="86"/>
                    <a:pt x="286" y="94"/>
                  </a:cubicBezTo>
                  <a:cubicBezTo>
                    <a:pt x="283" y="92"/>
                    <a:pt x="279" y="90"/>
                    <a:pt x="274" y="90"/>
                  </a:cubicBezTo>
                  <a:cubicBezTo>
                    <a:pt x="274" y="95"/>
                    <a:pt x="274" y="100"/>
                    <a:pt x="270" y="101"/>
                  </a:cubicBezTo>
                  <a:cubicBezTo>
                    <a:pt x="278" y="108"/>
                    <a:pt x="291" y="105"/>
                    <a:pt x="282" y="119"/>
                  </a:cubicBezTo>
                  <a:cubicBezTo>
                    <a:pt x="292" y="119"/>
                    <a:pt x="298" y="114"/>
                    <a:pt x="298" y="105"/>
                  </a:cubicBezTo>
                  <a:cubicBezTo>
                    <a:pt x="312" y="108"/>
                    <a:pt x="315" y="101"/>
                    <a:pt x="323" y="97"/>
                  </a:cubicBezTo>
                  <a:cubicBezTo>
                    <a:pt x="337" y="99"/>
                    <a:pt x="340" y="105"/>
                    <a:pt x="335" y="116"/>
                  </a:cubicBezTo>
                  <a:cubicBezTo>
                    <a:pt x="358" y="118"/>
                    <a:pt x="360" y="118"/>
                    <a:pt x="383" y="116"/>
                  </a:cubicBezTo>
                  <a:cubicBezTo>
                    <a:pt x="386" y="113"/>
                    <a:pt x="388" y="110"/>
                    <a:pt x="388" y="105"/>
                  </a:cubicBezTo>
                  <a:cubicBezTo>
                    <a:pt x="395" y="104"/>
                    <a:pt x="396" y="110"/>
                    <a:pt x="404" y="108"/>
                  </a:cubicBezTo>
                  <a:cubicBezTo>
                    <a:pt x="404" y="108"/>
                    <a:pt x="413" y="101"/>
                    <a:pt x="412" y="101"/>
                  </a:cubicBezTo>
                  <a:cubicBezTo>
                    <a:pt x="413" y="101"/>
                    <a:pt x="419" y="104"/>
                    <a:pt x="420" y="105"/>
                  </a:cubicBezTo>
                  <a:cubicBezTo>
                    <a:pt x="420" y="105"/>
                    <a:pt x="425" y="112"/>
                    <a:pt x="424" y="112"/>
                  </a:cubicBezTo>
                  <a:cubicBezTo>
                    <a:pt x="432" y="111"/>
                    <a:pt x="432" y="103"/>
                    <a:pt x="440" y="101"/>
                  </a:cubicBezTo>
                  <a:cubicBezTo>
                    <a:pt x="443" y="103"/>
                    <a:pt x="446" y="104"/>
                    <a:pt x="449" y="104"/>
                  </a:cubicBezTo>
                  <a:cubicBezTo>
                    <a:pt x="449" y="104"/>
                    <a:pt x="449" y="105"/>
                    <a:pt x="449" y="105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1" y="104"/>
                    <a:pt x="452" y="105"/>
                    <a:pt x="453" y="105"/>
                  </a:cubicBezTo>
                  <a:cubicBezTo>
                    <a:pt x="450" y="108"/>
                    <a:pt x="448" y="111"/>
                    <a:pt x="448" y="116"/>
                  </a:cubicBezTo>
                  <a:cubicBezTo>
                    <a:pt x="456" y="109"/>
                    <a:pt x="460" y="114"/>
                    <a:pt x="463" y="120"/>
                  </a:cubicBezTo>
                  <a:cubicBezTo>
                    <a:pt x="475" y="119"/>
                    <a:pt x="486" y="119"/>
                    <a:pt x="497" y="119"/>
                  </a:cubicBezTo>
                  <a:cubicBezTo>
                    <a:pt x="497" y="116"/>
                    <a:pt x="498" y="113"/>
                    <a:pt x="501" y="112"/>
                  </a:cubicBezTo>
                  <a:cubicBezTo>
                    <a:pt x="507" y="111"/>
                    <a:pt x="506" y="115"/>
                    <a:pt x="505" y="119"/>
                  </a:cubicBezTo>
                  <a:cubicBezTo>
                    <a:pt x="509" y="119"/>
                    <a:pt x="513" y="119"/>
                    <a:pt x="516" y="119"/>
                  </a:cubicBezTo>
                  <a:cubicBezTo>
                    <a:pt x="516" y="116"/>
                    <a:pt x="514" y="113"/>
                    <a:pt x="509" y="112"/>
                  </a:cubicBezTo>
                  <a:cubicBezTo>
                    <a:pt x="512" y="109"/>
                    <a:pt x="517" y="107"/>
                    <a:pt x="522" y="105"/>
                  </a:cubicBezTo>
                  <a:cubicBezTo>
                    <a:pt x="527" y="106"/>
                    <a:pt x="523" y="116"/>
                    <a:pt x="530" y="116"/>
                  </a:cubicBezTo>
                  <a:cubicBezTo>
                    <a:pt x="531" y="119"/>
                    <a:pt x="526" y="118"/>
                    <a:pt x="524" y="119"/>
                  </a:cubicBezTo>
                  <a:cubicBezTo>
                    <a:pt x="533" y="119"/>
                    <a:pt x="543" y="118"/>
                    <a:pt x="553" y="118"/>
                  </a:cubicBezTo>
                  <a:cubicBezTo>
                    <a:pt x="552" y="117"/>
                    <a:pt x="552" y="116"/>
                    <a:pt x="550" y="116"/>
                  </a:cubicBezTo>
                  <a:cubicBezTo>
                    <a:pt x="551" y="111"/>
                    <a:pt x="560" y="113"/>
                    <a:pt x="566" y="112"/>
                  </a:cubicBezTo>
                  <a:cubicBezTo>
                    <a:pt x="566" y="110"/>
                    <a:pt x="566" y="109"/>
                    <a:pt x="566" y="108"/>
                  </a:cubicBezTo>
                  <a:cubicBezTo>
                    <a:pt x="567" y="108"/>
                    <a:pt x="567" y="108"/>
                    <a:pt x="567" y="108"/>
                  </a:cubicBezTo>
                  <a:cubicBezTo>
                    <a:pt x="568" y="107"/>
                    <a:pt x="568" y="106"/>
                    <a:pt x="568" y="105"/>
                  </a:cubicBezTo>
                  <a:cubicBezTo>
                    <a:pt x="569" y="98"/>
                    <a:pt x="561" y="99"/>
                    <a:pt x="559" y="94"/>
                  </a:cubicBezTo>
                  <a:cubicBezTo>
                    <a:pt x="563" y="90"/>
                    <a:pt x="567" y="86"/>
                    <a:pt x="571" y="83"/>
                  </a:cubicBezTo>
                  <a:cubicBezTo>
                    <a:pt x="588" y="80"/>
                    <a:pt x="581" y="98"/>
                    <a:pt x="596" y="97"/>
                  </a:cubicBezTo>
                  <a:cubicBezTo>
                    <a:pt x="596" y="91"/>
                    <a:pt x="591" y="90"/>
                    <a:pt x="592" y="83"/>
                  </a:cubicBezTo>
                  <a:cubicBezTo>
                    <a:pt x="594" y="83"/>
                    <a:pt x="597" y="83"/>
                    <a:pt x="600" y="83"/>
                  </a:cubicBezTo>
                  <a:cubicBezTo>
                    <a:pt x="606" y="83"/>
                    <a:pt x="600" y="87"/>
                    <a:pt x="600" y="86"/>
                  </a:cubicBezTo>
                  <a:cubicBezTo>
                    <a:pt x="607" y="100"/>
                    <a:pt x="603" y="81"/>
                    <a:pt x="616" y="83"/>
                  </a:cubicBezTo>
                  <a:cubicBezTo>
                    <a:pt x="622" y="84"/>
                    <a:pt x="614" y="87"/>
                    <a:pt x="616" y="94"/>
                  </a:cubicBezTo>
                  <a:cubicBezTo>
                    <a:pt x="621" y="90"/>
                    <a:pt x="630" y="90"/>
                    <a:pt x="640" y="90"/>
                  </a:cubicBezTo>
                  <a:cubicBezTo>
                    <a:pt x="639" y="84"/>
                    <a:pt x="643" y="75"/>
                    <a:pt x="635" y="75"/>
                  </a:cubicBezTo>
                  <a:cubicBezTo>
                    <a:pt x="635" y="75"/>
                    <a:pt x="635" y="75"/>
                    <a:pt x="635" y="75"/>
                  </a:cubicBezTo>
                  <a:cubicBezTo>
                    <a:pt x="634" y="75"/>
                    <a:pt x="633" y="75"/>
                    <a:pt x="632" y="74"/>
                  </a:cubicBezTo>
                  <a:cubicBezTo>
                    <a:pt x="631" y="68"/>
                    <a:pt x="635" y="65"/>
                    <a:pt x="636" y="61"/>
                  </a:cubicBezTo>
                  <a:cubicBezTo>
                    <a:pt x="639" y="56"/>
                    <a:pt x="632" y="55"/>
                    <a:pt x="632" y="53"/>
                  </a:cubicBezTo>
                  <a:cubicBezTo>
                    <a:pt x="631" y="48"/>
                    <a:pt x="636" y="48"/>
                    <a:pt x="636" y="46"/>
                  </a:cubicBezTo>
                  <a:cubicBezTo>
                    <a:pt x="636" y="43"/>
                    <a:pt x="632" y="42"/>
                    <a:pt x="632" y="39"/>
                  </a:cubicBezTo>
                  <a:cubicBezTo>
                    <a:pt x="632" y="31"/>
                    <a:pt x="636" y="23"/>
                    <a:pt x="632" y="17"/>
                  </a:cubicBezTo>
                  <a:cubicBezTo>
                    <a:pt x="617" y="13"/>
                    <a:pt x="621" y="26"/>
                    <a:pt x="608" y="24"/>
                  </a:cubicBezTo>
                  <a:cubicBezTo>
                    <a:pt x="608" y="30"/>
                    <a:pt x="608" y="36"/>
                    <a:pt x="608" y="42"/>
                  </a:cubicBezTo>
                  <a:cubicBezTo>
                    <a:pt x="609" y="52"/>
                    <a:pt x="585" y="39"/>
                    <a:pt x="592" y="53"/>
                  </a:cubicBezTo>
                  <a:cubicBezTo>
                    <a:pt x="586" y="51"/>
                    <a:pt x="582" y="48"/>
                    <a:pt x="579" y="42"/>
                  </a:cubicBezTo>
                  <a:cubicBezTo>
                    <a:pt x="579" y="39"/>
                    <a:pt x="584" y="40"/>
                    <a:pt x="587" y="39"/>
                  </a:cubicBezTo>
                  <a:cubicBezTo>
                    <a:pt x="587" y="25"/>
                    <a:pt x="577" y="21"/>
                    <a:pt x="575" y="9"/>
                  </a:cubicBezTo>
                  <a:cubicBezTo>
                    <a:pt x="569" y="9"/>
                    <a:pt x="562" y="9"/>
                    <a:pt x="555" y="9"/>
                  </a:cubicBezTo>
                  <a:cubicBezTo>
                    <a:pt x="554" y="16"/>
                    <a:pt x="559" y="17"/>
                    <a:pt x="559" y="13"/>
                  </a:cubicBezTo>
                  <a:cubicBezTo>
                    <a:pt x="571" y="16"/>
                    <a:pt x="550" y="19"/>
                    <a:pt x="555" y="28"/>
                  </a:cubicBezTo>
                  <a:cubicBezTo>
                    <a:pt x="561" y="23"/>
                    <a:pt x="565" y="23"/>
                    <a:pt x="571" y="28"/>
                  </a:cubicBezTo>
                  <a:cubicBezTo>
                    <a:pt x="570" y="31"/>
                    <a:pt x="564" y="35"/>
                    <a:pt x="562" y="38"/>
                  </a:cubicBezTo>
                  <a:cubicBezTo>
                    <a:pt x="559" y="37"/>
                    <a:pt x="558" y="35"/>
                    <a:pt x="558" y="31"/>
                  </a:cubicBezTo>
                  <a:cubicBezTo>
                    <a:pt x="551" y="30"/>
                    <a:pt x="538" y="32"/>
                    <a:pt x="530" y="32"/>
                  </a:cubicBezTo>
                  <a:cubicBezTo>
                    <a:pt x="532" y="28"/>
                    <a:pt x="534" y="25"/>
                    <a:pt x="531" y="20"/>
                  </a:cubicBezTo>
                  <a:cubicBezTo>
                    <a:pt x="520" y="21"/>
                    <a:pt x="518" y="27"/>
                    <a:pt x="514" y="17"/>
                  </a:cubicBezTo>
                  <a:cubicBezTo>
                    <a:pt x="512" y="10"/>
                    <a:pt x="508" y="21"/>
                    <a:pt x="514" y="20"/>
                  </a:cubicBezTo>
                  <a:cubicBezTo>
                    <a:pt x="517" y="23"/>
                    <a:pt x="518" y="26"/>
                    <a:pt x="518" y="30"/>
                  </a:cubicBezTo>
                  <a:cubicBezTo>
                    <a:pt x="517" y="32"/>
                    <a:pt x="516" y="35"/>
                    <a:pt x="516" y="38"/>
                  </a:cubicBezTo>
                  <a:cubicBezTo>
                    <a:pt x="510" y="44"/>
                    <a:pt x="504" y="37"/>
                    <a:pt x="490" y="39"/>
                  </a:cubicBezTo>
                  <a:cubicBezTo>
                    <a:pt x="490" y="39"/>
                    <a:pt x="490" y="39"/>
                    <a:pt x="490" y="39"/>
                  </a:cubicBezTo>
                  <a:cubicBezTo>
                    <a:pt x="490" y="38"/>
                    <a:pt x="489" y="37"/>
                    <a:pt x="489" y="35"/>
                  </a:cubicBezTo>
                  <a:cubicBezTo>
                    <a:pt x="481" y="36"/>
                    <a:pt x="477" y="33"/>
                    <a:pt x="471" y="32"/>
                  </a:cubicBezTo>
                  <a:cubicBezTo>
                    <a:pt x="472" y="30"/>
                    <a:pt x="474" y="28"/>
                    <a:pt x="474" y="24"/>
                  </a:cubicBezTo>
                  <a:cubicBezTo>
                    <a:pt x="468" y="16"/>
                    <a:pt x="464" y="29"/>
                    <a:pt x="462" y="20"/>
                  </a:cubicBezTo>
                  <a:cubicBezTo>
                    <a:pt x="457" y="21"/>
                    <a:pt x="459" y="24"/>
                    <a:pt x="462" y="24"/>
                  </a:cubicBezTo>
                  <a:cubicBezTo>
                    <a:pt x="463" y="32"/>
                    <a:pt x="456" y="31"/>
                    <a:pt x="449" y="31"/>
                  </a:cubicBezTo>
                  <a:cubicBezTo>
                    <a:pt x="449" y="36"/>
                    <a:pt x="452" y="38"/>
                    <a:pt x="453" y="41"/>
                  </a:cubicBezTo>
                  <a:cubicBezTo>
                    <a:pt x="453" y="43"/>
                    <a:pt x="452" y="44"/>
                    <a:pt x="453" y="46"/>
                  </a:cubicBezTo>
                  <a:cubicBezTo>
                    <a:pt x="450" y="45"/>
                    <a:pt x="449" y="44"/>
                    <a:pt x="448" y="43"/>
                  </a:cubicBezTo>
                  <a:cubicBezTo>
                    <a:pt x="449" y="40"/>
                    <a:pt x="450" y="37"/>
                    <a:pt x="448" y="31"/>
                  </a:cubicBezTo>
                  <a:cubicBezTo>
                    <a:pt x="446" y="31"/>
                    <a:pt x="444" y="31"/>
                    <a:pt x="441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35" y="31"/>
                    <a:pt x="430" y="31"/>
                    <a:pt x="427" y="33"/>
                  </a:cubicBezTo>
                  <a:cubicBezTo>
                    <a:pt x="421" y="33"/>
                    <a:pt x="420" y="31"/>
                    <a:pt x="424" y="20"/>
                  </a:cubicBezTo>
                  <a:cubicBezTo>
                    <a:pt x="410" y="22"/>
                    <a:pt x="402" y="30"/>
                    <a:pt x="383" y="28"/>
                  </a:cubicBezTo>
                  <a:cubicBezTo>
                    <a:pt x="384" y="29"/>
                    <a:pt x="385" y="29"/>
                    <a:pt x="386" y="30"/>
                  </a:cubicBezTo>
                  <a:cubicBezTo>
                    <a:pt x="384" y="31"/>
                    <a:pt x="382" y="31"/>
                    <a:pt x="380" y="32"/>
                  </a:cubicBezTo>
                  <a:cubicBezTo>
                    <a:pt x="378" y="30"/>
                    <a:pt x="375" y="28"/>
                    <a:pt x="375" y="24"/>
                  </a:cubicBezTo>
                  <a:cubicBezTo>
                    <a:pt x="368" y="24"/>
                    <a:pt x="362" y="22"/>
                    <a:pt x="359" y="17"/>
                  </a:cubicBezTo>
                  <a:cubicBezTo>
                    <a:pt x="355" y="16"/>
                    <a:pt x="351" y="33"/>
                    <a:pt x="347" y="20"/>
                  </a:cubicBezTo>
                  <a:cubicBezTo>
                    <a:pt x="342" y="23"/>
                    <a:pt x="342" y="28"/>
                    <a:pt x="339" y="31"/>
                  </a:cubicBezTo>
                  <a:cubicBezTo>
                    <a:pt x="336" y="35"/>
                    <a:pt x="329" y="35"/>
                    <a:pt x="331" y="42"/>
                  </a:cubicBezTo>
                  <a:cubicBezTo>
                    <a:pt x="320" y="45"/>
                    <a:pt x="323" y="35"/>
                    <a:pt x="318" y="31"/>
                  </a:cubicBezTo>
                  <a:cubicBezTo>
                    <a:pt x="315" y="28"/>
                    <a:pt x="307" y="29"/>
                    <a:pt x="306" y="24"/>
                  </a:cubicBezTo>
                  <a:cubicBezTo>
                    <a:pt x="301" y="26"/>
                    <a:pt x="298" y="29"/>
                    <a:pt x="298" y="35"/>
                  </a:cubicBezTo>
                  <a:cubicBezTo>
                    <a:pt x="289" y="34"/>
                    <a:pt x="281" y="31"/>
                    <a:pt x="278" y="24"/>
                  </a:cubicBezTo>
                  <a:cubicBezTo>
                    <a:pt x="273" y="23"/>
                    <a:pt x="276" y="30"/>
                    <a:pt x="274" y="31"/>
                  </a:cubicBezTo>
                  <a:cubicBezTo>
                    <a:pt x="271" y="33"/>
                    <a:pt x="266" y="24"/>
                    <a:pt x="262" y="24"/>
                  </a:cubicBezTo>
                  <a:cubicBezTo>
                    <a:pt x="253" y="25"/>
                    <a:pt x="254" y="26"/>
                    <a:pt x="245" y="31"/>
                  </a:cubicBezTo>
                  <a:cubicBezTo>
                    <a:pt x="241" y="33"/>
                    <a:pt x="243" y="25"/>
                    <a:pt x="241" y="24"/>
                  </a:cubicBezTo>
                  <a:cubicBezTo>
                    <a:pt x="235" y="22"/>
                    <a:pt x="234" y="27"/>
                    <a:pt x="229" y="28"/>
                  </a:cubicBezTo>
                  <a:cubicBezTo>
                    <a:pt x="220" y="28"/>
                    <a:pt x="211" y="21"/>
                    <a:pt x="201" y="24"/>
                  </a:cubicBezTo>
                  <a:cubicBezTo>
                    <a:pt x="200" y="34"/>
                    <a:pt x="207" y="31"/>
                    <a:pt x="201" y="39"/>
                  </a:cubicBezTo>
                  <a:cubicBezTo>
                    <a:pt x="189" y="37"/>
                    <a:pt x="182" y="31"/>
                    <a:pt x="180" y="20"/>
                  </a:cubicBezTo>
                  <a:cubicBezTo>
                    <a:pt x="165" y="23"/>
                    <a:pt x="163" y="14"/>
                    <a:pt x="148" y="17"/>
                  </a:cubicBezTo>
                  <a:cubicBezTo>
                    <a:pt x="157" y="24"/>
                    <a:pt x="147" y="29"/>
                    <a:pt x="144" y="35"/>
                  </a:cubicBezTo>
                  <a:cubicBezTo>
                    <a:pt x="136" y="37"/>
                    <a:pt x="126" y="24"/>
                    <a:pt x="128" y="39"/>
                  </a:cubicBezTo>
                  <a:cubicBezTo>
                    <a:pt x="122" y="36"/>
                    <a:pt x="120" y="31"/>
                    <a:pt x="119" y="24"/>
                  </a:cubicBezTo>
                  <a:cubicBezTo>
                    <a:pt x="105" y="22"/>
                    <a:pt x="101" y="13"/>
                    <a:pt x="87" y="20"/>
                  </a:cubicBezTo>
                  <a:cubicBezTo>
                    <a:pt x="88" y="27"/>
                    <a:pt x="101" y="23"/>
                    <a:pt x="103" y="28"/>
                  </a:cubicBezTo>
                  <a:cubicBezTo>
                    <a:pt x="98" y="37"/>
                    <a:pt x="90" y="27"/>
                    <a:pt x="83" y="28"/>
                  </a:cubicBezTo>
                  <a:cubicBezTo>
                    <a:pt x="83" y="28"/>
                    <a:pt x="81" y="31"/>
                    <a:pt x="79" y="31"/>
                  </a:cubicBezTo>
                  <a:cubicBezTo>
                    <a:pt x="75" y="32"/>
                    <a:pt x="71" y="31"/>
                    <a:pt x="67" y="31"/>
                  </a:cubicBezTo>
                  <a:cubicBezTo>
                    <a:pt x="59" y="31"/>
                    <a:pt x="64" y="19"/>
                    <a:pt x="59" y="17"/>
                  </a:cubicBezTo>
                  <a:cubicBezTo>
                    <a:pt x="49" y="18"/>
                    <a:pt x="43" y="16"/>
                    <a:pt x="42" y="9"/>
                  </a:cubicBezTo>
                  <a:cubicBezTo>
                    <a:pt x="38" y="10"/>
                    <a:pt x="40" y="17"/>
                    <a:pt x="34" y="17"/>
                  </a:cubicBezTo>
                  <a:cubicBezTo>
                    <a:pt x="30" y="15"/>
                    <a:pt x="24" y="10"/>
                    <a:pt x="30" y="9"/>
                  </a:cubicBezTo>
                  <a:cubicBezTo>
                    <a:pt x="29" y="0"/>
                    <a:pt x="23" y="14"/>
                    <a:pt x="14" y="9"/>
                  </a:cubicBezTo>
                  <a:cubicBezTo>
                    <a:pt x="16" y="29"/>
                    <a:pt x="0" y="31"/>
                    <a:pt x="2" y="50"/>
                  </a:cubicBezTo>
                  <a:cubicBezTo>
                    <a:pt x="16" y="51"/>
                    <a:pt x="14" y="65"/>
                    <a:pt x="18" y="75"/>
                  </a:cubicBezTo>
                  <a:close/>
                  <a:moveTo>
                    <a:pt x="592" y="57"/>
                  </a:moveTo>
                  <a:cubicBezTo>
                    <a:pt x="594" y="57"/>
                    <a:pt x="597" y="57"/>
                    <a:pt x="600" y="57"/>
                  </a:cubicBezTo>
                  <a:cubicBezTo>
                    <a:pt x="600" y="58"/>
                    <a:pt x="600" y="58"/>
                    <a:pt x="600" y="59"/>
                  </a:cubicBezTo>
                  <a:cubicBezTo>
                    <a:pt x="597" y="59"/>
                    <a:pt x="594" y="60"/>
                    <a:pt x="592" y="61"/>
                  </a:cubicBezTo>
                  <a:cubicBezTo>
                    <a:pt x="592" y="59"/>
                    <a:pt x="592" y="58"/>
                    <a:pt x="592" y="57"/>
                  </a:cubicBezTo>
                  <a:close/>
                  <a:moveTo>
                    <a:pt x="569" y="46"/>
                  </a:moveTo>
                  <a:cubicBezTo>
                    <a:pt x="568" y="45"/>
                    <a:pt x="567" y="44"/>
                    <a:pt x="566" y="42"/>
                  </a:cubicBezTo>
                  <a:cubicBezTo>
                    <a:pt x="568" y="43"/>
                    <a:pt x="569" y="43"/>
                    <a:pt x="571" y="42"/>
                  </a:cubicBezTo>
                  <a:cubicBezTo>
                    <a:pt x="570" y="44"/>
                    <a:pt x="570" y="45"/>
                    <a:pt x="569" y="46"/>
                  </a:cubicBezTo>
                  <a:close/>
                  <a:moveTo>
                    <a:pt x="318" y="79"/>
                  </a:moveTo>
                  <a:cubicBezTo>
                    <a:pt x="318" y="79"/>
                    <a:pt x="318" y="79"/>
                    <a:pt x="318" y="79"/>
                  </a:cubicBezTo>
                  <a:cubicBezTo>
                    <a:pt x="318" y="78"/>
                    <a:pt x="319" y="77"/>
                    <a:pt x="319" y="75"/>
                  </a:cubicBezTo>
                  <a:cubicBezTo>
                    <a:pt x="321" y="76"/>
                    <a:pt x="321" y="77"/>
                    <a:pt x="322" y="78"/>
                  </a:cubicBezTo>
                  <a:cubicBezTo>
                    <a:pt x="321" y="78"/>
                    <a:pt x="320" y="79"/>
                    <a:pt x="318" y="79"/>
                  </a:cubicBezTo>
                  <a:close/>
                  <a:moveTo>
                    <a:pt x="453" y="57"/>
                  </a:moveTo>
                  <a:cubicBezTo>
                    <a:pt x="454" y="54"/>
                    <a:pt x="457" y="54"/>
                    <a:pt x="461" y="54"/>
                  </a:cubicBezTo>
                  <a:cubicBezTo>
                    <a:pt x="459" y="56"/>
                    <a:pt x="458" y="58"/>
                    <a:pt x="457" y="61"/>
                  </a:cubicBezTo>
                  <a:cubicBezTo>
                    <a:pt x="455" y="60"/>
                    <a:pt x="453" y="59"/>
                    <a:pt x="453" y="57"/>
                  </a:cubicBezTo>
                  <a:close/>
                  <a:moveTo>
                    <a:pt x="461" y="52"/>
                  </a:moveTo>
                  <a:cubicBezTo>
                    <a:pt x="460" y="50"/>
                    <a:pt x="461" y="48"/>
                    <a:pt x="463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3" y="48"/>
                    <a:pt x="462" y="50"/>
                    <a:pt x="461" y="52"/>
                  </a:cubicBezTo>
                  <a:close/>
                  <a:moveTo>
                    <a:pt x="449" y="79"/>
                  </a:moveTo>
                  <a:cubicBezTo>
                    <a:pt x="448" y="81"/>
                    <a:pt x="448" y="83"/>
                    <a:pt x="447" y="85"/>
                  </a:cubicBezTo>
                  <a:cubicBezTo>
                    <a:pt x="447" y="85"/>
                    <a:pt x="446" y="86"/>
                    <a:pt x="445" y="86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46" y="90"/>
                    <a:pt x="445" y="91"/>
                    <a:pt x="444" y="94"/>
                  </a:cubicBezTo>
                  <a:cubicBezTo>
                    <a:pt x="439" y="93"/>
                    <a:pt x="435" y="90"/>
                    <a:pt x="432" y="86"/>
                  </a:cubicBezTo>
                  <a:cubicBezTo>
                    <a:pt x="441" y="86"/>
                    <a:pt x="442" y="78"/>
                    <a:pt x="441" y="68"/>
                  </a:cubicBezTo>
                  <a:cubicBezTo>
                    <a:pt x="444" y="69"/>
                    <a:pt x="448" y="74"/>
                    <a:pt x="449" y="79"/>
                  </a:cubicBezTo>
                  <a:close/>
                  <a:moveTo>
                    <a:pt x="432" y="61"/>
                  </a:moveTo>
                  <a:cubicBezTo>
                    <a:pt x="432" y="55"/>
                    <a:pt x="434" y="52"/>
                    <a:pt x="437" y="50"/>
                  </a:cubicBezTo>
                  <a:cubicBezTo>
                    <a:pt x="437" y="51"/>
                    <a:pt x="438" y="52"/>
                    <a:pt x="437" y="53"/>
                  </a:cubicBezTo>
                  <a:cubicBezTo>
                    <a:pt x="444" y="52"/>
                    <a:pt x="445" y="56"/>
                    <a:pt x="445" y="61"/>
                  </a:cubicBezTo>
                  <a:cubicBezTo>
                    <a:pt x="445" y="65"/>
                    <a:pt x="438" y="64"/>
                    <a:pt x="433" y="64"/>
                  </a:cubicBezTo>
                  <a:cubicBezTo>
                    <a:pt x="430" y="76"/>
                    <a:pt x="432" y="75"/>
                    <a:pt x="430" y="84"/>
                  </a:cubicBezTo>
                  <a:cubicBezTo>
                    <a:pt x="423" y="77"/>
                    <a:pt x="417" y="70"/>
                    <a:pt x="404" y="79"/>
                  </a:cubicBezTo>
                  <a:cubicBezTo>
                    <a:pt x="400" y="78"/>
                    <a:pt x="400" y="75"/>
                    <a:pt x="396" y="75"/>
                  </a:cubicBezTo>
                  <a:cubicBezTo>
                    <a:pt x="395" y="59"/>
                    <a:pt x="414" y="60"/>
                    <a:pt x="432" y="61"/>
                  </a:cubicBezTo>
                  <a:close/>
                  <a:moveTo>
                    <a:pt x="400" y="39"/>
                  </a:moveTo>
                  <a:cubicBezTo>
                    <a:pt x="398" y="44"/>
                    <a:pt x="394" y="48"/>
                    <a:pt x="392" y="53"/>
                  </a:cubicBezTo>
                  <a:cubicBezTo>
                    <a:pt x="386" y="53"/>
                    <a:pt x="388" y="47"/>
                    <a:pt x="388" y="42"/>
                  </a:cubicBezTo>
                  <a:cubicBezTo>
                    <a:pt x="390" y="40"/>
                    <a:pt x="392" y="38"/>
                    <a:pt x="394" y="35"/>
                  </a:cubicBezTo>
                  <a:cubicBezTo>
                    <a:pt x="396" y="36"/>
                    <a:pt x="398" y="38"/>
                    <a:pt x="400" y="39"/>
                  </a:cubicBezTo>
                  <a:close/>
                  <a:moveTo>
                    <a:pt x="355" y="50"/>
                  </a:moveTo>
                  <a:cubicBezTo>
                    <a:pt x="354" y="58"/>
                    <a:pt x="367" y="54"/>
                    <a:pt x="367" y="61"/>
                  </a:cubicBezTo>
                  <a:cubicBezTo>
                    <a:pt x="363" y="62"/>
                    <a:pt x="361" y="64"/>
                    <a:pt x="357" y="64"/>
                  </a:cubicBezTo>
                  <a:cubicBezTo>
                    <a:pt x="355" y="64"/>
                    <a:pt x="353" y="63"/>
                    <a:pt x="351" y="63"/>
                  </a:cubicBezTo>
                  <a:cubicBezTo>
                    <a:pt x="351" y="58"/>
                    <a:pt x="350" y="51"/>
                    <a:pt x="355" y="50"/>
                  </a:cubicBezTo>
                  <a:close/>
                  <a:moveTo>
                    <a:pt x="267" y="56"/>
                  </a:moveTo>
                  <a:cubicBezTo>
                    <a:pt x="267" y="53"/>
                    <a:pt x="267" y="51"/>
                    <a:pt x="267" y="48"/>
                  </a:cubicBezTo>
                  <a:cubicBezTo>
                    <a:pt x="268" y="48"/>
                    <a:pt x="269" y="47"/>
                    <a:pt x="270" y="46"/>
                  </a:cubicBezTo>
                  <a:cubicBezTo>
                    <a:pt x="275" y="48"/>
                    <a:pt x="271" y="52"/>
                    <a:pt x="267" y="56"/>
                  </a:cubicBezTo>
                  <a:close/>
                  <a:moveTo>
                    <a:pt x="136" y="42"/>
                  </a:moveTo>
                  <a:cubicBezTo>
                    <a:pt x="141" y="50"/>
                    <a:pt x="131" y="55"/>
                    <a:pt x="152" y="53"/>
                  </a:cubicBezTo>
                  <a:cubicBezTo>
                    <a:pt x="150" y="59"/>
                    <a:pt x="157" y="72"/>
                    <a:pt x="148" y="72"/>
                  </a:cubicBezTo>
                  <a:cubicBezTo>
                    <a:pt x="146" y="64"/>
                    <a:pt x="133" y="70"/>
                    <a:pt x="128" y="68"/>
                  </a:cubicBezTo>
                  <a:cubicBezTo>
                    <a:pt x="126" y="68"/>
                    <a:pt x="121" y="62"/>
                    <a:pt x="119" y="61"/>
                  </a:cubicBezTo>
                  <a:cubicBezTo>
                    <a:pt x="116" y="58"/>
                    <a:pt x="110" y="57"/>
                    <a:pt x="111" y="50"/>
                  </a:cubicBezTo>
                  <a:cubicBezTo>
                    <a:pt x="119" y="46"/>
                    <a:pt x="122" y="39"/>
                    <a:pt x="13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4706938" y="3133725"/>
              <a:ext cx="34925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5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727200" y="3090863"/>
              <a:ext cx="5367338" cy="663575"/>
            </a:xfrm>
            <a:custGeom>
              <a:avLst/>
              <a:gdLst>
                <a:gd name="T0" fmla="*/ 35 w 1266"/>
                <a:gd name="T1" fmla="*/ 146 h 154"/>
                <a:gd name="T2" fmla="*/ 92 w 1266"/>
                <a:gd name="T3" fmla="*/ 98 h 154"/>
                <a:gd name="T4" fmla="*/ 140 w 1266"/>
                <a:gd name="T5" fmla="*/ 142 h 154"/>
                <a:gd name="T6" fmla="*/ 165 w 1266"/>
                <a:gd name="T7" fmla="*/ 113 h 154"/>
                <a:gd name="T8" fmla="*/ 254 w 1266"/>
                <a:gd name="T9" fmla="*/ 102 h 154"/>
                <a:gd name="T10" fmla="*/ 341 w 1266"/>
                <a:gd name="T11" fmla="*/ 113 h 154"/>
                <a:gd name="T12" fmla="*/ 452 w 1266"/>
                <a:gd name="T13" fmla="*/ 108 h 154"/>
                <a:gd name="T14" fmla="*/ 512 w 1266"/>
                <a:gd name="T15" fmla="*/ 113 h 154"/>
                <a:gd name="T16" fmla="*/ 620 w 1266"/>
                <a:gd name="T17" fmla="*/ 98 h 154"/>
                <a:gd name="T18" fmla="*/ 707 w 1266"/>
                <a:gd name="T19" fmla="*/ 120 h 154"/>
                <a:gd name="T20" fmla="*/ 808 w 1266"/>
                <a:gd name="T21" fmla="*/ 117 h 154"/>
                <a:gd name="T22" fmla="*/ 873 w 1266"/>
                <a:gd name="T23" fmla="*/ 117 h 154"/>
                <a:gd name="T24" fmla="*/ 954 w 1266"/>
                <a:gd name="T25" fmla="*/ 118 h 154"/>
                <a:gd name="T26" fmla="*/ 1075 w 1266"/>
                <a:gd name="T27" fmla="*/ 106 h 154"/>
                <a:gd name="T28" fmla="*/ 1127 w 1266"/>
                <a:gd name="T29" fmla="*/ 65 h 154"/>
                <a:gd name="T30" fmla="*/ 1176 w 1266"/>
                <a:gd name="T31" fmla="*/ 106 h 154"/>
                <a:gd name="T32" fmla="*/ 1196 w 1266"/>
                <a:gd name="T33" fmla="*/ 87 h 154"/>
                <a:gd name="T34" fmla="*/ 1245 w 1266"/>
                <a:gd name="T35" fmla="*/ 76 h 154"/>
                <a:gd name="T36" fmla="*/ 1256 w 1266"/>
                <a:gd name="T37" fmla="*/ 32 h 154"/>
                <a:gd name="T38" fmla="*/ 1180 w 1266"/>
                <a:gd name="T39" fmla="*/ 41 h 154"/>
                <a:gd name="T40" fmla="*/ 1152 w 1266"/>
                <a:gd name="T41" fmla="*/ 25 h 154"/>
                <a:gd name="T42" fmla="*/ 1118 w 1266"/>
                <a:gd name="T43" fmla="*/ 22 h 154"/>
                <a:gd name="T44" fmla="*/ 1094 w 1266"/>
                <a:gd name="T45" fmla="*/ 18 h 154"/>
                <a:gd name="T46" fmla="*/ 1016 w 1266"/>
                <a:gd name="T47" fmla="*/ 25 h 154"/>
                <a:gd name="T48" fmla="*/ 966 w 1266"/>
                <a:gd name="T49" fmla="*/ 19 h 154"/>
                <a:gd name="T50" fmla="*/ 935 w 1266"/>
                <a:gd name="T51" fmla="*/ 25 h 154"/>
                <a:gd name="T52" fmla="*/ 903 w 1266"/>
                <a:gd name="T53" fmla="*/ 32 h 154"/>
                <a:gd name="T54" fmla="*/ 813 w 1266"/>
                <a:gd name="T55" fmla="*/ 29 h 154"/>
                <a:gd name="T56" fmla="*/ 729 w 1266"/>
                <a:gd name="T57" fmla="*/ 18 h 154"/>
                <a:gd name="T58" fmla="*/ 703 w 1266"/>
                <a:gd name="T59" fmla="*/ 25 h 154"/>
                <a:gd name="T60" fmla="*/ 624 w 1266"/>
                <a:gd name="T61" fmla="*/ 10 h 154"/>
                <a:gd name="T62" fmla="*/ 518 w 1266"/>
                <a:gd name="T63" fmla="*/ 18 h 154"/>
                <a:gd name="T64" fmla="*/ 406 w 1266"/>
                <a:gd name="T65" fmla="*/ 14 h 154"/>
                <a:gd name="T66" fmla="*/ 348 w 1266"/>
                <a:gd name="T67" fmla="*/ 32 h 154"/>
                <a:gd name="T68" fmla="*/ 291 w 1266"/>
                <a:gd name="T69" fmla="*/ 25 h 154"/>
                <a:gd name="T70" fmla="*/ 203 w 1266"/>
                <a:gd name="T71" fmla="*/ 7 h 154"/>
                <a:gd name="T72" fmla="*/ 159 w 1266"/>
                <a:gd name="T73" fmla="*/ 32 h 154"/>
                <a:gd name="T74" fmla="*/ 100 w 1266"/>
                <a:gd name="T75" fmla="*/ 40 h 154"/>
                <a:gd name="T76" fmla="*/ 41 w 1266"/>
                <a:gd name="T77" fmla="*/ 10 h 154"/>
                <a:gd name="T78" fmla="*/ 17 w 1266"/>
                <a:gd name="T79" fmla="*/ 84 h 154"/>
                <a:gd name="T80" fmla="*/ 1191 w 1266"/>
                <a:gd name="T81" fmla="*/ 65 h 154"/>
                <a:gd name="T82" fmla="*/ 230 w 1266"/>
                <a:gd name="T83" fmla="*/ 91 h 154"/>
                <a:gd name="T84" fmla="*/ 417 w 1266"/>
                <a:gd name="T85" fmla="*/ 55 h 154"/>
                <a:gd name="T86" fmla="*/ 394 w 1266"/>
                <a:gd name="T87" fmla="*/ 69 h 154"/>
                <a:gd name="T88" fmla="*/ 364 w 1266"/>
                <a:gd name="T89" fmla="*/ 60 h 154"/>
                <a:gd name="T90" fmla="*/ 475 w 1266"/>
                <a:gd name="T91" fmla="*/ 95 h 154"/>
                <a:gd name="T92" fmla="*/ 546 w 1266"/>
                <a:gd name="T93" fmla="*/ 63 h 154"/>
                <a:gd name="T94" fmla="*/ 609 w 1266"/>
                <a:gd name="T95" fmla="*/ 73 h 154"/>
                <a:gd name="T96" fmla="*/ 1046 w 1266"/>
                <a:gd name="T97" fmla="*/ 43 h 154"/>
                <a:gd name="T98" fmla="*/ 735 w 1266"/>
                <a:gd name="T99" fmla="*/ 69 h 154"/>
                <a:gd name="T100" fmla="*/ 711 w 1266"/>
                <a:gd name="T101" fmla="*/ 69 h 154"/>
                <a:gd name="T102" fmla="*/ 821 w 1266"/>
                <a:gd name="T103" fmla="*/ 76 h 154"/>
                <a:gd name="T104" fmla="*/ 694 w 1266"/>
                <a:gd name="T105" fmla="*/ 54 h 154"/>
                <a:gd name="T106" fmla="*/ 1075 w 1266"/>
                <a:gd name="T107" fmla="*/ 84 h 154"/>
                <a:gd name="T108" fmla="*/ 1054 w 1266"/>
                <a:gd name="T109" fmla="*/ 29 h 154"/>
                <a:gd name="T110" fmla="*/ 1018 w 1266"/>
                <a:gd name="T111" fmla="*/ 43 h 154"/>
                <a:gd name="T112" fmla="*/ 847 w 1266"/>
                <a:gd name="T113" fmla="*/ 26 h 154"/>
                <a:gd name="T114" fmla="*/ 812 w 1266"/>
                <a:gd name="T115" fmla="*/ 39 h 154"/>
                <a:gd name="T116" fmla="*/ 515 w 1266"/>
                <a:gd name="T117" fmla="*/ 25 h 154"/>
                <a:gd name="T118" fmla="*/ 285 w 1266"/>
                <a:gd name="T119" fmla="*/ 32 h 154"/>
                <a:gd name="T120" fmla="*/ 244 w 1266"/>
                <a:gd name="T121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6" h="154">
                  <a:moveTo>
                    <a:pt x="10" y="93"/>
                  </a:moveTo>
                  <a:cubicBezTo>
                    <a:pt x="13" y="94"/>
                    <a:pt x="16" y="95"/>
                    <a:pt x="17" y="97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5"/>
                    <a:pt x="17" y="105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8" y="150"/>
                    <a:pt x="19" y="150"/>
                  </a:cubicBezTo>
                  <a:cubicBezTo>
                    <a:pt x="21" y="150"/>
                    <a:pt x="21" y="154"/>
                    <a:pt x="27" y="153"/>
                  </a:cubicBezTo>
                  <a:cubicBezTo>
                    <a:pt x="28" y="153"/>
                    <a:pt x="33" y="147"/>
                    <a:pt x="35" y="146"/>
                  </a:cubicBezTo>
                  <a:cubicBezTo>
                    <a:pt x="32" y="145"/>
                    <a:pt x="26" y="146"/>
                    <a:pt x="27" y="142"/>
                  </a:cubicBezTo>
                  <a:cubicBezTo>
                    <a:pt x="27" y="142"/>
                    <a:pt x="34" y="143"/>
                    <a:pt x="35" y="142"/>
                  </a:cubicBezTo>
                  <a:cubicBezTo>
                    <a:pt x="39" y="137"/>
                    <a:pt x="27" y="122"/>
                    <a:pt x="35" y="124"/>
                  </a:cubicBezTo>
                  <a:cubicBezTo>
                    <a:pt x="50" y="122"/>
                    <a:pt x="45" y="137"/>
                    <a:pt x="51" y="142"/>
                  </a:cubicBezTo>
                  <a:cubicBezTo>
                    <a:pt x="58" y="140"/>
                    <a:pt x="75" y="147"/>
                    <a:pt x="76" y="139"/>
                  </a:cubicBezTo>
                  <a:cubicBezTo>
                    <a:pt x="67" y="138"/>
                    <a:pt x="67" y="129"/>
                    <a:pt x="63" y="124"/>
                  </a:cubicBezTo>
                  <a:cubicBezTo>
                    <a:pt x="72" y="132"/>
                    <a:pt x="76" y="124"/>
                    <a:pt x="84" y="120"/>
                  </a:cubicBezTo>
                  <a:cubicBezTo>
                    <a:pt x="85" y="115"/>
                    <a:pt x="78" y="109"/>
                    <a:pt x="84" y="109"/>
                  </a:cubicBezTo>
                  <a:cubicBezTo>
                    <a:pt x="90" y="109"/>
                    <a:pt x="86" y="99"/>
                    <a:pt x="92" y="98"/>
                  </a:cubicBezTo>
                  <a:cubicBezTo>
                    <a:pt x="92" y="106"/>
                    <a:pt x="103" y="103"/>
                    <a:pt x="100" y="113"/>
                  </a:cubicBezTo>
                  <a:cubicBezTo>
                    <a:pt x="106" y="114"/>
                    <a:pt x="115" y="112"/>
                    <a:pt x="116" y="117"/>
                  </a:cubicBezTo>
                  <a:cubicBezTo>
                    <a:pt x="111" y="117"/>
                    <a:pt x="112" y="123"/>
                    <a:pt x="112" y="128"/>
                  </a:cubicBezTo>
                  <a:cubicBezTo>
                    <a:pt x="104" y="125"/>
                    <a:pt x="107" y="133"/>
                    <a:pt x="104" y="135"/>
                  </a:cubicBezTo>
                  <a:cubicBezTo>
                    <a:pt x="101" y="138"/>
                    <a:pt x="93" y="135"/>
                    <a:pt x="96" y="142"/>
                  </a:cubicBezTo>
                  <a:cubicBezTo>
                    <a:pt x="109" y="147"/>
                    <a:pt x="106" y="137"/>
                    <a:pt x="112" y="135"/>
                  </a:cubicBezTo>
                  <a:cubicBezTo>
                    <a:pt x="113" y="143"/>
                    <a:pt x="123" y="142"/>
                    <a:pt x="128" y="146"/>
                  </a:cubicBezTo>
                  <a:cubicBezTo>
                    <a:pt x="130" y="140"/>
                    <a:pt x="122" y="137"/>
                    <a:pt x="128" y="135"/>
                  </a:cubicBezTo>
                  <a:cubicBezTo>
                    <a:pt x="135" y="135"/>
                    <a:pt x="131" y="144"/>
                    <a:pt x="140" y="142"/>
                  </a:cubicBezTo>
                  <a:cubicBezTo>
                    <a:pt x="149" y="136"/>
                    <a:pt x="140" y="131"/>
                    <a:pt x="140" y="128"/>
                  </a:cubicBezTo>
                  <a:cubicBezTo>
                    <a:pt x="141" y="127"/>
                    <a:pt x="148" y="125"/>
                    <a:pt x="145" y="120"/>
                  </a:cubicBezTo>
                  <a:cubicBezTo>
                    <a:pt x="143" y="119"/>
                    <a:pt x="135" y="121"/>
                    <a:pt x="136" y="117"/>
                  </a:cubicBezTo>
                  <a:cubicBezTo>
                    <a:pt x="143" y="117"/>
                    <a:pt x="139" y="107"/>
                    <a:pt x="145" y="106"/>
                  </a:cubicBezTo>
                  <a:cubicBezTo>
                    <a:pt x="149" y="108"/>
                    <a:pt x="154" y="110"/>
                    <a:pt x="157" y="113"/>
                  </a:cubicBezTo>
                  <a:cubicBezTo>
                    <a:pt x="141" y="116"/>
                    <a:pt x="154" y="137"/>
                    <a:pt x="161" y="142"/>
                  </a:cubicBezTo>
                  <a:cubicBezTo>
                    <a:pt x="162" y="140"/>
                    <a:pt x="161" y="135"/>
                    <a:pt x="165" y="135"/>
                  </a:cubicBezTo>
                  <a:cubicBezTo>
                    <a:pt x="165" y="130"/>
                    <a:pt x="158" y="132"/>
                    <a:pt x="157" y="128"/>
                  </a:cubicBezTo>
                  <a:cubicBezTo>
                    <a:pt x="168" y="130"/>
                    <a:pt x="154" y="110"/>
                    <a:pt x="165" y="113"/>
                  </a:cubicBezTo>
                  <a:cubicBezTo>
                    <a:pt x="170" y="114"/>
                    <a:pt x="169" y="119"/>
                    <a:pt x="169" y="124"/>
                  </a:cubicBezTo>
                  <a:cubicBezTo>
                    <a:pt x="172" y="125"/>
                    <a:pt x="177" y="124"/>
                    <a:pt x="177" y="128"/>
                  </a:cubicBezTo>
                  <a:cubicBezTo>
                    <a:pt x="189" y="130"/>
                    <a:pt x="189" y="121"/>
                    <a:pt x="201" y="124"/>
                  </a:cubicBezTo>
                  <a:cubicBezTo>
                    <a:pt x="204" y="117"/>
                    <a:pt x="209" y="109"/>
                    <a:pt x="218" y="117"/>
                  </a:cubicBezTo>
                  <a:cubicBezTo>
                    <a:pt x="218" y="112"/>
                    <a:pt x="216" y="109"/>
                    <a:pt x="214" y="106"/>
                  </a:cubicBezTo>
                  <a:cubicBezTo>
                    <a:pt x="219" y="106"/>
                    <a:pt x="223" y="104"/>
                    <a:pt x="226" y="102"/>
                  </a:cubicBezTo>
                  <a:cubicBezTo>
                    <a:pt x="234" y="104"/>
                    <a:pt x="234" y="112"/>
                    <a:pt x="242" y="113"/>
                  </a:cubicBezTo>
                  <a:cubicBezTo>
                    <a:pt x="241" y="113"/>
                    <a:pt x="246" y="106"/>
                    <a:pt x="246" y="106"/>
                  </a:cubicBezTo>
                  <a:cubicBezTo>
                    <a:pt x="247" y="105"/>
                    <a:pt x="253" y="102"/>
                    <a:pt x="254" y="102"/>
                  </a:cubicBezTo>
                  <a:cubicBezTo>
                    <a:pt x="254" y="102"/>
                    <a:pt x="262" y="109"/>
                    <a:pt x="262" y="109"/>
                  </a:cubicBezTo>
                  <a:cubicBezTo>
                    <a:pt x="265" y="110"/>
                    <a:pt x="267" y="109"/>
                    <a:pt x="269" y="109"/>
                  </a:cubicBezTo>
                  <a:cubicBezTo>
                    <a:pt x="272" y="109"/>
                    <a:pt x="276" y="107"/>
                    <a:pt x="279" y="107"/>
                  </a:cubicBezTo>
                  <a:cubicBezTo>
                    <a:pt x="279" y="111"/>
                    <a:pt x="281" y="114"/>
                    <a:pt x="283" y="117"/>
                  </a:cubicBezTo>
                  <a:cubicBezTo>
                    <a:pt x="306" y="119"/>
                    <a:pt x="308" y="119"/>
                    <a:pt x="331" y="117"/>
                  </a:cubicBezTo>
                  <a:cubicBezTo>
                    <a:pt x="329" y="113"/>
                    <a:pt x="329" y="110"/>
                    <a:pt x="330" y="107"/>
                  </a:cubicBezTo>
                  <a:cubicBezTo>
                    <a:pt x="333" y="104"/>
                    <a:pt x="337" y="102"/>
                    <a:pt x="340" y="99"/>
                  </a:cubicBezTo>
                  <a:cubicBezTo>
                    <a:pt x="341" y="99"/>
                    <a:pt x="342" y="99"/>
                    <a:pt x="342" y="99"/>
                  </a:cubicBezTo>
                  <a:cubicBezTo>
                    <a:pt x="352" y="101"/>
                    <a:pt x="338" y="107"/>
                    <a:pt x="341" y="113"/>
                  </a:cubicBezTo>
                  <a:cubicBezTo>
                    <a:pt x="348" y="114"/>
                    <a:pt x="349" y="110"/>
                    <a:pt x="350" y="106"/>
                  </a:cubicBezTo>
                  <a:cubicBezTo>
                    <a:pt x="353" y="106"/>
                    <a:pt x="355" y="106"/>
                    <a:pt x="358" y="106"/>
                  </a:cubicBezTo>
                  <a:cubicBezTo>
                    <a:pt x="360" y="106"/>
                    <a:pt x="363" y="107"/>
                    <a:pt x="368" y="106"/>
                  </a:cubicBezTo>
                  <a:cubicBezTo>
                    <a:pt x="368" y="115"/>
                    <a:pt x="374" y="120"/>
                    <a:pt x="384" y="120"/>
                  </a:cubicBezTo>
                  <a:cubicBezTo>
                    <a:pt x="377" y="109"/>
                    <a:pt x="384" y="109"/>
                    <a:pt x="392" y="105"/>
                  </a:cubicBezTo>
                  <a:cubicBezTo>
                    <a:pt x="399" y="110"/>
                    <a:pt x="406" y="114"/>
                    <a:pt x="419" y="113"/>
                  </a:cubicBezTo>
                  <a:cubicBezTo>
                    <a:pt x="419" y="112"/>
                    <a:pt x="419" y="111"/>
                    <a:pt x="420" y="109"/>
                  </a:cubicBezTo>
                  <a:cubicBezTo>
                    <a:pt x="425" y="109"/>
                    <a:pt x="427" y="105"/>
                    <a:pt x="433" y="106"/>
                  </a:cubicBezTo>
                  <a:cubicBezTo>
                    <a:pt x="434" y="119"/>
                    <a:pt x="444" y="112"/>
                    <a:pt x="452" y="108"/>
                  </a:cubicBezTo>
                  <a:cubicBezTo>
                    <a:pt x="453" y="108"/>
                    <a:pt x="454" y="108"/>
                    <a:pt x="455" y="107"/>
                  </a:cubicBezTo>
                  <a:cubicBezTo>
                    <a:pt x="457" y="106"/>
                    <a:pt x="459" y="105"/>
                    <a:pt x="461" y="106"/>
                  </a:cubicBezTo>
                  <a:cubicBezTo>
                    <a:pt x="465" y="106"/>
                    <a:pt x="468" y="106"/>
                    <a:pt x="471" y="106"/>
                  </a:cubicBezTo>
                  <a:cubicBezTo>
                    <a:pt x="471" y="103"/>
                    <a:pt x="471" y="101"/>
                    <a:pt x="471" y="98"/>
                  </a:cubicBezTo>
                  <a:cubicBezTo>
                    <a:pt x="473" y="100"/>
                    <a:pt x="475" y="101"/>
                    <a:pt x="477" y="103"/>
                  </a:cubicBezTo>
                  <a:cubicBezTo>
                    <a:pt x="477" y="103"/>
                    <a:pt x="477" y="104"/>
                    <a:pt x="478" y="106"/>
                  </a:cubicBezTo>
                  <a:cubicBezTo>
                    <a:pt x="485" y="105"/>
                    <a:pt x="490" y="107"/>
                    <a:pt x="494" y="109"/>
                  </a:cubicBezTo>
                  <a:cubicBezTo>
                    <a:pt x="493" y="96"/>
                    <a:pt x="501" y="105"/>
                    <a:pt x="509" y="106"/>
                  </a:cubicBezTo>
                  <a:cubicBezTo>
                    <a:pt x="510" y="109"/>
                    <a:pt x="511" y="111"/>
                    <a:pt x="512" y="113"/>
                  </a:cubicBezTo>
                  <a:cubicBezTo>
                    <a:pt x="524" y="113"/>
                    <a:pt x="536" y="114"/>
                    <a:pt x="544" y="109"/>
                  </a:cubicBezTo>
                  <a:cubicBezTo>
                    <a:pt x="545" y="109"/>
                    <a:pt x="545" y="109"/>
                    <a:pt x="546" y="109"/>
                  </a:cubicBezTo>
                  <a:cubicBezTo>
                    <a:pt x="546" y="109"/>
                    <a:pt x="546" y="109"/>
                    <a:pt x="547" y="109"/>
                  </a:cubicBezTo>
                  <a:cubicBezTo>
                    <a:pt x="555" y="114"/>
                    <a:pt x="567" y="113"/>
                    <a:pt x="579" y="113"/>
                  </a:cubicBezTo>
                  <a:cubicBezTo>
                    <a:pt x="581" y="111"/>
                    <a:pt x="582" y="109"/>
                    <a:pt x="582" y="106"/>
                  </a:cubicBezTo>
                  <a:cubicBezTo>
                    <a:pt x="591" y="105"/>
                    <a:pt x="598" y="96"/>
                    <a:pt x="597" y="109"/>
                  </a:cubicBezTo>
                  <a:cubicBezTo>
                    <a:pt x="601" y="107"/>
                    <a:pt x="606" y="105"/>
                    <a:pt x="614" y="106"/>
                  </a:cubicBezTo>
                  <a:cubicBezTo>
                    <a:pt x="614" y="104"/>
                    <a:pt x="614" y="103"/>
                    <a:pt x="614" y="103"/>
                  </a:cubicBezTo>
                  <a:cubicBezTo>
                    <a:pt x="616" y="101"/>
                    <a:pt x="618" y="100"/>
                    <a:pt x="620" y="98"/>
                  </a:cubicBezTo>
                  <a:cubicBezTo>
                    <a:pt x="620" y="101"/>
                    <a:pt x="620" y="103"/>
                    <a:pt x="620" y="106"/>
                  </a:cubicBezTo>
                  <a:cubicBezTo>
                    <a:pt x="623" y="106"/>
                    <a:pt x="626" y="106"/>
                    <a:pt x="630" y="106"/>
                  </a:cubicBezTo>
                  <a:cubicBezTo>
                    <a:pt x="632" y="105"/>
                    <a:pt x="634" y="106"/>
                    <a:pt x="636" y="107"/>
                  </a:cubicBezTo>
                  <a:cubicBezTo>
                    <a:pt x="637" y="108"/>
                    <a:pt x="638" y="108"/>
                    <a:pt x="639" y="108"/>
                  </a:cubicBezTo>
                  <a:cubicBezTo>
                    <a:pt x="648" y="112"/>
                    <a:pt x="657" y="119"/>
                    <a:pt x="658" y="106"/>
                  </a:cubicBezTo>
                  <a:cubicBezTo>
                    <a:pt x="664" y="105"/>
                    <a:pt x="666" y="109"/>
                    <a:pt x="671" y="109"/>
                  </a:cubicBezTo>
                  <a:cubicBezTo>
                    <a:pt x="672" y="111"/>
                    <a:pt x="672" y="112"/>
                    <a:pt x="673" y="113"/>
                  </a:cubicBezTo>
                  <a:cubicBezTo>
                    <a:pt x="685" y="114"/>
                    <a:pt x="693" y="110"/>
                    <a:pt x="699" y="105"/>
                  </a:cubicBezTo>
                  <a:cubicBezTo>
                    <a:pt x="707" y="109"/>
                    <a:pt x="714" y="109"/>
                    <a:pt x="707" y="120"/>
                  </a:cubicBezTo>
                  <a:cubicBezTo>
                    <a:pt x="717" y="120"/>
                    <a:pt x="723" y="115"/>
                    <a:pt x="723" y="106"/>
                  </a:cubicBezTo>
                  <a:cubicBezTo>
                    <a:pt x="728" y="107"/>
                    <a:pt x="731" y="106"/>
                    <a:pt x="734" y="106"/>
                  </a:cubicBezTo>
                  <a:cubicBezTo>
                    <a:pt x="736" y="106"/>
                    <a:pt x="738" y="106"/>
                    <a:pt x="742" y="106"/>
                  </a:cubicBezTo>
                  <a:cubicBezTo>
                    <a:pt x="742" y="110"/>
                    <a:pt x="743" y="114"/>
                    <a:pt x="750" y="113"/>
                  </a:cubicBezTo>
                  <a:cubicBezTo>
                    <a:pt x="753" y="107"/>
                    <a:pt x="739" y="101"/>
                    <a:pt x="749" y="99"/>
                  </a:cubicBezTo>
                  <a:cubicBezTo>
                    <a:pt x="750" y="99"/>
                    <a:pt x="750" y="99"/>
                    <a:pt x="751" y="99"/>
                  </a:cubicBezTo>
                  <a:cubicBezTo>
                    <a:pt x="754" y="102"/>
                    <a:pt x="758" y="104"/>
                    <a:pt x="761" y="107"/>
                  </a:cubicBezTo>
                  <a:cubicBezTo>
                    <a:pt x="762" y="110"/>
                    <a:pt x="762" y="113"/>
                    <a:pt x="760" y="117"/>
                  </a:cubicBezTo>
                  <a:cubicBezTo>
                    <a:pt x="783" y="119"/>
                    <a:pt x="785" y="119"/>
                    <a:pt x="808" y="117"/>
                  </a:cubicBezTo>
                  <a:cubicBezTo>
                    <a:pt x="811" y="114"/>
                    <a:pt x="812" y="111"/>
                    <a:pt x="812" y="107"/>
                  </a:cubicBezTo>
                  <a:cubicBezTo>
                    <a:pt x="816" y="107"/>
                    <a:pt x="819" y="109"/>
                    <a:pt x="822" y="109"/>
                  </a:cubicBezTo>
                  <a:cubicBezTo>
                    <a:pt x="824" y="109"/>
                    <a:pt x="826" y="110"/>
                    <a:pt x="829" y="109"/>
                  </a:cubicBezTo>
                  <a:cubicBezTo>
                    <a:pt x="829" y="109"/>
                    <a:pt x="838" y="102"/>
                    <a:pt x="837" y="102"/>
                  </a:cubicBezTo>
                  <a:cubicBezTo>
                    <a:pt x="838" y="102"/>
                    <a:pt x="844" y="105"/>
                    <a:pt x="845" y="106"/>
                  </a:cubicBezTo>
                  <a:cubicBezTo>
                    <a:pt x="845" y="106"/>
                    <a:pt x="850" y="113"/>
                    <a:pt x="849" y="113"/>
                  </a:cubicBezTo>
                  <a:cubicBezTo>
                    <a:pt x="857" y="112"/>
                    <a:pt x="857" y="104"/>
                    <a:pt x="865" y="102"/>
                  </a:cubicBezTo>
                  <a:cubicBezTo>
                    <a:pt x="869" y="104"/>
                    <a:pt x="872" y="106"/>
                    <a:pt x="878" y="106"/>
                  </a:cubicBezTo>
                  <a:cubicBezTo>
                    <a:pt x="875" y="109"/>
                    <a:pt x="873" y="112"/>
                    <a:pt x="873" y="117"/>
                  </a:cubicBezTo>
                  <a:cubicBezTo>
                    <a:pt x="882" y="109"/>
                    <a:pt x="887" y="117"/>
                    <a:pt x="890" y="124"/>
                  </a:cubicBezTo>
                  <a:cubicBezTo>
                    <a:pt x="900" y="123"/>
                    <a:pt x="911" y="122"/>
                    <a:pt x="922" y="121"/>
                  </a:cubicBezTo>
                  <a:cubicBezTo>
                    <a:pt x="922" y="117"/>
                    <a:pt x="923" y="114"/>
                    <a:pt x="926" y="113"/>
                  </a:cubicBezTo>
                  <a:cubicBezTo>
                    <a:pt x="932" y="112"/>
                    <a:pt x="931" y="116"/>
                    <a:pt x="930" y="120"/>
                  </a:cubicBezTo>
                  <a:cubicBezTo>
                    <a:pt x="934" y="120"/>
                    <a:pt x="938" y="119"/>
                    <a:pt x="941" y="119"/>
                  </a:cubicBezTo>
                  <a:cubicBezTo>
                    <a:pt x="941" y="116"/>
                    <a:pt x="939" y="114"/>
                    <a:pt x="934" y="113"/>
                  </a:cubicBezTo>
                  <a:cubicBezTo>
                    <a:pt x="937" y="110"/>
                    <a:pt x="942" y="108"/>
                    <a:pt x="947" y="106"/>
                  </a:cubicBezTo>
                  <a:cubicBezTo>
                    <a:pt x="952" y="107"/>
                    <a:pt x="948" y="117"/>
                    <a:pt x="955" y="117"/>
                  </a:cubicBezTo>
                  <a:cubicBezTo>
                    <a:pt x="955" y="117"/>
                    <a:pt x="955" y="118"/>
                    <a:pt x="954" y="118"/>
                  </a:cubicBezTo>
                  <a:cubicBezTo>
                    <a:pt x="961" y="118"/>
                    <a:pt x="968" y="118"/>
                    <a:pt x="975" y="117"/>
                  </a:cubicBezTo>
                  <a:cubicBezTo>
                    <a:pt x="975" y="117"/>
                    <a:pt x="975" y="117"/>
                    <a:pt x="975" y="117"/>
                  </a:cubicBezTo>
                  <a:cubicBezTo>
                    <a:pt x="976" y="112"/>
                    <a:pt x="985" y="114"/>
                    <a:pt x="991" y="113"/>
                  </a:cubicBezTo>
                  <a:cubicBezTo>
                    <a:pt x="988" y="103"/>
                    <a:pt x="999" y="106"/>
                    <a:pt x="999" y="98"/>
                  </a:cubicBezTo>
                  <a:cubicBezTo>
                    <a:pt x="1005" y="99"/>
                    <a:pt x="1001" y="109"/>
                    <a:pt x="1007" y="109"/>
                  </a:cubicBezTo>
                  <a:cubicBezTo>
                    <a:pt x="1012" y="109"/>
                    <a:pt x="1009" y="112"/>
                    <a:pt x="1008" y="116"/>
                  </a:cubicBezTo>
                  <a:cubicBezTo>
                    <a:pt x="1030" y="115"/>
                    <a:pt x="1052" y="113"/>
                    <a:pt x="1074" y="113"/>
                  </a:cubicBezTo>
                  <a:cubicBezTo>
                    <a:pt x="1074" y="106"/>
                    <a:pt x="1074" y="106"/>
                    <a:pt x="1074" y="106"/>
                  </a:cubicBezTo>
                  <a:cubicBezTo>
                    <a:pt x="1074" y="106"/>
                    <a:pt x="1074" y="106"/>
                    <a:pt x="1075" y="106"/>
                  </a:cubicBezTo>
                  <a:cubicBezTo>
                    <a:pt x="1074" y="105"/>
                    <a:pt x="1074" y="105"/>
                    <a:pt x="1074" y="104"/>
                  </a:cubicBezTo>
                  <a:cubicBezTo>
                    <a:pt x="1074" y="97"/>
                    <a:pt x="1074" y="97"/>
                    <a:pt x="1074" y="97"/>
                  </a:cubicBezTo>
                  <a:cubicBezTo>
                    <a:pt x="1075" y="95"/>
                    <a:pt x="1076" y="95"/>
                    <a:pt x="1077" y="94"/>
                  </a:cubicBezTo>
                  <a:cubicBezTo>
                    <a:pt x="1078" y="94"/>
                    <a:pt x="1077" y="94"/>
                    <a:pt x="1077" y="95"/>
                  </a:cubicBezTo>
                  <a:cubicBezTo>
                    <a:pt x="1082" y="91"/>
                    <a:pt x="1092" y="91"/>
                    <a:pt x="1102" y="91"/>
                  </a:cubicBezTo>
                  <a:cubicBezTo>
                    <a:pt x="1101" y="85"/>
                    <a:pt x="1106" y="73"/>
                    <a:pt x="1094" y="76"/>
                  </a:cubicBezTo>
                  <a:cubicBezTo>
                    <a:pt x="1092" y="69"/>
                    <a:pt x="1096" y="67"/>
                    <a:pt x="1097" y="63"/>
                  </a:cubicBezTo>
                  <a:cubicBezTo>
                    <a:pt x="1098" y="65"/>
                    <a:pt x="1098" y="67"/>
                    <a:pt x="1099" y="69"/>
                  </a:cubicBezTo>
                  <a:cubicBezTo>
                    <a:pt x="1112" y="71"/>
                    <a:pt x="1113" y="62"/>
                    <a:pt x="1127" y="65"/>
                  </a:cubicBezTo>
                  <a:cubicBezTo>
                    <a:pt x="1127" y="60"/>
                    <a:pt x="1130" y="57"/>
                    <a:pt x="1133" y="54"/>
                  </a:cubicBezTo>
                  <a:cubicBezTo>
                    <a:pt x="1132" y="57"/>
                    <a:pt x="1131" y="60"/>
                    <a:pt x="1130" y="65"/>
                  </a:cubicBezTo>
                  <a:cubicBezTo>
                    <a:pt x="1137" y="64"/>
                    <a:pt x="1138" y="68"/>
                    <a:pt x="1138" y="73"/>
                  </a:cubicBezTo>
                  <a:cubicBezTo>
                    <a:pt x="1144" y="76"/>
                    <a:pt x="1154" y="76"/>
                    <a:pt x="1155" y="84"/>
                  </a:cubicBezTo>
                  <a:cubicBezTo>
                    <a:pt x="1155" y="91"/>
                    <a:pt x="1144" y="88"/>
                    <a:pt x="1147" y="98"/>
                  </a:cubicBezTo>
                  <a:cubicBezTo>
                    <a:pt x="1157" y="89"/>
                    <a:pt x="1150" y="106"/>
                    <a:pt x="1158" y="112"/>
                  </a:cubicBezTo>
                  <a:cubicBezTo>
                    <a:pt x="1163" y="112"/>
                    <a:pt x="1167" y="111"/>
                    <a:pt x="1171" y="111"/>
                  </a:cubicBezTo>
                  <a:cubicBezTo>
                    <a:pt x="1171" y="109"/>
                    <a:pt x="1172" y="107"/>
                    <a:pt x="1174" y="105"/>
                  </a:cubicBezTo>
                  <a:cubicBezTo>
                    <a:pt x="1175" y="105"/>
                    <a:pt x="1175" y="106"/>
                    <a:pt x="1176" y="106"/>
                  </a:cubicBezTo>
                  <a:cubicBezTo>
                    <a:pt x="1176" y="100"/>
                    <a:pt x="1177" y="93"/>
                    <a:pt x="1168" y="95"/>
                  </a:cubicBezTo>
                  <a:cubicBezTo>
                    <a:pt x="1168" y="96"/>
                    <a:pt x="1168" y="96"/>
                    <a:pt x="1168" y="97"/>
                  </a:cubicBezTo>
                  <a:cubicBezTo>
                    <a:pt x="1167" y="97"/>
                    <a:pt x="1166" y="96"/>
                    <a:pt x="1167" y="95"/>
                  </a:cubicBezTo>
                  <a:cubicBezTo>
                    <a:pt x="1168" y="93"/>
                    <a:pt x="1168" y="91"/>
                    <a:pt x="1170" y="89"/>
                  </a:cubicBezTo>
                  <a:cubicBezTo>
                    <a:pt x="1175" y="89"/>
                    <a:pt x="1178" y="92"/>
                    <a:pt x="1180" y="87"/>
                  </a:cubicBezTo>
                  <a:cubicBezTo>
                    <a:pt x="1181" y="87"/>
                    <a:pt x="1182" y="87"/>
                    <a:pt x="1183" y="87"/>
                  </a:cubicBezTo>
                  <a:cubicBezTo>
                    <a:pt x="1183" y="82"/>
                    <a:pt x="1183" y="76"/>
                    <a:pt x="1183" y="70"/>
                  </a:cubicBezTo>
                  <a:cubicBezTo>
                    <a:pt x="1183" y="70"/>
                    <a:pt x="1184" y="69"/>
                    <a:pt x="1184" y="69"/>
                  </a:cubicBezTo>
                  <a:cubicBezTo>
                    <a:pt x="1183" y="80"/>
                    <a:pt x="1184" y="89"/>
                    <a:pt x="1196" y="87"/>
                  </a:cubicBezTo>
                  <a:cubicBezTo>
                    <a:pt x="1194" y="79"/>
                    <a:pt x="1195" y="77"/>
                    <a:pt x="1194" y="74"/>
                  </a:cubicBezTo>
                  <a:cubicBezTo>
                    <a:pt x="1203" y="77"/>
                    <a:pt x="1207" y="85"/>
                    <a:pt x="1212" y="91"/>
                  </a:cubicBezTo>
                  <a:cubicBezTo>
                    <a:pt x="1211" y="95"/>
                    <a:pt x="1207" y="94"/>
                    <a:pt x="1203" y="95"/>
                  </a:cubicBezTo>
                  <a:cubicBezTo>
                    <a:pt x="1204" y="99"/>
                    <a:pt x="1211" y="98"/>
                    <a:pt x="1212" y="95"/>
                  </a:cubicBezTo>
                  <a:cubicBezTo>
                    <a:pt x="1219" y="102"/>
                    <a:pt x="1219" y="93"/>
                    <a:pt x="1232" y="95"/>
                  </a:cubicBezTo>
                  <a:cubicBezTo>
                    <a:pt x="1247" y="88"/>
                    <a:pt x="1216" y="95"/>
                    <a:pt x="1220" y="87"/>
                  </a:cubicBezTo>
                  <a:cubicBezTo>
                    <a:pt x="1222" y="83"/>
                    <a:pt x="1228" y="88"/>
                    <a:pt x="1236" y="84"/>
                  </a:cubicBezTo>
                  <a:cubicBezTo>
                    <a:pt x="1238" y="82"/>
                    <a:pt x="1239" y="77"/>
                    <a:pt x="1245" y="76"/>
                  </a:cubicBezTo>
                  <a:cubicBezTo>
                    <a:pt x="1245" y="76"/>
                    <a:pt x="1245" y="76"/>
                    <a:pt x="1245" y="76"/>
                  </a:cubicBezTo>
                  <a:cubicBezTo>
                    <a:pt x="1251" y="81"/>
                    <a:pt x="1262" y="89"/>
                    <a:pt x="1266" y="76"/>
                  </a:cubicBezTo>
                  <a:cubicBezTo>
                    <a:pt x="1262" y="74"/>
                    <a:pt x="1257" y="70"/>
                    <a:pt x="1252" y="70"/>
                  </a:cubicBezTo>
                  <a:cubicBezTo>
                    <a:pt x="1253" y="67"/>
                    <a:pt x="1253" y="64"/>
                    <a:pt x="1252" y="62"/>
                  </a:cubicBezTo>
                  <a:cubicBezTo>
                    <a:pt x="1251" y="58"/>
                    <a:pt x="1245" y="57"/>
                    <a:pt x="1244" y="54"/>
                  </a:cubicBezTo>
                  <a:cubicBezTo>
                    <a:pt x="1243" y="51"/>
                    <a:pt x="1244" y="47"/>
                    <a:pt x="1244" y="43"/>
                  </a:cubicBezTo>
                  <a:cubicBezTo>
                    <a:pt x="1248" y="42"/>
                    <a:pt x="1254" y="42"/>
                    <a:pt x="1253" y="36"/>
                  </a:cubicBezTo>
                  <a:cubicBezTo>
                    <a:pt x="1248" y="34"/>
                    <a:pt x="1243" y="32"/>
                    <a:pt x="1237" y="31"/>
                  </a:cubicBezTo>
                  <a:cubicBezTo>
                    <a:pt x="1239" y="28"/>
                    <a:pt x="1241" y="26"/>
                    <a:pt x="1240" y="25"/>
                  </a:cubicBezTo>
                  <a:cubicBezTo>
                    <a:pt x="1246" y="27"/>
                    <a:pt x="1243" y="37"/>
                    <a:pt x="1256" y="32"/>
                  </a:cubicBezTo>
                  <a:cubicBezTo>
                    <a:pt x="1255" y="28"/>
                    <a:pt x="1248" y="27"/>
                    <a:pt x="1248" y="21"/>
                  </a:cubicBezTo>
                  <a:cubicBezTo>
                    <a:pt x="1248" y="16"/>
                    <a:pt x="1235" y="20"/>
                    <a:pt x="1236" y="7"/>
                  </a:cubicBezTo>
                  <a:cubicBezTo>
                    <a:pt x="1232" y="11"/>
                    <a:pt x="1221" y="8"/>
                    <a:pt x="1224" y="18"/>
                  </a:cubicBezTo>
                  <a:cubicBezTo>
                    <a:pt x="1212" y="15"/>
                    <a:pt x="1228" y="10"/>
                    <a:pt x="1224" y="3"/>
                  </a:cubicBezTo>
                  <a:cubicBezTo>
                    <a:pt x="1213" y="0"/>
                    <a:pt x="1205" y="17"/>
                    <a:pt x="1199" y="7"/>
                  </a:cubicBezTo>
                  <a:cubicBezTo>
                    <a:pt x="1191" y="11"/>
                    <a:pt x="1190" y="23"/>
                    <a:pt x="1183" y="29"/>
                  </a:cubicBezTo>
                  <a:cubicBezTo>
                    <a:pt x="1183" y="31"/>
                    <a:pt x="1186" y="32"/>
                    <a:pt x="1190" y="32"/>
                  </a:cubicBezTo>
                  <a:cubicBezTo>
                    <a:pt x="1188" y="32"/>
                    <a:pt x="1186" y="32"/>
                    <a:pt x="1184" y="32"/>
                  </a:cubicBezTo>
                  <a:cubicBezTo>
                    <a:pt x="1182" y="35"/>
                    <a:pt x="1181" y="38"/>
                    <a:pt x="1180" y="41"/>
                  </a:cubicBezTo>
                  <a:cubicBezTo>
                    <a:pt x="1179" y="41"/>
                    <a:pt x="1179" y="40"/>
                    <a:pt x="1179" y="40"/>
                  </a:cubicBezTo>
                  <a:cubicBezTo>
                    <a:pt x="1177" y="40"/>
                    <a:pt x="1176" y="40"/>
                    <a:pt x="1174" y="40"/>
                  </a:cubicBezTo>
                  <a:cubicBezTo>
                    <a:pt x="1175" y="38"/>
                    <a:pt x="1176" y="36"/>
                    <a:pt x="1176" y="32"/>
                  </a:cubicBezTo>
                  <a:cubicBezTo>
                    <a:pt x="1174" y="32"/>
                    <a:pt x="1171" y="32"/>
                    <a:pt x="1169" y="32"/>
                  </a:cubicBezTo>
                  <a:cubicBezTo>
                    <a:pt x="1169" y="26"/>
                    <a:pt x="1167" y="21"/>
                    <a:pt x="1175" y="14"/>
                  </a:cubicBezTo>
                  <a:cubicBezTo>
                    <a:pt x="1172" y="6"/>
                    <a:pt x="1158" y="0"/>
                    <a:pt x="1151" y="7"/>
                  </a:cubicBezTo>
                  <a:cubicBezTo>
                    <a:pt x="1148" y="17"/>
                    <a:pt x="1159" y="14"/>
                    <a:pt x="1163" y="18"/>
                  </a:cubicBezTo>
                  <a:cubicBezTo>
                    <a:pt x="1162" y="19"/>
                    <a:pt x="1163" y="22"/>
                    <a:pt x="1163" y="24"/>
                  </a:cubicBezTo>
                  <a:cubicBezTo>
                    <a:pt x="1161" y="26"/>
                    <a:pt x="1157" y="19"/>
                    <a:pt x="1152" y="25"/>
                  </a:cubicBezTo>
                  <a:cubicBezTo>
                    <a:pt x="1152" y="21"/>
                    <a:pt x="1151" y="17"/>
                    <a:pt x="1142" y="18"/>
                  </a:cubicBezTo>
                  <a:cubicBezTo>
                    <a:pt x="1143" y="27"/>
                    <a:pt x="1150" y="29"/>
                    <a:pt x="1138" y="32"/>
                  </a:cubicBezTo>
                  <a:cubicBezTo>
                    <a:pt x="1131" y="33"/>
                    <a:pt x="1138" y="24"/>
                    <a:pt x="1138" y="25"/>
                  </a:cubicBezTo>
                  <a:cubicBezTo>
                    <a:pt x="1138" y="23"/>
                    <a:pt x="1137" y="22"/>
                    <a:pt x="1135" y="22"/>
                  </a:cubicBezTo>
                  <a:cubicBezTo>
                    <a:pt x="1136" y="21"/>
                    <a:pt x="1136" y="19"/>
                    <a:pt x="1136" y="18"/>
                  </a:cubicBezTo>
                  <a:cubicBezTo>
                    <a:pt x="1130" y="18"/>
                    <a:pt x="1127" y="16"/>
                    <a:pt x="1123" y="14"/>
                  </a:cubicBezTo>
                  <a:cubicBezTo>
                    <a:pt x="1123" y="16"/>
                    <a:pt x="1122" y="17"/>
                    <a:pt x="1121" y="19"/>
                  </a:cubicBezTo>
                  <a:cubicBezTo>
                    <a:pt x="1120" y="18"/>
                    <a:pt x="1119" y="18"/>
                    <a:pt x="1118" y="18"/>
                  </a:cubicBezTo>
                  <a:cubicBezTo>
                    <a:pt x="1117" y="20"/>
                    <a:pt x="1118" y="21"/>
                    <a:pt x="1118" y="22"/>
                  </a:cubicBezTo>
                  <a:cubicBezTo>
                    <a:pt x="1117" y="25"/>
                    <a:pt x="1115" y="28"/>
                    <a:pt x="1115" y="32"/>
                  </a:cubicBezTo>
                  <a:cubicBezTo>
                    <a:pt x="1120" y="32"/>
                    <a:pt x="1123" y="33"/>
                    <a:pt x="1126" y="34"/>
                  </a:cubicBezTo>
                  <a:cubicBezTo>
                    <a:pt x="1127" y="35"/>
                    <a:pt x="1127" y="37"/>
                    <a:pt x="1126" y="40"/>
                  </a:cubicBezTo>
                  <a:cubicBezTo>
                    <a:pt x="1126" y="40"/>
                    <a:pt x="1126" y="40"/>
                    <a:pt x="1126" y="40"/>
                  </a:cubicBezTo>
                  <a:cubicBezTo>
                    <a:pt x="1117" y="41"/>
                    <a:pt x="1113" y="45"/>
                    <a:pt x="1107" y="36"/>
                  </a:cubicBezTo>
                  <a:cubicBezTo>
                    <a:pt x="1107" y="30"/>
                    <a:pt x="1108" y="25"/>
                    <a:pt x="1111" y="21"/>
                  </a:cubicBezTo>
                  <a:cubicBezTo>
                    <a:pt x="1117" y="22"/>
                    <a:pt x="1114" y="11"/>
                    <a:pt x="1111" y="18"/>
                  </a:cubicBezTo>
                  <a:cubicBezTo>
                    <a:pt x="1108" y="28"/>
                    <a:pt x="1105" y="22"/>
                    <a:pt x="1095" y="21"/>
                  </a:cubicBezTo>
                  <a:cubicBezTo>
                    <a:pt x="1095" y="20"/>
                    <a:pt x="1094" y="19"/>
                    <a:pt x="1094" y="18"/>
                  </a:cubicBezTo>
                  <a:cubicBezTo>
                    <a:pt x="1079" y="14"/>
                    <a:pt x="1081" y="25"/>
                    <a:pt x="1071" y="25"/>
                  </a:cubicBezTo>
                  <a:cubicBezTo>
                    <a:pt x="1070" y="19"/>
                    <a:pt x="1056" y="17"/>
                    <a:pt x="1067" y="14"/>
                  </a:cubicBezTo>
                  <a:cubicBezTo>
                    <a:pt x="1067" y="18"/>
                    <a:pt x="1072" y="17"/>
                    <a:pt x="1071" y="10"/>
                  </a:cubicBezTo>
                  <a:cubicBezTo>
                    <a:pt x="1064" y="10"/>
                    <a:pt x="1057" y="10"/>
                    <a:pt x="1050" y="10"/>
                  </a:cubicBezTo>
                  <a:cubicBezTo>
                    <a:pt x="1049" y="16"/>
                    <a:pt x="1046" y="20"/>
                    <a:pt x="1044" y="24"/>
                  </a:cubicBezTo>
                  <a:cubicBezTo>
                    <a:pt x="1041" y="20"/>
                    <a:pt x="1038" y="16"/>
                    <a:pt x="1037" y="10"/>
                  </a:cubicBezTo>
                  <a:cubicBezTo>
                    <a:pt x="1030" y="10"/>
                    <a:pt x="1023" y="10"/>
                    <a:pt x="1017" y="10"/>
                  </a:cubicBezTo>
                  <a:cubicBezTo>
                    <a:pt x="1015" y="17"/>
                    <a:pt x="1020" y="18"/>
                    <a:pt x="1021" y="14"/>
                  </a:cubicBezTo>
                  <a:cubicBezTo>
                    <a:pt x="1031" y="17"/>
                    <a:pt x="1017" y="19"/>
                    <a:pt x="1016" y="25"/>
                  </a:cubicBezTo>
                  <a:cubicBezTo>
                    <a:pt x="1006" y="25"/>
                    <a:pt x="1008" y="14"/>
                    <a:pt x="993" y="18"/>
                  </a:cubicBezTo>
                  <a:cubicBezTo>
                    <a:pt x="993" y="19"/>
                    <a:pt x="992" y="20"/>
                    <a:pt x="992" y="21"/>
                  </a:cubicBezTo>
                  <a:cubicBezTo>
                    <a:pt x="982" y="22"/>
                    <a:pt x="979" y="28"/>
                    <a:pt x="976" y="18"/>
                  </a:cubicBezTo>
                  <a:cubicBezTo>
                    <a:pt x="973" y="11"/>
                    <a:pt x="970" y="22"/>
                    <a:pt x="976" y="21"/>
                  </a:cubicBezTo>
                  <a:cubicBezTo>
                    <a:pt x="978" y="24"/>
                    <a:pt x="979" y="28"/>
                    <a:pt x="980" y="32"/>
                  </a:cubicBezTo>
                  <a:cubicBezTo>
                    <a:pt x="977" y="32"/>
                    <a:pt x="975" y="32"/>
                    <a:pt x="972" y="32"/>
                  </a:cubicBezTo>
                  <a:cubicBezTo>
                    <a:pt x="972" y="28"/>
                    <a:pt x="971" y="25"/>
                    <a:pt x="969" y="22"/>
                  </a:cubicBezTo>
                  <a:cubicBezTo>
                    <a:pt x="969" y="21"/>
                    <a:pt x="970" y="20"/>
                    <a:pt x="969" y="18"/>
                  </a:cubicBezTo>
                  <a:cubicBezTo>
                    <a:pt x="968" y="18"/>
                    <a:pt x="967" y="18"/>
                    <a:pt x="966" y="19"/>
                  </a:cubicBezTo>
                  <a:cubicBezTo>
                    <a:pt x="965" y="17"/>
                    <a:pt x="964" y="16"/>
                    <a:pt x="964" y="14"/>
                  </a:cubicBezTo>
                  <a:cubicBezTo>
                    <a:pt x="961" y="16"/>
                    <a:pt x="957" y="18"/>
                    <a:pt x="952" y="18"/>
                  </a:cubicBezTo>
                  <a:cubicBezTo>
                    <a:pt x="951" y="19"/>
                    <a:pt x="951" y="21"/>
                    <a:pt x="952" y="22"/>
                  </a:cubicBezTo>
                  <a:cubicBezTo>
                    <a:pt x="951" y="22"/>
                    <a:pt x="950" y="23"/>
                    <a:pt x="949" y="25"/>
                  </a:cubicBezTo>
                  <a:cubicBezTo>
                    <a:pt x="949" y="24"/>
                    <a:pt x="954" y="30"/>
                    <a:pt x="951" y="31"/>
                  </a:cubicBezTo>
                  <a:cubicBezTo>
                    <a:pt x="949" y="31"/>
                    <a:pt x="947" y="30"/>
                    <a:pt x="947" y="29"/>
                  </a:cubicBezTo>
                  <a:cubicBezTo>
                    <a:pt x="946" y="29"/>
                    <a:pt x="945" y="30"/>
                    <a:pt x="944" y="30"/>
                  </a:cubicBezTo>
                  <a:cubicBezTo>
                    <a:pt x="940" y="28"/>
                    <a:pt x="944" y="25"/>
                    <a:pt x="945" y="18"/>
                  </a:cubicBezTo>
                  <a:cubicBezTo>
                    <a:pt x="936" y="17"/>
                    <a:pt x="935" y="21"/>
                    <a:pt x="935" y="25"/>
                  </a:cubicBezTo>
                  <a:cubicBezTo>
                    <a:pt x="930" y="19"/>
                    <a:pt x="927" y="26"/>
                    <a:pt x="924" y="24"/>
                  </a:cubicBezTo>
                  <a:cubicBezTo>
                    <a:pt x="924" y="22"/>
                    <a:pt x="925" y="19"/>
                    <a:pt x="924" y="18"/>
                  </a:cubicBezTo>
                  <a:cubicBezTo>
                    <a:pt x="928" y="14"/>
                    <a:pt x="939" y="17"/>
                    <a:pt x="937" y="7"/>
                  </a:cubicBezTo>
                  <a:cubicBezTo>
                    <a:pt x="929" y="0"/>
                    <a:pt x="915" y="6"/>
                    <a:pt x="912" y="14"/>
                  </a:cubicBezTo>
                  <a:cubicBezTo>
                    <a:pt x="920" y="21"/>
                    <a:pt x="918" y="26"/>
                    <a:pt x="918" y="32"/>
                  </a:cubicBezTo>
                  <a:cubicBezTo>
                    <a:pt x="916" y="32"/>
                    <a:pt x="913" y="32"/>
                    <a:pt x="911" y="32"/>
                  </a:cubicBezTo>
                  <a:cubicBezTo>
                    <a:pt x="911" y="34"/>
                    <a:pt x="911" y="35"/>
                    <a:pt x="911" y="36"/>
                  </a:cubicBezTo>
                  <a:cubicBezTo>
                    <a:pt x="909" y="36"/>
                    <a:pt x="906" y="36"/>
                    <a:pt x="904" y="35"/>
                  </a:cubicBezTo>
                  <a:cubicBezTo>
                    <a:pt x="904" y="34"/>
                    <a:pt x="904" y="33"/>
                    <a:pt x="903" y="32"/>
                  </a:cubicBezTo>
                  <a:cubicBezTo>
                    <a:pt x="901" y="32"/>
                    <a:pt x="899" y="32"/>
                    <a:pt x="898" y="32"/>
                  </a:cubicBezTo>
                  <a:cubicBezTo>
                    <a:pt x="901" y="32"/>
                    <a:pt x="904" y="31"/>
                    <a:pt x="904" y="29"/>
                  </a:cubicBezTo>
                  <a:cubicBezTo>
                    <a:pt x="897" y="23"/>
                    <a:pt x="897" y="11"/>
                    <a:pt x="888" y="7"/>
                  </a:cubicBezTo>
                  <a:cubicBezTo>
                    <a:pt x="882" y="17"/>
                    <a:pt x="874" y="0"/>
                    <a:pt x="863" y="3"/>
                  </a:cubicBezTo>
                  <a:cubicBezTo>
                    <a:pt x="860" y="10"/>
                    <a:pt x="876" y="15"/>
                    <a:pt x="863" y="18"/>
                  </a:cubicBezTo>
                  <a:cubicBezTo>
                    <a:pt x="866" y="8"/>
                    <a:pt x="855" y="11"/>
                    <a:pt x="851" y="7"/>
                  </a:cubicBezTo>
                  <a:cubicBezTo>
                    <a:pt x="852" y="20"/>
                    <a:pt x="839" y="16"/>
                    <a:pt x="839" y="21"/>
                  </a:cubicBezTo>
                  <a:cubicBezTo>
                    <a:pt x="839" y="22"/>
                    <a:pt x="839" y="23"/>
                    <a:pt x="838" y="24"/>
                  </a:cubicBezTo>
                  <a:cubicBezTo>
                    <a:pt x="831" y="26"/>
                    <a:pt x="823" y="29"/>
                    <a:pt x="813" y="29"/>
                  </a:cubicBezTo>
                  <a:cubicBezTo>
                    <a:pt x="811" y="25"/>
                    <a:pt x="811" y="19"/>
                    <a:pt x="802" y="21"/>
                  </a:cubicBezTo>
                  <a:cubicBezTo>
                    <a:pt x="802" y="23"/>
                    <a:pt x="801" y="25"/>
                    <a:pt x="801" y="26"/>
                  </a:cubicBezTo>
                  <a:cubicBezTo>
                    <a:pt x="801" y="26"/>
                    <a:pt x="800" y="25"/>
                    <a:pt x="800" y="25"/>
                  </a:cubicBezTo>
                  <a:cubicBezTo>
                    <a:pt x="793" y="25"/>
                    <a:pt x="787" y="23"/>
                    <a:pt x="784" y="18"/>
                  </a:cubicBezTo>
                  <a:cubicBezTo>
                    <a:pt x="781" y="17"/>
                    <a:pt x="777" y="29"/>
                    <a:pt x="774" y="25"/>
                  </a:cubicBezTo>
                  <a:cubicBezTo>
                    <a:pt x="773" y="19"/>
                    <a:pt x="773" y="12"/>
                    <a:pt x="766" y="10"/>
                  </a:cubicBezTo>
                  <a:cubicBezTo>
                    <a:pt x="764" y="15"/>
                    <a:pt x="762" y="19"/>
                    <a:pt x="758" y="21"/>
                  </a:cubicBezTo>
                  <a:cubicBezTo>
                    <a:pt x="758" y="15"/>
                    <a:pt x="757" y="10"/>
                    <a:pt x="754" y="7"/>
                  </a:cubicBezTo>
                  <a:cubicBezTo>
                    <a:pt x="745" y="10"/>
                    <a:pt x="732" y="9"/>
                    <a:pt x="729" y="18"/>
                  </a:cubicBezTo>
                  <a:cubicBezTo>
                    <a:pt x="735" y="23"/>
                    <a:pt x="751" y="18"/>
                    <a:pt x="746" y="32"/>
                  </a:cubicBezTo>
                  <a:cubicBezTo>
                    <a:pt x="745" y="33"/>
                    <a:pt x="744" y="32"/>
                    <a:pt x="744" y="33"/>
                  </a:cubicBezTo>
                  <a:cubicBezTo>
                    <a:pt x="744" y="33"/>
                    <a:pt x="744" y="32"/>
                    <a:pt x="743" y="32"/>
                  </a:cubicBezTo>
                  <a:cubicBezTo>
                    <a:pt x="740" y="29"/>
                    <a:pt x="732" y="30"/>
                    <a:pt x="731" y="25"/>
                  </a:cubicBezTo>
                  <a:cubicBezTo>
                    <a:pt x="731" y="25"/>
                    <a:pt x="731" y="25"/>
                    <a:pt x="730" y="26"/>
                  </a:cubicBezTo>
                  <a:cubicBezTo>
                    <a:pt x="729" y="21"/>
                    <a:pt x="728" y="15"/>
                    <a:pt x="721" y="14"/>
                  </a:cubicBezTo>
                  <a:cubicBezTo>
                    <a:pt x="719" y="18"/>
                    <a:pt x="717" y="22"/>
                    <a:pt x="713" y="25"/>
                  </a:cubicBezTo>
                  <a:cubicBezTo>
                    <a:pt x="712" y="28"/>
                    <a:pt x="714" y="32"/>
                    <a:pt x="716" y="35"/>
                  </a:cubicBezTo>
                  <a:cubicBezTo>
                    <a:pt x="710" y="33"/>
                    <a:pt x="705" y="30"/>
                    <a:pt x="703" y="25"/>
                  </a:cubicBezTo>
                  <a:cubicBezTo>
                    <a:pt x="701" y="24"/>
                    <a:pt x="700" y="26"/>
                    <a:pt x="700" y="28"/>
                  </a:cubicBezTo>
                  <a:cubicBezTo>
                    <a:pt x="698" y="26"/>
                    <a:pt x="695" y="23"/>
                    <a:pt x="693" y="21"/>
                  </a:cubicBezTo>
                  <a:cubicBezTo>
                    <a:pt x="692" y="17"/>
                    <a:pt x="688" y="16"/>
                    <a:pt x="685" y="14"/>
                  </a:cubicBezTo>
                  <a:cubicBezTo>
                    <a:pt x="679" y="19"/>
                    <a:pt x="668" y="18"/>
                    <a:pt x="665" y="25"/>
                  </a:cubicBezTo>
                  <a:cubicBezTo>
                    <a:pt x="661" y="24"/>
                    <a:pt x="659" y="27"/>
                    <a:pt x="657" y="28"/>
                  </a:cubicBezTo>
                  <a:cubicBezTo>
                    <a:pt x="654" y="23"/>
                    <a:pt x="651" y="19"/>
                    <a:pt x="652" y="10"/>
                  </a:cubicBezTo>
                  <a:cubicBezTo>
                    <a:pt x="643" y="15"/>
                    <a:pt x="637" y="1"/>
                    <a:pt x="636" y="10"/>
                  </a:cubicBezTo>
                  <a:cubicBezTo>
                    <a:pt x="642" y="11"/>
                    <a:pt x="637" y="16"/>
                    <a:pt x="632" y="18"/>
                  </a:cubicBezTo>
                  <a:cubicBezTo>
                    <a:pt x="627" y="18"/>
                    <a:pt x="628" y="11"/>
                    <a:pt x="624" y="10"/>
                  </a:cubicBezTo>
                  <a:cubicBezTo>
                    <a:pt x="623" y="17"/>
                    <a:pt x="617" y="19"/>
                    <a:pt x="608" y="18"/>
                  </a:cubicBezTo>
                  <a:cubicBezTo>
                    <a:pt x="606" y="18"/>
                    <a:pt x="605" y="20"/>
                    <a:pt x="605" y="21"/>
                  </a:cubicBezTo>
                  <a:cubicBezTo>
                    <a:pt x="590" y="24"/>
                    <a:pt x="588" y="15"/>
                    <a:pt x="573" y="18"/>
                  </a:cubicBezTo>
                  <a:cubicBezTo>
                    <a:pt x="574" y="19"/>
                    <a:pt x="574" y="19"/>
                    <a:pt x="575" y="20"/>
                  </a:cubicBezTo>
                  <a:cubicBezTo>
                    <a:pt x="564" y="17"/>
                    <a:pt x="559" y="23"/>
                    <a:pt x="547" y="25"/>
                  </a:cubicBezTo>
                  <a:cubicBezTo>
                    <a:pt x="547" y="27"/>
                    <a:pt x="546" y="28"/>
                    <a:pt x="546" y="29"/>
                  </a:cubicBezTo>
                  <a:cubicBezTo>
                    <a:pt x="545" y="28"/>
                    <a:pt x="545" y="27"/>
                    <a:pt x="544" y="25"/>
                  </a:cubicBezTo>
                  <a:cubicBezTo>
                    <a:pt x="532" y="23"/>
                    <a:pt x="527" y="17"/>
                    <a:pt x="517" y="20"/>
                  </a:cubicBezTo>
                  <a:cubicBezTo>
                    <a:pt x="517" y="19"/>
                    <a:pt x="517" y="19"/>
                    <a:pt x="518" y="18"/>
                  </a:cubicBezTo>
                  <a:cubicBezTo>
                    <a:pt x="503" y="15"/>
                    <a:pt x="501" y="24"/>
                    <a:pt x="486" y="21"/>
                  </a:cubicBezTo>
                  <a:cubicBezTo>
                    <a:pt x="486" y="20"/>
                    <a:pt x="485" y="18"/>
                    <a:pt x="484" y="18"/>
                  </a:cubicBezTo>
                  <a:cubicBezTo>
                    <a:pt x="474" y="19"/>
                    <a:pt x="468" y="17"/>
                    <a:pt x="467" y="10"/>
                  </a:cubicBezTo>
                  <a:cubicBezTo>
                    <a:pt x="463" y="11"/>
                    <a:pt x="465" y="18"/>
                    <a:pt x="459" y="18"/>
                  </a:cubicBezTo>
                  <a:cubicBezTo>
                    <a:pt x="455" y="16"/>
                    <a:pt x="449" y="11"/>
                    <a:pt x="455" y="10"/>
                  </a:cubicBezTo>
                  <a:cubicBezTo>
                    <a:pt x="454" y="1"/>
                    <a:pt x="448" y="15"/>
                    <a:pt x="439" y="10"/>
                  </a:cubicBezTo>
                  <a:cubicBezTo>
                    <a:pt x="440" y="19"/>
                    <a:pt x="437" y="23"/>
                    <a:pt x="435" y="28"/>
                  </a:cubicBezTo>
                  <a:cubicBezTo>
                    <a:pt x="432" y="27"/>
                    <a:pt x="430" y="24"/>
                    <a:pt x="426" y="25"/>
                  </a:cubicBezTo>
                  <a:cubicBezTo>
                    <a:pt x="423" y="18"/>
                    <a:pt x="412" y="19"/>
                    <a:pt x="406" y="14"/>
                  </a:cubicBezTo>
                  <a:cubicBezTo>
                    <a:pt x="403" y="16"/>
                    <a:pt x="399" y="17"/>
                    <a:pt x="398" y="21"/>
                  </a:cubicBezTo>
                  <a:cubicBezTo>
                    <a:pt x="396" y="23"/>
                    <a:pt x="393" y="26"/>
                    <a:pt x="391" y="28"/>
                  </a:cubicBezTo>
                  <a:cubicBezTo>
                    <a:pt x="391" y="26"/>
                    <a:pt x="391" y="24"/>
                    <a:pt x="388" y="25"/>
                  </a:cubicBezTo>
                  <a:cubicBezTo>
                    <a:pt x="386" y="30"/>
                    <a:pt x="381" y="33"/>
                    <a:pt x="375" y="35"/>
                  </a:cubicBezTo>
                  <a:cubicBezTo>
                    <a:pt x="377" y="32"/>
                    <a:pt x="379" y="28"/>
                    <a:pt x="378" y="25"/>
                  </a:cubicBezTo>
                  <a:cubicBezTo>
                    <a:pt x="374" y="22"/>
                    <a:pt x="372" y="18"/>
                    <a:pt x="370" y="14"/>
                  </a:cubicBezTo>
                  <a:cubicBezTo>
                    <a:pt x="363" y="15"/>
                    <a:pt x="363" y="21"/>
                    <a:pt x="361" y="26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59" y="30"/>
                    <a:pt x="351" y="29"/>
                    <a:pt x="348" y="32"/>
                  </a:cubicBezTo>
                  <a:cubicBezTo>
                    <a:pt x="348" y="32"/>
                    <a:pt x="348" y="33"/>
                    <a:pt x="347" y="33"/>
                  </a:cubicBezTo>
                  <a:cubicBezTo>
                    <a:pt x="347" y="32"/>
                    <a:pt x="346" y="33"/>
                    <a:pt x="345" y="32"/>
                  </a:cubicBezTo>
                  <a:cubicBezTo>
                    <a:pt x="340" y="18"/>
                    <a:pt x="357" y="23"/>
                    <a:pt x="362" y="18"/>
                  </a:cubicBezTo>
                  <a:cubicBezTo>
                    <a:pt x="359" y="9"/>
                    <a:pt x="346" y="10"/>
                    <a:pt x="337" y="7"/>
                  </a:cubicBezTo>
                  <a:cubicBezTo>
                    <a:pt x="334" y="10"/>
                    <a:pt x="333" y="15"/>
                    <a:pt x="333" y="21"/>
                  </a:cubicBezTo>
                  <a:cubicBezTo>
                    <a:pt x="329" y="19"/>
                    <a:pt x="327" y="15"/>
                    <a:pt x="325" y="10"/>
                  </a:cubicBezTo>
                  <a:cubicBezTo>
                    <a:pt x="318" y="12"/>
                    <a:pt x="318" y="19"/>
                    <a:pt x="317" y="25"/>
                  </a:cubicBezTo>
                  <a:cubicBezTo>
                    <a:pt x="314" y="29"/>
                    <a:pt x="311" y="17"/>
                    <a:pt x="307" y="18"/>
                  </a:cubicBezTo>
                  <a:cubicBezTo>
                    <a:pt x="304" y="23"/>
                    <a:pt x="298" y="25"/>
                    <a:pt x="291" y="25"/>
                  </a:cubicBezTo>
                  <a:cubicBezTo>
                    <a:pt x="291" y="25"/>
                    <a:pt x="290" y="26"/>
                    <a:pt x="290" y="26"/>
                  </a:cubicBezTo>
                  <a:cubicBezTo>
                    <a:pt x="290" y="25"/>
                    <a:pt x="289" y="23"/>
                    <a:pt x="289" y="21"/>
                  </a:cubicBezTo>
                  <a:cubicBezTo>
                    <a:pt x="280" y="19"/>
                    <a:pt x="280" y="25"/>
                    <a:pt x="278" y="29"/>
                  </a:cubicBezTo>
                  <a:cubicBezTo>
                    <a:pt x="268" y="29"/>
                    <a:pt x="261" y="26"/>
                    <a:pt x="253" y="24"/>
                  </a:cubicBezTo>
                  <a:cubicBezTo>
                    <a:pt x="253" y="23"/>
                    <a:pt x="252" y="22"/>
                    <a:pt x="252" y="21"/>
                  </a:cubicBezTo>
                  <a:cubicBezTo>
                    <a:pt x="252" y="16"/>
                    <a:pt x="239" y="20"/>
                    <a:pt x="240" y="7"/>
                  </a:cubicBezTo>
                  <a:cubicBezTo>
                    <a:pt x="236" y="11"/>
                    <a:pt x="225" y="8"/>
                    <a:pt x="228" y="18"/>
                  </a:cubicBezTo>
                  <a:cubicBezTo>
                    <a:pt x="216" y="15"/>
                    <a:pt x="232" y="10"/>
                    <a:pt x="228" y="3"/>
                  </a:cubicBezTo>
                  <a:cubicBezTo>
                    <a:pt x="217" y="0"/>
                    <a:pt x="209" y="17"/>
                    <a:pt x="203" y="7"/>
                  </a:cubicBezTo>
                  <a:cubicBezTo>
                    <a:pt x="195" y="11"/>
                    <a:pt x="194" y="23"/>
                    <a:pt x="187" y="29"/>
                  </a:cubicBezTo>
                  <a:cubicBezTo>
                    <a:pt x="188" y="33"/>
                    <a:pt x="193" y="32"/>
                    <a:pt x="198" y="32"/>
                  </a:cubicBezTo>
                  <a:cubicBezTo>
                    <a:pt x="191" y="34"/>
                    <a:pt x="186" y="37"/>
                    <a:pt x="177" y="36"/>
                  </a:cubicBezTo>
                  <a:cubicBezTo>
                    <a:pt x="177" y="37"/>
                    <a:pt x="177" y="39"/>
                    <a:pt x="176" y="40"/>
                  </a:cubicBezTo>
                  <a:cubicBezTo>
                    <a:pt x="175" y="40"/>
                    <a:pt x="173" y="40"/>
                    <a:pt x="171" y="40"/>
                  </a:cubicBezTo>
                  <a:cubicBezTo>
                    <a:pt x="176" y="28"/>
                    <a:pt x="169" y="24"/>
                    <a:pt x="179" y="14"/>
                  </a:cubicBezTo>
                  <a:cubicBezTo>
                    <a:pt x="176" y="6"/>
                    <a:pt x="162" y="0"/>
                    <a:pt x="155" y="7"/>
                  </a:cubicBezTo>
                  <a:cubicBezTo>
                    <a:pt x="152" y="17"/>
                    <a:pt x="163" y="14"/>
                    <a:pt x="167" y="18"/>
                  </a:cubicBezTo>
                  <a:cubicBezTo>
                    <a:pt x="166" y="24"/>
                    <a:pt x="171" y="36"/>
                    <a:pt x="159" y="32"/>
                  </a:cubicBezTo>
                  <a:cubicBezTo>
                    <a:pt x="152" y="32"/>
                    <a:pt x="163" y="17"/>
                    <a:pt x="146" y="18"/>
                  </a:cubicBezTo>
                  <a:cubicBezTo>
                    <a:pt x="147" y="25"/>
                    <a:pt x="151" y="28"/>
                    <a:pt x="147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4" y="30"/>
                    <a:pt x="142" y="31"/>
                    <a:pt x="140" y="31"/>
                  </a:cubicBezTo>
                  <a:cubicBezTo>
                    <a:pt x="137" y="30"/>
                    <a:pt x="142" y="24"/>
                    <a:pt x="142" y="25"/>
                  </a:cubicBezTo>
                  <a:cubicBezTo>
                    <a:pt x="139" y="17"/>
                    <a:pt x="132" y="22"/>
                    <a:pt x="122" y="18"/>
                  </a:cubicBezTo>
                  <a:cubicBezTo>
                    <a:pt x="120" y="26"/>
                    <a:pt x="128" y="26"/>
                    <a:pt x="130" y="33"/>
                  </a:cubicBezTo>
                  <a:cubicBezTo>
                    <a:pt x="123" y="32"/>
                    <a:pt x="114" y="31"/>
                    <a:pt x="108" y="32"/>
                  </a:cubicBezTo>
                  <a:cubicBezTo>
                    <a:pt x="108" y="37"/>
                    <a:pt x="107" y="41"/>
                    <a:pt x="100" y="40"/>
                  </a:cubicBezTo>
                  <a:cubicBezTo>
                    <a:pt x="101" y="41"/>
                    <a:pt x="100" y="43"/>
                    <a:pt x="100" y="44"/>
                  </a:cubicBezTo>
                  <a:cubicBezTo>
                    <a:pt x="99" y="43"/>
                    <a:pt x="98" y="42"/>
                    <a:pt x="98" y="40"/>
                  </a:cubicBezTo>
                  <a:cubicBezTo>
                    <a:pt x="97" y="32"/>
                    <a:pt x="102" y="24"/>
                    <a:pt x="98" y="18"/>
                  </a:cubicBezTo>
                  <a:cubicBezTo>
                    <a:pt x="83" y="14"/>
                    <a:pt x="86" y="27"/>
                    <a:pt x="73" y="25"/>
                  </a:cubicBezTo>
                  <a:cubicBezTo>
                    <a:pt x="73" y="31"/>
                    <a:pt x="73" y="37"/>
                    <a:pt x="73" y="43"/>
                  </a:cubicBezTo>
                  <a:cubicBezTo>
                    <a:pt x="75" y="53"/>
                    <a:pt x="51" y="40"/>
                    <a:pt x="57" y="54"/>
                  </a:cubicBezTo>
                  <a:cubicBezTo>
                    <a:pt x="51" y="52"/>
                    <a:pt x="47" y="49"/>
                    <a:pt x="45" y="43"/>
                  </a:cubicBezTo>
                  <a:cubicBezTo>
                    <a:pt x="45" y="40"/>
                    <a:pt x="50" y="41"/>
                    <a:pt x="53" y="40"/>
                  </a:cubicBezTo>
                  <a:cubicBezTo>
                    <a:pt x="53" y="26"/>
                    <a:pt x="43" y="22"/>
                    <a:pt x="41" y="10"/>
                  </a:cubicBezTo>
                  <a:cubicBezTo>
                    <a:pt x="34" y="10"/>
                    <a:pt x="27" y="10"/>
                    <a:pt x="21" y="10"/>
                  </a:cubicBezTo>
                  <a:cubicBezTo>
                    <a:pt x="19" y="17"/>
                    <a:pt x="24" y="18"/>
                    <a:pt x="25" y="14"/>
                  </a:cubicBezTo>
                  <a:cubicBezTo>
                    <a:pt x="37" y="17"/>
                    <a:pt x="15" y="20"/>
                    <a:pt x="21" y="29"/>
                  </a:cubicBezTo>
                  <a:cubicBezTo>
                    <a:pt x="27" y="24"/>
                    <a:pt x="31" y="24"/>
                    <a:pt x="37" y="29"/>
                  </a:cubicBezTo>
                  <a:cubicBezTo>
                    <a:pt x="35" y="36"/>
                    <a:pt x="13" y="45"/>
                    <a:pt x="37" y="43"/>
                  </a:cubicBezTo>
                  <a:cubicBezTo>
                    <a:pt x="35" y="46"/>
                    <a:pt x="33" y="49"/>
                    <a:pt x="33" y="54"/>
                  </a:cubicBezTo>
                  <a:cubicBezTo>
                    <a:pt x="19" y="48"/>
                    <a:pt x="17" y="58"/>
                    <a:pt x="12" y="69"/>
                  </a:cubicBezTo>
                  <a:cubicBezTo>
                    <a:pt x="11" y="74"/>
                    <a:pt x="14" y="75"/>
                    <a:pt x="17" y="7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5" y="84"/>
                    <a:pt x="13" y="84"/>
                    <a:pt x="10" y="84"/>
                  </a:cubicBezTo>
                  <a:cubicBezTo>
                    <a:pt x="7" y="83"/>
                    <a:pt x="3" y="83"/>
                    <a:pt x="0" y="84"/>
                  </a:cubicBezTo>
                  <a:cubicBezTo>
                    <a:pt x="0" y="90"/>
                    <a:pt x="5" y="91"/>
                    <a:pt x="10" y="93"/>
                  </a:cubicBezTo>
                  <a:close/>
                  <a:moveTo>
                    <a:pt x="1195" y="32"/>
                  </a:moveTo>
                  <a:cubicBezTo>
                    <a:pt x="1195" y="32"/>
                    <a:pt x="1195" y="32"/>
                    <a:pt x="1195" y="32"/>
                  </a:cubicBezTo>
                  <a:cubicBezTo>
                    <a:pt x="1195" y="32"/>
                    <a:pt x="1195" y="32"/>
                    <a:pt x="1194" y="32"/>
                  </a:cubicBezTo>
                  <a:cubicBezTo>
                    <a:pt x="1195" y="32"/>
                    <a:pt x="1195" y="32"/>
                    <a:pt x="1195" y="32"/>
                  </a:cubicBezTo>
                  <a:close/>
                  <a:moveTo>
                    <a:pt x="1188" y="54"/>
                  </a:moveTo>
                  <a:cubicBezTo>
                    <a:pt x="1189" y="58"/>
                    <a:pt x="1190" y="61"/>
                    <a:pt x="1191" y="65"/>
                  </a:cubicBezTo>
                  <a:cubicBezTo>
                    <a:pt x="1186" y="65"/>
                    <a:pt x="1181" y="66"/>
                    <a:pt x="1180" y="62"/>
                  </a:cubicBezTo>
                  <a:cubicBezTo>
                    <a:pt x="1181" y="57"/>
                    <a:pt x="1182" y="53"/>
                    <a:pt x="1188" y="54"/>
                  </a:cubicBezTo>
                  <a:close/>
                  <a:moveTo>
                    <a:pt x="1173" y="47"/>
                  </a:move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3" y="47"/>
                  </a:cubicBezTo>
                  <a:close/>
                  <a:moveTo>
                    <a:pt x="224" y="87"/>
                  </a:moveTo>
                  <a:cubicBezTo>
                    <a:pt x="226" y="84"/>
                    <a:pt x="230" y="87"/>
                    <a:pt x="236" y="85"/>
                  </a:cubicBezTo>
                  <a:cubicBezTo>
                    <a:pt x="234" y="87"/>
                    <a:pt x="232" y="90"/>
                    <a:pt x="230" y="91"/>
                  </a:cubicBezTo>
                  <a:cubicBezTo>
                    <a:pt x="226" y="91"/>
                    <a:pt x="222" y="90"/>
                    <a:pt x="224" y="87"/>
                  </a:cubicBezTo>
                  <a:close/>
                  <a:moveTo>
                    <a:pt x="253" y="76"/>
                  </a:moveTo>
                  <a:cubicBezTo>
                    <a:pt x="254" y="76"/>
                    <a:pt x="255" y="76"/>
                    <a:pt x="256" y="76"/>
                  </a:cubicBezTo>
                  <a:cubicBezTo>
                    <a:pt x="255" y="72"/>
                    <a:pt x="257" y="67"/>
                    <a:pt x="256" y="62"/>
                  </a:cubicBezTo>
                  <a:cubicBezTo>
                    <a:pt x="265" y="64"/>
                    <a:pt x="271" y="67"/>
                    <a:pt x="270" y="76"/>
                  </a:cubicBezTo>
                  <a:cubicBezTo>
                    <a:pt x="266" y="76"/>
                    <a:pt x="266" y="79"/>
                    <a:pt x="262" y="80"/>
                  </a:cubicBezTo>
                  <a:cubicBezTo>
                    <a:pt x="259" y="78"/>
                    <a:pt x="256" y="77"/>
                    <a:pt x="253" y="76"/>
                  </a:cubicBezTo>
                  <a:close/>
                  <a:moveTo>
                    <a:pt x="410" y="58"/>
                  </a:moveTo>
                  <a:cubicBezTo>
                    <a:pt x="409" y="55"/>
                    <a:pt x="414" y="55"/>
                    <a:pt x="417" y="55"/>
                  </a:cubicBezTo>
                  <a:cubicBezTo>
                    <a:pt x="417" y="60"/>
                    <a:pt x="416" y="63"/>
                    <a:pt x="414" y="65"/>
                  </a:cubicBezTo>
                  <a:cubicBezTo>
                    <a:pt x="412" y="63"/>
                    <a:pt x="411" y="61"/>
                    <a:pt x="410" y="58"/>
                  </a:cubicBezTo>
                  <a:close/>
                  <a:moveTo>
                    <a:pt x="398" y="54"/>
                  </a:moveTo>
                  <a:cubicBezTo>
                    <a:pt x="398" y="55"/>
                    <a:pt x="398" y="55"/>
                    <a:pt x="398" y="55"/>
                  </a:cubicBezTo>
                  <a:cubicBezTo>
                    <a:pt x="398" y="55"/>
                    <a:pt x="397" y="54"/>
                    <a:pt x="397" y="54"/>
                  </a:cubicBezTo>
                  <a:cubicBezTo>
                    <a:pt x="397" y="54"/>
                    <a:pt x="398" y="54"/>
                    <a:pt x="398" y="54"/>
                  </a:cubicBezTo>
                  <a:close/>
                  <a:moveTo>
                    <a:pt x="380" y="69"/>
                  </a:moveTo>
                  <a:cubicBezTo>
                    <a:pt x="386" y="64"/>
                    <a:pt x="389" y="66"/>
                    <a:pt x="394" y="68"/>
                  </a:cubicBezTo>
                  <a:cubicBezTo>
                    <a:pt x="394" y="68"/>
                    <a:pt x="394" y="69"/>
                    <a:pt x="394" y="69"/>
                  </a:cubicBezTo>
                  <a:cubicBezTo>
                    <a:pt x="394" y="70"/>
                    <a:pt x="393" y="70"/>
                    <a:pt x="392" y="71"/>
                  </a:cubicBezTo>
                  <a:cubicBezTo>
                    <a:pt x="392" y="70"/>
                    <a:pt x="392" y="70"/>
                    <a:pt x="392" y="69"/>
                  </a:cubicBezTo>
                  <a:cubicBezTo>
                    <a:pt x="390" y="69"/>
                    <a:pt x="387" y="69"/>
                    <a:pt x="384" y="69"/>
                  </a:cubicBezTo>
                  <a:cubicBezTo>
                    <a:pt x="384" y="72"/>
                    <a:pt x="384" y="74"/>
                    <a:pt x="384" y="76"/>
                  </a:cubicBezTo>
                  <a:cubicBezTo>
                    <a:pt x="385" y="76"/>
                    <a:pt x="386" y="76"/>
                    <a:pt x="386" y="76"/>
                  </a:cubicBezTo>
                  <a:cubicBezTo>
                    <a:pt x="386" y="77"/>
                    <a:pt x="385" y="77"/>
                    <a:pt x="385" y="78"/>
                  </a:cubicBezTo>
                  <a:cubicBezTo>
                    <a:pt x="377" y="73"/>
                    <a:pt x="369" y="69"/>
                    <a:pt x="356" y="69"/>
                  </a:cubicBezTo>
                  <a:cubicBezTo>
                    <a:pt x="357" y="69"/>
                    <a:pt x="357" y="69"/>
                    <a:pt x="358" y="69"/>
                  </a:cubicBezTo>
                  <a:cubicBezTo>
                    <a:pt x="356" y="63"/>
                    <a:pt x="360" y="62"/>
                    <a:pt x="364" y="60"/>
                  </a:cubicBezTo>
                  <a:cubicBezTo>
                    <a:pt x="368" y="65"/>
                    <a:pt x="371" y="69"/>
                    <a:pt x="380" y="69"/>
                  </a:cubicBezTo>
                  <a:close/>
                  <a:moveTo>
                    <a:pt x="356" y="69"/>
                  </a:moveTo>
                  <a:cubicBezTo>
                    <a:pt x="356" y="75"/>
                    <a:pt x="353" y="78"/>
                    <a:pt x="348" y="80"/>
                  </a:cubicBezTo>
                  <a:cubicBezTo>
                    <a:pt x="343" y="78"/>
                    <a:pt x="338" y="76"/>
                    <a:pt x="335" y="73"/>
                  </a:cubicBezTo>
                  <a:cubicBezTo>
                    <a:pt x="336" y="70"/>
                    <a:pt x="338" y="69"/>
                    <a:pt x="341" y="68"/>
                  </a:cubicBezTo>
                  <a:cubicBezTo>
                    <a:pt x="345" y="69"/>
                    <a:pt x="350" y="70"/>
                    <a:pt x="356" y="69"/>
                  </a:cubicBezTo>
                  <a:close/>
                  <a:moveTo>
                    <a:pt x="474" y="87"/>
                  </a:moveTo>
                  <a:cubicBezTo>
                    <a:pt x="473" y="92"/>
                    <a:pt x="481" y="91"/>
                    <a:pt x="482" y="95"/>
                  </a:cubicBezTo>
                  <a:cubicBezTo>
                    <a:pt x="480" y="95"/>
                    <a:pt x="477" y="95"/>
                    <a:pt x="475" y="95"/>
                  </a:cubicBezTo>
                  <a:cubicBezTo>
                    <a:pt x="470" y="91"/>
                    <a:pt x="467" y="85"/>
                    <a:pt x="463" y="80"/>
                  </a:cubicBezTo>
                  <a:cubicBezTo>
                    <a:pt x="462" y="80"/>
                    <a:pt x="461" y="81"/>
                    <a:pt x="460" y="81"/>
                  </a:cubicBezTo>
                  <a:cubicBezTo>
                    <a:pt x="460" y="80"/>
                    <a:pt x="460" y="78"/>
                    <a:pt x="459" y="77"/>
                  </a:cubicBezTo>
                  <a:cubicBezTo>
                    <a:pt x="468" y="77"/>
                    <a:pt x="476" y="75"/>
                    <a:pt x="482" y="73"/>
                  </a:cubicBezTo>
                  <a:cubicBezTo>
                    <a:pt x="484" y="74"/>
                    <a:pt x="491" y="72"/>
                    <a:pt x="490" y="76"/>
                  </a:cubicBezTo>
                  <a:cubicBezTo>
                    <a:pt x="482" y="78"/>
                    <a:pt x="472" y="78"/>
                    <a:pt x="474" y="87"/>
                  </a:cubicBezTo>
                  <a:close/>
                  <a:moveTo>
                    <a:pt x="555" y="51"/>
                  </a:moveTo>
                  <a:cubicBezTo>
                    <a:pt x="556" y="58"/>
                    <a:pt x="550" y="59"/>
                    <a:pt x="547" y="62"/>
                  </a:cubicBezTo>
                  <a:cubicBezTo>
                    <a:pt x="546" y="62"/>
                    <a:pt x="546" y="62"/>
                    <a:pt x="546" y="63"/>
                  </a:cubicBezTo>
                  <a:cubicBezTo>
                    <a:pt x="545" y="62"/>
                    <a:pt x="545" y="62"/>
                    <a:pt x="544" y="62"/>
                  </a:cubicBezTo>
                  <a:cubicBezTo>
                    <a:pt x="541" y="59"/>
                    <a:pt x="535" y="58"/>
                    <a:pt x="536" y="51"/>
                  </a:cubicBezTo>
                  <a:cubicBezTo>
                    <a:pt x="540" y="49"/>
                    <a:pt x="542" y="47"/>
                    <a:pt x="546" y="45"/>
                  </a:cubicBezTo>
                  <a:cubicBezTo>
                    <a:pt x="549" y="47"/>
                    <a:pt x="551" y="49"/>
                    <a:pt x="555" y="51"/>
                  </a:cubicBezTo>
                  <a:close/>
                  <a:moveTo>
                    <a:pt x="616" y="95"/>
                  </a:moveTo>
                  <a:cubicBezTo>
                    <a:pt x="614" y="95"/>
                    <a:pt x="612" y="95"/>
                    <a:pt x="609" y="95"/>
                  </a:cubicBezTo>
                  <a:cubicBezTo>
                    <a:pt x="610" y="91"/>
                    <a:pt x="618" y="92"/>
                    <a:pt x="618" y="87"/>
                  </a:cubicBezTo>
                  <a:cubicBezTo>
                    <a:pt x="619" y="78"/>
                    <a:pt x="609" y="78"/>
                    <a:pt x="601" y="76"/>
                  </a:cubicBezTo>
                  <a:cubicBezTo>
                    <a:pt x="600" y="72"/>
                    <a:pt x="607" y="74"/>
                    <a:pt x="609" y="73"/>
                  </a:cubicBezTo>
                  <a:cubicBezTo>
                    <a:pt x="615" y="75"/>
                    <a:pt x="623" y="77"/>
                    <a:pt x="632" y="77"/>
                  </a:cubicBezTo>
                  <a:cubicBezTo>
                    <a:pt x="632" y="78"/>
                    <a:pt x="632" y="80"/>
                    <a:pt x="631" y="81"/>
                  </a:cubicBezTo>
                  <a:cubicBezTo>
                    <a:pt x="630" y="81"/>
                    <a:pt x="629" y="80"/>
                    <a:pt x="628" y="80"/>
                  </a:cubicBezTo>
                  <a:cubicBezTo>
                    <a:pt x="624" y="85"/>
                    <a:pt x="621" y="91"/>
                    <a:pt x="616" y="95"/>
                  </a:cubicBezTo>
                  <a:close/>
                  <a:moveTo>
                    <a:pt x="1046" y="43"/>
                  </a:moveTo>
                  <a:cubicBezTo>
                    <a:pt x="1046" y="45"/>
                    <a:pt x="1044" y="46"/>
                    <a:pt x="1044" y="47"/>
                  </a:cubicBezTo>
                  <a:cubicBezTo>
                    <a:pt x="1043" y="46"/>
                    <a:pt x="1042" y="45"/>
                    <a:pt x="1041" y="43"/>
                  </a:cubicBezTo>
                  <a:cubicBezTo>
                    <a:pt x="1041" y="42"/>
                    <a:pt x="1042" y="41"/>
                    <a:pt x="1044" y="41"/>
                  </a:cubicBezTo>
                  <a:cubicBezTo>
                    <a:pt x="1045" y="41"/>
                    <a:pt x="1046" y="42"/>
                    <a:pt x="1046" y="43"/>
                  </a:cubicBezTo>
                  <a:close/>
                  <a:moveTo>
                    <a:pt x="711" y="69"/>
                  </a:moveTo>
                  <a:cubicBezTo>
                    <a:pt x="711" y="69"/>
                    <a:pt x="712" y="69"/>
                    <a:pt x="712" y="69"/>
                  </a:cubicBezTo>
                  <a:cubicBezTo>
                    <a:pt x="712" y="69"/>
                    <a:pt x="712" y="69"/>
                    <a:pt x="712" y="69"/>
                  </a:cubicBezTo>
                  <a:cubicBezTo>
                    <a:pt x="717" y="71"/>
                    <a:pt x="719" y="69"/>
                    <a:pt x="720" y="67"/>
                  </a:cubicBezTo>
                  <a:cubicBezTo>
                    <a:pt x="722" y="66"/>
                    <a:pt x="724" y="63"/>
                    <a:pt x="726" y="61"/>
                  </a:cubicBezTo>
                  <a:cubicBezTo>
                    <a:pt x="727" y="61"/>
                    <a:pt x="727" y="61"/>
                    <a:pt x="728" y="62"/>
                  </a:cubicBezTo>
                  <a:cubicBezTo>
                    <a:pt x="728" y="61"/>
                    <a:pt x="728" y="61"/>
                    <a:pt x="728" y="61"/>
                  </a:cubicBezTo>
                  <a:cubicBezTo>
                    <a:pt x="732" y="62"/>
                    <a:pt x="735" y="63"/>
                    <a:pt x="733" y="69"/>
                  </a:cubicBezTo>
                  <a:cubicBezTo>
                    <a:pt x="734" y="69"/>
                    <a:pt x="734" y="69"/>
                    <a:pt x="735" y="69"/>
                  </a:cubicBezTo>
                  <a:cubicBezTo>
                    <a:pt x="722" y="69"/>
                    <a:pt x="714" y="73"/>
                    <a:pt x="706" y="78"/>
                  </a:cubicBezTo>
                  <a:cubicBezTo>
                    <a:pt x="706" y="77"/>
                    <a:pt x="705" y="77"/>
                    <a:pt x="705" y="76"/>
                  </a:cubicBezTo>
                  <a:cubicBezTo>
                    <a:pt x="706" y="76"/>
                    <a:pt x="706" y="76"/>
                    <a:pt x="707" y="76"/>
                  </a:cubicBezTo>
                  <a:cubicBezTo>
                    <a:pt x="707" y="74"/>
                    <a:pt x="707" y="72"/>
                    <a:pt x="707" y="69"/>
                  </a:cubicBezTo>
                  <a:cubicBezTo>
                    <a:pt x="704" y="69"/>
                    <a:pt x="702" y="69"/>
                    <a:pt x="699" y="69"/>
                  </a:cubicBezTo>
                  <a:cubicBezTo>
                    <a:pt x="699" y="70"/>
                    <a:pt x="699" y="70"/>
                    <a:pt x="699" y="71"/>
                  </a:cubicBezTo>
                  <a:cubicBezTo>
                    <a:pt x="698" y="70"/>
                    <a:pt x="697" y="70"/>
                    <a:pt x="697" y="69"/>
                  </a:cubicBezTo>
                  <a:cubicBezTo>
                    <a:pt x="697" y="69"/>
                    <a:pt x="697" y="68"/>
                    <a:pt x="697" y="68"/>
                  </a:cubicBezTo>
                  <a:cubicBezTo>
                    <a:pt x="702" y="66"/>
                    <a:pt x="705" y="64"/>
                    <a:pt x="711" y="69"/>
                  </a:cubicBezTo>
                  <a:close/>
                  <a:moveTo>
                    <a:pt x="855" y="85"/>
                  </a:moveTo>
                  <a:cubicBezTo>
                    <a:pt x="861" y="87"/>
                    <a:pt x="865" y="84"/>
                    <a:pt x="867" y="87"/>
                  </a:cubicBezTo>
                  <a:cubicBezTo>
                    <a:pt x="869" y="90"/>
                    <a:pt x="866" y="91"/>
                    <a:pt x="862" y="91"/>
                  </a:cubicBezTo>
                  <a:cubicBezTo>
                    <a:pt x="859" y="90"/>
                    <a:pt x="857" y="87"/>
                    <a:pt x="855" y="85"/>
                  </a:cubicBezTo>
                  <a:close/>
                  <a:moveTo>
                    <a:pt x="835" y="62"/>
                  </a:moveTo>
                  <a:cubicBezTo>
                    <a:pt x="834" y="65"/>
                    <a:pt x="835" y="67"/>
                    <a:pt x="835" y="70"/>
                  </a:cubicBezTo>
                  <a:cubicBezTo>
                    <a:pt x="830" y="70"/>
                    <a:pt x="825" y="74"/>
                    <a:pt x="822" y="76"/>
                  </a:cubicBezTo>
                  <a:cubicBezTo>
                    <a:pt x="822" y="77"/>
                    <a:pt x="822" y="77"/>
                    <a:pt x="822" y="77"/>
                  </a:cubicBezTo>
                  <a:cubicBezTo>
                    <a:pt x="821" y="77"/>
                    <a:pt x="821" y="76"/>
                    <a:pt x="821" y="76"/>
                  </a:cubicBezTo>
                  <a:cubicBezTo>
                    <a:pt x="820" y="67"/>
                    <a:pt x="826" y="64"/>
                    <a:pt x="835" y="62"/>
                  </a:cubicBezTo>
                  <a:close/>
                  <a:moveTo>
                    <a:pt x="756" y="73"/>
                  </a:moveTo>
                  <a:cubicBezTo>
                    <a:pt x="753" y="76"/>
                    <a:pt x="748" y="78"/>
                    <a:pt x="743" y="80"/>
                  </a:cubicBezTo>
                  <a:cubicBezTo>
                    <a:pt x="739" y="78"/>
                    <a:pt x="735" y="75"/>
                    <a:pt x="735" y="69"/>
                  </a:cubicBezTo>
                  <a:cubicBezTo>
                    <a:pt x="741" y="70"/>
                    <a:pt x="746" y="69"/>
                    <a:pt x="750" y="68"/>
                  </a:cubicBezTo>
                  <a:cubicBezTo>
                    <a:pt x="753" y="69"/>
                    <a:pt x="755" y="70"/>
                    <a:pt x="756" y="73"/>
                  </a:cubicBezTo>
                  <a:close/>
                  <a:moveTo>
                    <a:pt x="693" y="55"/>
                  </a:moveTo>
                  <a:cubicBezTo>
                    <a:pt x="693" y="55"/>
                    <a:pt x="693" y="55"/>
                    <a:pt x="693" y="54"/>
                  </a:cubicBezTo>
                  <a:cubicBezTo>
                    <a:pt x="693" y="54"/>
                    <a:pt x="694" y="54"/>
                    <a:pt x="694" y="54"/>
                  </a:cubicBezTo>
                  <a:cubicBezTo>
                    <a:pt x="694" y="54"/>
                    <a:pt x="693" y="55"/>
                    <a:pt x="693" y="55"/>
                  </a:cubicBezTo>
                  <a:close/>
                  <a:moveTo>
                    <a:pt x="677" y="65"/>
                  </a:moveTo>
                  <a:cubicBezTo>
                    <a:pt x="675" y="63"/>
                    <a:pt x="674" y="60"/>
                    <a:pt x="675" y="55"/>
                  </a:cubicBezTo>
                  <a:cubicBezTo>
                    <a:pt x="677" y="55"/>
                    <a:pt x="682" y="55"/>
                    <a:pt x="681" y="58"/>
                  </a:cubicBezTo>
                  <a:cubicBezTo>
                    <a:pt x="680" y="61"/>
                    <a:pt x="679" y="63"/>
                    <a:pt x="677" y="65"/>
                  </a:cubicBezTo>
                  <a:close/>
                  <a:moveTo>
                    <a:pt x="1075" y="84"/>
                  </a:moveTo>
                  <a:cubicBezTo>
                    <a:pt x="1076" y="84"/>
                    <a:pt x="1077" y="84"/>
                    <a:pt x="1077" y="84"/>
                  </a:cubicBezTo>
                  <a:cubicBezTo>
                    <a:pt x="1078" y="84"/>
                    <a:pt x="1078" y="84"/>
                    <a:pt x="1078" y="84"/>
                  </a:cubicBezTo>
                  <a:cubicBezTo>
                    <a:pt x="1077" y="84"/>
                    <a:pt x="1076" y="84"/>
                    <a:pt x="1075" y="84"/>
                  </a:cubicBezTo>
                  <a:close/>
                  <a:moveTo>
                    <a:pt x="1094" y="54"/>
                  </a:moveTo>
                  <a:cubicBezTo>
                    <a:pt x="1093" y="50"/>
                    <a:pt x="1095" y="49"/>
                    <a:pt x="1097" y="48"/>
                  </a:cubicBezTo>
                  <a:cubicBezTo>
                    <a:pt x="1098" y="51"/>
                    <a:pt x="1097" y="53"/>
                    <a:pt x="1097" y="57"/>
                  </a:cubicBezTo>
                  <a:cubicBezTo>
                    <a:pt x="1096" y="56"/>
                    <a:pt x="1094" y="55"/>
                    <a:pt x="1094" y="54"/>
                  </a:cubicBezTo>
                  <a:close/>
                  <a:moveTo>
                    <a:pt x="1094" y="41"/>
                  </a:moveTo>
                  <a:cubicBezTo>
                    <a:pt x="1094" y="40"/>
                    <a:pt x="1094" y="40"/>
                    <a:pt x="1094" y="40"/>
                  </a:cubicBezTo>
                  <a:cubicBezTo>
                    <a:pt x="1094" y="37"/>
                    <a:pt x="1094" y="34"/>
                    <a:pt x="1095" y="31"/>
                  </a:cubicBezTo>
                  <a:cubicBezTo>
                    <a:pt x="1097" y="34"/>
                    <a:pt x="1098" y="37"/>
                    <a:pt x="1094" y="41"/>
                  </a:cubicBezTo>
                  <a:close/>
                  <a:moveTo>
                    <a:pt x="1054" y="29"/>
                  </a:moveTo>
                  <a:cubicBezTo>
                    <a:pt x="1060" y="25"/>
                    <a:pt x="1064" y="25"/>
                    <a:pt x="1069" y="28"/>
                  </a:cubicBezTo>
                  <a:cubicBezTo>
                    <a:pt x="1069" y="33"/>
                    <a:pt x="1069" y="38"/>
                    <a:pt x="1069" y="43"/>
                  </a:cubicBezTo>
                  <a:cubicBezTo>
                    <a:pt x="1070" y="49"/>
                    <a:pt x="1062" y="47"/>
                    <a:pt x="1057" y="47"/>
                  </a:cubicBezTo>
                  <a:cubicBezTo>
                    <a:pt x="1056" y="46"/>
                    <a:pt x="1055" y="45"/>
                    <a:pt x="1054" y="43"/>
                  </a:cubicBezTo>
                  <a:cubicBezTo>
                    <a:pt x="1078" y="45"/>
                    <a:pt x="1056" y="36"/>
                    <a:pt x="1054" y="29"/>
                  </a:cubicBezTo>
                  <a:close/>
                  <a:moveTo>
                    <a:pt x="1033" y="29"/>
                  </a:moveTo>
                  <a:cubicBezTo>
                    <a:pt x="1031" y="36"/>
                    <a:pt x="1009" y="45"/>
                    <a:pt x="1033" y="43"/>
                  </a:cubicBezTo>
                  <a:cubicBezTo>
                    <a:pt x="1032" y="45"/>
                    <a:pt x="1031" y="46"/>
                    <a:pt x="1031" y="47"/>
                  </a:cubicBezTo>
                  <a:cubicBezTo>
                    <a:pt x="1025" y="47"/>
                    <a:pt x="1017" y="49"/>
                    <a:pt x="1018" y="43"/>
                  </a:cubicBezTo>
                  <a:cubicBezTo>
                    <a:pt x="1018" y="38"/>
                    <a:pt x="1018" y="33"/>
                    <a:pt x="1018" y="28"/>
                  </a:cubicBezTo>
                  <a:cubicBezTo>
                    <a:pt x="1023" y="25"/>
                    <a:pt x="1027" y="25"/>
                    <a:pt x="1033" y="29"/>
                  </a:cubicBezTo>
                  <a:close/>
                  <a:moveTo>
                    <a:pt x="992" y="31"/>
                  </a:moveTo>
                  <a:cubicBezTo>
                    <a:pt x="993" y="34"/>
                    <a:pt x="994" y="37"/>
                    <a:pt x="993" y="40"/>
                  </a:cubicBezTo>
                  <a:cubicBezTo>
                    <a:pt x="993" y="40"/>
                    <a:pt x="993" y="40"/>
                    <a:pt x="993" y="41"/>
                  </a:cubicBezTo>
                  <a:cubicBezTo>
                    <a:pt x="989" y="37"/>
                    <a:pt x="991" y="34"/>
                    <a:pt x="992" y="31"/>
                  </a:cubicBezTo>
                  <a:close/>
                  <a:moveTo>
                    <a:pt x="850" y="31"/>
                  </a:moveTo>
                  <a:cubicBezTo>
                    <a:pt x="849" y="31"/>
                    <a:pt x="848" y="31"/>
                    <a:pt x="847" y="31"/>
                  </a:cubicBezTo>
                  <a:cubicBezTo>
                    <a:pt x="846" y="30"/>
                    <a:pt x="847" y="28"/>
                    <a:pt x="847" y="26"/>
                  </a:cubicBezTo>
                  <a:cubicBezTo>
                    <a:pt x="848" y="27"/>
                    <a:pt x="849" y="29"/>
                    <a:pt x="850" y="31"/>
                  </a:cubicBezTo>
                  <a:close/>
                  <a:moveTo>
                    <a:pt x="807" y="32"/>
                  </a:moveTo>
                  <a:cubicBezTo>
                    <a:pt x="810" y="33"/>
                    <a:pt x="814" y="36"/>
                    <a:pt x="817" y="35"/>
                  </a:cubicBezTo>
                  <a:cubicBezTo>
                    <a:pt x="819" y="37"/>
                    <a:pt x="822" y="38"/>
                    <a:pt x="825" y="40"/>
                  </a:cubicBezTo>
                  <a:cubicBezTo>
                    <a:pt x="823" y="45"/>
                    <a:pt x="819" y="49"/>
                    <a:pt x="817" y="54"/>
                  </a:cubicBezTo>
                  <a:cubicBezTo>
                    <a:pt x="816" y="54"/>
                    <a:pt x="816" y="54"/>
                    <a:pt x="816" y="54"/>
                  </a:cubicBezTo>
                  <a:cubicBezTo>
                    <a:pt x="815" y="53"/>
                    <a:pt x="815" y="52"/>
                    <a:pt x="815" y="51"/>
                  </a:cubicBezTo>
                  <a:cubicBezTo>
                    <a:pt x="815" y="46"/>
                    <a:pt x="820" y="46"/>
                    <a:pt x="819" y="40"/>
                  </a:cubicBezTo>
                  <a:cubicBezTo>
                    <a:pt x="817" y="40"/>
                    <a:pt x="814" y="40"/>
                    <a:pt x="812" y="39"/>
                  </a:cubicBezTo>
                  <a:cubicBezTo>
                    <a:pt x="811" y="38"/>
                    <a:pt x="809" y="37"/>
                    <a:pt x="807" y="35"/>
                  </a:cubicBezTo>
                  <a:cubicBezTo>
                    <a:pt x="807" y="34"/>
                    <a:pt x="806" y="33"/>
                    <a:pt x="807" y="32"/>
                  </a:cubicBezTo>
                  <a:close/>
                  <a:moveTo>
                    <a:pt x="576" y="25"/>
                  </a:moveTo>
                  <a:cubicBezTo>
                    <a:pt x="576" y="27"/>
                    <a:pt x="574" y="30"/>
                    <a:pt x="572" y="32"/>
                  </a:cubicBezTo>
                  <a:cubicBezTo>
                    <a:pt x="568" y="33"/>
                    <a:pt x="565" y="33"/>
                    <a:pt x="563" y="29"/>
                  </a:cubicBezTo>
                  <a:cubicBezTo>
                    <a:pt x="565" y="25"/>
                    <a:pt x="572" y="26"/>
                    <a:pt x="576" y="25"/>
                  </a:cubicBezTo>
                  <a:close/>
                  <a:moveTo>
                    <a:pt x="528" y="29"/>
                  </a:moveTo>
                  <a:cubicBezTo>
                    <a:pt x="526" y="33"/>
                    <a:pt x="523" y="33"/>
                    <a:pt x="519" y="32"/>
                  </a:cubicBezTo>
                  <a:cubicBezTo>
                    <a:pt x="517" y="30"/>
                    <a:pt x="516" y="27"/>
                    <a:pt x="515" y="25"/>
                  </a:cubicBezTo>
                  <a:cubicBezTo>
                    <a:pt x="519" y="26"/>
                    <a:pt x="526" y="25"/>
                    <a:pt x="528" y="29"/>
                  </a:cubicBezTo>
                  <a:close/>
                  <a:moveTo>
                    <a:pt x="305" y="62"/>
                  </a:moveTo>
                  <a:cubicBezTo>
                    <a:pt x="311" y="63"/>
                    <a:pt x="313" y="64"/>
                    <a:pt x="315" y="64"/>
                  </a:cubicBezTo>
                  <a:cubicBezTo>
                    <a:pt x="315" y="64"/>
                    <a:pt x="315" y="65"/>
                    <a:pt x="315" y="65"/>
                  </a:cubicBezTo>
                  <a:cubicBezTo>
                    <a:pt x="307" y="67"/>
                    <a:pt x="304" y="63"/>
                    <a:pt x="299" y="62"/>
                  </a:cubicBezTo>
                  <a:cubicBezTo>
                    <a:pt x="299" y="59"/>
                    <a:pt x="302" y="58"/>
                    <a:pt x="304" y="57"/>
                  </a:cubicBezTo>
                  <a:cubicBezTo>
                    <a:pt x="305" y="59"/>
                    <a:pt x="305" y="60"/>
                    <a:pt x="305" y="62"/>
                  </a:cubicBezTo>
                  <a:close/>
                  <a:moveTo>
                    <a:pt x="275" y="35"/>
                  </a:moveTo>
                  <a:cubicBezTo>
                    <a:pt x="277" y="36"/>
                    <a:pt x="281" y="33"/>
                    <a:pt x="285" y="32"/>
                  </a:cubicBezTo>
                  <a:cubicBezTo>
                    <a:pt x="285" y="33"/>
                    <a:pt x="284" y="34"/>
                    <a:pt x="284" y="35"/>
                  </a:cubicBezTo>
                  <a:cubicBezTo>
                    <a:pt x="282" y="37"/>
                    <a:pt x="280" y="38"/>
                    <a:pt x="279" y="39"/>
                  </a:cubicBezTo>
                  <a:cubicBezTo>
                    <a:pt x="277" y="40"/>
                    <a:pt x="275" y="40"/>
                    <a:pt x="272" y="40"/>
                  </a:cubicBezTo>
                  <a:cubicBezTo>
                    <a:pt x="271" y="46"/>
                    <a:pt x="276" y="46"/>
                    <a:pt x="276" y="51"/>
                  </a:cubicBezTo>
                  <a:cubicBezTo>
                    <a:pt x="276" y="52"/>
                    <a:pt x="276" y="53"/>
                    <a:pt x="275" y="54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2" y="49"/>
                    <a:pt x="269" y="45"/>
                    <a:pt x="266" y="40"/>
                  </a:cubicBezTo>
                  <a:cubicBezTo>
                    <a:pt x="269" y="38"/>
                    <a:pt x="272" y="37"/>
                    <a:pt x="275" y="35"/>
                  </a:cubicBezTo>
                  <a:close/>
                  <a:moveTo>
                    <a:pt x="244" y="26"/>
                  </a:moveTo>
                  <a:cubicBezTo>
                    <a:pt x="246" y="32"/>
                    <a:pt x="244" y="34"/>
                    <a:pt x="240" y="34"/>
                  </a:cubicBezTo>
                  <a:cubicBezTo>
                    <a:pt x="241" y="31"/>
                    <a:pt x="243" y="28"/>
                    <a:pt x="244" y="26"/>
                  </a:cubicBezTo>
                  <a:close/>
                  <a:moveTo>
                    <a:pt x="57" y="58"/>
                  </a:moveTo>
                  <a:cubicBezTo>
                    <a:pt x="60" y="58"/>
                    <a:pt x="63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2" y="60"/>
                    <a:pt x="60" y="60"/>
                    <a:pt x="57" y="60"/>
                  </a:cubicBezTo>
                  <a:cubicBezTo>
                    <a:pt x="57" y="59"/>
                    <a:pt x="57" y="59"/>
                    <a:pt x="5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" name="椭圆形标注 14"/>
          <p:cNvSpPr/>
          <p:nvPr/>
        </p:nvSpPr>
        <p:spPr>
          <a:xfrm>
            <a:off x="1409700" y="1981200"/>
            <a:ext cx="1752600" cy="1752600"/>
          </a:xfrm>
          <a:prstGeom prst="wedgeEllipseCallout">
            <a:avLst>
              <a:gd name="adj1" fmla="val 19877"/>
              <a:gd name="adj2" fmla="val 63894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等腰三角形 15"/>
          <p:cNvSpPr/>
          <p:nvPr/>
        </p:nvSpPr>
        <p:spPr>
          <a:xfrm>
            <a:off x="5600700" y="3486150"/>
            <a:ext cx="1016508" cy="876300"/>
          </a:xfrm>
          <a:prstGeom prst="triangle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形标注 56"/>
          <p:cNvSpPr/>
          <p:nvPr/>
        </p:nvSpPr>
        <p:spPr>
          <a:xfrm>
            <a:off x="9353550" y="3219450"/>
            <a:ext cx="1752600" cy="1752600"/>
          </a:xfrm>
          <a:prstGeom prst="wedgeEllipseCallout">
            <a:avLst>
              <a:gd name="adj1" fmla="val -775"/>
              <a:gd name="adj2" fmla="val -70888"/>
            </a:avLst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文本框 57"/>
          <p:cNvSpPr txBox="1"/>
          <p:nvPr/>
        </p:nvSpPr>
        <p:spPr>
          <a:xfrm>
            <a:off x="6811395" y="4685919"/>
            <a:ext cx="229450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9" name="矩形 58"/>
          <p:cNvSpPr/>
          <p:nvPr/>
        </p:nvSpPr>
        <p:spPr>
          <a:xfrm>
            <a:off x="6811395" y="4209949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60" name="文本框 59"/>
          <p:cNvSpPr txBox="1"/>
          <p:nvPr/>
        </p:nvSpPr>
        <p:spPr>
          <a:xfrm>
            <a:off x="3324845" y="2476220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61" name="矩形 60"/>
          <p:cNvSpPr/>
          <p:nvPr/>
        </p:nvSpPr>
        <p:spPr>
          <a:xfrm>
            <a:off x="3324844" y="2000250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8"/>
                <a:stretch>
                  <a:fillRect/>
                </a:stretch>
              </a:blip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790700" y="1981200"/>
            <a:ext cx="10118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715500" y="3295650"/>
            <a:ext cx="9284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 tmFilter="0,0; .5, 1; 1, 1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59" grpId="0"/>
      <p:bldP spid="60" grpId="0"/>
      <p:bldP spid="60" grpId="1"/>
      <p:bldP spid="61" grpId="0"/>
      <p:bldP spid="23" grpId="0"/>
      <p:bldP spid="24" grpId="0"/>
      <p:bldP spid="2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2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相关建议及论文总结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629246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问题评估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相关对策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研究总结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成绩与思考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附录：参考文献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7"/>
            <a:ext cx="5724113" cy="95252"/>
            <a:chOff x="2804139" y="4450981"/>
            <a:chExt cx="7078926" cy="223552"/>
          </a:xfrm>
          <a:solidFill>
            <a:srgbClr val="F6A94B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sp>
        <p:nvSpPr>
          <p:cNvPr id="17" name="Freeform 26"/>
          <p:cNvSpPr>
            <a:spLocks noEditPoints="1"/>
          </p:cNvSpPr>
          <p:nvPr/>
        </p:nvSpPr>
        <p:spPr bwMode="auto">
          <a:xfrm>
            <a:off x="4743451" y="1631901"/>
            <a:ext cx="758536" cy="1079979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1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问题评估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3" name="饼形 2"/>
          <p:cNvSpPr/>
          <p:nvPr/>
        </p:nvSpPr>
        <p:spPr>
          <a:xfrm>
            <a:off x="4629150" y="2495550"/>
            <a:ext cx="2000250" cy="2000250"/>
          </a:xfrm>
          <a:prstGeom prst="pie">
            <a:avLst>
              <a:gd name="adj1" fmla="val 0"/>
              <a:gd name="adj2" fmla="val 13917182"/>
            </a:avLst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0" name="饼形 29"/>
          <p:cNvSpPr/>
          <p:nvPr/>
        </p:nvSpPr>
        <p:spPr>
          <a:xfrm rot="5400000">
            <a:off x="4591050" y="2228850"/>
            <a:ext cx="2209800" cy="2209800"/>
          </a:xfrm>
          <a:prstGeom prst="pie">
            <a:avLst>
              <a:gd name="adj1" fmla="val 8649635"/>
              <a:gd name="adj2" fmla="val 15899159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515495" y="39737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2" name="矩形 31"/>
          <p:cNvSpPr/>
          <p:nvPr/>
        </p:nvSpPr>
        <p:spPr>
          <a:xfrm>
            <a:off x="1515495" y="34978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7858745" y="3783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4" name="矩形 33"/>
          <p:cNvSpPr/>
          <p:nvPr/>
        </p:nvSpPr>
        <p:spPr>
          <a:xfrm>
            <a:off x="7858744" y="33073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1524000" y="25908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6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6"/>
                <a:stretch>
                  <a:fillRect/>
                </a:stretch>
              </a:blip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7791450" y="25146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3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2448945" y="5231078"/>
            <a:ext cx="795235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输入您的内容，感谢您使用小幺的作品，祝工作愉快，输入您的内容，感谢您使用小幺的作品，祝工作愉快，</a:t>
            </a:r>
          </a:p>
          <a:p>
            <a:pPr>
              <a:lnSpc>
                <a:spcPts val="2300"/>
              </a:lnSpc>
            </a:pP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0" grpId="0" animBg="1"/>
      <p:bldP spid="31" grpId="0"/>
      <p:bldP spid="31" grpId="1"/>
      <p:bldP spid="32" grpId="0"/>
      <p:bldP spid="33" grpId="0"/>
      <p:bldP spid="33" grpId="1"/>
      <p:bldP spid="34" grpId="0"/>
      <p:bldP spid="5" grpId="0"/>
      <p:bldP spid="35" grpId="0"/>
      <p:bldP spid="36" grpId="0"/>
      <p:bldP spid="36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相关对策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286598" y="2190297"/>
            <a:ext cx="3456445" cy="3440818"/>
            <a:chOff x="4277618" y="1813081"/>
            <a:chExt cx="3512584" cy="3496242"/>
          </a:xfrm>
        </p:grpSpPr>
        <p:grpSp>
          <p:nvGrpSpPr>
            <p:cNvPr id="12" name="组合 13"/>
            <p:cNvGrpSpPr/>
            <p:nvPr/>
          </p:nvGrpSpPr>
          <p:grpSpPr bwMode="auto">
            <a:xfrm>
              <a:off x="4277618" y="3489753"/>
              <a:ext cx="1677196" cy="1819570"/>
              <a:chOff x="4277618" y="3489753"/>
              <a:chExt cx="1677196" cy="1819570"/>
            </a:xfrm>
          </p:grpSpPr>
          <p:sp>
            <p:nvSpPr>
              <p:cNvPr id="31" name="等腰三角形 51"/>
              <p:cNvSpPr>
                <a:spLocks noChangeArrowheads="1"/>
              </p:cNvSpPr>
              <p:nvPr/>
            </p:nvSpPr>
            <p:spPr bwMode="auto">
              <a:xfrm>
                <a:off x="4277618" y="3489753"/>
                <a:ext cx="1676894" cy="1819570"/>
              </a:xfrm>
              <a:custGeom>
                <a:avLst/>
                <a:gdLst>
                  <a:gd name="T0" fmla="*/ 0 w 1260000"/>
                  <a:gd name="T1" fmla="*/ 0 h 1367762"/>
                  <a:gd name="T2" fmla="*/ 1260000 w 1260000"/>
                  <a:gd name="T3" fmla="*/ 1367762 h 1367762"/>
                </a:gdLst>
                <a:ahLst/>
                <a:cxnLst/>
                <a:rect l="T0" t="T1" r="T2" b="T3"/>
                <a:pathLst>
                  <a:path w="1260000" h="1367762">
                    <a:moveTo>
                      <a:pt x="216016" y="0"/>
                    </a:moveTo>
                    <a:lnTo>
                      <a:pt x="287857" y="107762"/>
                    </a:lnTo>
                    <a:lnTo>
                      <a:pt x="852738" y="107762"/>
                    </a:lnTo>
                    <a:cubicBezTo>
                      <a:pt x="874619" y="323286"/>
                      <a:pt x="1044854" y="494352"/>
                      <a:pt x="1260000" y="517549"/>
                    </a:cubicBezTo>
                    <a:lnTo>
                      <a:pt x="1260000" y="1043866"/>
                    </a:lnTo>
                    <a:lnTo>
                      <a:pt x="1152000" y="1115866"/>
                    </a:lnTo>
                    <a:lnTo>
                      <a:pt x="1260000" y="1187866"/>
                    </a:lnTo>
                    <a:lnTo>
                      <a:pt x="1260000" y="1367762"/>
                    </a:lnTo>
                    <a:lnTo>
                      <a:pt x="0" y="1367762"/>
                    </a:lnTo>
                    <a:lnTo>
                      <a:pt x="0" y="107762"/>
                    </a:lnTo>
                    <a:lnTo>
                      <a:pt x="144175" y="107762"/>
                    </a:lnTo>
                    <a:close/>
                  </a:path>
                </a:pathLst>
              </a:custGeom>
              <a:blipFill>
                <a:blip r:embed="rId6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2" name="矩形 83"/>
              <p:cNvSpPr>
                <a:spLocks noChangeArrowheads="1"/>
              </p:cNvSpPr>
              <p:nvPr/>
            </p:nvSpPr>
            <p:spPr bwMode="auto">
              <a:xfrm>
                <a:off x="4277618" y="4255720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3" name="组合 14"/>
            <p:cNvGrpSpPr/>
            <p:nvPr/>
          </p:nvGrpSpPr>
          <p:grpSpPr bwMode="auto">
            <a:xfrm>
              <a:off x="5954512" y="3632651"/>
              <a:ext cx="1821398" cy="1676672"/>
              <a:chOff x="5954512" y="3632651"/>
              <a:chExt cx="1821398" cy="1676672"/>
            </a:xfrm>
          </p:grpSpPr>
          <p:sp>
            <p:nvSpPr>
              <p:cNvPr id="27" name="矩形 42"/>
              <p:cNvSpPr>
                <a:spLocks noChangeArrowheads="1"/>
              </p:cNvSpPr>
              <p:nvPr/>
            </p:nvSpPr>
            <p:spPr bwMode="auto">
              <a:xfrm>
                <a:off x="5954512" y="3632651"/>
                <a:ext cx="1821398" cy="1676672"/>
              </a:xfrm>
              <a:custGeom>
                <a:avLst/>
                <a:gdLst>
                  <a:gd name="T0" fmla="*/ 0 w 1368152"/>
                  <a:gd name="T1" fmla="*/ 0 h 1260000"/>
                  <a:gd name="T2" fmla="*/ 1368152 w 1368152"/>
                  <a:gd name="T3" fmla="*/ 1260000 h 1260000"/>
                </a:gdLst>
                <a:ahLst/>
                <a:cxnLst/>
                <a:rect l="T0" t="T1" r="T2" b="T3"/>
                <a:pathLst>
                  <a:path w="1368152" h="1260000">
                    <a:moveTo>
                      <a:pt x="108000" y="936104"/>
                    </a:moveTo>
                    <a:lnTo>
                      <a:pt x="108000" y="1080104"/>
                    </a:lnTo>
                    <a:lnTo>
                      <a:pt x="0" y="1008104"/>
                    </a:lnTo>
                    <a:close/>
                    <a:moveTo>
                      <a:pt x="518222" y="0"/>
                    </a:moveTo>
                    <a:lnTo>
                      <a:pt x="1075047" y="0"/>
                    </a:lnTo>
                    <a:lnTo>
                      <a:pt x="1145229" y="105273"/>
                    </a:lnTo>
                    <a:lnTo>
                      <a:pt x="1215411" y="0"/>
                    </a:lnTo>
                    <a:lnTo>
                      <a:pt x="1368152" y="0"/>
                    </a:lnTo>
                    <a:lnTo>
                      <a:pt x="1368152" y="1260000"/>
                    </a:lnTo>
                    <a:lnTo>
                      <a:pt x="108152" y="1260000"/>
                    </a:lnTo>
                    <a:lnTo>
                      <a:pt x="108152" y="410070"/>
                    </a:lnTo>
                    <a:cubicBezTo>
                      <a:pt x="324617" y="388083"/>
                      <a:pt x="496235" y="216464"/>
                      <a:pt x="518222" y="0"/>
                    </a:cubicBez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0" name="矩形 84"/>
              <p:cNvSpPr>
                <a:spLocks noChangeArrowheads="1"/>
              </p:cNvSpPr>
              <p:nvPr/>
            </p:nvSpPr>
            <p:spPr bwMode="auto">
              <a:xfrm>
                <a:off x="6098574" y="420865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4" name="组合 15"/>
            <p:cNvGrpSpPr/>
            <p:nvPr/>
          </p:nvGrpSpPr>
          <p:grpSpPr bwMode="auto">
            <a:xfrm>
              <a:off x="6099016" y="1813081"/>
              <a:ext cx="1691186" cy="1821158"/>
              <a:chOff x="6099016" y="1813081"/>
              <a:chExt cx="1691186" cy="1821158"/>
            </a:xfrm>
          </p:grpSpPr>
          <p:sp>
            <p:nvSpPr>
              <p:cNvPr id="18" name="矩形 35"/>
              <p:cNvSpPr>
                <a:spLocks noChangeArrowheads="1"/>
              </p:cNvSpPr>
              <p:nvPr/>
            </p:nvSpPr>
            <p:spPr bwMode="auto">
              <a:xfrm>
                <a:off x="6099016" y="1813081"/>
                <a:ext cx="1676894" cy="1821158"/>
              </a:xfrm>
              <a:custGeom>
                <a:avLst/>
                <a:gdLst>
                  <a:gd name="T0" fmla="*/ 0 w 1260000"/>
                  <a:gd name="T1" fmla="*/ 0 h 1368389"/>
                  <a:gd name="T2" fmla="*/ 1260000 w 1260000"/>
                  <a:gd name="T3" fmla="*/ 1368389 h 1368389"/>
                </a:gdLst>
                <a:ahLst/>
                <a:cxnLst/>
                <a:rect l="T0" t="T1" r="T2" b="T3"/>
                <a:pathLst>
                  <a:path w="1260000" h="1368389">
                    <a:moveTo>
                      <a:pt x="965077" y="1260389"/>
                    </a:moveTo>
                    <a:lnTo>
                      <a:pt x="1109077" y="1260389"/>
                    </a:lnTo>
                    <a:lnTo>
                      <a:pt x="1037077" y="1368389"/>
                    </a:lnTo>
                    <a:close/>
                    <a:moveTo>
                      <a:pt x="0" y="0"/>
                    </a:moveTo>
                    <a:lnTo>
                      <a:pt x="1260000" y="0"/>
                    </a:lnTo>
                    <a:lnTo>
                      <a:pt x="1260000" y="1260000"/>
                    </a:lnTo>
                    <a:lnTo>
                      <a:pt x="409787" y="1260000"/>
                    </a:lnTo>
                    <a:cubicBezTo>
                      <a:pt x="386590" y="1044854"/>
                      <a:pt x="215525" y="874619"/>
                      <a:pt x="0" y="852738"/>
                    </a:cubicBezTo>
                    <a:lnTo>
                      <a:pt x="0" y="288016"/>
                    </a:lnTo>
                    <a:lnTo>
                      <a:pt x="108000" y="216016"/>
                    </a:lnTo>
                    <a:lnTo>
                      <a:pt x="0" y="144016"/>
                    </a:lnTo>
                    <a:close/>
                  </a:path>
                </a:pathLst>
              </a:custGeom>
              <a:blipFill>
                <a:blip r:embed="rId8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9" name="矩形 85"/>
              <p:cNvSpPr>
                <a:spLocks noChangeArrowheads="1"/>
              </p:cNvSpPr>
              <p:nvPr/>
            </p:nvSpPr>
            <p:spPr bwMode="auto">
              <a:xfrm>
                <a:off x="6113006" y="227310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5" name="组合 16"/>
            <p:cNvGrpSpPr/>
            <p:nvPr/>
          </p:nvGrpSpPr>
          <p:grpSpPr bwMode="auto">
            <a:xfrm>
              <a:off x="4277618" y="1813081"/>
              <a:ext cx="1821398" cy="1676672"/>
              <a:chOff x="4277618" y="1813081"/>
              <a:chExt cx="1821398" cy="1676672"/>
            </a:xfrm>
          </p:grpSpPr>
          <p:sp>
            <p:nvSpPr>
              <p:cNvPr id="16" name="等腰三角形 52"/>
              <p:cNvSpPr>
                <a:spLocks noChangeArrowheads="1"/>
              </p:cNvSpPr>
              <p:nvPr/>
            </p:nvSpPr>
            <p:spPr bwMode="auto">
              <a:xfrm rot="5400000">
                <a:off x="4349981" y="1740718"/>
                <a:ext cx="1676672" cy="1821398"/>
              </a:xfrm>
              <a:custGeom>
                <a:avLst/>
                <a:gdLst>
                  <a:gd name="T0" fmla="*/ 0 w 1260000"/>
                  <a:gd name="T1" fmla="*/ 0 h 1368000"/>
                  <a:gd name="T2" fmla="*/ 1260000 w 1260000"/>
                  <a:gd name="T3" fmla="*/ 1368000 h 1368000"/>
                </a:gdLst>
                <a:ahLst/>
                <a:cxnLst/>
                <a:rect l="T0" t="T1" r="T2" b="T3"/>
                <a:pathLst>
                  <a:path w="1260000" h="1368000">
                    <a:moveTo>
                      <a:pt x="0" y="1368000"/>
                    </a:moveTo>
                    <a:lnTo>
                      <a:pt x="0" y="108000"/>
                    </a:lnTo>
                    <a:lnTo>
                      <a:pt x="144016" y="108000"/>
                    </a:lnTo>
                    <a:lnTo>
                      <a:pt x="216016" y="0"/>
                    </a:lnTo>
                    <a:lnTo>
                      <a:pt x="288016" y="108000"/>
                    </a:lnTo>
                    <a:lnTo>
                      <a:pt x="853021" y="108000"/>
                    </a:lnTo>
                    <a:cubicBezTo>
                      <a:pt x="876107" y="322207"/>
                      <a:pt x="1045793" y="491893"/>
                      <a:pt x="1260000" y="514979"/>
                    </a:cubicBezTo>
                    <a:lnTo>
                      <a:pt x="1260000" y="1080069"/>
                    </a:lnTo>
                    <a:lnTo>
                      <a:pt x="1152128" y="1151984"/>
                    </a:lnTo>
                    <a:lnTo>
                      <a:pt x="1260000" y="1223899"/>
                    </a:lnTo>
                    <a:lnTo>
                      <a:pt x="1260000" y="1368000"/>
                    </a:lnTo>
                    <a:close/>
                  </a:path>
                </a:pathLst>
              </a:custGeom>
              <a:blipFill>
                <a:blip r:embed="rId9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7" name="矩形 86"/>
              <p:cNvSpPr>
                <a:spLocks noChangeArrowheads="1"/>
              </p:cNvSpPr>
              <p:nvPr/>
            </p:nvSpPr>
            <p:spPr bwMode="auto">
              <a:xfrm>
                <a:off x="4277618" y="2279719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</p:grpSp>
      <p:sp>
        <p:nvSpPr>
          <p:cNvPr id="45" name="文本框 44"/>
          <p:cNvSpPr txBox="1"/>
          <p:nvPr/>
        </p:nvSpPr>
        <p:spPr>
          <a:xfrm>
            <a:off x="1153545" y="2640278"/>
            <a:ext cx="3132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6" name="矩形 45"/>
          <p:cNvSpPr/>
          <p:nvPr/>
        </p:nvSpPr>
        <p:spPr>
          <a:xfrm>
            <a:off x="1153545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1153545" y="4792827"/>
            <a:ext cx="32279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8" name="矩形 47"/>
          <p:cNvSpPr/>
          <p:nvPr/>
        </p:nvSpPr>
        <p:spPr>
          <a:xfrm>
            <a:off x="1153545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7915894" y="2640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0" name="矩形 49"/>
          <p:cNvSpPr/>
          <p:nvPr/>
        </p:nvSpPr>
        <p:spPr>
          <a:xfrm>
            <a:off x="7915894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7915894" y="47928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2" name="矩形 51"/>
          <p:cNvSpPr/>
          <p:nvPr/>
        </p:nvSpPr>
        <p:spPr>
          <a:xfrm>
            <a:off x="7915894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  <p:bldP spid="51" grpId="0"/>
      <p:bldP spid="51" grpId="1"/>
      <p:bldP spid="5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研究总结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11" name="Freeform 14"/>
          <p:cNvSpPr/>
          <p:nvPr/>
        </p:nvSpPr>
        <p:spPr bwMode="auto">
          <a:xfrm>
            <a:off x="2995091" y="2582917"/>
            <a:ext cx="298450" cy="344488"/>
          </a:xfrm>
          <a:custGeom>
            <a:avLst/>
            <a:gdLst>
              <a:gd name="T0" fmla="*/ 0 w 336"/>
              <a:gd name="T1" fmla="*/ 194 h 388"/>
              <a:gd name="T2" fmla="*/ 168 w 336"/>
              <a:gd name="T3" fmla="*/ 97 h 388"/>
              <a:gd name="T4" fmla="*/ 336 w 336"/>
              <a:gd name="T5" fmla="*/ 0 h 388"/>
              <a:gd name="T6" fmla="*/ 336 w 336"/>
              <a:gd name="T7" fmla="*/ 194 h 388"/>
              <a:gd name="T8" fmla="*/ 336 w 336"/>
              <a:gd name="T9" fmla="*/ 388 h 388"/>
              <a:gd name="T10" fmla="*/ 168 w 336"/>
              <a:gd name="T11" fmla="*/ 291 h 388"/>
              <a:gd name="T12" fmla="*/ 0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194"/>
                </a:move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lnTo>
                  <a:pt x="168" y="291"/>
                </a:lnTo>
                <a:lnTo>
                  <a:pt x="0" y="194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Freeform 15"/>
          <p:cNvSpPr/>
          <p:nvPr/>
        </p:nvSpPr>
        <p:spPr bwMode="auto">
          <a:xfrm>
            <a:off x="3204641" y="3244905"/>
            <a:ext cx="344488" cy="298450"/>
          </a:xfrm>
          <a:custGeom>
            <a:avLst/>
            <a:gdLst>
              <a:gd name="T0" fmla="*/ 0 w 388"/>
              <a:gd name="T1" fmla="*/ 336 h 336"/>
              <a:gd name="T2" fmla="*/ 97 w 388"/>
              <a:gd name="T3" fmla="*/ 168 h 336"/>
              <a:gd name="T4" fmla="*/ 194 w 388"/>
              <a:gd name="T5" fmla="*/ 0 h 336"/>
              <a:gd name="T6" fmla="*/ 291 w 388"/>
              <a:gd name="T7" fmla="*/ 168 h 336"/>
              <a:gd name="T8" fmla="*/ 388 w 388"/>
              <a:gd name="T9" fmla="*/ 336 h 336"/>
              <a:gd name="T10" fmla="*/ 194 w 388"/>
              <a:gd name="T11" fmla="*/ 336 h 336"/>
              <a:gd name="T12" fmla="*/ 0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0" y="336"/>
                </a:move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lnTo>
                  <a:pt x="194" y="336"/>
                </a:lnTo>
                <a:lnTo>
                  <a:pt x="0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16"/>
          <p:cNvSpPr/>
          <p:nvPr/>
        </p:nvSpPr>
        <p:spPr bwMode="auto">
          <a:xfrm>
            <a:off x="3690416" y="3725917"/>
            <a:ext cx="298450" cy="344488"/>
          </a:xfrm>
          <a:custGeom>
            <a:avLst/>
            <a:gdLst>
              <a:gd name="T0" fmla="*/ 0 w 336"/>
              <a:gd name="T1" fmla="*/ 388 h 388"/>
              <a:gd name="T2" fmla="*/ 0 w 336"/>
              <a:gd name="T3" fmla="*/ 194 h 388"/>
              <a:gd name="T4" fmla="*/ 0 w 336"/>
              <a:gd name="T5" fmla="*/ 0 h 388"/>
              <a:gd name="T6" fmla="*/ 168 w 336"/>
              <a:gd name="T7" fmla="*/ 97 h 388"/>
              <a:gd name="T8" fmla="*/ 336 w 336"/>
              <a:gd name="T9" fmla="*/ 194 h 388"/>
              <a:gd name="T10" fmla="*/ 168 w 336"/>
              <a:gd name="T11" fmla="*/ 291 h 388"/>
              <a:gd name="T12" fmla="*/ 0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388"/>
                </a:move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lnTo>
                  <a:pt x="168" y="291"/>
                </a:lnTo>
                <a:lnTo>
                  <a:pt x="0" y="388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17"/>
          <p:cNvSpPr/>
          <p:nvPr/>
        </p:nvSpPr>
        <p:spPr bwMode="auto">
          <a:xfrm>
            <a:off x="4288904" y="3981505"/>
            <a:ext cx="344488" cy="298450"/>
          </a:xfrm>
          <a:custGeom>
            <a:avLst/>
            <a:gdLst>
              <a:gd name="T0" fmla="*/ 194 w 388"/>
              <a:gd name="T1" fmla="*/ 336 h 336"/>
              <a:gd name="T2" fmla="*/ 97 w 388"/>
              <a:gd name="T3" fmla="*/ 168 h 336"/>
              <a:gd name="T4" fmla="*/ 0 w 388"/>
              <a:gd name="T5" fmla="*/ 0 h 336"/>
              <a:gd name="T6" fmla="*/ 194 w 388"/>
              <a:gd name="T7" fmla="*/ 0 h 336"/>
              <a:gd name="T8" fmla="*/ 388 w 388"/>
              <a:gd name="T9" fmla="*/ 0 h 336"/>
              <a:gd name="T10" fmla="*/ 291 w 388"/>
              <a:gd name="T11" fmla="*/ 168 h 336"/>
              <a:gd name="T12" fmla="*/ 194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194" y="336"/>
                </a:moveTo>
                <a:lnTo>
                  <a:pt x="97" y="168"/>
                </a:lnTo>
                <a:lnTo>
                  <a:pt x="0" y="0"/>
                </a:lnTo>
                <a:lnTo>
                  <a:pt x="194" y="0"/>
                </a:lnTo>
                <a:lnTo>
                  <a:pt x="388" y="0"/>
                </a:lnTo>
                <a:lnTo>
                  <a:pt x="291" y="168"/>
                </a:lnTo>
                <a:lnTo>
                  <a:pt x="194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Freeform 18"/>
          <p:cNvSpPr/>
          <p:nvPr/>
        </p:nvSpPr>
        <p:spPr bwMode="auto">
          <a:xfrm>
            <a:off x="4963591" y="3740205"/>
            <a:ext cx="298450" cy="344488"/>
          </a:xfrm>
          <a:custGeom>
            <a:avLst/>
            <a:gdLst>
              <a:gd name="T0" fmla="*/ 336 w 336"/>
              <a:gd name="T1" fmla="*/ 388 h 388"/>
              <a:gd name="T2" fmla="*/ 168 w 336"/>
              <a:gd name="T3" fmla="*/ 291 h 388"/>
              <a:gd name="T4" fmla="*/ 0 w 336"/>
              <a:gd name="T5" fmla="*/ 194 h 388"/>
              <a:gd name="T6" fmla="*/ 168 w 336"/>
              <a:gd name="T7" fmla="*/ 97 h 388"/>
              <a:gd name="T8" fmla="*/ 336 w 336"/>
              <a:gd name="T9" fmla="*/ 0 h 388"/>
              <a:gd name="T10" fmla="*/ 336 w 336"/>
              <a:gd name="T11" fmla="*/ 194 h 388"/>
              <a:gd name="T12" fmla="*/ 336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388"/>
                </a:moveTo>
                <a:lnTo>
                  <a:pt x="168" y="291"/>
                </a:lnTo>
                <a:lnTo>
                  <a:pt x="0" y="194"/>
                </a:ln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Freeform 19"/>
          <p:cNvSpPr/>
          <p:nvPr/>
        </p:nvSpPr>
        <p:spPr bwMode="auto">
          <a:xfrm>
            <a:off x="5449366" y="3236967"/>
            <a:ext cx="344488" cy="298450"/>
          </a:xfrm>
          <a:custGeom>
            <a:avLst/>
            <a:gdLst>
              <a:gd name="T0" fmla="*/ 388 w 388"/>
              <a:gd name="T1" fmla="*/ 336 h 336"/>
              <a:gd name="T2" fmla="*/ 194 w 388"/>
              <a:gd name="T3" fmla="*/ 336 h 336"/>
              <a:gd name="T4" fmla="*/ 0 w 388"/>
              <a:gd name="T5" fmla="*/ 336 h 336"/>
              <a:gd name="T6" fmla="*/ 97 w 388"/>
              <a:gd name="T7" fmla="*/ 168 h 336"/>
              <a:gd name="T8" fmla="*/ 194 w 388"/>
              <a:gd name="T9" fmla="*/ 0 h 336"/>
              <a:gd name="T10" fmla="*/ 291 w 388"/>
              <a:gd name="T11" fmla="*/ 168 h 336"/>
              <a:gd name="T12" fmla="*/ 388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388" y="336"/>
                </a:moveTo>
                <a:lnTo>
                  <a:pt x="194" y="336"/>
                </a:lnTo>
                <a:lnTo>
                  <a:pt x="0" y="336"/>
                </a:ln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Freeform 20"/>
          <p:cNvSpPr/>
          <p:nvPr/>
        </p:nvSpPr>
        <p:spPr bwMode="auto">
          <a:xfrm>
            <a:off x="5698604" y="2579742"/>
            <a:ext cx="298450" cy="344488"/>
          </a:xfrm>
          <a:custGeom>
            <a:avLst/>
            <a:gdLst>
              <a:gd name="T0" fmla="*/ 336 w 336"/>
              <a:gd name="T1" fmla="*/ 194 h 388"/>
              <a:gd name="T2" fmla="*/ 168 w 336"/>
              <a:gd name="T3" fmla="*/ 291 h 388"/>
              <a:gd name="T4" fmla="*/ 0 w 336"/>
              <a:gd name="T5" fmla="*/ 388 h 388"/>
              <a:gd name="T6" fmla="*/ 0 w 336"/>
              <a:gd name="T7" fmla="*/ 194 h 388"/>
              <a:gd name="T8" fmla="*/ 0 w 336"/>
              <a:gd name="T9" fmla="*/ 0 h 388"/>
              <a:gd name="T10" fmla="*/ 168 w 336"/>
              <a:gd name="T11" fmla="*/ 97 h 388"/>
              <a:gd name="T12" fmla="*/ 336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194"/>
                </a:moveTo>
                <a:lnTo>
                  <a:pt x="168" y="291"/>
                </a:lnTo>
                <a:lnTo>
                  <a:pt x="0" y="388"/>
                </a:ln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442766" y="1735192"/>
            <a:ext cx="2058988" cy="2060575"/>
            <a:chOff x="1990725" y="836613"/>
            <a:chExt cx="2058988" cy="2060575"/>
          </a:xfrm>
          <a:blipFill>
            <a:blip r:embed="rId8"/>
            <a:stretch>
              <a:fillRect/>
            </a:stretch>
          </a:blipFill>
        </p:grpSpPr>
        <p:sp>
          <p:nvSpPr>
            <p:cNvPr id="19" name="Oval 6"/>
            <p:cNvSpPr>
              <a:spLocks noChangeArrowheads="1"/>
            </p:cNvSpPr>
            <p:nvPr/>
          </p:nvSpPr>
          <p:spPr bwMode="auto">
            <a:xfrm>
              <a:off x="1990725" y="836613"/>
              <a:ext cx="2058988" cy="2060575"/>
            </a:xfrm>
            <a:prstGeom prst="ellipse">
              <a:avLst/>
            </a:prstGeom>
            <a:grpFill/>
            <a:ln w="10" cap="flat">
              <a:noFill/>
              <a:prstDash val="solid"/>
              <a:miter lim="800000"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TextBox 38"/>
            <p:cNvSpPr txBox="1"/>
            <p:nvPr/>
          </p:nvSpPr>
          <p:spPr>
            <a:xfrm>
              <a:off x="2262958" y="1625541"/>
              <a:ext cx="1492298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输入标题</a:t>
              </a: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052616" y="2322567"/>
            <a:ext cx="981075" cy="979488"/>
            <a:chOff x="4600575" y="1423988"/>
            <a:chExt cx="981075" cy="979488"/>
          </a:xfrm>
          <a:noFill/>
        </p:grpSpPr>
        <p:sp>
          <p:nvSpPr>
            <p:cNvPr id="31" name="Freeform 7"/>
            <p:cNvSpPr/>
            <p:nvPr/>
          </p:nvSpPr>
          <p:spPr bwMode="auto">
            <a:xfrm>
              <a:off x="4600575" y="1423988"/>
              <a:ext cx="981075" cy="979488"/>
            </a:xfrm>
            <a:custGeom>
              <a:avLst/>
              <a:gdLst>
                <a:gd name="T0" fmla="*/ 429 w 1106"/>
                <a:gd name="T1" fmla="*/ 68 h 1105"/>
                <a:gd name="T2" fmla="*/ 1038 w 1106"/>
                <a:gd name="T3" fmla="*/ 429 h 1105"/>
                <a:gd name="T4" fmla="*/ 677 w 1106"/>
                <a:gd name="T5" fmla="*/ 1037 h 1105"/>
                <a:gd name="T6" fmla="*/ 69 w 1106"/>
                <a:gd name="T7" fmla="*/ 677 h 1105"/>
                <a:gd name="T8" fmla="*/ 429 w 1106"/>
                <a:gd name="T9" fmla="*/ 68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5">
                  <a:moveTo>
                    <a:pt x="429" y="68"/>
                  </a:moveTo>
                  <a:cubicBezTo>
                    <a:pt x="697" y="0"/>
                    <a:pt x="969" y="161"/>
                    <a:pt x="1038" y="429"/>
                  </a:cubicBezTo>
                  <a:cubicBezTo>
                    <a:pt x="1106" y="696"/>
                    <a:pt x="945" y="968"/>
                    <a:pt x="677" y="1037"/>
                  </a:cubicBezTo>
                  <a:cubicBezTo>
                    <a:pt x="410" y="1105"/>
                    <a:pt x="137" y="944"/>
                    <a:pt x="69" y="677"/>
                  </a:cubicBezTo>
                  <a:cubicBezTo>
                    <a:pt x="0" y="409"/>
                    <a:pt x="162" y="137"/>
                    <a:pt x="429" y="6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Box 43"/>
            <p:cNvSpPr txBox="1"/>
            <p:nvPr/>
          </p:nvSpPr>
          <p:spPr>
            <a:xfrm>
              <a:off x="4680228" y="1570552"/>
              <a:ext cx="7731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760516" y="3351267"/>
            <a:ext cx="987425" cy="987425"/>
            <a:chOff x="4308475" y="2452688"/>
            <a:chExt cx="987425" cy="987425"/>
          </a:xfrm>
          <a:noFill/>
        </p:grpSpPr>
        <p:sp>
          <p:nvSpPr>
            <p:cNvPr id="34" name="Freeform 8"/>
            <p:cNvSpPr/>
            <p:nvPr/>
          </p:nvSpPr>
          <p:spPr bwMode="auto">
            <a:xfrm>
              <a:off x="4308475" y="2452688"/>
              <a:ext cx="987425" cy="987425"/>
            </a:xfrm>
            <a:custGeom>
              <a:avLst/>
              <a:gdLst>
                <a:gd name="T0" fmla="*/ 691 w 1112"/>
                <a:gd name="T1" fmla="*/ 75 h 1112"/>
                <a:gd name="T2" fmla="*/ 1037 w 1112"/>
                <a:gd name="T3" fmla="*/ 691 h 1112"/>
                <a:gd name="T4" fmla="*/ 421 w 1112"/>
                <a:gd name="T5" fmla="*/ 1038 h 1112"/>
                <a:gd name="T6" fmla="*/ 74 w 1112"/>
                <a:gd name="T7" fmla="*/ 421 h 1112"/>
                <a:gd name="T8" fmla="*/ 691 w 1112"/>
                <a:gd name="T9" fmla="*/ 75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691" y="75"/>
                  </a:moveTo>
                  <a:cubicBezTo>
                    <a:pt x="956" y="149"/>
                    <a:pt x="1112" y="425"/>
                    <a:pt x="1037" y="691"/>
                  </a:cubicBezTo>
                  <a:cubicBezTo>
                    <a:pt x="963" y="957"/>
                    <a:pt x="687" y="1112"/>
                    <a:pt x="421" y="1038"/>
                  </a:cubicBezTo>
                  <a:cubicBezTo>
                    <a:pt x="155" y="963"/>
                    <a:pt x="0" y="687"/>
                    <a:pt x="74" y="421"/>
                  </a:cubicBezTo>
                  <a:cubicBezTo>
                    <a:pt x="149" y="156"/>
                    <a:pt x="425" y="0"/>
                    <a:pt x="691" y="75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TextBox 46"/>
            <p:cNvSpPr txBox="1"/>
            <p:nvPr/>
          </p:nvSpPr>
          <p:spPr>
            <a:xfrm>
              <a:off x="4335135" y="2625971"/>
              <a:ext cx="941695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4998516" y="4105330"/>
            <a:ext cx="976313" cy="977900"/>
            <a:chOff x="3546475" y="3206751"/>
            <a:chExt cx="976313" cy="977900"/>
          </a:xfrm>
          <a:noFill/>
        </p:grpSpPr>
        <p:sp>
          <p:nvSpPr>
            <p:cNvPr id="37" name="Freeform 9"/>
            <p:cNvSpPr/>
            <p:nvPr/>
          </p:nvSpPr>
          <p:spPr bwMode="auto">
            <a:xfrm>
              <a:off x="3546475" y="3206751"/>
              <a:ext cx="976313" cy="977900"/>
            </a:xfrm>
            <a:custGeom>
              <a:avLst/>
              <a:gdLst>
                <a:gd name="T0" fmla="*/ 908 w 1101"/>
                <a:gd name="T1" fmla="*/ 201 h 1101"/>
                <a:gd name="T2" fmla="*/ 900 w 1101"/>
                <a:gd name="T3" fmla="*/ 908 h 1101"/>
                <a:gd name="T4" fmla="*/ 193 w 1101"/>
                <a:gd name="T5" fmla="*/ 900 h 1101"/>
                <a:gd name="T6" fmla="*/ 201 w 1101"/>
                <a:gd name="T7" fmla="*/ 193 h 1101"/>
                <a:gd name="T8" fmla="*/ 908 w 1101"/>
                <a:gd name="T9" fmla="*/ 2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1">
                  <a:moveTo>
                    <a:pt x="908" y="201"/>
                  </a:moveTo>
                  <a:cubicBezTo>
                    <a:pt x="1101" y="398"/>
                    <a:pt x="1097" y="715"/>
                    <a:pt x="900" y="908"/>
                  </a:cubicBezTo>
                  <a:cubicBezTo>
                    <a:pt x="703" y="1101"/>
                    <a:pt x="386" y="1098"/>
                    <a:pt x="193" y="900"/>
                  </a:cubicBezTo>
                  <a:cubicBezTo>
                    <a:pt x="0" y="703"/>
                    <a:pt x="3" y="386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TextBox 49"/>
            <p:cNvSpPr txBox="1"/>
            <p:nvPr/>
          </p:nvSpPr>
          <p:spPr>
            <a:xfrm>
              <a:off x="3594228" y="3396997"/>
              <a:ext cx="910969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3957116" y="4368855"/>
            <a:ext cx="981075" cy="981075"/>
            <a:chOff x="2505075" y="3470276"/>
            <a:chExt cx="981075" cy="981075"/>
          </a:xfrm>
          <a:noFill/>
        </p:grpSpPr>
        <p:sp>
          <p:nvSpPr>
            <p:cNvPr id="40" name="Freeform 10"/>
            <p:cNvSpPr/>
            <p:nvPr/>
          </p:nvSpPr>
          <p:spPr bwMode="auto">
            <a:xfrm>
              <a:off x="2505075" y="3470276"/>
              <a:ext cx="981075" cy="981075"/>
            </a:xfrm>
            <a:custGeom>
              <a:avLst/>
              <a:gdLst>
                <a:gd name="T0" fmla="*/ 1037 w 1105"/>
                <a:gd name="T1" fmla="*/ 429 h 1106"/>
                <a:gd name="T2" fmla="*/ 676 w 1105"/>
                <a:gd name="T3" fmla="*/ 1037 h 1106"/>
                <a:gd name="T4" fmla="*/ 68 w 1105"/>
                <a:gd name="T5" fmla="*/ 677 h 1106"/>
                <a:gd name="T6" fmla="*/ 428 w 1105"/>
                <a:gd name="T7" fmla="*/ 68 h 1106"/>
                <a:gd name="T8" fmla="*/ 1037 w 1105"/>
                <a:gd name="T9" fmla="*/ 429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5" h="1106">
                  <a:moveTo>
                    <a:pt x="1037" y="429"/>
                  </a:moveTo>
                  <a:cubicBezTo>
                    <a:pt x="1105" y="696"/>
                    <a:pt x="944" y="969"/>
                    <a:pt x="676" y="1037"/>
                  </a:cubicBezTo>
                  <a:cubicBezTo>
                    <a:pt x="409" y="1106"/>
                    <a:pt x="137" y="944"/>
                    <a:pt x="68" y="677"/>
                  </a:cubicBezTo>
                  <a:cubicBezTo>
                    <a:pt x="0" y="409"/>
                    <a:pt x="161" y="137"/>
                    <a:pt x="428" y="68"/>
                  </a:cubicBezTo>
                  <a:cubicBezTo>
                    <a:pt x="696" y="0"/>
                    <a:pt x="968" y="161"/>
                    <a:pt x="1037" y="429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TextBox 52"/>
            <p:cNvSpPr txBox="1"/>
            <p:nvPr/>
          </p:nvSpPr>
          <p:spPr>
            <a:xfrm>
              <a:off x="2539069" y="3635581"/>
              <a:ext cx="886843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2922066" y="4076755"/>
            <a:ext cx="987425" cy="985838"/>
            <a:chOff x="1470025" y="3178176"/>
            <a:chExt cx="987425" cy="985838"/>
          </a:xfrm>
          <a:noFill/>
        </p:grpSpPr>
        <p:sp>
          <p:nvSpPr>
            <p:cNvPr id="43" name="Freeform 11"/>
            <p:cNvSpPr/>
            <p:nvPr/>
          </p:nvSpPr>
          <p:spPr bwMode="auto">
            <a:xfrm>
              <a:off x="1470025" y="3178176"/>
              <a:ext cx="987425" cy="985838"/>
            </a:xfrm>
            <a:custGeom>
              <a:avLst/>
              <a:gdLst>
                <a:gd name="T0" fmla="*/ 1037 w 1112"/>
                <a:gd name="T1" fmla="*/ 691 h 1112"/>
                <a:gd name="T2" fmla="*/ 421 w 1112"/>
                <a:gd name="T3" fmla="*/ 1038 h 1112"/>
                <a:gd name="T4" fmla="*/ 74 w 1112"/>
                <a:gd name="T5" fmla="*/ 422 h 1112"/>
                <a:gd name="T6" fmla="*/ 691 w 1112"/>
                <a:gd name="T7" fmla="*/ 75 h 1112"/>
                <a:gd name="T8" fmla="*/ 1037 w 1112"/>
                <a:gd name="T9" fmla="*/ 691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1037" y="691"/>
                  </a:moveTo>
                  <a:cubicBezTo>
                    <a:pt x="963" y="957"/>
                    <a:pt x="687" y="1112"/>
                    <a:pt x="421" y="1038"/>
                  </a:cubicBezTo>
                  <a:cubicBezTo>
                    <a:pt x="155" y="964"/>
                    <a:pt x="0" y="688"/>
                    <a:pt x="74" y="422"/>
                  </a:cubicBezTo>
                  <a:cubicBezTo>
                    <a:pt x="149" y="156"/>
                    <a:pt x="425" y="0"/>
                    <a:pt x="691" y="75"/>
                  </a:cubicBezTo>
                  <a:cubicBezTo>
                    <a:pt x="956" y="149"/>
                    <a:pt x="1112" y="425"/>
                    <a:pt x="1037" y="69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TextBox 55"/>
            <p:cNvSpPr txBox="1"/>
            <p:nvPr/>
          </p:nvSpPr>
          <p:spPr>
            <a:xfrm>
              <a:off x="1593182" y="3365466"/>
              <a:ext cx="741110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2177529" y="3314755"/>
            <a:ext cx="977900" cy="977900"/>
            <a:chOff x="725488" y="2416176"/>
            <a:chExt cx="977900" cy="977900"/>
          </a:xfrm>
          <a:noFill/>
        </p:grpSpPr>
        <p:sp>
          <p:nvSpPr>
            <p:cNvPr id="46" name="Freeform 12"/>
            <p:cNvSpPr/>
            <p:nvPr/>
          </p:nvSpPr>
          <p:spPr bwMode="auto">
            <a:xfrm>
              <a:off x="725488" y="2416176"/>
              <a:ext cx="977900" cy="977900"/>
            </a:xfrm>
            <a:custGeom>
              <a:avLst/>
              <a:gdLst>
                <a:gd name="T0" fmla="*/ 900 w 1101"/>
                <a:gd name="T1" fmla="*/ 908 h 1102"/>
                <a:gd name="T2" fmla="*/ 193 w 1101"/>
                <a:gd name="T3" fmla="*/ 901 h 1102"/>
                <a:gd name="T4" fmla="*/ 201 w 1101"/>
                <a:gd name="T5" fmla="*/ 193 h 1102"/>
                <a:gd name="T6" fmla="*/ 908 w 1101"/>
                <a:gd name="T7" fmla="*/ 201 h 1102"/>
                <a:gd name="T8" fmla="*/ 900 w 1101"/>
                <a:gd name="T9" fmla="*/ 90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2">
                  <a:moveTo>
                    <a:pt x="900" y="908"/>
                  </a:moveTo>
                  <a:cubicBezTo>
                    <a:pt x="702" y="1102"/>
                    <a:pt x="386" y="1098"/>
                    <a:pt x="193" y="901"/>
                  </a:cubicBezTo>
                  <a:cubicBezTo>
                    <a:pt x="0" y="703"/>
                    <a:pt x="3" y="387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ubicBezTo>
                    <a:pt x="1101" y="399"/>
                    <a:pt x="1097" y="715"/>
                    <a:pt x="900" y="90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TextBox 58"/>
            <p:cNvSpPr txBox="1"/>
            <p:nvPr/>
          </p:nvSpPr>
          <p:spPr>
            <a:xfrm>
              <a:off x="828182" y="2623234"/>
              <a:ext cx="77251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1909241" y="2273355"/>
            <a:ext cx="982663" cy="981075"/>
            <a:chOff x="457200" y="1374776"/>
            <a:chExt cx="982663" cy="981075"/>
          </a:xfrm>
          <a:noFill/>
        </p:grpSpPr>
        <p:sp>
          <p:nvSpPr>
            <p:cNvPr id="49" name="Freeform 13"/>
            <p:cNvSpPr/>
            <p:nvPr/>
          </p:nvSpPr>
          <p:spPr bwMode="auto">
            <a:xfrm>
              <a:off x="457200" y="1374776"/>
              <a:ext cx="982663" cy="981075"/>
            </a:xfrm>
            <a:custGeom>
              <a:avLst/>
              <a:gdLst>
                <a:gd name="T0" fmla="*/ 677 w 1106"/>
                <a:gd name="T1" fmla="*/ 1037 h 1106"/>
                <a:gd name="T2" fmla="*/ 69 w 1106"/>
                <a:gd name="T3" fmla="*/ 677 h 1106"/>
                <a:gd name="T4" fmla="*/ 429 w 1106"/>
                <a:gd name="T5" fmla="*/ 69 h 1106"/>
                <a:gd name="T6" fmla="*/ 1037 w 1106"/>
                <a:gd name="T7" fmla="*/ 429 h 1106"/>
                <a:gd name="T8" fmla="*/ 677 w 1106"/>
                <a:gd name="T9" fmla="*/ 1037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6">
                  <a:moveTo>
                    <a:pt x="677" y="1037"/>
                  </a:moveTo>
                  <a:cubicBezTo>
                    <a:pt x="410" y="1106"/>
                    <a:pt x="137" y="945"/>
                    <a:pt x="69" y="677"/>
                  </a:cubicBezTo>
                  <a:cubicBezTo>
                    <a:pt x="0" y="410"/>
                    <a:pt x="162" y="137"/>
                    <a:pt x="429" y="69"/>
                  </a:cubicBezTo>
                  <a:cubicBezTo>
                    <a:pt x="697" y="0"/>
                    <a:pt x="969" y="162"/>
                    <a:pt x="1037" y="429"/>
                  </a:cubicBezTo>
                  <a:cubicBezTo>
                    <a:pt x="1106" y="696"/>
                    <a:pt x="945" y="969"/>
                    <a:pt x="677" y="1037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TextBox 61"/>
            <p:cNvSpPr txBox="1"/>
            <p:nvPr/>
          </p:nvSpPr>
          <p:spPr>
            <a:xfrm>
              <a:off x="574090" y="1552431"/>
              <a:ext cx="74888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sp>
        <p:nvSpPr>
          <p:cNvPr id="51" name="矩形 83"/>
          <p:cNvSpPr>
            <a:spLocks noChangeArrowheads="1"/>
          </p:cNvSpPr>
          <p:nvPr/>
        </p:nvSpPr>
        <p:spPr bwMode="auto">
          <a:xfrm>
            <a:off x="7393730" y="1711037"/>
            <a:ext cx="3932483" cy="4073899"/>
          </a:xfrm>
          <a:prstGeom prst="rect">
            <a:avLst/>
          </a:prstGeom>
          <a:noFill/>
          <a:ln w="9525" cmpd="sng">
            <a:solidFill>
              <a:srgbClr val="55735B"/>
            </a:solidFill>
            <a:miter lim="800000"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2" name="TextBox 84"/>
          <p:cNvSpPr txBox="1">
            <a:spLocks noChangeArrowheads="1"/>
          </p:cNvSpPr>
          <p:nvPr/>
        </p:nvSpPr>
        <p:spPr bwMode="auto">
          <a:xfrm>
            <a:off x="7801635" y="2271992"/>
            <a:ext cx="3262835" cy="269561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ts val="29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致力打造简洁实用的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模板让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从我的手中到您的讲台，为您的演讲加分添彩！在此输入详细介绍，以表达项目工作的详细资料和文字信息。在此输入详细介绍，以表达项目工作的详细资料和文字信息。</a:t>
            </a:r>
          </a:p>
        </p:txBody>
      </p:sp>
      <p:sp>
        <p:nvSpPr>
          <p:cNvPr id="53" name="Freeform 12"/>
          <p:cNvSpPr/>
          <p:nvPr/>
        </p:nvSpPr>
        <p:spPr bwMode="auto">
          <a:xfrm>
            <a:off x="7297141" y="1541184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4" name="Freeform 12"/>
          <p:cNvSpPr/>
          <p:nvPr/>
        </p:nvSpPr>
        <p:spPr bwMode="auto">
          <a:xfrm flipH="1" flipV="1">
            <a:off x="10895621" y="5357608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7037E-7 L 0.10729 -3.7037E-7 " pathEditMode="relative" rAng="0" ptsTypes="AA">
                                      <p:cBhvr>
                                        <p:cTn id="28" dur="3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125E-6 2.59259E-6 L 0.08828 -0.09329 " pathEditMode="relative" rAng="0" ptsTypes="AA">
                                      <p:cBhvr>
                                        <p:cTn id="32" dur="3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4" y="-467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accel="50000" decel="5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95833E-6 2.96296E-6 L 0.05039 -0.16667 " pathEditMode="relative" rAng="0" ptsTypes="AA">
                                      <p:cBhvr>
                                        <p:cTn id="36" dur="3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3" y="-833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58333E-6 -4.81481E-6 L 4.58333E-6 -0.20069 " pathEditMode="relative" rAng="0" ptsTypes="AA">
                                      <p:cBhvr>
                                        <p:cTn id="40" dur="3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4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3" presetClass="path" presetSubtype="0" accel="50000" decel="5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1.04167E-6 -3.7037E-7 L -0.05351 -0.16875 " pathEditMode="relative" rAng="0" ptsTypes="AA">
                                      <p:cBhvr>
                                        <p:cTn id="44" dur="3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82" y="-844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63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0 L -0.09558 -0.09213 " pathEditMode="relative" rAng="0" ptsTypes="AA">
                                      <p:cBhvr>
                                        <p:cTn id="48" dur="3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79" y="-4606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3" presetClass="path" presetSubtype="0" accel="50000" decel="5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2.59259E-6 L -0.11367 2.59259E-6 " pathEditMode="relative" rAng="0" ptsTypes="AA">
                                      <p:cBhvr>
                                        <p:cTn id="52" dur="3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5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4.07407E-6 L 0.16537 0.28541 " pathEditMode="relative" rAng="0" ptsTypes="AA">
                                      <p:cBhvr>
                                        <p:cTn id="93" dur="500" spd="-999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1425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59259E-6 L -0.1539 -0.26829 " pathEditMode="relative" rAng="0" ptsTypes="AA">
                                      <p:cBhvr>
                                        <p:cTn id="97" dur="500" spd="-999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-13426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51" grpId="0" animBg="1" autoUpdateAnimBg="0"/>
      <p:bldP spid="53" grpId="0" animBg="1"/>
      <p:bldP spid="53" grpId="1" animBg="1"/>
      <p:bldP spid="54" grpId="0" animBg="1"/>
      <p:bldP spid="5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43936" y="1895307"/>
            <a:ext cx="52951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选题背景及意义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4549559" y="1871942"/>
            <a:ext cx="778019" cy="914801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5528623" y="2941781"/>
            <a:ext cx="3244799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选题背景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研究意义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国内外相关研究综述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理论基础与文献综述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主要贡献与创新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FD848D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2000" advTm="4000">
        <p15:prstTrans prst="fractur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附录：参考文献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" name="流程图: 接点 1"/>
          <p:cNvSpPr/>
          <p:nvPr/>
        </p:nvSpPr>
        <p:spPr>
          <a:xfrm>
            <a:off x="1680210" y="3124200"/>
            <a:ext cx="971550" cy="971550"/>
          </a:xfrm>
          <a:prstGeom prst="flowChartConnector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流程图: 接点 11"/>
          <p:cNvSpPr/>
          <p:nvPr/>
        </p:nvSpPr>
        <p:spPr>
          <a:xfrm>
            <a:off x="3051810" y="3124200"/>
            <a:ext cx="971550" cy="971550"/>
          </a:xfrm>
          <a:prstGeom prst="flowChartConnector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流程图: 接点 12"/>
          <p:cNvSpPr/>
          <p:nvPr/>
        </p:nvSpPr>
        <p:spPr>
          <a:xfrm>
            <a:off x="4423410" y="3124200"/>
            <a:ext cx="971550" cy="971550"/>
          </a:xfrm>
          <a:prstGeom prst="flowChartConnector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流程图: 接点 13"/>
          <p:cNvSpPr/>
          <p:nvPr/>
        </p:nvSpPr>
        <p:spPr>
          <a:xfrm>
            <a:off x="5814060" y="2819400"/>
            <a:ext cx="1504950" cy="1504950"/>
          </a:xfrm>
          <a:prstGeom prst="flowChartConnector">
            <a:avLst/>
          </a:prstGeom>
          <a:blipFill>
            <a:blip r:embed="rId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流程图: 接点 14"/>
          <p:cNvSpPr/>
          <p:nvPr/>
        </p:nvSpPr>
        <p:spPr>
          <a:xfrm>
            <a:off x="7719060" y="3124200"/>
            <a:ext cx="971550" cy="971550"/>
          </a:xfrm>
          <a:prstGeom prst="flowChartConnector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流程图: 接点 15"/>
          <p:cNvSpPr/>
          <p:nvPr/>
        </p:nvSpPr>
        <p:spPr>
          <a:xfrm>
            <a:off x="9090660" y="3124200"/>
            <a:ext cx="971550" cy="971550"/>
          </a:xfrm>
          <a:prstGeom prst="flowChartConnector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虚尾箭头 2"/>
          <p:cNvSpPr/>
          <p:nvPr/>
        </p:nvSpPr>
        <p:spPr>
          <a:xfrm>
            <a:off x="2747010" y="3486150"/>
            <a:ext cx="190500" cy="238125"/>
          </a:xfrm>
          <a:prstGeom prst="stripedRightArrow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虚尾箭头 18"/>
          <p:cNvSpPr/>
          <p:nvPr/>
        </p:nvSpPr>
        <p:spPr>
          <a:xfrm>
            <a:off x="4128135" y="3486150"/>
            <a:ext cx="190500" cy="238125"/>
          </a:xfrm>
          <a:prstGeom prst="stripedRightArrow">
            <a:avLst/>
          </a:pr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虚尾箭头 26"/>
          <p:cNvSpPr/>
          <p:nvPr/>
        </p:nvSpPr>
        <p:spPr>
          <a:xfrm>
            <a:off x="5534904" y="3486150"/>
            <a:ext cx="190500" cy="238125"/>
          </a:xfrm>
          <a:prstGeom prst="stripedRightArrow">
            <a:avLst/>
          </a:prstGeom>
          <a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虚尾箭头 29"/>
          <p:cNvSpPr/>
          <p:nvPr/>
        </p:nvSpPr>
        <p:spPr>
          <a:xfrm>
            <a:off x="7448110" y="3458015"/>
            <a:ext cx="190500" cy="238125"/>
          </a:xfrm>
          <a:prstGeom prst="stripedRightArrow">
            <a:avLst/>
          </a:prstGeom>
          <a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虚尾箭头 30"/>
          <p:cNvSpPr/>
          <p:nvPr/>
        </p:nvSpPr>
        <p:spPr>
          <a:xfrm>
            <a:off x="8812676" y="3458015"/>
            <a:ext cx="190500" cy="238125"/>
          </a:xfrm>
          <a:prstGeom prst="stripedRightArrow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814734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数据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3179300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整理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572001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参考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6063177" y="3263705"/>
            <a:ext cx="10832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分析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7877908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结论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9228407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建议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1434900" y="248553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0" name="矩形 39"/>
          <p:cNvSpPr/>
          <p:nvPr/>
        </p:nvSpPr>
        <p:spPr>
          <a:xfrm>
            <a:off x="1434899" y="2009563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2912007" y="468009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2" name="矩形 41"/>
          <p:cNvSpPr/>
          <p:nvPr/>
        </p:nvSpPr>
        <p:spPr>
          <a:xfrm>
            <a:off x="2912006" y="4204123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4178100" y="242926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4" name="矩形 43"/>
          <p:cNvSpPr/>
          <p:nvPr/>
        </p:nvSpPr>
        <p:spPr>
          <a:xfrm>
            <a:off x="4178099" y="195329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809952" y="4877041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6" name="矩形 45"/>
          <p:cNvSpPr/>
          <p:nvPr/>
        </p:nvSpPr>
        <p:spPr>
          <a:xfrm>
            <a:off x="5809951" y="4401071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7413669" y="2358924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8" name="矩形 47"/>
          <p:cNvSpPr/>
          <p:nvPr/>
        </p:nvSpPr>
        <p:spPr>
          <a:xfrm>
            <a:off x="7413668" y="1882954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9059589" y="480670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50" name="矩形 49"/>
          <p:cNvSpPr/>
          <p:nvPr/>
        </p:nvSpPr>
        <p:spPr>
          <a:xfrm>
            <a:off x="9059588" y="433073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9" grpId="0"/>
      <p:bldP spid="39" grpId="1"/>
      <p:bldP spid="40" grpId="0"/>
      <p:bldP spid="41" grpId="0"/>
      <p:bldP spid="41" grpId="1"/>
      <p:bldP spid="42" grpId="0"/>
      <p:bldP spid="43" grpId="0"/>
      <p:bldP spid="43" grpId="1"/>
      <p:bldP spid="44" grpId="0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16" name="文本框 15"/>
          <p:cNvSpPr txBox="1"/>
          <p:nvPr/>
        </p:nvSpPr>
        <p:spPr>
          <a:xfrm>
            <a:off x="1959427" y="1784116"/>
            <a:ext cx="556513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blipFill>
                  <a:blip r:embed="rId4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感谢您的指正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434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答辩模版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毕业设计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学术报告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开题报告通用动态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PPT</a:t>
            </a:r>
            <a:endParaRPr lang="zh-CN" altLang="en-US" dirty="0">
              <a:blipFill>
                <a:blip r:embed="rId4"/>
                <a:stretch>
                  <a:fillRect/>
                </a:stretch>
              </a:blipFill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7006968" y="1719062"/>
            <a:ext cx="492629" cy="1322546"/>
            <a:chOff x="3898232" y="2237874"/>
            <a:chExt cx="952190" cy="2556315"/>
          </a:xfrm>
          <a:blipFill>
            <a:blip r:embed="rId4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7" name="AutoShape 3"/>
          <p:cNvSpPr>
            <a:spLocks noChangeAspect="1" noChangeArrowheads="1" noTextEdit="1"/>
          </p:cNvSpPr>
          <p:nvPr/>
        </p:nvSpPr>
        <p:spPr bwMode="auto">
          <a:xfrm>
            <a:off x="1573213" y="-796925"/>
            <a:ext cx="665797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41674"/>
            <a:ext cx="4954804" cy="19181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5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45748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5836" y="5034933"/>
            <a:ext cx="250367" cy="327469"/>
          </a:xfrm>
          <a:prstGeom prst="rect">
            <a:avLst/>
          </a:prstGeom>
        </p:spPr>
      </p:pic>
      <p:sp>
        <p:nvSpPr>
          <p:cNvPr id="25" name="文本框 8"/>
          <p:cNvSpPr txBox="1"/>
          <p:nvPr/>
        </p:nvSpPr>
        <p:spPr>
          <a:xfrm>
            <a:off x="2538301" y="4378696"/>
            <a:ext cx="45609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学生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导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师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教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授</a:t>
            </a:r>
            <a:endParaRPr lang="en-US" altLang="zh-CN" sz="1600" b="1" dirty="0">
              <a:solidFill>
                <a:schemeClr val="bg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专业：计算机            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时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间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20XX-6-1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1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 tmFilter="0,0; .5, 1; 1, 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32" grpId="0" animBg="1"/>
      <p:bldP spid="46" grpId="0" animBg="1"/>
      <p:bldP spid="55" grpId="0" animBg="1"/>
      <p:bldP spid="2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63554" y="4437115"/>
            <a:ext cx="8607439" cy="16927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998275"/>
            <a:ext cx="12192000" cy="1366829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403" y="315180"/>
            <a:ext cx="10282184" cy="2681772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624419" y="3097348"/>
            <a:ext cx="5471583" cy="161867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6096000" y="3097348"/>
            <a:ext cx="5471584" cy="154667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75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33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3427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 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该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918155" y="2158928"/>
            <a:ext cx="2424010" cy="434078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7794953" y="2158928"/>
            <a:ext cx="2424010" cy="434078"/>
          </a:xfrm>
          <a:prstGeom prst="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2918155" y="3987728"/>
            <a:ext cx="2424010" cy="434078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7794953" y="3987728"/>
            <a:ext cx="2424010" cy="434078"/>
          </a:xfrm>
          <a:prstGeom prst="rect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320856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10688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320856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810688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8" name="矩形 17"/>
          <p:cNvSpPr/>
          <p:nvPr/>
        </p:nvSpPr>
        <p:spPr>
          <a:xfrm>
            <a:off x="28887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9" name="矩形 18"/>
          <p:cNvSpPr/>
          <p:nvPr/>
        </p:nvSpPr>
        <p:spPr>
          <a:xfrm>
            <a:off x="77439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0" name="矩形 19"/>
          <p:cNvSpPr/>
          <p:nvPr/>
        </p:nvSpPr>
        <p:spPr>
          <a:xfrm>
            <a:off x="28887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1" name="矩形 20"/>
          <p:cNvSpPr/>
          <p:nvPr/>
        </p:nvSpPr>
        <p:spPr>
          <a:xfrm>
            <a:off x="77439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741714" y="2119087"/>
            <a:ext cx="904415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3"/>
                  <a:stretch>
                    <a:fillRect/>
                  </a:stretch>
                </a:blipFill>
                <a:latin typeface="Agency FB" panose="020B0503020202020204" pitchFamily="34" charset="0"/>
              </a:rPr>
              <a:t>01</a:t>
            </a:r>
            <a:endParaRPr lang="zh-CN" altLang="en-US" sz="8800" dirty="0">
              <a:blipFill>
                <a:blip r:embed="rId3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727199" y="3962400"/>
            <a:ext cx="111601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7"/>
                  <a:stretch>
                    <a:fillRect/>
                  </a:stretch>
                </a:blipFill>
                <a:latin typeface="Agency FB" panose="020B0503020202020204" pitchFamily="34" charset="0"/>
              </a:rPr>
              <a:t>02</a:t>
            </a:r>
            <a:endParaRPr lang="zh-CN" altLang="en-US" sz="8800" dirty="0">
              <a:blipFill>
                <a:blip r:embed="rId7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6400798" y="2119087"/>
            <a:ext cx="115127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5"/>
                  <a:stretch>
                    <a:fillRect/>
                  </a:stretch>
                </a:blipFill>
                <a:latin typeface="Agency FB" panose="020B0503020202020204" pitchFamily="34" charset="0"/>
              </a:rPr>
              <a:t>03</a:t>
            </a:r>
            <a:endParaRPr lang="zh-CN" altLang="en-US" sz="8800" dirty="0">
              <a:blipFill>
                <a:blip r:embed="rId5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633025" y="4339771"/>
            <a:ext cx="113211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dirty="0">
                <a:blipFill>
                  <a:blip r:embed="rId7"/>
                  <a:stretch>
                    <a:fillRect/>
                  </a:stretch>
                </a:blipFill>
                <a:latin typeface="Agency FB" panose="020B0503020202020204" pitchFamily="34" charset="0"/>
              </a:rPr>
              <a:t>04</a:t>
            </a:r>
            <a:endParaRPr lang="zh-CN" altLang="en-US" sz="8800" dirty="0">
              <a:blipFill>
                <a:blip r:embed="rId7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选题意义 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61357" y="2288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89068" y="4832769"/>
            <a:ext cx="26046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778230" y="3560324"/>
            <a:ext cx="27095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3680203" y="2497117"/>
            <a:ext cx="5336320" cy="2569808"/>
            <a:chOff x="3680203" y="2497117"/>
            <a:chExt cx="5336320" cy="2569808"/>
          </a:xfrm>
        </p:grpSpPr>
        <p:sp>
          <p:nvSpPr>
            <p:cNvPr id="11" name="Freeform 55"/>
            <p:cNvSpPr/>
            <p:nvPr/>
          </p:nvSpPr>
          <p:spPr bwMode="auto">
            <a:xfrm>
              <a:off x="4945267" y="2658407"/>
              <a:ext cx="2849563" cy="1717675"/>
            </a:xfrm>
            <a:custGeom>
              <a:avLst/>
              <a:gdLst>
                <a:gd name="T0" fmla="*/ 396 w 670"/>
                <a:gd name="T1" fmla="*/ 0 h 402"/>
                <a:gd name="T2" fmla="*/ 261 w 670"/>
                <a:gd name="T3" fmla="*/ 99 h 402"/>
                <a:gd name="T4" fmla="*/ 224 w 670"/>
                <a:gd name="T5" fmla="*/ 93 h 402"/>
                <a:gd name="T6" fmla="*/ 124 w 670"/>
                <a:gd name="T7" fmla="*/ 163 h 402"/>
                <a:gd name="T8" fmla="*/ 119 w 670"/>
                <a:gd name="T9" fmla="*/ 163 h 402"/>
                <a:gd name="T10" fmla="*/ 0 w 670"/>
                <a:gd name="T11" fmla="*/ 283 h 402"/>
                <a:gd name="T12" fmla="*/ 119 w 670"/>
                <a:gd name="T13" fmla="*/ 402 h 402"/>
                <a:gd name="T14" fmla="*/ 551 w 670"/>
                <a:gd name="T15" fmla="*/ 402 h 402"/>
                <a:gd name="T16" fmla="*/ 670 w 670"/>
                <a:gd name="T17" fmla="*/ 283 h 402"/>
                <a:gd name="T18" fmla="*/ 551 w 670"/>
                <a:gd name="T19" fmla="*/ 163 h 402"/>
                <a:gd name="T20" fmla="*/ 535 w 670"/>
                <a:gd name="T21" fmla="*/ 163 h 402"/>
                <a:gd name="T22" fmla="*/ 537 w 670"/>
                <a:gd name="T23" fmla="*/ 141 h 402"/>
                <a:gd name="T24" fmla="*/ 396 w 670"/>
                <a:gd name="T2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402">
                  <a:moveTo>
                    <a:pt x="396" y="0"/>
                  </a:moveTo>
                  <a:cubicBezTo>
                    <a:pt x="332" y="0"/>
                    <a:pt x="278" y="42"/>
                    <a:pt x="261" y="99"/>
                  </a:cubicBezTo>
                  <a:cubicBezTo>
                    <a:pt x="249" y="95"/>
                    <a:pt x="237" y="93"/>
                    <a:pt x="224" y="93"/>
                  </a:cubicBezTo>
                  <a:cubicBezTo>
                    <a:pt x="178" y="93"/>
                    <a:pt x="138" y="122"/>
                    <a:pt x="124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53" y="163"/>
                    <a:pt x="0" y="217"/>
                    <a:pt x="0" y="283"/>
                  </a:cubicBezTo>
                  <a:cubicBezTo>
                    <a:pt x="0" y="349"/>
                    <a:pt x="53" y="402"/>
                    <a:pt x="119" y="402"/>
                  </a:cubicBezTo>
                  <a:cubicBezTo>
                    <a:pt x="551" y="402"/>
                    <a:pt x="551" y="402"/>
                    <a:pt x="551" y="402"/>
                  </a:cubicBezTo>
                  <a:cubicBezTo>
                    <a:pt x="617" y="402"/>
                    <a:pt x="670" y="349"/>
                    <a:pt x="670" y="283"/>
                  </a:cubicBezTo>
                  <a:cubicBezTo>
                    <a:pt x="670" y="217"/>
                    <a:pt x="617" y="163"/>
                    <a:pt x="551" y="163"/>
                  </a:cubicBezTo>
                  <a:cubicBezTo>
                    <a:pt x="535" y="163"/>
                    <a:pt x="535" y="163"/>
                    <a:pt x="535" y="163"/>
                  </a:cubicBezTo>
                  <a:cubicBezTo>
                    <a:pt x="536" y="156"/>
                    <a:pt x="537" y="149"/>
                    <a:pt x="537" y="141"/>
                  </a:cubicBezTo>
                  <a:cubicBezTo>
                    <a:pt x="537" y="63"/>
                    <a:pt x="474" y="0"/>
                    <a:pt x="396" y="0"/>
                  </a:cubicBezTo>
                </a:path>
              </a:pathLst>
            </a:custGeom>
            <a:blipFill>
              <a:blip r:embed="rId5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flipH="1" flipV="1">
              <a:off x="4122653" y="2605974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箭头连接符 12"/>
            <p:cNvCxnSpPr/>
            <p:nvPr/>
          </p:nvCxnSpPr>
          <p:spPr>
            <a:xfrm flipH="1">
              <a:off x="4122653" y="4357363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/>
          </p:nvSpPr>
          <p:spPr>
            <a:xfrm>
              <a:off x="5629747" y="3469967"/>
              <a:ext cx="162095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部门职责</a:t>
              </a:r>
              <a:endParaRPr lang="zh-CN" altLang="en-US" sz="280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cxnSp>
          <p:nvCxnSpPr>
            <p:cNvPr id="16" name="直接箭头连接符 15"/>
            <p:cNvCxnSpPr/>
            <p:nvPr/>
          </p:nvCxnSpPr>
          <p:spPr>
            <a:xfrm flipH="1">
              <a:off x="3680203" y="3828116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箭头连接符 17"/>
            <p:cNvCxnSpPr/>
            <p:nvPr/>
          </p:nvCxnSpPr>
          <p:spPr>
            <a:xfrm flipV="1">
              <a:off x="7584314" y="2497117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箭头连接符 18"/>
            <p:cNvCxnSpPr/>
            <p:nvPr/>
          </p:nvCxnSpPr>
          <p:spPr>
            <a:xfrm>
              <a:off x="7584314" y="4248506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箭头连接符 19"/>
            <p:cNvCxnSpPr/>
            <p:nvPr/>
          </p:nvCxnSpPr>
          <p:spPr>
            <a:xfrm>
              <a:off x="7751459" y="3719259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文本框 20"/>
          <p:cNvSpPr txBox="1"/>
          <p:nvPr/>
        </p:nvSpPr>
        <p:spPr>
          <a:xfrm>
            <a:off x="8746170" y="2197770"/>
            <a:ext cx="258922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8722682" y="4783290"/>
            <a:ext cx="25133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9097420" y="3520082"/>
            <a:ext cx="25542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:blinds dir="vert"/>
      </p:transition>
    </mc:Choice>
    <mc:Fallback xmlns="">
      <p:transition spd="slow" advTm="4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/>
      <p:bldP spid="15" grpId="0"/>
      <p:bldP spid="17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1304120" y="2015261"/>
            <a:ext cx="4714908" cy="3711443"/>
            <a:chOff x="971550" y="1672455"/>
            <a:chExt cx="5761279" cy="4535117"/>
          </a:xfrm>
          <a:solidFill>
            <a:schemeClr val="bg1">
              <a:lumMod val="95000"/>
            </a:schemeClr>
          </a:solidFill>
        </p:grpSpPr>
        <p:sp>
          <p:nvSpPr>
            <p:cNvPr id="8" name="未知"/>
            <p:cNvSpPr/>
            <p:nvPr/>
          </p:nvSpPr>
          <p:spPr bwMode="auto">
            <a:xfrm>
              <a:off x="5424211" y="1672455"/>
              <a:ext cx="1308618" cy="1126908"/>
            </a:xfrm>
            <a:custGeom>
              <a:avLst/>
              <a:gdLst>
                <a:gd name="T0" fmla="*/ 416257 w 889"/>
                <a:gd name="T1" fmla="*/ 957149 h 754"/>
                <a:gd name="T2" fmla="*/ 492775 w 889"/>
                <a:gd name="T3" fmla="*/ 1044162 h 754"/>
                <a:gd name="T4" fmla="*/ 549398 w 889"/>
                <a:gd name="T5" fmla="*/ 1031732 h 754"/>
                <a:gd name="T6" fmla="*/ 633568 w 889"/>
                <a:gd name="T7" fmla="*/ 1036393 h 754"/>
                <a:gd name="T8" fmla="*/ 710085 w 889"/>
                <a:gd name="T9" fmla="*/ 1017748 h 754"/>
                <a:gd name="T10" fmla="*/ 768239 w 889"/>
                <a:gd name="T11" fmla="*/ 1086115 h 754"/>
                <a:gd name="T12" fmla="*/ 814150 w 889"/>
                <a:gd name="T13" fmla="*/ 1104761 h 754"/>
                <a:gd name="T14" fmla="*/ 869243 w 889"/>
                <a:gd name="T15" fmla="*/ 1134283 h 754"/>
                <a:gd name="T16" fmla="*/ 881485 w 889"/>
                <a:gd name="T17" fmla="*/ 1067470 h 754"/>
                <a:gd name="T18" fmla="*/ 947291 w 889"/>
                <a:gd name="T19" fmla="*/ 1138945 h 754"/>
                <a:gd name="T20" fmla="*/ 999323 w 889"/>
                <a:gd name="T21" fmla="*/ 1170021 h 754"/>
                <a:gd name="T22" fmla="*/ 1057476 w 889"/>
                <a:gd name="T23" fmla="*/ 1104761 h 754"/>
                <a:gd name="T24" fmla="*/ 1094205 w 889"/>
                <a:gd name="T25" fmla="*/ 1096992 h 754"/>
                <a:gd name="T26" fmla="*/ 1153889 w 889"/>
                <a:gd name="T27" fmla="*/ 1134283 h 754"/>
                <a:gd name="T28" fmla="*/ 1210512 w 889"/>
                <a:gd name="T29" fmla="*/ 1134283 h 754"/>
                <a:gd name="T30" fmla="*/ 1184496 w 889"/>
                <a:gd name="T31" fmla="*/ 1044162 h 754"/>
                <a:gd name="T32" fmla="*/ 1166132 w 889"/>
                <a:gd name="T33" fmla="*/ 933842 h 754"/>
                <a:gd name="T34" fmla="*/ 1293151 w 889"/>
                <a:gd name="T35" fmla="*/ 885673 h 754"/>
                <a:gd name="T36" fmla="*/ 1306925 w 889"/>
                <a:gd name="T37" fmla="*/ 831290 h 754"/>
                <a:gd name="T38" fmla="*/ 1326819 w 889"/>
                <a:gd name="T39" fmla="*/ 770691 h 754"/>
                <a:gd name="T40" fmla="*/ 1331410 w 889"/>
                <a:gd name="T41" fmla="*/ 557819 h 754"/>
                <a:gd name="T42" fmla="*/ 1326819 w 889"/>
                <a:gd name="T43" fmla="*/ 459929 h 754"/>
                <a:gd name="T44" fmla="*/ 1319167 w 889"/>
                <a:gd name="T45" fmla="*/ 417976 h 754"/>
                <a:gd name="T46" fmla="*/ 1230407 w 889"/>
                <a:gd name="T47" fmla="*/ 478574 h 754"/>
                <a:gd name="T48" fmla="*/ 1138585 w 889"/>
                <a:gd name="T49" fmla="*/ 562480 h 754"/>
                <a:gd name="T50" fmla="*/ 973307 w 889"/>
                <a:gd name="T51" fmla="*/ 562480 h 754"/>
                <a:gd name="T52" fmla="*/ 953412 w 889"/>
                <a:gd name="T53" fmla="*/ 501882 h 754"/>
                <a:gd name="T54" fmla="*/ 898319 w 889"/>
                <a:gd name="T55" fmla="*/ 459929 h 754"/>
                <a:gd name="T56" fmla="*/ 786603 w 889"/>
                <a:gd name="T57" fmla="*/ 436621 h 754"/>
                <a:gd name="T58" fmla="*/ 697843 w 889"/>
                <a:gd name="T59" fmla="*/ 424191 h 754"/>
                <a:gd name="T60" fmla="*/ 625916 w 889"/>
                <a:gd name="T61" fmla="*/ 376023 h 754"/>
                <a:gd name="T62" fmla="*/ 589187 w 889"/>
                <a:gd name="T63" fmla="*/ 315424 h 754"/>
                <a:gd name="T64" fmla="*/ 529503 w 889"/>
                <a:gd name="T65" fmla="*/ 247056 h 754"/>
                <a:gd name="T66" fmla="*/ 465228 w 889"/>
                <a:gd name="T67" fmla="*/ 144505 h 754"/>
                <a:gd name="T68" fmla="*/ 396362 w 889"/>
                <a:gd name="T69" fmla="*/ 41953 h 754"/>
                <a:gd name="T70" fmla="*/ 273934 w 889"/>
                <a:gd name="T71" fmla="*/ 23307 h 754"/>
                <a:gd name="T72" fmla="*/ 143854 w 889"/>
                <a:gd name="T73" fmla="*/ 0 h 754"/>
                <a:gd name="T74" fmla="*/ 4591 w 889"/>
                <a:gd name="T75" fmla="*/ 60599 h 754"/>
                <a:gd name="T76" fmla="*/ 0 w 889"/>
                <a:gd name="T77" fmla="*/ 169366 h 754"/>
                <a:gd name="T78" fmla="*/ 64275 w 889"/>
                <a:gd name="T79" fmla="*/ 205103 h 754"/>
                <a:gd name="T80" fmla="*/ 139262 w 889"/>
                <a:gd name="T81" fmla="*/ 194227 h 754"/>
                <a:gd name="T82" fmla="*/ 151505 w 889"/>
                <a:gd name="T83" fmla="*/ 265702 h 754"/>
                <a:gd name="T84" fmla="*/ 247918 w 889"/>
                <a:gd name="T85" fmla="*/ 309209 h 754"/>
                <a:gd name="T86" fmla="*/ 299950 w 889"/>
                <a:gd name="T87" fmla="*/ 284348 h 754"/>
                <a:gd name="T88" fmla="*/ 465228 w 889"/>
                <a:gd name="T89" fmla="*/ 290563 h 754"/>
                <a:gd name="T90" fmla="*/ 440743 w 889"/>
                <a:gd name="T91" fmla="*/ 497220 h 754"/>
                <a:gd name="T92" fmla="*/ 416257 w 889"/>
                <a:gd name="T93" fmla="*/ 557819 h 754"/>
                <a:gd name="T94" fmla="*/ 408605 w 889"/>
                <a:gd name="T95" fmla="*/ 691447 h 754"/>
                <a:gd name="T96" fmla="*/ 370346 w 889"/>
                <a:gd name="T97" fmla="*/ 660371 h 754"/>
                <a:gd name="T98" fmla="*/ 287707 w 889"/>
                <a:gd name="T99" fmla="*/ 781568 h 754"/>
                <a:gd name="T100" fmla="*/ 255570 w 889"/>
                <a:gd name="T101" fmla="*/ 843720 h 754"/>
                <a:gd name="T102" fmla="*/ 370346 w 889"/>
                <a:gd name="T103" fmla="*/ 879458 h 754"/>
                <a:gd name="T104" fmla="*/ 370346 w 889"/>
                <a:gd name="T105" fmla="*/ 904319 h 754"/>
                <a:gd name="T106" fmla="*/ 324436 w 889"/>
                <a:gd name="T107" fmla="*/ 952487 h 7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89" h="754">
                  <a:moveTo>
                    <a:pt x="225" y="625"/>
                  </a:moveTo>
                  <a:lnTo>
                    <a:pt x="272" y="616"/>
                  </a:lnTo>
                  <a:lnTo>
                    <a:pt x="292" y="652"/>
                  </a:lnTo>
                  <a:lnTo>
                    <a:pt x="322" y="672"/>
                  </a:lnTo>
                  <a:lnTo>
                    <a:pt x="343" y="664"/>
                  </a:lnTo>
                  <a:lnTo>
                    <a:pt x="359" y="664"/>
                  </a:lnTo>
                  <a:lnTo>
                    <a:pt x="389" y="648"/>
                  </a:lnTo>
                  <a:lnTo>
                    <a:pt x="414" y="667"/>
                  </a:lnTo>
                  <a:lnTo>
                    <a:pt x="426" y="672"/>
                  </a:lnTo>
                  <a:lnTo>
                    <a:pt x="464" y="655"/>
                  </a:lnTo>
                  <a:lnTo>
                    <a:pt x="489" y="672"/>
                  </a:lnTo>
                  <a:lnTo>
                    <a:pt x="502" y="699"/>
                  </a:lnTo>
                  <a:lnTo>
                    <a:pt x="524" y="699"/>
                  </a:lnTo>
                  <a:lnTo>
                    <a:pt x="532" y="711"/>
                  </a:lnTo>
                  <a:lnTo>
                    <a:pt x="560" y="738"/>
                  </a:lnTo>
                  <a:lnTo>
                    <a:pt x="568" y="730"/>
                  </a:lnTo>
                  <a:lnTo>
                    <a:pt x="565" y="699"/>
                  </a:lnTo>
                  <a:lnTo>
                    <a:pt x="576" y="687"/>
                  </a:lnTo>
                  <a:lnTo>
                    <a:pt x="598" y="726"/>
                  </a:lnTo>
                  <a:lnTo>
                    <a:pt x="619" y="733"/>
                  </a:lnTo>
                  <a:lnTo>
                    <a:pt x="636" y="753"/>
                  </a:lnTo>
                  <a:lnTo>
                    <a:pt x="653" y="753"/>
                  </a:lnTo>
                  <a:lnTo>
                    <a:pt x="657" y="742"/>
                  </a:lnTo>
                  <a:lnTo>
                    <a:pt x="691" y="711"/>
                  </a:lnTo>
                  <a:lnTo>
                    <a:pt x="702" y="718"/>
                  </a:lnTo>
                  <a:lnTo>
                    <a:pt x="715" y="706"/>
                  </a:lnTo>
                  <a:lnTo>
                    <a:pt x="724" y="723"/>
                  </a:lnTo>
                  <a:lnTo>
                    <a:pt x="754" y="730"/>
                  </a:lnTo>
                  <a:lnTo>
                    <a:pt x="774" y="730"/>
                  </a:lnTo>
                  <a:lnTo>
                    <a:pt x="791" y="730"/>
                  </a:lnTo>
                  <a:lnTo>
                    <a:pt x="778" y="718"/>
                  </a:lnTo>
                  <a:lnTo>
                    <a:pt x="774" y="672"/>
                  </a:lnTo>
                  <a:lnTo>
                    <a:pt x="741" y="621"/>
                  </a:lnTo>
                  <a:lnTo>
                    <a:pt x="762" y="601"/>
                  </a:lnTo>
                  <a:lnTo>
                    <a:pt x="778" y="570"/>
                  </a:lnTo>
                  <a:lnTo>
                    <a:pt x="845" y="570"/>
                  </a:lnTo>
                  <a:lnTo>
                    <a:pt x="859" y="558"/>
                  </a:lnTo>
                  <a:lnTo>
                    <a:pt x="854" y="535"/>
                  </a:lnTo>
                  <a:lnTo>
                    <a:pt x="870" y="511"/>
                  </a:lnTo>
                  <a:lnTo>
                    <a:pt x="867" y="496"/>
                  </a:lnTo>
                  <a:lnTo>
                    <a:pt x="870" y="476"/>
                  </a:lnTo>
                  <a:lnTo>
                    <a:pt x="870" y="359"/>
                  </a:lnTo>
                  <a:lnTo>
                    <a:pt x="888" y="320"/>
                  </a:lnTo>
                  <a:lnTo>
                    <a:pt x="867" y="296"/>
                  </a:lnTo>
                  <a:lnTo>
                    <a:pt x="870" y="281"/>
                  </a:lnTo>
                  <a:lnTo>
                    <a:pt x="862" y="269"/>
                  </a:lnTo>
                  <a:lnTo>
                    <a:pt x="833" y="277"/>
                  </a:lnTo>
                  <a:lnTo>
                    <a:pt x="804" y="308"/>
                  </a:lnTo>
                  <a:lnTo>
                    <a:pt x="774" y="323"/>
                  </a:lnTo>
                  <a:lnTo>
                    <a:pt x="744" y="362"/>
                  </a:lnTo>
                  <a:lnTo>
                    <a:pt x="670" y="386"/>
                  </a:lnTo>
                  <a:lnTo>
                    <a:pt x="636" y="362"/>
                  </a:lnTo>
                  <a:lnTo>
                    <a:pt x="639" y="347"/>
                  </a:lnTo>
                  <a:lnTo>
                    <a:pt x="623" y="323"/>
                  </a:lnTo>
                  <a:lnTo>
                    <a:pt x="615" y="296"/>
                  </a:lnTo>
                  <a:lnTo>
                    <a:pt x="587" y="296"/>
                  </a:lnTo>
                  <a:lnTo>
                    <a:pt x="535" y="273"/>
                  </a:lnTo>
                  <a:lnTo>
                    <a:pt x="514" y="281"/>
                  </a:lnTo>
                  <a:lnTo>
                    <a:pt x="489" y="269"/>
                  </a:lnTo>
                  <a:lnTo>
                    <a:pt x="456" y="273"/>
                  </a:lnTo>
                  <a:lnTo>
                    <a:pt x="426" y="265"/>
                  </a:lnTo>
                  <a:lnTo>
                    <a:pt x="409" y="242"/>
                  </a:lnTo>
                  <a:lnTo>
                    <a:pt x="389" y="222"/>
                  </a:lnTo>
                  <a:lnTo>
                    <a:pt x="385" y="203"/>
                  </a:lnTo>
                  <a:lnTo>
                    <a:pt x="359" y="179"/>
                  </a:lnTo>
                  <a:lnTo>
                    <a:pt x="346" y="159"/>
                  </a:lnTo>
                  <a:lnTo>
                    <a:pt x="314" y="117"/>
                  </a:lnTo>
                  <a:lnTo>
                    <a:pt x="304" y="93"/>
                  </a:lnTo>
                  <a:lnTo>
                    <a:pt x="267" y="50"/>
                  </a:lnTo>
                  <a:lnTo>
                    <a:pt x="259" y="27"/>
                  </a:lnTo>
                  <a:lnTo>
                    <a:pt x="212" y="8"/>
                  </a:lnTo>
                  <a:lnTo>
                    <a:pt x="179" y="15"/>
                  </a:lnTo>
                  <a:lnTo>
                    <a:pt x="154" y="11"/>
                  </a:lnTo>
                  <a:lnTo>
                    <a:pt x="94" y="0"/>
                  </a:lnTo>
                  <a:lnTo>
                    <a:pt x="20" y="27"/>
                  </a:lnTo>
                  <a:lnTo>
                    <a:pt x="3" y="39"/>
                  </a:lnTo>
                  <a:lnTo>
                    <a:pt x="20" y="59"/>
                  </a:lnTo>
                  <a:lnTo>
                    <a:pt x="0" y="109"/>
                  </a:lnTo>
                  <a:lnTo>
                    <a:pt x="8" y="113"/>
                  </a:lnTo>
                  <a:lnTo>
                    <a:pt x="42" y="132"/>
                  </a:lnTo>
                  <a:lnTo>
                    <a:pt x="58" y="105"/>
                  </a:lnTo>
                  <a:lnTo>
                    <a:pt x="91" y="125"/>
                  </a:lnTo>
                  <a:lnTo>
                    <a:pt x="86" y="137"/>
                  </a:lnTo>
                  <a:lnTo>
                    <a:pt x="99" y="171"/>
                  </a:lnTo>
                  <a:lnTo>
                    <a:pt x="121" y="191"/>
                  </a:lnTo>
                  <a:lnTo>
                    <a:pt x="162" y="199"/>
                  </a:lnTo>
                  <a:lnTo>
                    <a:pt x="171" y="187"/>
                  </a:lnTo>
                  <a:lnTo>
                    <a:pt x="196" y="183"/>
                  </a:lnTo>
                  <a:lnTo>
                    <a:pt x="242" y="148"/>
                  </a:lnTo>
                  <a:lnTo>
                    <a:pt x="304" y="187"/>
                  </a:lnTo>
                  <a:lnTo>
                    <a:pt x="283" y="265"/>
                  </a:lnTo>
                  <a:lnTo>
                    <a:pt x="288" y="320"/>
                  </a:lnTo>
                  <a:lnTo>
                    <a:pt x="288" y="352"/>
                  </a:lnTo>
                  <a:lnTo>
                    <a:pt x="272" y="359"/>
                  </a:lnTo>
                  <a:lnTo>
                    <a:pt x="272" y="449"/>
                  </a:lnTo>
                  <a:lnTo>
                    <a:pt x="267" y="445"/>
                  </a:lnTo>
                  <a:lnTo>
                    <a:pt x="251" y="425"/>
                  </a:lnTo>
                  <a:lnTo>
                    <a:pt x="242" y="425"/>
                  </a:lnTo>
                  <a:lnTo>
                    <a:pt x="238" y="433"/>
                  </a:lnTo>
                  <a:lnTo>
                    <a:pt x="188" y="503"/>
                  </a:lnTo>
                  <a:lnTo>
                    <a:pt x="162" y="531"/>
                  </a:lnTo>
                  <a:lnTo>
                    <a:pt x="167" y="543"/>
                  </a:lnTo>
                  <a:lnTo>
                    <a:pt x="217" y="574"/>
                  </a:lnTo>
                  <a:lnTo>
                    <a:pt x="242" y="566"/>
                  </a:lnTo>
                  <a:lnTo>
                    <a:pt x="247" y="574"/>
                  </a:lnTo>
                  <a:lnTo>
                    <a:pt x="242" y="582"/>
                  </a:lnTo>
                  <a:lnTo>
                    <a:pt x="217" y="594"/>
                  </a:lnTo>
                  <a:lnTo>
                    <a:pt x="212" y="613"/>
                  </a:lnTo>
                  <a:lnTo>
                    <a:pt x="225" y="6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5636460" y="2597801"/>
              <a:ext cx="961995" cy="623006"/>
            </a:xfrm>
            <a:custGeom>
              <a:avLst/>
              <a:gdLst>
                <a:gd name="T0" fmla="*/ 966327 w 651"/>
                <a:gd name="T1" fmla="*/ 177495 h 416"/>
                <a:gd name="T2" fmla="*/ 886440 w 651"/>
                <a:gd name="T3" fmla="*/ 165039 h 416"/>
                <a:gd name="T4" fmla="*/ 855714 w 651"/>
                <a:gd name="T5" fmla="*/ 158811 h 416"/>
                <a:gd name="T6" fmla="*/ 785044 w 651"/>
                <a:gd name="T7" fmla="*/ 196178 h 416"/>
                <a:gd name="T8" fmla="*/ 752782 w 651"/>
                <a:gd name="T9" fmla="*/ 213305 h 416"/>
                <a:gd name="T10" fmla="*/ 694403 w 651"/>
                <a:gd name="T11" fmla="*/ 171267 h 416"/>
                <a:gd name="T12" fmla="*/ 642169 w 651"/>
                <a:gd name="T13" fmla="*/ 129229 h 416"/>
                <a:gd name="T14" fmla="*/ 636024 w 651"/>
                <a:gd name="T15" fmla="*/ 189950 h 416"/>
                <a:gd name="T16" fmla="*/ 579181 w 651"/>
                <a:gd name="T17" fmla="*/ 129229 h 416"/>
                <a:gd name="T18" fmla="*/ 526948 w 651"/>
                <a:gd name="T19" fmla="*/ 85633 h 416"/>
                <a:gd name="T20" fmla="*/ 430161 w 651"/>
                <a:gd name="T21" fmla="*/ 85633 h 416"/>
                <a:gd name="T22" fmla="*/ 371782 w 651"/>
                <a:gd name="T23" fmla="*/ 49823 h 416"/>
                <a:gd name="T24" fmla="*/ 301113 w 651"/>
                <a:gd name="T25" fmla="*/ 74735 h 416"/>
                <a:gd name="T26" fmla="*/ 224298 w 651"/>
                <a:gd name="T27" fmla="*/ 56051 h 416"/>
                <a:gd name="T28" fmla="*/ 119831 w 651"/>
                <a:gd name="T29" fmla="*/ 14013 h 416"/>
                <a:gd name="T30" fmla="*/ 89105 w 651"/>
                <a:gd name="T31" fmla="*/ 79406 h 416"/>
                <a:gd name="T32" fmla="*/ 0 w 651"/>
                <a:gd name="T33" fmla="*/ 85633 h 416"/>
                <a:gd name="T34" fmla="*/ 43016 w 651"/>
                <a:gd name="T35" fmla="*/ 129229 h 416"/>
                <a:gd name="T36" fmla="*/ 50698 w 651"/>
                <a:gd name="T37" fmla="*/ 213305 h 416"/>
                <a:gd name="T38" fmla="*/ 81423 w 651"/>
                <a:gd name="T39" fmla="*/ 280255 h 416"/>
                <a:gd name="T40" fmla="*/ 161310 w 651"/>
                <a:gd name="T41" fmla="*/ 231989 h 416"/>
                <a:gd name="T42" fmla="*/ 224298 w 651"/>
                <a:gd name="T43" fmla="*/ 353432 h 416"/>
                <a:gd name="T44" fmla="*/ 262706 w 651"/>
                <a:gd name="T45" fmla="*/ 359660 h 416"/>
                <a:gd name="T46" fmla="*/ 354883 w 651"/>
                <a:gd name="T47" fmla="*/ 414154 h 416"/>
                <a:gd name="T48" fmla="*/ 371782 w 651"/>
                <a:gd name="T49" fmla="*/ 384572 h 416"/>
                <a:gd name="T50" fmla="*/ 468569 w 651"/>
                <a:gd name="T51" fmla="*/ 543383 h 416"/>
                <a:gd name="T52" fmla="*/ 526948 w 651"/>
                <a:gd name="T53" fmla="*/ 646143 h 416"/>
                <a:gd name="T54" fmla="*/ 611444 w 651"/>
                <a:gd name="T55" fmla="*/ 512244 h 416"/>
                <a:gd name="T56" fmla="*/ 669823 w 651"/>
                <a:gd name="T57" fmla="*/ 524699 h 416"/>
                <a:gd name="T58" fmla="*/ 765073 w 651"/>
                <a:gd name="T59" fmla="*/ 501345 h 416"/>
                <a:gd name="T60" fmla="*/ 738956 w 651"/>
                <a:gd name="T61" fmla="*/ 439066 h 416"/>
                <a:gd name="T62" fmla="*/ 835742 w 651"/>
                <a:gd name="T63" fmla="*/ 365888 h 416"/>
                <a:gd name="T64" fmla="*/ 874149 w 651"/>
                <a:gd name="T65" fmla="*/ 305166 h 416"/>
                <a:gd name="T66" fmla="*/ 901802 w 651"/>
                <a:gd name="T67" fmla="*/ 261571 h 416"/>
                <a:gd name="T68" fmla="*/ 938673 w 651"/>
                <a:gd name="T69" fmla="*/ 298938 h 416"/>
                <a:gd name="T70" fmla="*/ 998589 w 651"/>
                <a:gd name="T71" fmla="*/ 196178 h 4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1" h="416">
                  <a:moveTo>
                    <a:pt x="645" y="114"/>
                  </a:moveTo>
                  <a:lnTo>
                    <a:pt x="629" y="114"/>
                  </a:lnTo>
                  <a:lnTo>
                    <a:pt x="607" y="114"/>
                  </a:lnTo>
                  <a:lnTo>
                    <a:pt x="577" y="106"/>
                  </a:lnTo>
                  <a:lnTo>
                    <a:pt x="569" y="90"/>
                  </a:lnTo>
                  <a:lnTo>
                    <a:pt x="557" y="102"/>
                  </a:lnTo>
                  <a:lnTo>
                    <a:pt x="544" y="95"/>
                  </a:lnTo>
                  <a:lnTo>
                    <a:pt x="511" y="126"/>
                  </a:lnTo>
                  <a:lnTo>
                    <a:pt x="506" y="137"/>
                  </a:lnTo>
                  <a:lnTo>
                    <a:pt x="490" y="137"/>
                  </a:lnTo>
                  <a:lnTo>
                    <a:pt x="472" y="117"/>
                  </a:lnTo>
                  <a:lnTo>
                    <a:pt x="452" y="110"/>
                  </a:lnTo>
                  <a:lnTo>
                    <a:pt x="431" y="71"/>
                  </a:lnTo>
                  <a:lnTo>
                    <a:pt x="418" y="83"/>
                  </a:lnTo>
                  <a:lnTo>
                    <a:pt x="423" y="114"/>
                  </a:lnTo>
                  <a:lnTo>
                    <a:pt x="414" y="122"/>
                  </a:lnTo>
                  <a:lnTo>
                    <a:pt x="385" y="95"/>
                  </a:lnTo>
                  <a:lnTo>
                    <a:pt x="377" y="83"/>
                  </a:lnTo>
                  <a:lnTo>
                    <a:pt x="355" y="83"/>
                  </a:lnTo>
                  <a:lnTo>
                    <a:pt x="343" y="55"/>
                  </a:lnTo>
                  <a:lnTo>
                    <a:pt x="318" y="39"/>
                  </a:lnTo>
                  <a:lnTo>
                    <a:pt x="280" y="55"/>
                  </a:lnTo>
                  <a:lnTo>
                    <a:pt x="267" y="51"/>
                  </a:lnTo>
                  <a:lnTo>
                    <a:pt x="242" y="32"/>
                  </a:lnTo>
                  <a:lnTo>
                    <a:pt x="212" y="48"/>
                  </a:lnTo>
                  <a:lnTo>
                    <a:pt x="196" y="48"/>
                  </a:lnTo>
                  <a:lnTo>
                    <a:pt x="176" y="55"/>
                  </a:lnTo>
                  <a:lnTo>
                    <a:pt x="146" y="36"/>
                  </a:lnTo>
                  <a:lnTo>
                    <a:pt x="125" y="0"/>
                  </a:lnTo>
                  <a:lnTo>
                    <a:pt x="78" y="9"/>
                  </a:lnTo>
                  <a:lnTo>
                    <a:pt x="62" y="28"/>
                  </a:lnTo>
                  <a:lnTo>
                    <a:pt x="58" y="51"/>
                  </a:lnTo>
                  <a:lnTo>
                    <a:pt x="8" y="39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28" y="83"/>
                  </a:lnTo>
                  <a:lnTo>
                    <a:pt x="28" y="110"/>
                  </a:lnTo>
                  <a:lnTo>
                    <a:pt x="33" y="137"/>
                  </a:lnTo>
                  <a:lnTo>
                    <a:pt x="50" y="156"/>
                  </a:lnTo>
                  <a:lnTo>
                    <a:pt x="53" y="180"/>
                  </a:lnTo>
                  <a:lnTo>
                    <a:pt x="66" y="188"/>
                  </a:lnTo>
                  <a:lnTo>
                    <a:pt x="105" y="149"/>
                  </a:lnTo>
                  <a:lnTo>
                    <a:pt x="146" y="200"/>
                  </a:lnTo>
                  <a:lnTo>
                    <a:pt x="146" y="227"/>
                  </a:lnTo>
                  <a:lnTo>
                    <a:pt x="171" y="239"/>
                  </a:lnTo>
                  <a:lnTo>
                    <a:pt x="171" y="231"/>
                  </a:lnTo>
                  <a:lnTo>
                    <a:pt x="204" y="239"/>
                  </a:lnTo>
                  <a:lnTo>
                    <a:pt x="231" y="266"/>
                  </a:lnTo>
                  <a:lnTo>
                    <a:pt x="242" y="254"/>
                  </a:lnTo>
                  <a:lnTo>
                    <a:pt x="242" y="247"/>
                  </a:lnTo>
                  <a:lnTo>
                    <a:pt x="302" y="322"/>
                  </a:lnTo>
                  <a:lnTo>
                    <a:pt x="305" y="349"/>
                  </a:lnTo>
                  <a:lnTo>
                    <a:pt x="338" y="383"/>
                  </a:lnTo>
                  <a:lnTo>
                    <a:pt x="343" y="415"/>
                  </a:lnTo>
                  <a:lnTo>
                    <a:pt x="373" y="395"/>
                  </a:lnTo>
                  <a:lnTo>
                    <a:pt x="398" y="329"/>
                  </a:lnTo>
                  <a:lnTo>
                    <a:pt x="409" y="325"/>
                  </a:lnTo>
                  <a:lnTo>
                    <a:pt x="436" y="337"/>
                  </a:lnTo>
                  <a:lnTo>
                    <a:pt x="481" y="332"/>
                  </a:lnTo>
                  <a:lnTo>
                    <a:pt x="498" y="322"/>
                  </a:lnTo>
                  <a:lnTo>
                    <a:pt x="477" y="290"/>
                  </a:lnTo>
                  <a:lnTo>
                    <a:pt x="481" y="282"/>
                  </a:lnTo>
                  <a:lnTo>
                    <a:pt x="527" y="266"/>
                  </a:lnTo>
                  <a:lnTo>
                    <a:pt x="544" y="235"/>
                  </a:lnTo>
                  <a:lnTo>
                    <a:pt x="566" y="227"/>
                  </a:lnTo>
                  <a:lnTo>
                    <a:pt x="569" y="196"/>
                  </a:lnTo>
                  <a:lnTo>
                    <a:pt x="574" y="173"/>
                  </a:lnTo>
                  <a:lnTo>
                    <a:pt x="587" y="168"/>
                  </a:lnTo>
                  <a:lnTo>
                    <a:pt x="598" y="180"/>
                  </a:lnTo>
                  <a:lnTo>
                    <a:pt x="611" y="192"/>
                  </a:lnTo>
                  <a:lnTo>
                    <a:pt x="640" y="153"/>
                  </a:lnTo>
                  <a:lnTo>
                    <a:pt x="650" y="126"/>
                  </a:lnTo>
                  <a:lnTo>
                    <a:pt x="645" y="114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未知"/>
            <p:cNvSpPr/>
            <p:nvPr/>
          </p:nvSpPr>
          <p:spPr bwMode="auto">
            <a:xfrm>
              <a:off x="4587429" y="5999904"/>
              <a:ext cx="235154" cy="207668"/>
            </a:xfrm>
            <a:custGeom>
              <a:avLst/>
              <a:gdLst>
                <a:gd name="T0" fmla="*/ 95899 w 181"/>
                <a:gd name="T1" fmla="*/ 215900 h 152"/>
                <a:gd name="T2" fmla="*/ 13507 w 181"/>
                <a:gd name="T3" fmla="*/ 191753 h 152"/>
                <a:gd name="T4" fmla="*/ 6753 w 181"/>
                <a:gd name="T5" fmla="*/ 156243 h 152"/>
                <a:gd name="T6" fmla="*/ 0 w 181"/>
                <a:gd name="T7" fmla="*/ 149141 h 152"/>
                <a:gd name="T8" fmla="*/ 0 w 181"/>
                <a:gd name="T9" fmla="*/ 140619 h 152"/>
                <a:gd name="T10" fmla="*/ 0 w 181"/>
                <a:gd name="T11" fmla="*/ 130676 h 152"/>
                <a:gd name="T12" fmla="*/ 0 w 181"/>
                <a:gd name="T13" fmla="*/ 120734 h 152"/>
                <a:gd name="T14" fmla="*/ 0 w 181"/>
                <a:gd name="T15" fmla="*/ 113632 h 152"/>
                <a:gd name="T16" fmla="*/ 0 w 181"/>
                <a:gd name="T17" fmla="*/ 105109 h 152"/>
                <a:gd name="T18" fmla="*/ 44573 w 181"/>
                <a:gd name="T19" fmla="*/ 61077 h 152"/>
                <a:gd name="T20" fmla="*/ 59430 w 181"/>
                <a:gd name="T21" fmla="*/ 44032 h 152"/>
                <a:gd name="T22" fmla="*/ 67535 w 181"/>
                <a:gd name="T23" fmla="*/ 44032 h 152"/>
                <a:gd name="T24" fmla="*/ 74288 w 181"/>
                <a:gd name="T25" fmla="*/ 35510 h 152"/>
                <a:gd name="T26" fmla="*/ 81041 w 181"/>
                <a:gd name="T27" fmla="*/ 35510 h 152"/>
                <a:gd name="T28" fmla="*/ 89146 w 181"/>
                <a:gd name="T29" fmla="*/ 35510 h 152"/>
                <a:gd name="T30" fmla="*/ 95899 w 181"/>
                <a:gd name="T31" fmla="*/ 28408 h 152"/>
                <a:gd name="T32" fmla="*/ 102652 w 181"/>
                <a:gd name="T33" fmla="*/ 28408 h 152"/>
                <a:gd name="T34" fmla="*/ 112107 w 181"/>
                <a:gd name="T35" fmla="*/ 28408 h 152"/>
                <a:gd name="T36" fmla="*/ 118861 w 181"/>
                <a:gd name="T37" fmla="*/ 28408 h 152"/>
                <a:gd name="T38" fmla="*/ 126965 w 181"/>
                <a:gd name="T39" fmla="*/ 28408 h 152"/>
                <a:gd name="T40" fmla="*/ 126965 w 181"/>
                <a:gd name="T41" fmla="*/ 18465 h 152"/>
                <a:gd name="T42" fmla="*/ 133718 w 181"/>
                <a:gd name="T43" fmla="*/ 18465 h 152"/>
                <a:gd name="T44" fmla="*/ 140472 w 181"/>
                <a:gd name="T45" fmla="*/ 18465 h 152"/>
                <a:gd name="T46" fmla="*/ 147225 w 181"/>
                <a:gd name="T47" fmla="*/ 18465 h 152"/>
                <a:gd name="T48" fmla="*/ 156680 w 181"/>
                <a:gd name="T49" fmla="*/ 18465 h 152"/>
                <a:gd name="T50" fmla="*/ 163434 w 181"/>
                <a:gd name="T51" fmla="*/ 18465 h 152"/>
                <a:gd name="T52" fmla="*/ 170187 w 181"/>
                <a:gd name="T53" fmla="*/ 18465 h 152"/>
                <a:gd name="T54" fmla="*/ 176940 w 181"/>
                <a:gd name="T55" fmla="*/ 18465 h 152"/>
                <a:gd name="T56" fmla="*/ 183694 w 181"/>
                <a:gd name="T57" fmla="*/ 18465 h 152"/>
                <a:gd name="T58" fmla="*/ 191798 w 181"/>
                <a:gd name="T59" fmla="*/ 18465 h 152"/>
                <a:gd name="T60" fmla="*/ 208006 w 181"/>
                <a:gd name="T61" fmla="*/ 8522 h 152"/>
                <a:gd name="T62" fmla="*/ 222864 w 181"/>
                <a:gd name="T63" fmla="*/ 0 h 152"/>
                <a:gd name="T64" fmla="*/ 236371 w 181"/>
                <a:gd name="T65" fmla="*/ 18465 h 152"/>
                <a:gd name="T66" fmla="*/ 244475 w 181"/>
                <a:gd name="T67" fmla="*/ 35510 h 152"/>
                <a:gd name="T68" fmla="*/ 236371 w 181"/>
                <a:gd name="T69" fmla="*/ 44032 h 152"/>
                <a:gd name="T70" fmla="*/ 236371 w 181"/>
                <a:gd name="T71" fmla="*/ 52555 h 152"/>
                <a:gd name="T72" fmla="*/ 229617 w 181"/>
                <a:gd name="T73" fmla="*/ 61077 h 152"/>
                <a:gd name="T74" fmla="*/ 222864 w 181"/>
                <a:gd name="T75" fmla="*/ 69599 h 152"/>
                <a:gd name="T76" fmla="*/ 214760 w 181"/>
                <a:gd name="T77" fmla="*/ 79542 h 152"/>
                <a:gd name="T78" fmla="*/ 214760 w 181"/>
                <a:gd name="T79" fmla="*/ 88064 h 152"/>
                <a:gd name="T80" fmla="*/ 208006 w 181"/>
                <a:gd name="T81" fmla="*/ 95166 h 152"/>
                <a:gd name="T82" fmla="*/ 201253 w 181"/>
                <a:gd name="T83" fmla="*/ 105109 h 152"/>
                <a:gd name="T84" fmla="*/ 201253 w 181"/>
                <a:gd name="T85" fmla="*/ 113632 h 152"/>
                <a:gd name="T86" fmla="*/ 201253 w 181"/>
                <a:gd name="T87" fmla="*/ 120734 h 152"/>
                <a:gd name="T88" fmla="*/ 191798 w 181"/>
                <a:gd name="T89" fmla="*/ 130676 h 152"/>
                <a:gd name="T90" fmla="*/ 191798 w 181"/>
                <a:gd name="T91" fmla="*/ 140619 h 152"/>
                <a:gd name="T92" fmla="*/ 201253 w 181"/>
                <a:gd name="T93" fmla="*/ 149141 h 152"/>
                <a:gd name="T94" fmla="*/ 163434 w 181"/>
                <a:gd name="T95" fmla="*/ 173288 h 152"/>
                <a:gd name="T96" fmla="*/ 118861 w 181"/>
                <a:gd name="T97" fmla="*/ 208798 h 152"/>
                <a:gd name="T98" fmla="*/ 118861 w 181"/>
                <a:gd name="T99" fmla="*/ 215900 h 152"/>
                <a:gd name="T100" fmla="*/ 112107 w 181"/>
                <a:gd name="T101" fmla="*/ 215900 h 152"/>
                <a:gd name="T102" fmla="*/ 102652 w 181"/>
                <a:gd name="T103" fmla="*/ 215900 h 152"/>
                <a:gd name="T104" fmla="*/ 95899 w 181"/>
                <a:gd name="T105" fmla="*/ 215900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1" h="152">
                  <a:moveTo>
                    <a:pt x="71" y="152"/>
                  </a:moveTo>
                  <a:lnTo>
                    <a:pt x="10" y="135"/>
                  </a:lnTo>
                  <a:lnTo>
                    <a:pt x="5" y="110"/>
                  </a:lnTo>
                  <a:lnTo>
                    <a:pt x="0" y="105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33" y="43"/>
                  </a:lnTo>
                  <a:lnTo>
                    <a:pt x="44" y="31"/>
                  </a:lnTo>
                  <a:lnTo>
                    <a:pt x="50" y="31"/>
                  </a:lnTo>
                  <a:lnTo>
                    <a:pt x="55" y="25"/>
                  </a:lnTo>
                  <a:lnTo>
                    <a:pt x="60" y="25"/>
                  </a:lnTo>
                  <a:lnTo>
                    <a:pt x="66" y="25"/>
                  </a:lnTo>
                  <a:lnTo>
                    <a:pt x="71" y="20"/>
                  </a:lnTo>
                  <a:lnTo>
                    <a:pt x="76" y="20"/>
                  </a:lnTo>
                  <a:lnTo>
                    <a:pt x="83" y="20"/>
                  </a:lnTo>
                  <a:lnTo>
                    <a:pt x="88" y="20"/>
                  </a:lnTo>
                  <a:lnTo>
                    <a:pt x="94" y="20"/>
                  </a:lnTo>
                  <a:lnTo>
                    <a:pt x="94" y="13"/>
                  </a:lnTo>
                  <a:lnTo>
                    <a:pt x="99" y="13"/>
                  </a:lnTo>
                  <a:lnTo>
                    <a:pt x="104" y="13"/>
                  </a:lnTo>
                  <a:lnTo>
                    <a:pt x="109" y="13"/>
                  </a:lnTo>
                  <a:lnTo>
                    <a:pt x="116" y="13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31" y="13"/>
                  </a:lnTo>
                  <a:lnTo>
                    <a:pt x="136" y="13"/>
                  </a:lnTo>
                  <a:lnTo>
                    <a:pt x="142" y="13"/>
                  </a:lnTo>
                  <a:lnTo>
                    <a:pt x="154" y="6"/>
                  </a:lnTo>
                  <a:lnTo>
                    <a:pt x="165" y="0"/>
                  </a:lnTo>
                  <a:lnTo>
                    <a:pt x="175" y="13"/>
                  </a:lnTo>
                  <a:lnTo>
                    <a:pt x="181" y="25"/>
                  </a:lnTo>
                  <a:lnTo>
                    <a:pt x="175" y="31"/>
                  </a:lnTo>
                  <a:lnTo>
                    <a:pt x="175" y="37"/>
                  </a:lnTo>
                  <a:lnTo>
                    <a:pt x="170" y="43"/>
                  </a:lnTo>
                  <a:lnTo>
                    <a:pt x="165" y="49"/>
                  </a:lnTo>
                  <a:lnTo>
                    <a:pt x="159" y="56"/>
                  </a:lnTo>
                  <a:lnTo>
                    <a:pt x="159" y="62"/>
                  </a:lnTo>
                  <a:lnTo>
                    <a:pt x="154" y="67"/>
                  </a:lnTo>
                  <a:lnTo>
                    <a:pt x="149" y="74"/>
                  </a:lnTo>
                  <a:lnTo>
                    <a:pt x="149" y="80"/>
                  </a:lnTo>
                  <a:lnTo>
                    <a:pt x="149" y="85"/>
                  </a:lnTo>
                  <a:lnTo>
                    <a:pt x="142" y="92"/>
                  </a:lnTo>
                  <a:lnTo>
                    <a:pt x="142" y="99"/>
                  </a:lnTo>
                  <a:lnTo>
                    <a:pt x="149" y="105"/>
                  </a:lnTo>
                  <a:lnTo>
                    <a:pt x="121" y="122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6" y="152"/>
                  </a:lnTo>
                  <a:lnTo>
                    <a:pt x="71" y="152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4758450" y="5285279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未知"/>
            <p:cNvSpPr/>
            <p:nvPr/>
          </p:nvSpPr>
          <p:spPr bwMode="auto">
            <a:xfrm>
              <a:off x="4747761" y="5282226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4101850" y="5216566"/>
              <a:ext cx="908550" cy="626060"/>
            </a:xfrm>
            <a:custGeom>
              <a:avLst/>
              <a:gdLst>
                <a:gd name="T0" fmla="*/ 42865 w 617"/>
                <a:gd name="T1" fmla="*/ 254758 h 419"/>
                <a:gd name="T2" fmla="*/ 102570 w 617"/>
                <a:gd name="T3" fmla="*/ 223690 h 419"/>
                <a:gd name="T4" fmla="*/ 203609 w 617"/>
                <a:gd name="T5" fmla="*/ 250098 h 419"/>
                <a:gd name="T6" fmla="*/ 223511 w 617"/>
                <a:gd name="T7" fmla="*/ 208156 h 419"/>
                <a:gd name="T8" fmla="*/ 358229 w 617"/>
                <a:gd name="T9" fmla="*/ 158447 h 419"/>
                <a:gd name="T10" fmla="*/ 476108 w 617"/>
                <a:gd name="T11" fmla="*/ 128932 h 419"/>
                <a:gd name="T12" fmla="*/ 520504 w 617"/>
                <a:gd name="T13" fmla="*/ 139806 h 419"/>
                <a:gd name="T14" fmla="*/ 557246 w 617"/>
                <a:gd name="T15" fmla="*/ 116505 h 419"/>
                <a:gd name="T16" fmla="*/ 571024 w 617"/>
                <a:gd name="T17" fmla="*/ 91651 h 419"/>
                <a:gd name="T18" fmla="*/ 616951 w 617"/>
                <a:gd name="T19" fmla="*/ 55922 h 419"/>
                <a:gd name="T20" fmla="*/ 679717 w 617"/>
                <a:gd name="T21" fmla="*/ 24854 h 419"/>
                <a:gd name="T22" fmla="*/ 705742 w 617"/>
                <a:gd name="T23" fmla="*/ 55922 h 419"/>
                <a:gd name="T24" fmla="*/ 763916 w 617"/>
                <a:gd name="T25" fmla="*/ 12427 h 419"/>
                <a:gd name="T26" fmla="*/ 828214 w 617"/>
                <a:gd name="T27" fmla="*/ 12427 h 419"/>
                <a:gd name="T28" fmla="*/ 860363 w 617"/>
                <a:gd name="T29" fmla="*/ 60583 h 419"/>
                <a:gd name="T30" fmla="*/ 820560 w 617"/>
                <a:gd name="T31" fmla="*/ 146020 h 419"/>
                <a:gd name="T32" fmla="*/ 820560 w 617"/>
                <a:gd name="T33" fmla="*/ 181748 h 419"/>
                <a:gd name="T34" fmla="*/ 877203 w 617"/>
                <a:gd name="T35" fmla="*/ 212816 h 419"/>
                <a:gd name="T36" fmla="*/ 929253 w 617"/>
                <a:gd name="T37" fmla="*/ 194175 h 419"/>
                <a:gd name="T38" fmla="*/ 929253 w 617"/>
                <a:gd name="T39" fmla="*/ 279612 h 419"/>
                <a:gd name="T40" fmla="*/ 872610 w 617"/>
                <a:gd name="T41" fmla="*/ 371263 h 419"/>
                <a:gd name="T42" fmla="*/ 808312 w 617"/>
                <a:gd name="T43" fmla="*/ 492428 h 419"/>
                <a:gd name="T44" fmla="*/ 763916 w 617"/>
                <a:gd name="T45" fmla="*/ 557671 h 419"/>
                <a:gd name="T46" fmla="*/ 725644 w 617"/>
                <a:gd name="T47" fmla="*/ 588739 h 419"/>
                <a:gd name="T48" fmla="*/ 616951 w 617"/>
                <a:gd name="T49" fmla="*/ 649322 h 419"/>
                <a:gd name="T50" fmla="*/ 525097 w 617"/>
                <a:gd name="T51" fmla="*/ 602720 h 419"/>
                <a:gd name="T52" fmla="*/ 436305 w 617"/>
                <a:gd name="T53" fmla="*/ 644661 h 419"/>
                <a:gd name="T54" fmla="*/ 295463 w 617"/>
                <a:gd name="T55" fmla="*/ 594953 h 419"/>
                <a:gd name="T56" fmla="*/ 300055 w 617"/>
                <a:gd name="T57" fmla="*/ 504855 h 419"/>
                <a:gd name="T58" fmla="*/ 235758 w 617"/>
                <a:gd name="T59" fmla="*/ 486214 h 419"/>
                <a:gd name="T60" fmla="*/ 186769 w 617"/>
                <a:gd name="T61" fmla="*/ 486214 h 419"/>
                <a:gd name="T62" fmla="*/ 166868 w 617"/>
                <a:gd name="T63" fmla="*/ 413205 h 419"/>
                <a:gd name="T64" fmla="*/ 203609 w 617"/>
                <a:gd name="T65" fmla="*/ 406991 h 419"/>
                <a:gd name="T66" fmla="*/ 203609 w 617"/>
                <a:gd name="T67" fmla="*/ 346408 h 419"/>
                <a:gd name="T68" fmla="*/ 82668 w 617"/>
                <a:gd name="T69" fmla="*/ 298253 h 419"/>
                <a:gd name="T70" fmla="*/ 18371 w 617"/>
                <a:gd name="T71" fmla="*/ 298253 h 419"/>
                <a:gd name="T72" fmla="*/ 6124 w 617"/>
                <a:gd name="T73" fmla="*/ 250098 h 4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17" h="419">
                  <a:moveTo>
                    <a:pt x="4" y="161"/>
                  </a:moveTo>
                  <a:lnTo>
                    <a:pt x="28" y="164"/>
                  </a:lnTo>
                  <a:lnTo>
                    <a:pt x="59" y="137"/>
                  </a:lnTo>
                  <a:lnTo>
                    <a:pt x="67" y="144"/>
                  </a:lnTo>
                  <a:lnTo>
                    <a:pt x="122" y="168"/>
                  </a:lnTo>
                  <a:lnTo>
                    <a:pt x="133" y="161"/>
                  </a:lnTo>
                  <a:lnTo>
                    <a:pt x="133" y="144"/>
                  </a:lnTo>
                  <a:lnTo>
                    <a:pt x="146" y="134"/>
                  </a:lnTo>
                  <a:lnTo>
                    <a:pt x="222" y="86"/>
                  </a:lnTo>
                  <a:lnTo>
                    <a:pt x="234" y="102"/>
                  </a:lnTo>
                  <a:lnTo>
                    <a:pt x="280" y="117"/>
                  </a:lnTo>
                  <a:lnTo>
                    <a:pt x="311" y="83"/>
                  </a:lnTo>
                  <a:lnTo>
                    <a:pt x="319" y="90"/>
                  </a:lnTo>
                  <a:lnTo>
                    <a:pt x="340" y="90"/>
                  </a:lnTo>
                  <a:lnTo>
                    <a:pt x="340" y="83"/>
                  </a:lnTo>
                  <a:lnTo>
                    <a:pt x="364" y="75"/>
                  </a:lnTo>
                  <a:lnTo>
                    <a:pt x="364" y="66"/>
                  </a:lnTo>
                  <a:lnTo>
                    <a:pt x="373" y="59"/>
                  </a:lnTo>
                  <a:lnTo>
                    <a:pt x="377" y="59"/>
                  </a:lnTo>
                  <a:lnTo>
                    <a:pt x="403" y="36"/>
                  </a:lnTo>
                  <a:lnTo>
                    <a:pt x="423" y="43"/>
                  </a:lnTo>
                  <a:lnTo>
                    <a:pt x="444" y="16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90" y="8"/>
                  </a:lnTo>
                  <a:lnTo>
                    <a:pt x="499" y="8"/>
                  </a:lnTo>
                  <a:lnTo>
                    <a:pt x="516" y="0"/>
                  </a:lnTo>
                  <a:lnTo>
                    <a:pt x="541" y="8"/>
                  </a:lnTo>
                  <a:lnTo>
                    <a:pt x="541" y="36"/>
                  </a:lnTo>
                  <a:lnTo>
                    <a:pt x="562" y="39"/>
                  </a:lnTo>
                  <a:lnTo>
                    <a:pt x="553" y="66"/>
                  </a:lnTo>
                  <a:lnTo>
                    <a:pt x="536" y="94"/>
                  </a:lnTo>
                  <a:lnTo>
                    <a:pt x="528" y="117"/>
                  </a:lnTo>
                  <a:lnTo>
                    <a:pt x="536" y="117"/>
                  </a:lnTo>
                  <a:lnTo>
                    <a:pt x="557" y="98"/>
                  </a:lnTo>
                  <a:lnTo>
                    <a:pt x="573" y="137"/>
                  </a:lnTo>
                  <a:lnTo>
                    <a:pt x="591" y="125"/>
                  </a:lnTo>
                  <a:lnTo>
                    <a:pt x="607" y="125"/>
                  </a:lnTo>
                  <a:lnTo>
                    <a:pt x="616" y="164"/>
                  </a:lnTo>
                  <a:lnTo>
                    <a:pt x="607" y="180"/>
                  </a:lnTo>
                  <a:lnTo>
                    <a:pt x="607" y="195"/>
                  </a:lnTo>
                  <a:lnTo>
                    <a:pt x="570" y="239"/>
                  </a:lnTo>
                  <a:lnTo>
                    <a:pt x="573" y="286"/>
                  </a:lnTo>
                  <a:lnTo>
                    <a:pt x="528" y="317"/>
                  </a:lnTo>
                  <a:lnTo>
                    <a:pt x="524" y="349"/>
                  </a:lnTo>
                  <a:lnTo>
                    <a:pt x="499" y="359"/>
                  </a:lnTo>
                  <a:lnTo>
                    <a:pt x="499" y="376"/>
                  </a:lnTo>
                  <a:lnTo>
                    <a:pt x="474" y="379"/>
                  </a:lnTo>
                  <a:lnTo>
                    <a:pt x="453" y="410"/>
                  </a:lnTo>
                  <a:lnTo>
                    <a:pt x="403" y="418"/>
                  </a:lnTo>
                  <a:lnTo>
                    <a:pt x="373" y="398"/>
                  </a:lnTo>
                  <a:lnTo>
                    <a:pt x="343" y="388"/>
                  </a:lnTo>
                  <a:lnTo>
                    <a:pt x="314" y="415"/>
                  </a:lnTo>
                  <a:lnTo>
                    <a:pt x="285" y="415"/>
                  </a:lnTo>
                  <a:lnTo>
                    <a:pt x="259" y="418"/>
                  </a:lnTo>
                  <a:lnTo>
                    <a:pt x="193" y="383"/>
                  </a:lnTo>
                  <a:lnTo>
                    <a:pt x="180" y="356"/>
                  </a:lnTo>
                  <a:lnTo>
                    <a:pt x="196" y="325"/>
                  </a:lnTo>
                  <a:lnTo>
                    <a:pt x="180" y="313"/>
                  </a:lnTo>
                  <a:lnTo>
                    <a:pt x="154" y="313"/>
                  </a:lnTo>
                  <a:lnTo>
                    <a:pt x="151" y="305"/>
                  </a:lnTo>
                  <a:lnTo>
                    <a:pt x="122" y="313"/>
                  </a:lnTo>
                  <a:lnTo>
                    <a:pt x="96" y="293"/>
                  </a:lnTo>
                  <a:lnTo>
                    <a:pt x="109" y="266"/>
                  </a:lnTo>
                  <a:lnTo>
                    <a:pt x="125" y="266"/>
                  </a:lnTo>
                  <a:lnTo>
                    <a:pt x="133" y="262"/>
                  </a:lnTo>
                  <a:lnTo>
                    <a:pt x="143" y="235"/>
                  </a:lnTo>
                  <a:lnTo>
                    <a:pt x="133" y="223"/>
                  </a:lnTo>
                  <a:lnTo>
                    <a:pt x="62" y="212"/>
                  </a:lnTo>
                  <a:lnTo>
                    <a:pt x="54" y="192"/>
                  </a:lnTo>
                  <a:lnTo>
                    <a:pt x="33" y="192"/>
                  </a:lnTo>
                  <a:lnTo>
                    <a:pt x="12" y="192"/>
                  </a:lnTo>
                  <a:lnTo>
                    <a:pt x="0" y="173"/>
                  </a:lnTo>
                  <a:lnTo>
                    <a:pt x="4" y="16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3269647" y="4889792"/>
              <a:ext cx="1044452" cy="1020020"/>
            </a:xfrm>
            <a:custGeom>
              <a:avLst/>
              <a:gdLst>
                <a:gd name="T0" fmla="*/ 948207 w 710"/>
                <a:gd name="T1" fmla="*/ 167439 h 684"/>
                <a:gd name="T2" fmla="*/ 871739 w 710"/>
                <a:gd name="T3" fmla="*/ 181393 h 684"/>
                <a:gd name="T4" fmla="*/ 841151 w 710"/>
                <a:gd name="T5" fmla="*/ 133331 h 684"/>
                <a:gd name="T6" fmla="*/ 819740 w 710"/>
                <a:gd name="T7" fmla="*/ 96123 h 684"/>
                <a:gd name="T8" fmla="*/ 769271 w 710"/>
                <a:gd name="T9" fmla="*/ 96123 h 684"/>
                <a:gd name="T10" fmla="*/ 735625 w 710"/>
                <a:gd name="T11" fmla="*/ 137983 h 684"/>
                <a:gd name="T12" fmla="*/ 735625 w 710"/>
                <a:gd name="T13" fmla="*/ 186044 h 684"/>
                <a:gd name="T14" fmla="*/ 672921 w 710"/>
                <a:gd name="T15" fmla="*/ 367437 h 684"/>
                <a:gd name="T16" fmla="*/ 619393 w 710"/>
                <a:gd name="T17" fmla="*/ 379840 h 684"/>
                <a:gd name="T18" fmla="*/ 518455 w 710"/>
                <a:gd name="T19" fmla="*/ 404645 h 684"/>
                <a:gd name="T20" fmla="*/ 365519 w 710"/>
                <a:gd name="T21" fmla="*/ 181393 h 684"/>
                <a:gd name="T22" fmla="*/ 319638 w 710"/>
                <a:gd name="T23" fmla="*/ 151936 h 684"/>
                <a:gd name="T24" fmla="*/ 307403 w 710"/>
                <a:gd name="T25" fmla="*/ 96123 h 684"/>
                <a:gd name="T26" fmla="*/ 229405 w 710"/>
                <a:gd name="T27" fmla="*/ 133331 h 684"/>
                <a:gd name="T28" fmla="*/ 198818 w 710"/>
                <a:gd name="T29" fmla="*/ 0 h 684"/>
                <a:gd name="T30" fmla="*/ 146819 w 710"/>
                <a:gd name="T31" fmla="*/ 54263 h 684"/>
                <a:gd name="T32" fmla="*/ 139172 w 710"/>
                <a:gd name="T33" fmla="*/ 133331 h 684"/>
                <a:gd name="T34" fmla="*/ 107056 w 710"/>
                <a:gd name="T35" fmla="*/ 120929 h 684"/>
                <a:gd name="T36" fmla="*/ 107056 w 710"/>
                <a:gd name="T37" fmla="*/ 217051 h 684"/>
                <a:gd name="T38" fmla="*/ 146819 w 710"/>
                <a:gd name="T39" fmla="*/ 227904 h 684"/>
                <a:gd name="T40" fmla="*/ 146819 w 710"/>
                <a:gd name="T41" fmla="*/ 435653 h 684"/>
                <a:gd name="T42" fmla="*/ 24470 w 710"/>
                <a:gd name="T43" fmla="*/ 567434 h 684"/>
                <a:gd name="T44" fmla="*/ 0 w 710"/>
                <a:gd name="T45" fmla="*/ 604643 h 684"/>
                <a:gd name="T46" fmla="*/ 0 w 710"/>
                <a:gd name="T47" fmla="*/ 688362 h 684"/>
                <a:gd name="T48" fmla="*/ 70351 w 710"/>
                <a:gd name="T49" fmla="*/ 677510 h 684"/>
                <a:gd name="T50" fmla="*/ 139172 w 710"/>
                <a:gd name="T51" fmla="*/ 706967 h 684"/>
                <a:gd name="T52" fmla="*/ 166701 w 710"/>
                <a:gd name="T53" fmla="*/ 779834 h 684"/>
                <a:gd name="T54" fmla="*/ 223287 w 710"/>
                <a:gd name="T55" fmla="*/ 798438 h 684"/>
                <a:gd name="T56" fmla="*/ 215641 w 710"/>
                <a:gd name="T57" fmla="*/ 840298 h 684"/>
                <a:gd name="T58" fmla="*/ 198818 w 710"/>
                <a:gd name="T59" fmla="*/ 913165 h 684"/>
                <a:gd name="T60" fmla="*/ 241640 w 710"/>
                <a:gd name="T61" fmla="*/ 931770 h 684"/>
                <a:gd name="T62" fmla="*/ 287521 w 710"/>
                <a:gd name="T63" fmla="*/ 967428 h 684"/>
                <a:gd name="T64" fmla="*/ 371636 w 710"/>
                <a:gd name="T65" fmla="*/ 1015489 h 684"/>
                <a:gd name="T66" fmla="*/ 448104 w 710"/>
                <a:gd name="T67" fmla="*/ 992234 h 684"/>
                <a:gd name="T68" fmla="*/ 460339 w 710"/>
                <a:gd name="T69" fmla="*/ 1040295 h 684"/>
                <a:gd name="T70" fmla="*/ 504691 w 710"/>
                <a:gd name="T71" fmla="*/ 1052698 h 684"/>
                <a:gd name="T72" fmla="*/ 530690 w 710"/>
                <a:gd name="T73" fmla="*/ 1044946 h 684"/>
                <a:gd name="T74" fmla="*/ 512338 w 710"/>
                <a:gd name="T75" fmla="*/ 919367 h 684"/>
                <a:gd name="T76" fmla="*/ 576571 w 710"/>
                <a:gd name="T77" fmla="*/ 894561 h 684"/>
                <a:gd name="T78" fmla="*/ 619393 w 710"/>
                <a:gd name="T79" fmla="*/ 858902 h 684"/>
                <a:gd name="T80" fmla="*/ 723390 w 710"/>
                <a:gd name="T81" fmla="*/ 858902 h 684"/>
                <a:gd name="T82" fmla="*/ 769271 w 710"/>
                <a:gd name="T83" fmla="*/ 852701 h 684"/>
                <a:gd name="T84" fmla="*/ 807505 w 710"/>
                <a:gd name="T85" fmla="*/ 882158 h 684"/>
                <a:gd name="T86" fmla="*/ 845740 w 710"/>
                <a:gd name="T87" fmla="*/ 840298 h 684"/>
                <a:gd name="T88" fmla="*/ 891620 w 710"/>
                <a:gd name="T89" fmla="*/ 846500 h 684"/>
                <a:gd name="T90" fmla="*/ 955854 w 710"/>
                <a:gd name="T91" fmla="*/ 779834 h 684"/>
                <a:gd name="T92" fmla="*/ 1012440 w 710"/>
                <a:gd name="T93" fmla="*/ 792237 h 684"/>
                <a:gd name="T94" fmla="*/ 1056792 w 710"/>
                <a:gd name="T95" fmla="*/ 750377 h 684"/>
                <a:gd name="T96" fmla="*/ 1084321 w 710"/>
                <a:gd name="T97" fmla="*/ 700765 h 684"/>
                <a:gd name="T98" fmla="*/ 960442 w 710"/>
                <a:gd name="T99" fmla="*/ 665107 h 684"/>
                <a:gd name="T100" fmla="*/ 916090 w 710"/>
                <a:gd name="T101" fmla="*/ 635650 h 684"/>
                <a:gd name="T102" fmla="*/ 865621 w 710"/>
                <a:gd name="T103" fmla="*/ 604643 h 684"/>
                <a:gd name="T104" fmla="*/ 883974 w 710"/>
                <a:gd name="T105" fmla="*/ 519372 h 684"/>
                <a:gd name="T106" fmla="*/ 871739 w 710"/>
                <a:gd name="T107" fmla="*/ 356584 h 684"/>
                <a:gd name="T108" fmla="*/ 781506 w 710"/>
                <a:gd name="T109" fmla="*/ 362786 h 684"/>
                <a:gd name="T110" fmla="*/ 769271 w 710"/>
                <a:gd name="T111" fmla="*/ 306972 h 684"/>
                <a:gd name="T112" fmla="*/ 787624 w 710"/>
                <a:gd name="T113" fmla="*/ 246508 h 684"/>
                <a:gd name="T114" fmla="*/ 841151 w 710"/>
                <a:gd name="T115" fmla="*/ 241857 h 684"/>
                <a:gd name="T116" fmla="*/ 935972 w 710"/>
                <a:gd name="T117" fmla="*/ 241857 h 6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10" h="684">
                  <a:moveTo>
                    <a:pt x="625" y="125"/>
                  </a:moveTo>
                  <a:lnTo>
                    <a:pt x="620" y="108"/>
                  </a:lnTo>
                  <a:lnTo>
                    <a:pt x="599" y="101"/>
                  </a:lnTo>
                  <a:lnTo>
                    <a:pt x="570" y="117"/>
                  </a:lnTo>
                  <a:lnTo>
                    <a:pt x="550" y="108"/>
                  </a:lnTo>
                  <a:lnTo>
                    <a:pt x="550" y="86"/>
                  </a:lnTo>
                  <a:lnTo>
                    <a:pt x="536" y="74"/>
                  </a:lnTo>
                  <a:lnTo>
                    <a:pt x="536" y="62"/>
                  </a:lnTo>
                  <a:lnTo>
                    <a:pt x="511" y="54"/>
                  </a:lnTo>
                  <a:lnTo>
                    <a:pt x="503" y="62"/>
                  </a:lnTo>
                  <a:lnTo>
                    <a:pt x="507" y="81"/>
                  </a:lnTo>
                  <a:lnTo>
                    <a:pt x="481" y="89"/>
                  </a:lnTo>
                  <a:lnTo>
                    <a:pt x="478" y="105"/>
                  </a:lnTo>
                  <a:lnTo>
                    <a:pt x="481" y="120"/>
                  </a:lnTo>
                  <a:lnTo>
                    <a:pt x="432" y="176"/>
                  </a:lnTo>
                  <a:lnTo>
                    <a:pt x="440" y="237"/>
                  </a:lnTo>
                  <a:lnTo>
                    <a:pt x="419" y="257"/>
                  </a:lnTo>
                  <a:lnTo>
                    <a:pt x="405" y="245"/>
                  </a:lnTo>
                  <a:lnTo>
                    <a:pt x="356" y="273"/>
                  </a:lnTo>
                  <a:lnTo>
                    <a:pt x="339" y="261"/>
                  </a:lnTo>
                  <a:lnTo>
                    <a:pt x="267" y="137"/>
                  </a:lnTo>
                  <a:lnTo>
                    <a:pt x="239" y="117"/>
                  </a:lnTo>
                  <a:lnTo>
                    <a:pt x="217" y="113"/>
                  </a:lnTo>
                  <a:lnTo>
                    <a:pt x="209" y="98"/>
                  </a:lnTo>
                  <a:lnTo>
                    <a:pt x="221" y="78"/>
                  </a:lnTo>
                  <a:lnTo>
                    <a:pt x="201" y="62"/>
                  </a:lnTo>
                  <a:lnTo>
                    <a:pt x="176" y="81"/>
                  </a:lnTo>
                  <a:lnTo>
                    <a:pt x="150" y="86"/>
                  </a:lnTo>
                  <a:lnTo>
                    <a:pt x="133" y="15"/>
                  </a:lnTo>
                  <a:lnTo>
                    <a:pt x="130" y="0"/>
                  </a:lnTo>
                  <a:lnTo>
                    <a:pt x="109" y="27"/>
                  </a:lnTo>
                  <a:lnTo>
                    <a:pt x="96" y="35"/>
                  </a:lnTo>
                  <a:lnTo>
                    <a:pt x="100" y="78"/>
                  </a:lnTo>
                  <a:lnTo>
                    <a:pt x="91" y="86"/>
                  </a:lnTo>
                  <a:lnTo>
                    <a:pt x="78" y="86"/>
                  </a:lnTo>
                  <a:lnTo>
                    <a:pt x="70" y="78"/>
                  </a:lnTo>
                  <a:lnTo>
                    <a:pt x="58" y="89"/>
                  </a:lnTo>
                  <a:lnTo>
                    <a:pt x="70" y="140"/>
                  </a:lnTo>
                  <a:lnTo>
                    <a:pt x="83" y="140"/>
                  </a:lnTo>
                  <a:lnTo>
                    <a:pt x="96" y="147"/>
                  </a:lnTo>
                  <a:lnTo>
                    <a:pt x="100" y="176"/>
                  </a:lnTo>
                  <a:lnTo>
                    <a:pt x="96" y="281"/>
                  </a:lnTo>
                  <a:lnTo>
                    <a:pt x="20" y="343"/>
                  </a:lnTo>
                  <a:lnTo>
                    <a:pt x="16" y="366"/>
                  </a:lnTo>
                  <a:lnTo>
                    <a:pt x="0" y="378"/>
                  </a:lnTo>
                  <a:lnTo>
                    <a:pt x="0" y="390"/>
                  </a:lnTo>
                  <a:lnTo>
                    <a:pt x="12" y="421"/>
                  </a:lnTo>
                  <a:lnTo>
                    <a:pt x="0" y="444"/>
                  </a:lnTo>
                  <a:lnTo>
                    <a:pt x="8" y="449"/>
                  </a:lnTo>
                  <a:lnTo>
                    <a:pt x="46" y="437"/>
                  </a:lnTo>
                  <a:lnTo>
                    <a:pt x="100" y="437"/>
                  </a:lnTo>
                  <a:lnTo>
                    <a:pt x="91" y="456"/>
                  </a:lnTo>
                  <a:lnTo>
                    <a:pt x="105" y="476"/>
                  </a:lnTo>
                  <a:lnTo>
                    <a:pt x="109" y="503"/>
                  </a:lnTo>
                  <a:lnTo>
                    <a:pt x="113" y="511"/>
                  </a:lnTo>
                  <a:lnTo>
                    <a:pt x="146" y="515"/>
                  </a:lnTo>
                  <a:lnTo>
                    <a:pt x="158" y="523"/>
                  </a:lnTo>
                  <a:lnTo>
                    <a:pt x="141" y="542"/>
                  </a:lnTo>
                  <a:lnTo>
                    <a:pt x="141" y="566"/>
                  </a:lnTo>
                  <a:lnTo>
                    <a:pt x="130" y="589"/>
                  </a:lnTo>
                  <a:lnTo>
                    <a:pt x="138" y="601"/>
                  </a:lnTo>
                  <a:lnTo>
                    <a:pt x="158" y="601"/>
                  </a:lnTo>
                  <a:lnTo>
                    <a:pt x="193" y="613"/>
                  </a:lnTo>
                  <a:lnTo>
                    <a:pt x="188" y="624"/>
                  </a:lnTo>
                  <a:lnTo>
                    <a:pt x="209" y="655"/>
                  </a:lnTo>
                  <a:lnTo>
                    <a:pt x="243" y="655"/>
                  </a:lnTo>
                  <a:lnTo>
                    <a:pt x="280" y="635"/>
                  </a:lnTo>
                  <a:lnTo>
                    <a:pt x="293" y="640"/>
                  </a:lnTo>
                  <a:lnTo>
                    <a:pt x="293" y="655"/>
                  </a:lnTo>
                  <a:lnTo>
                    <a:pt x="301" y="671"/>
                  </a:lnTo>
                  <a:lnTo>
                    <a:pt x="309" y="683"/>
                  </a:lnTo>
                  <a:lnTo>
                    <a:pt x="330" y="679"/>
                  </a:lnTo>
                  <a:lnTo>
                    <a:pt x="339" y="683"/>
                  </a:lnTo>
                  <a:lnTo>
                    <a:pt x="347" y="674"/>
                  </a:lnTo>
                  <a:lnTo>
                    <a:pt x="347" y="647"/>
                  </a:lnTo>
                  <a:lnTo>
                    <a:pt x="335" y="593"/>
                  </a:lnTo>
                  <a:lnTo>
                    <a:pt x="343" y="577"/>
                  </a:lnTo>
                  <a:lnTo>
                    <a:pt x="377" y="577"/>
                  </a:lnTo>
                  <a:lnTo>
                    <a:pt x="385" y="577"/>
                  </a:lnTo>
                  <a:lnTo>
                    <a:pt x="405" y="554"/>
                  </a:lnTo>
                  <a:lnTo>
                    <a:pt x="452" y="569"/>
                  </a:lnTo>
                  <a:lnTo>
                    <a:pt x="473" y="554"/>
                  </a:lnTo>
                  <a:lnTo>
                    <a:pt x="481" y="562"/>
                  </a:lnTo>
                  <a:lnTo>
                    <a:pt x="503" y="550"/>
                  </a:lnTo>
                  <a:lnTo>
                    <a:pt x="523" y="569"/>
                  </a:lnTo>
                  <a:lnTo>
                    <a:pt x="528" y="569"/>
                  </a:lnTo>
                  <a:lnTo>
                    <a:pt x="536" y="557"/>
                  </a:lnTo>
                  <a:lnTo>
                    <a:pt x="553" y="542"/>
                  </a:lnTo>
                  <a:lnTo>
                    <a:pt x="562" y="550"/>
                  </a:lnTo>
                  <a:lnTo>
                    <a:pt x="583" y="546"/>
                  </a:lnTo>
                  <a:lnTo>
                    <a:pt x="603" y="530"/>
                  </a:lnTo>
                  <a:lnTo>
                    <a:pt x="625" y="503"/>
                  </a:lnTo>
                  <a:lnTo>
                    <a:pt x="649" y="499"/>
                  </a:lnTo>
                  <a:lnTo>
                    <a:pt x="662" y="511"/>
                  </a:lnTo>
                  <a:lnTo>
                    <a:pt x="674" y="484"/>
                  </a:lnTo>
                  <a:lnTo>
                    <a:pt x="691" y="484"/>
                  </a:lnTo>
                  <a:lnTo>
                    <a:pt x="699" y="479"/>
                  </a:lnTo>
                  <a:lnTo>
                    <a:pt x="709" y="452"/>
                  </a:lnTo>
                  <a:lnTo>
                    <a:pt x="699" y="440"/>
                  </a:lnTo>
                  <a:lnTo>
                    <a:pt x="628" y="429"/>
                  </a:lnTo>
                  <a:lnTo>
                    <a:pt x="620" y="410"/>
                  </a:lnTo>
                  <a:lnTo>
                    <a:pt x="599" y="410"/>
                  </a:lnTo>
                  <a:lnTo>
                    <a:pt x="578" y="410"/>
                  </a:lnTo>
                  <a:lnTo>
                    <a:pt x="566" y="390"/>
                  </a:lnTo>
                  <a:lnTo>
                    <a:pt x="570" y="378"/>
                  </a:lnTo>
                  <a:lnTo>
                    <a:pt x="578" y="335"/>
                  </a:lnTo>
                  <a:lnTo>
                    <a:pt x="550" y="308"/>
                  </a:lnTo>
                  <a:lnTo>
                    <a:pt x="570" y="230"/>
                  </a:lnTo>
                  <a:lnTo>
                    <a:pt x="558" y="218"/>
                  </a:lnTo>
                  <a:lnTo>
                    <a:pt x="511" y="234"/>
                  </a:lnTo>
                  <a:lnTo>
                    <a:pt x="503" y="215"/>
                  </a:lnTo>
                  <a:lnTo>
                    <a:pt x="503" y="198"/>
                  </a:lnTo>
                  <a:lnTo>
                    <a:pt x="490" y="186"/>
                  </a:lnTo>
                  <a:lnTo>
                    <a:pt x="515" y="159"/>
                  </a:lnTo>
                  <a:lnTo>
                    <a:pt x="536" y="167"/>
                  </a:lnTo>
                  <a:lnTo>
                    <a:pt x="550" y="156"/>
                  </a:lnTo>
                  <a:lnTo>
                    <a:pt x="591" y="164"/>
                  </a:lnTo>
                  <a:lnTo>
                    <a:pt x="612" y="156"/>
                  </a:lnTo>
                  <a:lnTo>
                    <a:pt x="625" y="1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未知"/>
            <p:cNvSpPr/>
            <p:nvPr/>
          </p:nvSpPr>
          <p:spPr bwMode="auto">
            <a:xfrm>
              <a:off x="4596591" y="4756946"/>
              <a:ext cx="630641" cy="664234"/>
            </a:xfrm>
            <a:custGeom>
              <a:avLst/>
              <a:gdLst>
                <a:gd name="T0" fmla="*/ 563725 w 428"/>
                <a:gd name="T1" fmla="*/ 83611 h 446"/>
                <a:gd name="T2" fmla="*/ 549939 w 428"/>
                <a:gd name="T3" fmla="*/ 23225 h 446"/>
                <a:gd name="T4" fmla="*/ 500919 w 428"/>
                <a:gd name="T5" fmla="*/ 35612 h 446"/>
                <a:gd name="T6" fmla="*/ 467218 w 428"/>
                <a:gd name="T7" fmla="*/ 54192 h 446"/>
                <a:gd name="T8" fmla="*/ 428921 w 428"/>
                <a:gd name="T9" fmla="*/ 30967 h 446"/>
                <a:gd name="T10" fmla="*/ 370711 w 428"/>
                <a:gd name="T11" fmla="*/ 41805 h 446"/>
                <a:gd name="T12" fmla="*/ 179228 w 428"/>
                <a:gd name="T13" fmla="*/ 0 h 446"/>
                <a:gd name="T14" fmla="*/ 191483 w 428"/>
                <a:gd name="T15" fmla="*/ 47999 h 446"/>
                <a:gd name="T16" fmla="*/ 107230 w 428"/>
                <a:gd name="T17" fmla="*/ 47999 h 446"/>
                <a:gd name="T18" fmla="*/ 30637 w 428"/>
                <a:gd name="T19" fmla="*/ 133158 h 446"/>
                <a:gd name="T20" fmla="*/ 64338 w 428"/>
                <a:gd name="T21" fmla="*/ 326701 h 446"/>
                <a:gd name="T22" fmla="*/ 4596 w 428"/>
                <a:gd name="T23" fmla="*/ 397925 h 446"/>
                <a:gd name="T24" fmla="*/ 82721 w 428"/>
                <a:gd name="T25" fmla="*/ 411860 h 446"/>
                <a:gd name="T26" fmla="*/ 94975 w 428"/>
                <a:gd name="T27" fmla="*/ 532632 h 446"/>
                <a:gd name="T28" fmla="*/ 159314 w 428"/>
                <a:gd name="T29" fmla="*/ 503213 h 446"/>
                <a:gd name="T30" fmla="*/ 185355 w 428"/>
                <a:gd name="T31" fmla="*/ 532632 h 446"/>
                <a:gd name="T32" fmla="*/ 243566 w 428"/>
                <a:gd name="T33" fmla="*/ 489278 h 446"/>
                <a:gd name="T34" fmla="*/ 307904 w 428"/>
                <a:gd name="T35" fmla="*/ 489278 h 446"/>
                <a:gd name="T36" fmla="*/ 340073 w 428"/>
                <a:gd name="T37" fmla="*/ 537277 h 446"/>
                <a:gd name="T38" fmla="*/ 300245 w 428"/>
                <a:gd name="T39" fmla="*/ 623984 h 446"/>
                <a:gd name="T40" fmla="*/ 300245 w 428"/>
                <a:gd name="T41" fmla="*/ 658048 h 446"/>
                <a:gd name="T42" fmla="*/ 356924 w 428"/>
                <a:gd name="T43" fmla="*/ 689015 h 446"/>
                <a:gd name="T44" fmla="*/ 409007 w 428"/>
                <a:gd name="T45" fmla="*/ 670434 h 446"/>
                <a:gd name="T46" fmla="*/ 428921 w 428"/>
                <a:gd name="T47" fmla="*/ 623984 h 446"/>
                <a:gd name="T48" fmla="*/ 473345 w 428"/>
                <a:gd name="T49" fmla="*/ 610049 h 446"/>
                <a:gd name="T50" fmla="*/ 537684 w 428"/>
                <a:gd name="T51" fmla="*/ 616242 h 446"/>
                <a:gd name="T52" fmla="*/ 525429 w 428"/>
                <a:gd name="T53" fmla="*/ 586824 h 446"/>
                <a:gd name="T54" fmla="*/ 621936 w 428"/>
                <a:gd name="T55" fmla="*/ 574437 h 446"/>
                <a:gd name="T56" fmla="*/ 640318 w 428"/>
                <a:gd name="T57" fmla="*/ 532632 h 446"/>
                <a:gd name="T58" fmla="*/ 654105 w 428"/>
                <a:gd name="T59" fmla="*/ 416505 h 446"/>
                <a:gd name="T60" fmla="*/ 609681 w 428"/>
                <a:gd name="T61" fmla="*/ 362313 h 446"/>
                <a:gd name="T62" fmla="*/ 602022 w 428"/>
                <a:gd name="T63" fmla="*/ 314315 h 446"/>
                <a:gd name="T64" fmla="*/ 575980 w 428"/>
                <a:gd name="T65" fmla="*/ 308121 h 446"/>
                <a:gd name="T66" fmla="*/ 609681 w 428"/>
                <a:gd name="T67" fmla="*/ 230704 h 446"/>
                <a:gd name="T68" fmla="*/ 628063 w 428"/>
                <a:gd name="T69" fmla="*/ 156383 h 4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8" h="446">
                  <a:moveTo>
                    <a:pt x="384" y="59"/>
                  </a:moveTo>
                  <a:lnTo>
                    <a:pt x="368" y="54"/>
                  </a:lnTo>
                  <a:lnTo>
                    <a:pt x="359" y="42"/>
                  </a:lnTo>
                  <a:lnTo>
                    <a:pt x="359" y="15"/>
                  </a:lnTo>
                  <a:lnTo>
                    <a:pt x="348" y="3"/>
                  </a:lnTo>
                  <a:lnTo>
                    <a:pt x="327" y="23"/>
                  </a:lnTo>
                  <a:lnTo>
                    <a:pt x="317" y="35"/>
                  </a:lnTo>
                  <a:lnTo>
                    <a:pt x="305" y="35"/>
                  </a:lnTo>
                  <a:lnTo>
                    <a:pt x="301" y="15"/>
                  </a:lnTo>
                  <a:lnTo>
                    <a:pt x="280" y="20"/>
                  </a:lnTo>
                  <a:lnTo>
                    <a:pt x="259" y="35"/>
                  </a:lnTo>
                  <a:lnTo>
                    <a:pt x="242" y="27"/>
                  </a:lnTo>
                  <a:lnTo>
                    <a:pt x="209" y="8"/>
                  </a:lnTo>
                  <a:lnTo>
                    <a:pt x="117" y="0"/>
                  </a:lnTo>
                  <a:lnTo>
                    <a:pt x="108" y="12"/>
                  </a:lnTo>
                  <a:lnTo>
                    <a:pt x="125" y="31"/>
                  </a:lnTo>
                  <a:lnTo>
                    <a:pt x="104" y="42"/>
                  </a:lnTo>
                  <a:lnTo>
                    <a:pt x="70" y="31"/>
                  </a:lnTo>
                  <a:lnTo>
                    <a:pt x="33" y="59"/>
                  </a:lnTo>
                  <a:lnTo>
                    <a:pt x="20" y="86"/>
                  </a:lnTo>
                  <a:lnTo>
                    <a:pt x="24" y="149"/>
                  </a:lnTo>
                  <a:lnTo>
                    <a:pt x="42" y="211"/>
                  </a:lnTo>
                  <a:lnTo>
                    <a:pt x="0" y="254"/>
                  </a:lnTo>
                  <a:lnTo>
                    <a:pt x="3" y="257"/>
                  </a:lnTo>
                  <a:lnTo>
                    <a:pt x="42" y="250"/>
                  </a:lnTo>
                  <a:lnTo>
                    <a:pt x="54" y="266"/>
                  </a:lnTo>
                  <a:lnTo>
                    <a:pt x="42" y="313"/>
                  </a:lnTo>
                  <a:lnTo>
                    <a:pt x="62" y="344"/>
                  </a:lnTo>
                  <a:lnTo>
                    <a:pt x="83" y="352"/>
                  </a:lnTo>
                  <a:lnTo>
                    <a:pt x="104" y="325"/>
                  </a:lnTo>
                  <a:lnTo>
                    <a:pt x="113" y="344"/>
                  </a:lnTo>
                  <a:lnTo>
                    <a:pt x="121" y="344"/>
                  </a:lnTo>
                  <a:lnTo>
                    <a:pt x="149" y="316"/>
                  </a:lnTo>
                  <a:lnTo>
                    <a:pt x="159" y="316"/>
                  </a:lnTo>
                  <a:lnTo>
                    <a:pt x="175" y="308"/>
                  </a:lnTo>
                  <a:lnTo>
                    <a:pt x="201" y="316"/>
                  </a:lnTo>
                  <a:lnTo>
                    <a:pt x="201" y="344"/>
                  </a:lnTo>
                  <a:lnTo>
                    <a:pt x="222" y="347"/>
                  </a:lnTo>
                  <a:lnTo>
                    <a:pt x="212" y="374"/>
                  </a:lnTo>
                  <a:lnTo>
                    <a:pt x="196" y="403"/>
                  </a:lnTo>
                  <a:lnTo>
                    <a:pt x="188" y="425"/>
                  </a:lnTo>
                  <a:lnTo>
                    <a:pt x="196" y="425"/>
                  </a:lnTo>
                  <a:lnTo>
                    <a:pt x="217" y="406"/>
                  </a:lnTo>
                  <a:lnTo>
                    <a:pt x="233" y="445"/>
                  </a:lnTo>
                  <a:lnTo>
                    <a:pt x="251" y="433"/>
                  </a:lnTo>
                  <a:lnTo>
                    <a:pt x="267" y="433"/>
                  </a:lnTo>
                  <a:lnTo>
                    <a:pt x="280" y="425"/>
                  </a:lnTo>
                  <a:lnTo>
                    <a:pt x="280" y="403"/>
                  </a:lnTo>
                  <a:lnTo>
                    <a:pt x="288" y="394"/>
                  </a:lnTo>
                  <a:lnTo>
                    <a:pt x="309" y="394"/>
                  </a:lnTo>
                  <a:lnTo>
                    <a:pt x="343" y="410"/>
                  </a:lnTo>
                  <a:lnTo>
                    <a:pt x="351" y="398"/>
                  </a:lnTo>
                  <a:lnTo>
                    <a:pt x="343" y="386"/>
                  </a:lnTo>
                  <a:lnTo>
                    <a:pt x="343" y="379"/>
                  </a:lnTo>
                  <a:lnTo>
                    <a:pt x="368" y="359"/>
                  </a:lnTo>
                  <a:lnTo>
                    <a:pt x="406" y="371"/>
                  </a:lnTo>
                  <a:lnTo>
                    <a:pt x="427" y="355"/>
                  </a:lnTo>
                  <a:lnTo>
                    <a:pt x="418" y="344"/>
                  </a:lnTo>
                  <a:lnTo>
                    <a:pt x="427" y="313"/>
                  </a:lnTo>
                  <a:lnTo>
                    <a:pt x="427" y="269"/>
                  </a:lnTo>
                  <a:lnTo>
                    <a:pt x="410" y="262"/>
                  </a:lnTo>
                  <a:lnTo>
                    <a:pt x="398" y="234"/>
                  </a:lnTo>
                  <a:lnTo>
                    <a:pt x="398" y="207"/>
                  </a:lnTo>
                  <a:lnTo>
                    <a:pt x="393" y="203"/>
                  </a:lnTo>
                  <a:lnTo>
                    <a:pt x="380" y="207"/>
                  </a:lnTo>
                  <a:lnTo>
                    <a:pt x="376" y="199"/>
                  </a:lnTo>
                  <a:lnTo>
                    <a:pt x="380" y="160"/>
                  </a:lnTo>
                  <a:lnTo>
                    <a:pt x="398" y="149"/>
                  </a:lnTo>
                  <a:lnTo>
                    <a:pt x="410" y="125"/>
                  </a:lnTo>
                  <a:lnTo>
                    <a:pt x="410" y="101"/>
                  </a:lnTo>
                  <a:lnTo>
                    <a:pt x="384" y="5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未知"/>
            <p:cNvSpPr/>
            <p:nvPr/>
          </p:nvSpPr>
          <p:spPr bwMode="auto">
            <a:xfrm>
              <a:off x="5627298" y="4486672"/>
              <a:ext cx="439769" cy="485579"/>
            </a:xfrm>
            <a:custGeom>
              <a:avLst/>
              <a:gdLst>
                <a:gd name="T0" fmla="*/ 332928 w 298"/>
                <a:gd name="T1" fmla="*/ 480048 h 326"/>
                <a:gd name="T2" fmla="*/ 262353 w 298"/>
                <a:gd name="T3" fmla="*/ 503276 h 326"/>
                <a:gd name="T4" fmla="*/ 223997 w 298"/>
                <a:gd name="T5" fmla="*/ 466111 h 326"/>
                <a:gd name="T6" fmla="*/ 199450 w 298"/>
                <a:gd name="T7" fmla="*/ 497082 h 326"/>
                <a:gd name="T8" fmla="*/ 151889 w 298"/>
                <a:gd name="T9" fmla="*/ 497082 h 326"/>
                <a:gd name="T10" fmla="*/ 133478 w 298"/>
                <a:gd name="T11" fmla="*/ 461466 h 326"/>
                <a:gd name="T12" fmla="*/ 115067 w 298"/>
                <a:gd name="T13" fmla="*/ 411912 h 326"/>
                <a:gd name="T14" fmla="*/ 70574 w 298"/>
                <a:gd name="T15" fmla="*/ 405718 h 326"/>
                <a:gd name="T16" fmla="*/ 30685 w 298"/>
                <a:gd name="T17" fmla="*/ 328291 h 326"/>
                <a:gd name="T18" fmla="*/ 0 w 298"/>
                <a:gd name="T19" fmla="*/ 291126 h 326"/>
                <a:gd name="T20" fmla="*/ 18411 w 298"/>
                <a:gd name="T21" fmla="*/ 272544 h 326"/>
                <a:gd name="T22" fmla="*/ 30685 w 298"/>
                <a:gd name="T23" fmla="*/ 267898 h 326"/>
                <a:gd name="T24" fmla="*/ 76711 w 298"/>
                <a:gd name="T25" fmla="*/ 207505 h 326"/>
                <a:gd name="T26" fmla="*/ 70574 w 298"/>
                <a:gd name="T27" fmla="*/ 151757 h 326"/>
                <a:gd name="T28" fmla="*/ 88985 w 298"/>
                <a:gd name="T29" fmla="*/ 133175 h 326"/>
                <a:gd name="T30" fmla="*/ 119670 w 298"/>
                <a:gd name="T31" fmla="*/ 128529 h 326"/>
                <a:gd name="T32" fmla="*/ 133478 w 298"/>
                <a:gd name="T33" fmla="*/ 116141 h 326"/>
                <a:gd name="T34" fmla="*/ 119670 w 298"/>
                <a:gd name="T35" fmla="*/ 91364 h 326"/>
                <a:gd name="T36" fmla="*/ 139615 w 298"/>
                <a:gd name="T37" fmla="*/ 66587 h 326"/>
                <a:gd name="T38" fmla="*/ 139615 w 298"/>
                <a:gd name="T39" fmla="*/ 18583 h 326"/>
                <a:gd name="T40" fmla="*/ 165697 w 298"/>
                <a:gd name="T41" fmla="*/ 6194 h 326"/>
                <a:gd name="T42" fmla="*/ 204052 w 298"/>
                <a:gd name="T43" fmla="*/ 30971 h 326"/>
                <a:gd name="T44" fmla="*/ 262353 w 298"/>
                <a:gd name="T45" fmla="*/ 41811 h 326"/>
                <a:gd name="T46" fmla="*/ 296106 w 298"/>
                <a:gd name="T47" fmla="*/ 0 h 326"/>
                <a:gd name="T48" fmla="*/ 339064 w 298"/>
                <a:gd name="T49" fmla="*/ 37165 h 326"/>
                <a:gd name="T50" fmla="*/ 320654 w 298"/>
                <a:gd name="T51" fmla="*/ 49553 h 326"/>
                <a:gd name="T52" fmla="*/ 296106 w 298"/>
                <a:gd name="T53" fmla="*/ 78976 h 326"/>
                <a:gd name="T54" fmla="*/ 262353 w 298"/>
                <a:gd name="T55" fmla="*/ 91364 h 326"/>
                <a:gd name="T56" fmla="*/ 248545 w 298"/>
                <a:gd name="T57" fmla="*/ 97558 h 326"/>
                <a:gd name="T58" fmla="*/ 279230 w 298"/>
                <a:gd name="T59" fmla="*/ 116141 h 326"/>
                <a:gd name="T60" fmla="*/ 345201 w 298"/>
                <a:gd name="T61" fmla="*/ 91364 h 326"/>
                <a:gd name="T62" fmla="*/ 447995 w 298"/>
                <a:gd name="T63" fmla="*/ 133175 h 326"/>
                <a:gd name="T64" fmla="*/ 455666 w 298"/>
                <a:gd name="T65" fmla="*/ 212150 h 326"/>
                <a:gd name="T66" fmla="*/ 415776 w 298"/>
                <a:gd name="T67" fmla="*/ 212150 h 326"/>
                <a:gd name="T68" fmla="*/ 415776 w 298"/>
                <a:gd name="T69" fmla="*/ 236927 h 326"/>
                <a:gd name="T70" fmla="*/ 435721 w 298"/>
                <a:gd name="T71" fmla="*/ 272544 h 326"/>
                <a:gd name="T72" fmla="*/ 415776 w 298"/>
                <a:gd name="T73" fmla="*/ 291126 h 326"/>
                <a:gd name="T74" fmla="*/ 435721 w 298"/>
                <a:gd name="T75" fmla="*/ 322097 h 326"/>
                <a:gd name="T76" fmla="*/ 403502 w 298"/>
                <a:gd name="T77" fmla="*/ 363908 h 326"/>
                <a:gd name="T78" fmla="*/ 389694 w 298"/>
                <a:gd name="T79" fmla="*/ 345325 h 326"/>
                <a:gd name="T80" fmla="*/ 339064 w 298"/>
                <a:gd name="T81" fmla="*/ 461466 h 326"/>
                <a:gd name="T82" fmla="*/ 332928 w 298"/>
                <a:gd name="T83" fmla="*/ 480048 h 3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8" h="326">
                  <a:moveTo>
                    <a:pt x="217" y="310"/>
                  </a:moveTo>
                  <a:lnTo>
                    <a:pt x="171" y="325"/>
                  </a:lnTo>
                  <a:lnTo>
                    <a:pt x="146" y="301"/>
                  </a:lnTo>
                  <a:lnTo>
                    <a:pt x="130" y="321"/>
                  </a:lnTo>
                  <a:lnTo>
                    <a:pt x="99" y="321"/>
                  </a:lnTo>
                  <a:lnTo>
                    <a:pt x="87" y="298"/>
                  </a:lnTo>
                  <a:lnTo>
                    <a:pt x="75" y="266"/>
                  </a:lnTo>
                  <a:lnTo>
                    <a:pt x="46" y="262"/>
                  </a:lnTo>
                  <a:lnTo>
                    <a:pt x="20" y="212"/>
                  </a:lnTo>
                  <a:lnTo>
                    <a:pt x="0" y="188"/>
                  </a:lnTo>
                  <a:lnTo>
                    <a:pt x="12" y="176"/>
                  </a:lnTo>
                  <a:lnTo>
                    <a:pt x="20" y="173"/>
                  </a:lnTo>
                  <a:lnTo>
                    <a:pt x="50" y="134"/>
                  </a:lnTo>
                  <a:lnTo>
                    <a:pt x="46" y="98"/>
                  </a:lnTo>
                  <a:lnTo>
                    <a:pt x="58" y="86"/>
                  </a:lnTo>
                  <a:lnTo>
                    <a:pt x="78" y="83"/>
                  </a:lnTo>
                  <a:lnTo>
                    <a:pt x="87" y="75"/>
                  </a:lnTo>
                  <a:lnTo>
                    <a:pt x="78" y="59"/>
                  </a:lnTo>
                  <a:lnTo>
                    <a:pt x="91" y="43"/>
                  </a:lnTo>
                  <a:lnTo>
                    <a:pt x="91" y="12"/>
                  </a:lnTo>
                  <a:lnTo>
                    <a:pt x="108" y="4"/>
                  </a:lnTo>
                  <a:lnTo>
                    <a:pt x="133" y="20"/>
                  </a:lnTo>
                  <a:lnTo>
                    <a:pt x="171" y="27"/>
                  </a:lnTo>
                  <a:lnTo>
                    <a:pt x="193" y="0"/>
                  </a:lnTo>
                  <a:lnTo>
                    <a:pt x="221" y="24"/>
                  </a:lnTo>
                  <a:lnTo>
                    <a:pt x="209" y="32"/>
                  </a:lnTo>
                  <a:lnTo>
                    <a:pt x="193" y="51"/>
                  </a:lnTo>
                  <a:lnTo>
                    <a:pt x="171" y="59"/>
                  </a:lnTo>
                  <a:lnTo>
                    <a:pt x="162" y="63"/>
                  </a:lnTo>
                  <a:lnTo>
                    <a:pt x="182" y="75"/>
                  </a:lnTo>
                  <a:lnTo>
                    <a:pt x="225" y="59"/>
                  </a:lnTo>
                  <a:lnTo>
                    <a:pt x="292" y="86"/>
                  </a:lnTo>
                  <a:lnTo>
                    <a:pt x="297" y="137"/>
                  </a:lnTo>
                  <a:lnTo>
                    <a:pt x="271" y="137"/>
                  </a:lnTo>
                  <a:lnTo>
                    <a:pt x="271" y="153"/>
                  </a:lnTo>
                  <a:lnTo>
                    <a:pt x="284" y="176"/>
                  </a:lnTo>
                  <a:lnTo>
                    <a:pt x="271" y="188"/>
                  </a:lnTo>
                  <a:lnTo>
                    <a:pt x="284" y="208"/>
                  </a:lnTo>
                  <a:lnTo>
                    <a:pt x="263" y="235"/>
                  </a:lnTo>
                  <a:lnTo>
                    <a:pt x="254" y="223"/>
                  </a:lnTo>
                  <a:lnTo>
                    <a:pt x="221" y="298"/>
                  </a:lnTo>
                  <a:lnTo>
                    <a:pt x="217" y="3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未知"/>
            <p:cNvSpPr/>
            <p:nvPr/>
          </p:nvSpPr>
          <p:spPr bwMode="auto">
            <a:xfrm>
              <a:off x="5341754" y="4037740"/>
              <a:ext cx="648965" cy="491686"/>
            </a:xfrm>
            <a:custGeom>
              <a:avLst/>
              <a:gdLst>
                <a:gd name="T0" fmla="*/ 628894 w 442"/>
                <a:gd name="T1" fmla="*/ 402083 h 328"/>
                <a:gd name="T2" fmla="*/ 607524 w 442"/>
                <a:gd name="T3" fmla="*/ 448837 h 328"/>
                <a:gd name="T4" fmla="*/ 590733 w 442"/>
                <a:gd name="T5" fmla="*/ 467538 h 328"/>
                <a:gd name="T6" fmla="*/ 558677 w 442"/>
                <a:gd name="T7" fmla="*/ 509617 h 328"/>
                <a:gd name="T8" fmla="*/ 499146 w 442"/>
                <a:gd name="T9" fmla="*/ 497149 h 328"/>
                <a:gd name="T10" fmla="*/ 462512 w 442"/>
                <a:gd name="T11" fmla="*/ 473772 h 328"/>
                <a:gd name="T12" fmla="*/ 436562 w 442"/>
                <a:gd name="T13" fmla="*/ 486240 h 328"/>
                <a:gd name="T14" fmla="*/ 340396 w 442"/>
                <a:gd name="T15" fmla="*/ 480006 h 328"/>
                <a:gd name="T16" fmla="*/ 340396 w 442"/>
                <a:gd name="T17" fmla="*/ 444161 h 328"/>
                <a:gd name="T18" fmla="*/ 294603 w 442"/>
                <a:gd name="T19" fmla="*/ 412992 h 328"/>
                <a:gd name="T20" fmla="*/ 274759 w 442"/>
                <a:gd name="T21" fmla="*/ 388057 h 328"/>
                <a:gd name="T22" fmla="*/ 302235 w 442"/>
                <a:gd name="T23" fmla="*/ 364680 h 328"/>
                <a:gd name="T24" fmla="*/ 302235 w 442"/>
                <a:gd name="T25" fmla="*/ 345978 h 328"/>
                <a:gd name="T26" fmla="*/ 302235 w 442"/>
                <a:gd name="T27" fmla="*/ 327277 h 328"/>
                <a:gd name="T28" fmla="*/ 352608 w 442"/>
                <a:gd name="T29" fmla="*/ 322601 h 328"/>
                <a:gd name="T30" fmla="*/ 358714 w 442"/>
                <a:gd name="T31" fmla="*/ 297666 h 328"/>
                <a:gd name="T32" fmla="*/ 340396 w 442"/>
                <a:gd name="T33" fmla="*/ 272731 h 328"/>
                <a:gd name="T34" fmla="*/ 314447 w 442"/>
                <a:gd name="T35" fmla="*/ 272731 h 328"/>
                <a:gd name="T36" fmla="*/ 294603 w 442"/>
                <a:gd name="T37" fmla="*/ 303900 h 328"/>
                <a:gd name="T38" fmla="*/ 250336 w 442"/>
                <a:gd name="T39" fmla="*/ 291432 h 328"/>
                <a:gd name="T40" fmla="*/ 236598 w 442"/>
                <a:gd name="T41" fmla="*/ 266497 h 328"/>
                <a:gd name="T42" fmla="*/ 206070 w 442"/>
                <a:gd name="T43" fmla="*/ 255588 h 328"/>
                <a:gd name="T44" fmla="*/ 210649 w 442"/>
                <a:gd name="T45" fmla="*/ 188574 h 328"/>
                <a:gd name="T46" fmla="*/ 206070 w 442"/>
                <a:gd name="T47" fmla="*/ 182340 h 328"/>
                <a:gd name="T48" fmla="*/ 178594 w 442"/>
                <a:gd name="T49" fmla="*/ 182340 h 328"/>
                <a:gd name="T50" fmla="*/ 154171 w 442"/>
                <a:gd name="T51" fmla="*/ 169872 h 328"/>
                <a:gd name="T52" fmla="*/ 102272 w 442"/>
                <a:gd name="T53" fmla="*/ 151171 h 328"/>
                <a:gd name="T54" fmla="*/ 70216 w 442"/>
                <a:gd name="T55" fmla="*/ 121560 h 328"/>
                <a:gd name="T56" fmla="*/ 0 w 442"/>
                <a:gd name="T57" fmla="*/ 98183 h 328"/>
                <a:gd name="T58" fmla="*/ 6106 w 442"/>
                <a:gd name="T59" fmla="*/ 67014 h 328"/>
                <a:gd name="T60" fmla="*/ 30529 w 442"/>
                <a:gd name="T61" fmla="*/ 54546 h 328"/>
                <a:gd name="T62" fmla="*/ 82428 w 442"/>
                <a:gd name="T63" fmla="*/ 98183 h 328"/>
                <a:gd name="T64" fmla="*/ 102272 w 442"/>
                <a:gd name="T65" fmla="*/ 98183 h 328"/>
                <a:gd name="T66" fmla="*/ 148065 w 442"/>
                <a:gd name="T67" fmla="*/ 90391 h 328"/>
                <a:gd name="T68" fmla="*/ 174014 w 442"/>
                <a:gd name="T69" fmla="*/ 73248 h 328"/>
                <a:gd name="T70" fmla="*/ 210649 w 442"/>
                <a:gd name="T71" fmla="*/ 102858 h 328"/>
                <a:gd name="T72" fmla="*/ 222860 w 442"/>
                <a:gd name="T73" fmla="*/ 73248 h 328"/>
                <a:gd name="T74" fmla="*/ 230493 w 442"/>
                <a:gd name="T75" fmla="*/ 60780 h 328"/>
                <a:gd name="T76" fmla="*/ 262548 w 442"/>
                <a:gd name="T77" fmla="*/ 42078 h 328"/>
                <a:gd name="T78" fmla="*/ 270180 w 442"/>
                <a:gd name="T79" fmla="*/ 6234 h 328"/>
                <a:gd name="T80" fmla="*/ 302235 w 442"/>
                <a:gd name="T81" fmla="*/ 0 h 328"/>
                <a:gd name="T82" fmla="*/ 378557 w 442"/>
                <a:gd name="T83" fmla="*/ 48312 h 328"/>
                <a:gd name="T84" fmla="*/ 428930 w 442"/>
                <a:gd name="T85" fmla="*/ 73248 h 328"/>
                <a:gd name="T86" fmla="*/ 538834 w 442"/>
                <a:gd name="T87" fmla="*/ 236886 h 328"/>
                <a:gd name="T88" fmla="*/ 532728 w 442"/>
                <a:gd name="T89" fmla="*/ 255588 h 328"/>
                <a:gd name="T90" fmla="*/ 602944 w 442"/>
                <a:gd name="T91" fmla="*/ 285198 h 328"/>
                <a:gd name="T92" fmla="*/ 621262 w 442"/>
                <a:gd name="T93" fmla="*/ 314809 h 328"/>
                <a:gd name="T94" fmla="*/ 654843 w 442"/>
                <a:gd name="T95" fmla="*/ 327277 h 328"/>
                <a:gd name="T96" fmla="*/ 673161 w 442"/>
                <a:gd name="T97" fmla="*/ 358446 h 328"/>
                <a:gd name="T98" fmla="*/ 647211 w 442"/>
                <a:gd name="T99" fmla="*/ 370914 h 328"/>
                <a:gd name="T100" fmla="*/ 615156 w 442"/>
                <a:gd name="T101" fmla="*/ 358446 h 328"/>
                <a:gd name="T102" fmla="*/ 563257 w 442"/>
                <a:gd name="T103" fmla="*/ 358446 h 328"/>
                <a:gd name="T104" fmla="*/ 518990 w 442"/>
                <a:gd name="T105" fmla="*/ 341303 h 328"/>
                <a:gd name="T106" fmla="*/ 499146 w 442"/>
                <a:gd name="T107" fmla="*/ 358446 h 328"/>
                <a:gd name="T108" fmla="*/ 544940 w 442"/>
                <a:gd name="T109" fmla="*/ 370914 h 328"/>
                <a:gd name="T110" fmla="*/ 583101 w 442"/>
                <a:gd name="T111" fmla="*/ 388057 h 328"/>
                <a:gd name="T112" fmla="*/ 628894 w 442"/>
                <a:gd name="T113" fmla="*/ 402083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2" h="328">
                  <a:moveTo>
                    <a:pt x="412" y="258"/>
                  </a:moveTo>
                  <a:lnTo>
                    <a:pt x="398" y="288"/>
                  </a:lnTo>
                  <a:lnTo>
                    <a:pt x="387" y="300"/>
                  </a:lnTo>
                  <a:lnTo>
                    <a:pt x="366" y="327"/>
                  </a:lnTo>
                  <a:lnTo>
                    <a:pt x="327" y="319"/>
                  </a:lnTo>
                  <a:lnTo>
                    <a:pt x="303" y="304"/>
                  </a:lnTo>
                  <a:lnTo>
                    <a:pt x="286" y="312"/>
                  </a:lnTo>
                  <a:lnTo>
                    <a:pt x="223" y="308"/>
                  </a:lnTo>
                  <a:lnTo>
                    <a:pt x="223" y="285"/>
                  </a:lnTo>
                  <a:lnTo>
                    <a:pt x="193" y="265"/>
                  </a:lnTo>
                  <a:lnTo>
                    <a:pt x="180" y="249"/>
                  </a:lnTo>
                  <a:lnTo>
                    <a:pt x="198" y="234"/>
                  </a:lnTo>
                  <a:lnTo>
                    <a:pt x="198" y="222"/>
                  </a:lnTo>
                  <a:lnTo>
                    <a:pt x="198" y="210"/>
                  </a:lnTo>
                  <a:lnTo>
                    <a:pt x="231" y="207"/>
                  </a:lnTo>
                  <a:lnTo>
                    <a:pt x="235" y="191"/>
                  </a:lnTo>
                  <a:lnTo>
                    <a:pt x="223" y="175"/>
                  </a:lnTo>
                  <a:lnTo>
                    <a:pt x="206" y="175"/>
                  </a:lnTo>
                  <a:lnTo>
                    <a:pt x="193" y="195"/>
                  </a:lnTo>
                  <a:lnTo>
                    <a:pt x="164" y="187"/>
                  </a:lnTo>
                  <a:lnTo>
                    <a:pt x="155" y="171"/>
                  </a:lnTo>
                  <a:lnTo>
                    <a:pt x="135" y="164"/>
                  </a:lnTo>
                  <a:lnTo>
                    <a:pt x="138" y="121"/>
                  </a:lnTo>
                  <a:lnTo>
                    <a:pt x="135" y="117"/>
                  </a:lnTo>
                  <a:lnTo>
                    <a:pt x="117" y="117"/>
                  </a:lnTo>
                  <a:lnTo>
                    <a:pt x="101" y="109"/>
                  </a:lnTo>
                  <a:lnTo>
                    <a:pt x="67" y="97"/>
                  </a:lnTo>
                  <a:lnTo>
                    <a:pt x="46" y="78"/>
                  </a:lnTo>
                  <a:lnTo>
                    <a:pt x="0" y="63"/>
                  </a:lnTo>
                  <a:lnTo>
                    <a:pt x="4" y="43"/>
                  </a:lnTo>
                  <a:lnTo>
                    <a:pt x="20" y="35"/>
                  </a:lnTo>
                  <a:lnTo>
                    <a:pt x="54" y="63"/>
                  </a:lnTo>
                  <a:lnTo>
                    <a:pt x="67" y="63"/>
                  </a:lnTo>
                  <a:lnTo>
                    <a:pt x="97" y="58"/>
                  </a:lnTo>
                  <a:lnTo>
                    <a:pt x="114" y="47"/>
                  </a:lnTo>
                  <a:lnTo>
                    <a:pt x="138" y="66"/>
                  </a:lnTo>
                  <a:lnTo>
                    <a:pt x="146" y="47"/>
                  </a:lnTo>
                  <a:lnTo>
                    <a:pt x="151" y="39"/>
                  </a:lnTo>
                  <a:lnTo>
                    <a:pt x="172" y="27"/>
                  </a:lnTo>
                  <a:lnTo>
                    <a:pt x="177" y="4"/>
                  </a:lnTo>
                  <a:lnTo>
                    <a:pt x="198" y="0"/>
                  </a:lnTo>
                  <a:lnTo>
                    <a:pt x="248" y="31"/>
                  </a:lnTo>
                  <a:lnTo>
                    <a:pt x="281" y="47"/>
                  </a:lnTo>
                  <a:lnTo>
                    <a:pt x="353" y="152"/>
                  </a:lnTo>
                  <a:lnTo>
                    <a:pt x="349" y="164"/>
                  </a:lnTo>
                  <a:lnTo>
                    <a:pt x="395" y="183"/>
                  </a:lnTo>
                  <a:lnTo>
                    <a:pt x="407" y="202"/>
                  </a:lnTo>
                  <a:lnTo>
                    <a:pt x="429" y="210"/>
                  </a:lnTo>
                  <a:lnTo>
                    <a:pt x="441" y="230"/>
                  </a:lnTo>
                  <a:lnTo>
                    <a:pt x="424" y="238"/>
                  </a:lnTo>
                  <a:lnTo>
                    <a:pt x="403" y="230"/>
                  </a:lnTo>
                  <a:lnTo>
                    <a:pt x="369" y="230"/>
                  </a:lnTo>
                  <a:lnTo>
                    <a:pt x="340" y="219"/>
                  </a:lnTo>
                  <a:lnTo>
                    <a:pt x="327" y="230"/>
                  </a:lnTo>
                  <a:lnTo>
                    <a:pt x="357" y="238"/>
                  </a:lnTo>
                  <a:lnTo>
                    <a:pt x="382" y="249"/>
                  </a:lnTo>
                  <a:lnTo>
                    <a:pt x="412" y="25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未知"/>
            <p:cNvSpPr/>
            <p:nvPr/>
          </p:nvSpPr>
          <p:spPr bwMode="auto">
            <a:xfrm>
              <a:off x="3303241" y="4285110"/>
              <a:ext cx="1410925" cy="1015438"/>
            </a:xfrm>
            <a:custGeom>
              <a:avLst/>
              <a:gdLst>
                <a:gd name="T0" fmla="*/ 569339 w 961"/>
                <a:gd name="T1" fmla="*/ 91462 h 681"/>
                <a:gd name="T2" fmla="*/ 541864 w 961"/>
                <a:gd name="T3" fmla="*/ 31004 h 681"/>
                <a:gd name="T4" fmla="*/ 638026 w 961"/>
                <a:gd name="T5" fmla="*/ 0 h 681"/>
                <a:gd name="T6" fmla="*/ 657869 w 961"/>
                <a:gd name="T7" fmla="*/ 60458 h 681"/>
                <a:gd name="T8" fmla="*/ 741820 w 961"/>
                <a:gd name="T9" fmla="*/ 133317 h 681"/>
                <a:gd name="T10" fmla="*/ 787611 w 961"/>
                <a:gd name="T11" fmla="*/ 133317 h 681"/>
                <a:gd name="T12" fmla="*/ 825771 w 961"/>
                <a:gd name="T13" fmla="*/ 199976 h 681"/>
                <a:gd name="T14" fmla="*/ 921933 w 961"/>
                <a:gd name="T15" fmla="*/ 187574 h 681"/>
                <a:gd name="T16" fmla="*/ 958566 w 961"/>
                <a:gd name="T17" fmla="*/ 158121 h 681"/>
                <a:gd name="T18" fmla="*/ 989093 w 961"/>
                <a:gd name="T19" fmla="*/ 187574 h 681"/>
                <a:gd name="T20" fmla="*/ 1085255 w 961"/>
                <a:gd name="T21" fmla="*/ 176723 h 681"/>
                <a:gd name="T22" fmla="*/ 1106625 w 961"/>
                <a:gd name="T23" fmla="*/ 206177 h 681"/>
                <a:gd name="T24" fmla="*/ 1214998 w 961"/>
                <a:gd name="T25" fmla="*/ 241831 h 681"/>
                <a:gd name="T26" fmla="*/ 1337108 w 961"/>
                <a:gd name="T27" fmla="*/ 260434 h 681"/>
                <a:gd name="T28" fmla="*/ 1399689 w 961"/>
                <a:gd name="T29" fmla="*/ 272835 h 681"/>
                <a:gd name="T30" fmla="*/ 1457692 w 961"/>
                <a:gd name="T31" fmla="*/ 310040 h 681"/>
                <a:gd name="T32" fmla="*/ 1457692 w 961"/>
                <a:gd name="T33" fmla="*/ 399952 h 681"/>
                <a:gd name="T34" fmla="*/ 1385952 w 961"/>
                <a:gd name="T35" fmla="*/ 435607 h 681"/>
                <a:gd name="T36" fmla="*/ 1273000 w 961"/>
                <a:gd name="T37" fmla="*/ 472811 h 681"/>
                <a:gd name="T38" fmla="*/ 1297422 w 961"/>
                <a:gd name="T39" fmla="*/ 544121 h 681"/>
                <a:gd name="T40" fmla="*/ 1381373 w 961"/>
                <a:gd name="T41" fmla="*/ 623181 h 681"/>
                <a:gd name="T42" fmla="*/ 1341687 w 961"/>
                <a:gd name="T43" fmla="*/ 744097 h 681"/>
                <a:gd name="T44" fmla="*/ 1273000 w 961"/>
                <a:gd name="T45" fmla="*/ 665036 h 681"/>
                <a:gd name="T46" fmla="*/ 1245525 w 961"/>
                <a:gd name="T47" fmla="*/ 635582 h 681"/>
                <a:gd name="T48" fmla="*/ 1169206 w 961"/>
                <a:gd name="T49" fmla="*/ 623181 h 681"/>
                <a:gd name="T50" fmla="*/ 1114257 w 961"/>
                <a:gd name="T51" fmla="*/ 677438 h 681"/>
                <a:gd name="T52" fmla="*/ 1066939 w 961"/>
                <a:gd name="T53" fmla="*/ 708442 h 681"/>
                <a:gd name="T54" fmla="*/ 998252 w 961"/>
                <a:gd name="T55" fmla="*/ 696040 h 681"/>
                <a:gd name="T56" fmla="*/ 958566 w 961"/>
                <a:gd name="T57" fmla="*/ 751848 h 681"/>
                <a:gd name="T58" fmla="*/ 1042517 w 961"/>
                <a:gd name="T59" fmla="*/ 812305 h 681"/>
                <a:gd name="T60" fmla="*/ 921933 w 961"/>
                <a:gd name="T61" fmla="*/ 823157 h 681"/>
                <a:gd name="T62" fmla="*/ 880721 w 961"/>
                <a:gd name="T63" fmla="*/ 787502 h 681"/>
                <a:gd name="T64" fmla="*/ 805928 w 961"/>
                <a:gd name="T65" fmla="*/ 798354 h 681"/>
                <a:gd name="T66" fmla="*/ 787611 w 961"/>
                <a:gd name="T67" fmla="*/ 744097 h 681"/>
                <a:gd name="T68" fmla="*/ 746399 w 961"/>
                <a:gd name="T69" fmla="*/ 714643 h 681"/>
                <a:gd name="T70" fmla="*/ 741820 w 961"/>
                <a:gd name="T71" fmla="*/ 756498 h 681"/>
                <a:gd name="T72" fmla="*/ 697555 w 961"/>
                <a:gd name="T73" fmla="*/ 793703 h 681"/>
                <a:gd name="T74" fmla="*/ 625815 w 961"/>
                <a:gd name="T75" fmla="*/ 902217 h 681"/>
                <a:gd name="T76" fmla="*/ 607499 w 961"/>
                <a:gd name="T77" fmla="*/ 1029334 h 681"/>
                <a:gd name="T78" fmla="*/ 511337 w 961"/>
                <a:gd name="T79" fmla="*/ 1054137 h 681"/>
                <a:gd name="T80" fmla="*/ 377016 w 961"/>
                <a:gd name="T81" fmla="*/ 841759 h 681"/>
                <a:gd name="T82" fmla="*/ 299170 w 961"/>
                <a:gd name="T83" fmla="*/ 804554 h 681"/>
                <a:gd name="T84" fmla="*/ 306802 w 961"/>
                <a:gd name="T85" fmla="*/ 751848 h 681"/>
                <a:gd name="T86" fmla="*/ 235062 w 961"/>
                <a:gd name="T87" fmla="*/ 756498 h 681"/>
                <a:gd name="T88" fmla="*/ 172481 w 961"/>
                <a:gd name="T89" fmla="*/ 654185 h 681"/>
                <a:gd name="T90" fmla="*/ 160270 w 961"/>
                <a:gd name="T91" fmla="*/ 460410 h 681"/>
                <a:gd name="T92" fmla="*/ 151111 w 961"/>
                <a:gd name="T93" fmla="*/ 362747 h 681"/>
                <a:gd name="T94" fmla="*/ 0 w 961"/>
                <a:gd name="T95" fmla="*/ 176723 h 681"/>
                <a:gd name="T96" fmla="*/ 18317 w 961"/>
                <a:gd name="T97" fmla="*/ 127116 h 681"/>
                <a:gd name="T98" fmla="*/ 230483 w 961"/>
                <a:gd name="T99" fmla="*/ 133317 h 681"/>
                <a:gd name="T100" fmla="*/ 294591 w 961"/>
                <a:gd name="T101" fmla="*/ 145719 h 681"/>
                <a:gd name="T102" fmla="*/ 402964 w 961"/>
                <a:gd name="T103" fmla="*/ 193775 h 681"/>
                <a:gd name="T104" fmla="*/ 415175 w 961"/>
                <a:gd name="T105" fmla="*/ 139518 h 681"/>
                <a:gd name="T106" fmla="*/ 486915 w 961"/>
                <a:gd name="T107" fmla="*/ 145719 h 681"/>
                <a:gd name="T108" fmla="*/ 549496 w 961"/>
                <a:gd name="T109" fmla="*/ 133317 h 68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61" h="681">
                  <a:moveTo>
                    <a:pt x="360" y="86"/>
                  </a:moveTo>
                  <a:lnTo>
                    <a:pt x="373" y="59"/>
                  </a:lnTo>
                  <a:lnTo>
                    <a:pt x="360" y="43"/>
                  </a:lnTo>
                  <a:lnTo>
                    <a:pt x="355" y="20"/>
                  </a:lnTo>
                  <a:lnTo>
                    <a:pt x="406" y="0"/>
                  </a:lnTo>
                  <a:lnTo>
                    <a:pt x="418" y="0"/>
                  </a:lnTo>
                  <a:lnTo>
                    <a:pt x="426" y="16"/>
                  </a:lnTo>
                  <a:lnTo>
                    <a:pt x="431" y="39"/>
                  </a:lnTo>
                  <a:lnTo>
                    <a:pt x="457" y="55"/>
                  </a:lnTo>
                  <a:lnTo>
                    <a:pt x="486" y="86"/>
                  </a:lnTo>
                  <a:lnTo>
                    <a:pt x="506" y="75"/>
                  </a:lnTo>
                  <a:lnTo>
                    <a:pt x="516" y="86"/>
                  </a:lnTo>
                  <a:lnTo>
                    <a:pt x="520" y="114"/>
                  </a:lnTo>
                  <a:lnTo>
                    <a:pt x="541" y="129"/>
                  </a:lnTo>
                  <a:lnTo>
                    <a:pt x="594" y="133"/>
                  </a:lnTo>
                  <a:lnTo>
                    <a:pt x="604" y="121"/>
                  </a:lnTo>
                  <a:lnTo>
                    <a:pt x="599" y="110"/>
                  </a:lnTo>
                  <a:lnTo>
                    <a:pt x="628" y="102"/>
                  </a:lnTo>
                  <a:lnTo>
                    <a:pt x="645" y="105"/>
                  </a:lnTo>
                  <a:lnTo>
                    <a:pt x="648" y="121"/>
                  </a:lnTo>
                  <a:lnTo>
                    <a:pt x="662" y="125"/>
                  </a:lnTo>
                  <a:lnTo>
                    <a:pt x="711" y="114"/>
                  </a:lnTo>
                  <a:lnTo>
                    <a:pt x="725" y="117"/>
                  </a:lnTo>
                  <a:lnTo>
                    <a:pt x="725" y="133"/>
                  </a:lnTo>
                  <a:lnTo>
                    <a:pt x="750" y="137"/>
                  </a:lnTo>
                  <a:lnTo>
                    <a:pt x="796" y="156"/>
                  </a:lnTo>
                  <a:lnTo>
                    <a:pt x="821" y="149"/>
                  </a:lnTo>
                  <a:lnTo>
                    <a:pt x="876" y="168"/>
                  </a:lnTo>
                  <a:lnTo>
                    <a:pt x="887" y="183"/>
                  </a:lnTo>
                  <a:lnTo>
                    <a:pt x="917" y="176"/>
                  </a:lnTo>
                  <a:lnTo>
                    <a:pt x="934" y="180"/>
                  </a:lnTo>
                  <a:lnTo>
                    <a:pt x="955" y="200"/>
                  </a:lnTo>
                  <a:lnTo>
                    <a:pt x="960" y="242"/>
                  </a:lnTo>
                  <a:lnTo>
                    <a:pt x="955" y="258"/>
                  </a:lnTo>
                  <a:lnTo>
                    <a:pt x="942" y="254"/>
                  </a:lnTo>
                  <a:lnTo>
                    <a:pt x="908" y="281"/>
                  </a:lnTo>
                  <a:lnTo>
                    <a:pt x="850" y="290"/>
                  </a:lnTo>
                  <a:lnTo>
                    <a:pt x="834" y="305"/>
                  </a:lnTo>
                  <a:lnTo>
                    <a:pt x="845" y="320"/>
                  </a:lnTo>
                  <a:lnTo>
                    <a:pt x="850" y="351"/>
                  </a:lnTo>
                  <a:lnTo>
                    <a:pt x="863" y="356"/>
                  </a:lnTo>
                  <a:lnTo>
                    <a:pt x="905" y="402"/>
                  </a:lnTo>
                  <a:lnTo>
                    <a:pt x="908" y="465"/>
                  </a:lnTo>
                  <a:lnTo>
                    <a:pt x="879" y="480"/>
                  </a:lnTo>
                  <a:lnTo>
                    <a:pt x="859" y="461"/>
                  </a:lnTo>
                  <a:lnTo>
                    <a:pt x="834" y="429"/>
                  </a:lnTo>
                  <a:lnTo>
                    <a:pt x="834" y="414"/>
                  </a:lnTo>
                  <a:lnTo>
                    <a:pt x="816" y="410"/>
                  </a:lnTo>
                  <a:lnTo>
                    <a:pt x="800" y="418"/>
                  </a:lnTo>
                  <a:lnTo>
                    <a:pt x="766" y="402"/>
                  </a:lnTo>
                  <a:lnTo>
                    <a:pt x="754" y="434"/>
                  </a:lnTo>
                  <a:lnTo>
                    <a:pt x="730" y="437"/>
                  </a:lnTo>
                  <a:lnTo>
                    <a:pt x="708" y="465"/>
                  </a:lnTo>
                  <a:lnTo>
                    <a:pt x="699" y="457"/>
                  </a:lnTo>
                  <a:lnTo>
                    <a:pt x="678" y="465"/>
                  </a:lnTo>
                  <a:lnTo>
                    <a:pt x="654" y="449"/>
                  </a:lnTo>
                  <a:lnTo>
                    <a:pt x="628" y="473"/>
                  </a:lnTo>
                  <a:lnTo>
                    <a:pt x="628" y="485"/>
                  </a:lnTo>
                  <a:lnTo>
                    <a:pt x="675" y="508"/>
                  </a:lnTo>
                  <a:lnTo>
                    <a:pt x="683" y="524"/>
                  </a:lnTo>
                  <a:lnTo>
                    <a:pt x="654" y="535"/>
                  </a:lnTo>
                  <a:lnTo>
                    <a:pt x="604" y="531"/>
                  </a:lnTo>
                  <a:lnTo>
                    <a:pt x="599" y="515"/>
                  </a:lnTo>
                  <a:lnTo>
                    <a:pt x="577" y="508"/>
                  </a:lnTo>
                  <a:lnTo>
                    <a:pt x="549" y="524"/>
                  </a:lnTo>
                  <a:lnTo>
                    <a:pt x="528" y="515"/>
                  </a:lnTo>
                  <a:lnTo>
                    <a:pt x="528" y="492"/>
                  </a:lnTo>
                  <a:lnTo>
                    <a:pt x="516" y="480"/>
                  </a:lnTo>
                  <a:lnTo>
                    <a:pt x="516" y="469"/>
                  </a:lnTo>
                  <a:lnTo>
                    <a:pt x="489" y="461"/>
                  </a:lnTo>
                  <a:lnTo>
                    <a:pt x="481" y="469"/>
                  </a:lnTo>
                  <a:lnTo>
                    <a:pt x="486" y="488"/>
                  </a:lnTo>
                  <a:lnTo>
                    <a:pt x="461" y="496"/>
                  </a:lnTo>
                  <a:lnTo>
                    <a:pt x="457" y="512"/>
                  </a:lnTo>
                  <a:lnTo>
                    <a:pt x="461" y="527"/>
                  </a:lnTo>
                  <a:lnTo>
                    <a:pt x="410" y="582"/>
                  </a:lnTo>
                  <a:lnTo>
                    <a:pt x="418" y="644"/>
                  </a:lnTo>
                  <a:lnTo>
                    <a:pt x="398" y="664"/>
                  </a:lnTo>
                  <a:lnTo>
                    <a:pt x="385" y="652"/>
                  </a:lnTo>
                  <a:lnTo>
                    <a:pt x="335" y="680"/>
                  </a:lnTo>
                  <a:lnTo>
                    <a:pt x="319" y="668"/>
                  </a:lnTo>
                  <a:lnTo>
                    <a:pt x="247" y="543"/>
                  </a:lnTo>
                  <a:lnTo>
                    <a:pt x="217" y="524"/>
                  </a:lnTo>
                  <a:lnTo>
                    <a:pt x="196" y="519"/>
                  </a:lnTo>
                  <a:lnTo>
                    <a:pt x="188" y="504"/>
                  </a:lnTo>
                  <a:lnTo>
                    <a:pt x="201" y="485"/>
                  </a:lnTo>
                  <a:lnTo>
                    <a:pt x="180" y="469"/>
                  </a:lnTo>
                  <a:lnTo>
                    <a:pt x="154" y="488"/>
                  </a:lnTo>
                  <a:lnTo>
                    <a:pt x="130" y="492"/>
                  </a:lnTo>
                  <a:lnTo>
                    <a:pt x="113" y="422"/>
                  </a:lnTo>
                  <a:lnTo>
                    <a:pt x="109" y="407"/>
                  </a:lnTo>
                  <a:lnTo>
                    <a:pt x="105" y="297"/>
                  </a:lnTo>
                  <a:lnTo>
                    <a:pt x="83" y="242"/>
                  </a:lnTo>
                  <a:lnTo>
                    <a:pt x="99" y="234"/>
                  </a:lnTo>
                  <a:lnTo>
                    <a:pt x="54" y="153"/>
                  </a:lnTo>
                  <a:lnTo>
                    <a:pt x="0" y="114"/>
                  </a:lnTo>
                  <a:lnTo>
                    <a:pt x="4" y="90"/>
                  </a:lnTo>
                  <a:lnTo>
                    <a:pt x="12" y="82"/>
                  </a:lnTo>
                  <a:lnTo>
                    <a:pt x="96" y="70"/>
                  </a:lnTo>
                  <a:lnTo>
                    <a:pt x="151" y="86"/>
                  </a:lnTo>
                  <a:lnTo>
                    <a:pt x="180" y="75"/>
                  </a:lnTo>
                  <a:lnTo>
                    <a:pt x="193" y="94"/>
                  </a:lnTo>
                  <a:lnTo>
                    <a:pt x="234" y="133"/>
                  </a:lnTo>
                  <a:lnTo>
                    <a:pt x="264" y="125"/>
                  </a:lnTo>
                  <a:lnTo>
                    <a:pt x="264" y="102"/>
                  </a:lnTo>
                  <a:lnTo>
                    <a:pt x="272" y="90"/>
                  </a:lnTo>
                  <a:lnTo>
                    <a:pt x="305" y="78"/>
                  </a:lnTo>
                  <a:lnTo>
                    <a:pt x="319" y="94"/>
                  </a:lnTo>
                  <a:lnTo>
                    <a:pt x="335" y="82"/>
                  </a:lnTo>
                  <a:lnTo>
                    <a:pt x="360" y="8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未知"/>
            <p:cNvSpPr/>
            <p:nvPr/>
          </p:nvSpPr>
          <p:spPr bwMode="auto">
            <a:xfrm>
              <a:off x="1238770" y="3898785"/>
              <a:ext cx="2232439" cy="1142178"/>
            </a:xfrm>
            <a:custGeom>
              <a:avLst/>
              <a:gdLst>
                <a:gd name="T0" fmla="*/ 1411870 w 1514"/>
                <a:gd name="T1" fmla="*/ 1131643 h 766"/>
                <a:gd name="T2" fmla="*/ 1451728 w 1514"/>
                <a:gd name="T3" fmla="*/ 1173498 h 766"/>
                <a:gd name="T4" fmla="*/ 1566701 w 1514"/>
                <a:gd name="T5" fmla="*/ 1131643 h 766"/>
                <a:gd name="T6" fmla="*/ 1637218 w 1514"/>
                <a:gd name="T7" fmla="*/ 1083587 h 766"/>
                <a:gd name="T8" fmla="*/ 1726130 w 1514"/>
                <a:gd name="T9" fmla="*/ 1052583 h 766"/>
                <a:gd name="T10" fmla="*/ 1822708 w 1514"/>
                <a:gd name="T11" fmla="*/ 1023129 h 766"/>
                <a:gd name="T12" fmla="*/ 1971407 w 1514"/>
                <a:gd name="T13" fmla="*/ 999876 h 766"/>
                <a:gd name="T14" fmla="*/ 1977538 w 1514"/>
                <a:gd name="T15" fmla="*/ 1052583 h 766"/>
                <a:gd name="T16" fmla="*/ 2021995 w 1514"/>
                <a:gd name="T17" fmla="*/ 1060334 h 766"/>
                <a:gd name="T18" fmla="*/ 1997467 w 1514"/>
                <a:gd name="T19" fmla="*/ 1125442 h 766"/>
                <a:gd name="T20" fmla="*/ 2021995 w 1514"/>
                <a:gd name="T21" fmla="*/ 1131643 h 766"/>
                <a:gd name="T22" fmla="*/ 2150765 w 1514"/>
                <a:gd name="T23" fmla="*/ 1125442 h 766"/>
                <a:gd name="T24" fmla="*/ 2227413 w 1514"/>
                <a:gd name="T25" fmla="*/ 1150245 h 766"/>
                <a:gd name="T26" fmla="*/ 2259606 w 1514"/>
                <a:gd name="T27" fmla="*/ 1162647 h 766"/>
                <a:gd name="T28" fmla="*/ 2267271 w 1514"/>
                <a:gd name="T29" fmla="*/ 1083587 h 766"/>
                <a:gd name="T30" fmla="*/ 2319392 w 1514"/>
                <a:gd name="T31" fmla="*/ 1029330 h 766"/>
                <a:gd name="T32" fmla="*/ 2279535 w 1514"/>
                <a:gd name="T33" fmla="*/ 773548 h 766"/>
                <a:gd name="T34" fmla="*/ 2235078 w 1514"/>
                <a:gd name="T35" fmla="*/ 635580 h 766"/>
                <a:gd name="T36" fmla="*/ 2126237 w 1514"/>
                <a:gd name="T37" fmla="*/ 587524 h 766"/>
                <a:gd name="T38" fmla="*/ 2054187 w 1514"/>
                <a:gd name="T39" fmla="*/ 713090 h 766"/>
                <a:gd name="T40" fmla="*/ 1919285 w 1514"/>
                <a:gd name="T41" fmla="*/ 647982 h 766"/>
                <a:gd name="T42" fmla="*/ 1677075 w 1514"/>
                <a:gd name="T43" fmla="*/ 561171 h 766"/>
                <a:gd name="T44" fmla="*/ 1572833 w 1514"/>
                <a:gd name="T45" fmla="*/ 550320 h 766"/>
                <a:gd name="T46" fmla="*/ 1373546 w 1514"/>
                <a:gd name="T47" fmla="*/ 471260 h 766"/>
                <a:gd name="T48" fmla="*/ 1276969 w 1514"/>
                <a:gd name="T49" fmla="*/ 254232 h 766"/>
                <a:gd name="T50" fmla="*/ 1315293 w 1514"/>
                <a:gd name="T51" fmla="*/ 186023 h 766"/>
                <a:gd name="T52" fmla="*/ 1307628 w 1514"/>
                <a:gd name="T53" fmla="*/ 96112 h 766"/>
                <a:gd name="T54" fmla="*/ 1329090 w 1514"/>
                <a:gd name="T55" fmla="*/ 48056 h 766"/>
                <a:gd name="T56" fmla="*/ 1155864 w 1514"/>
                <a:gd name="T57" fmla="*/ 0 h 766"/>
                <a:gd name="T58" fmla="*/ 1027094 w 1514"/>
                <a:gd name="T59" fmla="*/ 18602 h 766"/>
                <a:gd name="T60" fmla="*/ 872263 w 1514"/>
                <a:gd name="T61" fmla="*/ 65108 h 766"/>
                <a:gd name="T62" fmla="*/ 718966 w 1514"/>
                <a:gd name="T63" fmla="*/ 83711 h 766"/>
                <a:gd name="T64" fmla="*/ 616256 w 1514"/>
                <a:gd name="T65" fmla="*/ 31004 h 766"/>
                <a:gd name="T66" fmla="*/ 441497 w 1514"/>
                <a:gd name="T67" fmla="*/ 60458 h 766"/>
                <a:gd name="T68" fmla="*/ 378645 w 1514"/>
                <a:gd name="T69" fmla="*/ 23253 h 766"/>
                <a:gd name="T70" fmla="*/ 248342 w 1514"/>
                <a:gd name="T71" fmla="*/ 35655 h 766"/>
                <a:gd name="T72" fmla="*/ 185490 w 1514"/>
                <a:gd name="T73" fmla="*/ 114714 h 766"/>
                <a:gd name="T74" fmla="*/ 151765 w 1514"/>
                <a:gd name="T75" fmla="*/ 156570 h 766"/>
                <a:gd name="T76" fmla="*/ 107308 w 1514"/>
                <a:gd name="T77" fmla="*/ 175172 h 766"/>
                <a:gd name="T78" fmla="*/ 88913 w 1514"/>
                <a:gd name="T79" fmla="*/ 204626 h 766"/>
                <a:gd name="T80" fmla="*/ 119572 w 1514"/>
                <a:gd name="T81" fmla="*/ 272834 h 766"/>
                <a:gd name="T82" fmla="*/ 114973 w 1514"/>
                <a:gd name="T83" fmla="*/ 344143 h 766"/>
                <a:gd name="T84" fmla="*/ 30660 w 1514"/>
                <a:gd name="T85" fmla="*/ 319340 h 766"/>
                <a:gd name="T86" fmla="*/ 0 w 1514"/>
                <a:gd name="T87" fmla="*/ 344143 h 766"/>
                <a:gd name="T88" fmla="*/ 18396 w 1514"/>
                <a:gd name="T89" fmla="*/ 410802 h 766"/>
                <a:gd name="T90" fmla="*/ 6132 w 1514"/>
                <a:gd name="T91" fmla="*/ 471260 h 766"/>
                <a:gd name="T92" fmla="*/ 50588 w 1514"/>
                <a:gd name="T93" fmla="*/ 489862 h 766"/>
                <a:gd name="T94" fmla="*/ 151765 w 1514"/>
                <a:gd name="T95" fmla="*/ 587524 h 766"/>
                <a:gd name="T96" fmla="*/ 211551 w 1514"/>
                <a:gd name="T97" fmla="*/ 671235 h 766"/>
                <a:gd name="T98" fmla="*/ 248342 w 1514"/>
                <a:gd name="T99" fmla="*/ 696038 h 766"/>
                <a:gd name="T100" fmla="*/ 320392 w 1514"/>
                <a:gd name="T101" fmla="*/ 689837 h 766"/>
                <a:gd name="T102" fmla="*/ 489019 w 1514"/>
                <a:gd name="T103" fmla="*/ 865009 h 766"/>
                <a:gd name="T104" fmla="*/ 538074 w 1514"/>
                <a:gd name="T105" fmla="*/ 847957 h 766"/>
                <a:gd name="T106" fmla="*/ 551871 w 1514"/>
                <a:gd name="T107" fmla="*/ 913065 h 766"/>
                <a:gd name="T108" fmla="*/ 653048 w 1514"/>
                <a:gd name="T109" fmla="*/ 954921 h 766"/>
                <a:gd name="T110" fmla="*/ 737361 w 1514"/>
                <a:gd name="T111" fmla="*/ 1033981 h 766"/>
                <a:gd name="T112" fmla="*/ 757290 w 1514"/>
                <a:gd name="T113" fmla="*/ 1071185 h 766"/>
                <a:gd name="T114" fmla="*/ 846203 w 1514"/>
                <a:gd name="T115" fmla="*/ 1064985 h 766"/>
                <a:gd name="T116" fmla="*/ 1008698 w 1514"/>
                <a:gd name="T117" fmla="*/ 1102189 h 766"/>
                <a:gd name="T118" fmla="*/ 1083814 w 1514"/>
                <a:gd name="T119" fmla="*/ 1120792 h 766"/>
                <a:gd name="T120" fmla="*/ 1083814 w 1514"/>
                <a:gd name="T121" fmla="*/ 1185900 h 766"/>
                <a:gd name="T122" fmla="*/ 1227913 w 1514"/>
                <a:gd name="T123" fmla="*/ 1083587 h 766"/>
                <a:gd name="T124" fmla="*/ 1336755 w 1514"/>
                <a:gd name="T125" fmla="*/ 1125442 h 7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4" h="766">
                  <a:moveTo>
                    <a:pt x="872" y="726"/>
                  </a:moveTo>
                  <a:lnTo>
                    <a:pt x="921" y="730"/>
                  </a:lnTo>
                  <a:lnTo>
                    <a:pt x="938" y="753"/>
                  </a:lnTo>
                  <a:lnTo>
                    <a:pt x="947" y="757"/>
                  </a:lnTo>
                  <a:lnTo>
                    <a:pt x="1018" y="742"/>
                  </a:lnTo>
                  <a:lnTo>
                    <a:pt x="1022" y="730"/>
                  </a:lnTo>
                  <a:lnTo>
                    <a:pt x="1034" y="726"/>
                  </a:lnTo>
                  <a:lnTo>
                    <a:pt x="1068" y="699"/>
                  </a:lnTo>
                  <a:lnTo>
                    <a:pt x="1102" y="694"/>
                  </a:lnTo>
                  <a:lnTo>
                    <a:pt x="1126" y="679"/>
                  </a:lnTo>
                  <a:lnTo>
                    <a:pt x="1181" y="648"/>
                  </a:lnTo>
                  <a:lnTo>
                    <a:pt x="1189" y="660"/>
                  </a:lnTo>
                  <a:lnTo>
                    <a:pt x="1228" y="672"/>
                  </a:lnTo>
                  <a:lnTo>
                    <a:pt x="1286" y="645"/>
                  </a:lnTo>
                  <a:lnTo>
                    <a:pt x="1306" y="655"/>
                  </a:lnTo>
                  <a:lnTo>
                    <a:pt x="1290" y="679"/>
                  </a:lnTo>
                  <a:lnTo>
                    <a:pt x="1294" y="684"/>
                  </a:lnTo>
                  <a:lnTo>
                    <a:pt x="1319" y="684"/>
                  </a:lnTo>
                  <a:lnTo>
                    <a:pt x="1319" y="691"/>
                  </a:lnTo>
                  <a:lnTo>
                    <a:pt x="1303" y="726"/>
                  </a:lnTo>
                  <a:lnTo>
                    <a:pt x="1306" y="730"/>
                  </a:lnTo>
                  <a:lnTo>
                    <a:pt x="1319" y="730"/>
                  </a:lnTo>
                  <a:lnTo>
                    <a:pt x="1377" y="745"/>
                  </a:lnTo>
                  <a:lnTo>
                    <a:pt x="1403" y="726"/>
                  </a:lnTo>
                  <a:lnTo>
                    <a:pt x="1440" y="753"/>
                  </a:lnTo>
                  <a:lnTo>
                    <a:pt x="1453" y="742"/>
                  </a:lnTo>
                  <a:lnTo>
                    <a:pt x="1461" y="750"/>
                  </a:lnTo>
                  <a:lnTo>
                    <a:pt x="1474" y="750"/>
                  </a:lnTo>
                  <a:lnTo>
                    <a:pt x="1483" y="742"/>
                  </a:lnTo>
                  <a:lnTo>
                    <a:pt x="1479" y="699"/>
                  </a:lnTo>
                  <a:lnTo>
                    <a:pt x="1492" y="691"/>
                  </a:lnTo>
                  <a:lnTo>
                    <a:pt x="1513" y="664"/>
                  </a:lnTo>
                  <a:lnTo>
                    <a:pt x="1508" y="554"/>
                  </a:lnTo>
                  <a:lnTo>
                    <a:pt x="1487" y="499"/>
                  </a:lnTo>
                  <a:lnTo>
                    <a:pt x="1503" y="492"/>
                  </a:lnTo>
                  <a:lnTo>
                    <a:pt x="1458" y="410"/>
                  </a:lnTo>
                  <a:lnTo>
                    <a:pt x="1403" y="371"/>
                  </a:lnTo>
                  <a:lnTo>
                    <a:pt x="1387" y="379"/>
                  </a:lnTo>
                  <a:lnTo>
                    <a:pt x="1387" y="401"/>
                  </a:lnTo>
                  <a:lnTo>
                    <a:pt x="1340" y="460"/>
                  </a:lnTo>
                  <a:lnTo>
                    <a:pt x="1256" y="445"/>
                  </a:lnTo>
                  <a:lnTo>
                    <a:pt x="1252" y="418"/>
                  </a:lnTo>
                  <a:lnTo>
                    <a:pt x="1201" y="382"/>
                  </a:lnTo>
                  <a:lnTo>
                    <a:pt x="1094" y="362"/>
                  </a:lnTo>
                  <a:lnTo>
                    <a:pt x="1042" y="355"/>
                  </a:lnTo>
                  <a:lnTo>
                    <a:pt x="1026" y="355"/>
                  </a:lnTo>
                  <a:lnTo>
                    <a:pt x="984" y="323"/>
                  </a:lnTo>
                  <a:lnTo>
                    <a:pt x="896" y="304"/>
                  </a:lnTo>
                  <a:lnTo>
                    <a:pt x="837" y="195"/>
                  </a:lnTo>
                  <a:lnTo>
                    <a:pt x="833" y="164"/>
                  </a:lnTo>
                  <a:lnTo>
                    <a:pt x="858" y="156"/>
                  </a:lnTo>
                  <a:lnTo>
                    <a:pt x="858" y="120"/>
                  </a:lnTo>
                  <a:lnTo>
                    <a:pt x="875" y="78"/>
                  </a:lnTo>
                  <a:lnTo>
                    <a:pt x="853" y="62"/>
                  </a:lnTo>
                  <a:lnTo>
                    <a:pt x="884" y="39"/>
                  </a:lnTo>
                  <a:lnTo>
                    <a:pt x="867" y="31"/>
                  </a:lnTo>
                  <a:lnTo>
                    <a:pt x="825" y="31"/>
                  </a:lnTo>
                  <a:lnTo>
                    <a:pt x="754" y="0"/>
                  </a:lnTo>
                  <a:lnTo>
                    <a:pt x="707" y="0"/>
                  </a:lnTo>
                  <a:lnTo>
                    <a:pt x="670" y="12"/>
                  </a:lnTo>
                  <a:lnTo>
                    <a:pt x="632" y="12"/>
                  </a:lnTo>
                  <a:lnTo>
                    <a:pt x="569" y="42"/>
                  </a:lnTo>
                  <a:lnTo>
                    <a:pt x="519" y="35"/>
                  </a:lnTo>
                  <a:lnTo>
                    <a:pt x="469" y="54"/>
                  </a:lnTo>
                  <a:lnTo>
                    <a:pt x="426" y="39"/>
                  </a:lnTo>
                  <a:lnTo>
                    <a:pt x="402" y="20"/>
                  </a:lnTo>
                  <a:lnTo>
                    <a:pt x="335" y="12"/>
                  </a:lnTo>
                  <a:lnTo>
                    <a:pt x="288" y="39"/>
                  </a:lnTo>
                  <a:lnTo>
                    <a:pt x="264" y="27"/>
                  </a:lnTo>
                  <a:lnTo>
                    <a:pt x="247" y="15"/>
                  </a:lnTo>
                  <a:lnTo>
                    <a:pt x="196" y="3"/>
                  </a:lnTo>
                  <a:lnTo>
                    <a:pt x="162" y="23"/>
                  </a:lnTo>
                  <a:lnTo>
                    <a:pt x="151" y="59"/>
                  </a:lnTo>
                  <a:lnTo>
                    <a:pt x="121" y="74"/>
                  </a:lnTo>
                  <a:lnTo>
                    <a:pt x="117" y="93"/>
                  </a:lnTo>
                  <a:lnTo>
                    <a:pt x="99" y="101"/>
                  </a:lnTo>
                  <a:lnTo>
                    <a:pt x="78" y="98"/>
                  </a:lnTo>
                  <a:lnTo>
                    <a:pt x="70" y="113"/>
                  </a:lnTo>
                  <a:lnTo>
                    <a:pt x="67" y="132"/>
                  </a:lnTo>
                  <a:lnTo>
                    <a:pt x="58" y="132"/>
                  </a:lnTo>
                  <a:lnTo>
                    <a:pt x="54" y="156"/>
                  </a:lnTo>
                  <a:lnTo>
                    <a:pt x="78" y="176"/>
                  </a:lnTo>
                  <a:lnTo>
                    <a:pt x="83" y="211"/>
                  </a:lnTo>
                  <a:lnTo>
                    <a:pt x="75" y="222"/>
                  </a:lnTo>
                  <a:lnTo>
                    <a:pt x="37" y="226"/>
                  </a:lnTo>
                  <a:lnTo>
                    <a:pt x="20" y="206"/>
                  </a:lnTo>
                  <a:lnTo>
                    <a:pt x="0" y="211"/>
                  </a:lnTo>
                  <a:lnTo>
                    <a:pt x="0" y="222"/>
                  </a:lnTo>
                  <a:lnTo>
                    <a:pt x="8" y="250"/>
                  </a:lnTo>
                  <a:lnTo>
                    <a:pt x="12" y="265"/>
                  </a:lnTo>
                  <a:lnTo>
                    <a:pt x="12" y="289"/>
                  </a:lnTo>
                  <a:lnTo>
                    <a:pt x="4" y="304"/>
                  </a:lnTo>
                  <a:lnTo>
                    <a:pt x="8" y="316"/>
                  </a:lnTo>
                  <a:lnTo>
                    <a:pt x="33" y="316"/>
                  </a:lnTo>
                  <a:lnTo>
                    <a:pt x="46" y="340"/>
                  </a:lnTo>
                  <a:lnTo>
                    <a:pt x="99" y="379"/>
                  </a:lnTo>
                  <a:lnTo>
                    <a:pt x="99" y="391"/>
                  </a:lnTo>
                  <a:lnTo>
                    <a:pt x="138" y="433"/>
                  </a:lnTo>
                  <a:lnTo>
                    <a:pt x="151" y="445"/>
                  </a:lnTo>
                  <a:lnTo>
                    <a:pt x="162" y="449"/>
                  </a:lnTo>
                  <a:lnTo>
                    <a:pt x="188" y="430"/>
                  </a:lnTo>
                  <a:lnTo>
                    <a:pt x="209" y="445"/>
                  </a:lnTo>
                  <a:lnTo>
                    <a:pt x="300" y="519"/>
                  </a:lnTo>
                  <a:lnTo>
                    <a:pt x="319" y="558"/>
                  </a:lnTo>
                  <a:lnTo>
                    <a:pt x="339" y="558"/>
                  </a:lnTo>
                  <a:lnTo>
                    <a:pt x="351" y="547"/>
                  </a:lnTo>
                  <a:lnTo>
                    <a:pt x="360" y="554"/>
                  </a:lnTo>
                  <a:lnTo>
                    <a:pt x="360" y="589"/>
                  </a:lnTo>
                  <a:lnTo>
                    <a:pt x="414" y="616"/>
                  </a:lnTo>
                  <a:lnTo>
                    <a:pt x="426" y="616"/>
                  </a:lnTo>
                  <a:lnTo>
                    <a:pt x="434" y="645"/>
                  </a:lnTo>
                  <a:lnTo>
                    <a:pt x="481" y="667"/>
                  </a:lnTo>
                  <a:lnTo>
                    <a:pt x="486" y="684"/>
                  </a:lnTo>
                  <a:lnTo>
                    <a:pt x="494" y="691"/>
                  </a:lnTo>
                  <a:lnTo>
                    <a:pt x="532" y="687"/>
                  </a:lnTo>
                  <a:lnTo>
                    <a:pt x="552" y="687"/>
                  </a:lnTo>
                  <a:lnTo>
                    <a:pt x="587" y="711"/>
                  </a:lnTo>
                  <a:lnTo>
                    <a:pt x="658" y="711"/>
                  </a:lnTo>
                  <a:lnTo>
                    <a:pt x="699" y="706"/>
                  </a:lnTo>
                  <a:lnTo>
                    <a:pt x="707" y="723"/>
                  </a:lnTo>
                  <a:lnTo>
                    <a:pt x="699" y="753"/>
                  </a:lnTo>
                  <a:lnTo>
                    <a:pt x="707" y="765"/>
                  </a:lnTo>
                  <a:lnTo>
                    <a:pt x="749" y="734"/>
                  </a:lnTo>
                  <a:lnTo>
                    <a:pt x="801" y="699"/>
                  </a:lnTo>
                  <a:lnTo>
                    <a:pt x="837" y="706"/>
                  </a:lnTo>
                  <a:lnTo>
                    <a:pt x="872" y="72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blipFill>
              <a:blip r:embed="rId4"/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未知"/>
            <p:cNvSpPr/>
            <p:nvPr/>
          </p:nvSpPr>
          <p:spPr bwMode="auto">
            <a:xfrm>
              <a:off x="971550" y="2327527"/>
              <a:ext cx="2298097" cy="1656767"/>
            </a:xfrm>
            <a:custGeom>
              <a:avLst/>
              <a:gdLst>
                <a:gd name="T0" fmla="*/ 1664635 w 1563"/>
                <a:gd name="T1" fmla="*/ 83719 h 1111"/>
                <a:gd name="T2" fmla="*/ 1728836 w 1563"/>
                <a:gd name="T3" fmla="*/ 181391 h 1111"/>
                <a:gd name="T4" fmla="*/ 1831251 w 1563"/>
                <a:gd name="T5" fmla="*/ 212398 h 1111"/>
                <a:gd name="T6" fmla="*/ 1887809 w 1563"/>
                <a:gd name="T7" fmla="*/ 429446 h 1111"/>
                <a:gd name="T8" fmla="*/ 1869466 w 1563"/>
                <a:gd name="T9" fmla="*/ 550374 h 1111"/>
                <a:gd name="T10" fmla="*/ 2254671 w 1563"/>
                <a:gd name="T11" fmla="*/ 702308 h 1111"/>
                <a:gd name="T12" fmla="*/ 2321929 w 1563"/>
                <a:gd name="T13" fmla="*/ 799980 h 1111"/>
                <a:gd name="T14" fmla="*/ 2369315 w 1563"/>
                <a:gd name="T15" fmla="*/ 951914 h 1111"/>
                <a:gd name="T16" fmla="*/ 2208813 w 1563"/>
                <a:gd name="T17" fmla="*/ 1060438 h 1111"/>
                <a:gd name="T18" fmla="*/ 2074297 w 1563"/>
                <a:gd name="T19" fmla="*/ 1175164 h 1111"/>
                <a:gd name="T20" fmla="*/ 2029968 w 1563"/>
                <a:gd name="T21" fmla="*/ 1351904 h 1111"/>
                <a:gd name="T22" fmla="*/ 1708964 w 1563"/>
                <a:gd name="T23" fmla="*/ 1503838 h 1111"/>
                <a:gd name="T24" fmla="*/ 1728836 w 1563"/>
                <a:gd name="T25" fmla="*/ 1629416 h 1111"/>
                <a:gd name="T26" fmla="*/ 1747179 w 1563"/>
                <a:gd name="T27" fmla="*/ 1672826 h 1111"/>
                <a:gd name="T28" fmla="*/ 1632535 w 1563"/>
                <a:gd name="T29" fmla="*/ 1697631 h 1111"/>
                <a:gd name="T30" fmla="*/ 1433818 w 1563"/>
                <a:gd name="T31" fmla="*/ 1637168 h 1111"/>
                <a:gd name="T32" fmla="*/ 1248858 w 1563"/>
                <a:gd name="T33" fmla="*/ 1655772 h 1111"/>
                <a:gd name="T34" fmla="*/ 998170 w 1563"/>
                <a:gd name="T35" fmla="*/ 1720887 h 1111"/>
                <a:gd name="T36" fmla="*/ 793338 w 1563"/>
                <a:gd name="T37" fmla="*/ 1655772 h 1111"/>
                <a:gd name="T38" fmla="*/ 657294 w 1563"/>
                <a:gd name="T39" fmla="*/ 1660423 h 1111"/>
                <a:gd name="T40" fmla="*/ 536535 w 1563"/>
                <a:gd name="T41" fmla="*/ 1624765 h 1111"/>
                <a:gd name="T42" fmla="*/ 331704 w 1563"/>
                <a:gd name="T43" fmla="*/ 1581355 h 1111"/>
                <a:gd name="T44" fmla="*/ 151330 w 1563"/>
                <a:gd name="T45" fmla="*/ 1497636 h 1111"/>
                <a:gd name="T46" fmla="*/ 139102 w 1563"/>
                <a:gd name="T47" fmla="*/ 1382911 h 1111"/>
                <a:gd name="T48" fmla="*/ 12229 w 1563"/>
                <a:gd name="T49" fmla="*/ 1296091 h 1111"/>
                <a:gd name="T50" fmla="*/ 68787 w 1563"/>
                <a:gd name="T51" fmla="*/ 1277487 h 1111"/>
                <a:gd name="T52" fmla="*/ 94773 w 1563"/>
                <a:gd name="T53" fmla="*/ 1133305 h 1111"/>
                <a:gd name="T54" fmla="*/ 0 w 1563"/>
                <a:gd name="T55" fmla="*/ 1060438 h 1111"/>
                <a:gd name="T56" fmla="*/ 48915 w 1563"/>
                <a:gd name="T57" fmla="*/ 951914 h 1111"/>
                <a:gd name="T58" fmla="*/ 143688 w 1563"/>
                <a:gd name="T59" fmla="*/ 897652 h 1111"/>
                <a:gd name="T60" fmla="*/ 239989 w 1563"/>
                <a:gd name="T61" fmla="*/ 879048 h 1111"/>
                <a:gd name="T62" fmla="*/ 281261 w 1563"/>
                <a:gd name="T63" fmla="*/ 927108 h 1111"/>
                <a:gd name="T64" fmla="*/ 512078 w 1563"/>
                <a:gd name="T65" fmla="*/ 883699 h 1111"/>
                <a:gd name="T66" fmla="*/ 759709 w 1563"/>
                <a:gd name="T67" fmla="*/ 781376 h 1111"/>
                <a:gd name="T68" fmla="*/ 837668 w 1563"/>
                <a:gd name="T69" fmla="*/ 679053 h 1111"/>
                <a:gd name="T70" fmla="*/ 805567 w 1563"/>
                <a:gd name="T71" fmla="*/ 448051 h 1111"/>
                <a:gd name="T72" fmla="*/ 984412 w 1563"/>
                <a:gd name="T73" fmla="*/ 412393 h 1111"/>
                <a:gd name="T74" fmla="*/ 1060842 w 1563"/>
                <a:gd name="T75" fmla="*/ 448051 h 1111"/>
                <a:gd name="T76" fmla="*/ 1157143 w 1563"/>
                <a:gd name="T77" fmla="*/ 217049 h 1111"/>
                <a:gd name="T78" fmla="*/ 1299302 w 1563"/>
                <a:gd name="T79" fmla="*/ 248056 h 1111"/>
                <a:gd name="T80" fmla="*/ 1426175 w 1563"/>
                <a:gd name="T81" fmla="*/ 110075 h 1111"/>
                <a:gd name="T82" fmla="*/ 1536233 w 1563"/>
                <a:gd name="T83" fmla="*/ 48061 h 1111"/>
                <a:gd name="T84" fmla="*/ 1656992 w 1563"/>
                <a:gd name="T85" fmla="*/ 12403 h 1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3" h="1111">
                  <a:moveTo>
                    <a:pt x="1084" y="8"/>
                  </a:moveTo>
                  <a:lnTo>
                    <a:pt x="1072" y="39"/>
                  </a:lnTo>
                  <a:lnTo>
                    <a:pt x="1089" y="54"/>
                  </a:lnTo>
                  <a:lnTo>
                    <a:pt x="1089" y="66"/>
                  </a:lnTo>
                  <a:lnTo>
                    <a:pt x="1122" y="93"/>
                  </a:lnTo>
                  <a:lnTo>
                    <a:pt x="1131" y="117"/>
                  </a:lnTo>
                  <a:lnTo>
                    <a:pt x="1172" y="121"/>
                  </a:lnTo>
                  <a:lnTo>
                    <a:pt x="1190" y="137"/>
                  </a:lnTo>
                  <a:lnTo>
                    <a:pt x="1198" y="137"/>
                  </a:lnTo>
                  <a:lnTo>
                    <a:pt x="1223" y="184"/>
                  </a:lnTo>
                  <a:lnTo>
                    <a:pt x="1247" y="242"/>
                  </a:lnTo>
                  <a:lnTo>
                    <a:pt x="1235" y="277"/>
                  </a:lnTo>
                  <a:lnTo>
                    <a:pt x="1239" y="289"/>
                  </a:lnTo>
                  <a:lnTo>
                    <a:pt x="1215" y="328"/>
                  </a:lnTo>
                  <a:lnTo>
                    <a:pt x="1223" y="355"/>
                  </a:lnTo>
                  <a:lnTo>
                    <a:pt x="1298" y="387"/>
                  </a:lnTo>
                  <a:lnTo>
                    <a:pt x="1385" y="399"/>
                  </a:lnTo>
                  <a:lnTo>
                    <a:pt x="1475" y="453"/>
                  </a:lnTo>
                  <a:lnTo>
                    <a:pt x="1499" y="465"/>
                  </a:lnTo>
                  <a:lnTo>
                    <a:pt x="1503" y="477"/>
                  </a:lnTo>
                  <a:lnTo>
                    <a:pt x="1519" y="516"/>
                  </a:lnTo>
                  <a:lnTo>
                    <a:pt x="1541" y="563"/>
                  </a:lnTo>
                  <a:lnTo>
                    <a:pt x="1562" y="602"/>
                  </a:lnTo>
                  <a:lnTo>
                    <a:pt x="1550" y="614"/>
                  </a:lnTo>
                  <a:lnTo>
                    <a:pt x="1550" y="641"/>
                  </a:lnTo>
                  <a:lnTo>
                    <a:pt x="1519" y="657"/>
                  </a:lnTo>
                  <a:lnTo>
                    <a:pt x="1445" y="684"/>
                  </a:lnTo>
                  <a:lnTo>
                    <a:pt x="1394" y="719"/>
                  </a:lnTo>
                  <a:lnTo>
                    <a:pt x="1361" y="735"/>
                  </a:lnTo>
                  <a:lnTo>
                    <a:pt x="1357" y="758"/>
                  </a:lnTo>
                  <a:lnTo>
                    <a:pt x="1365" y="868"/>
                  </a:lnTo>
                  <a:lnTo>
                    <a:pt x="1341" y="863"/>
                  </a:lnTo>
                  <a:lnTo>
                    <a:pt x="1328" y="872"/>
                  </a:lnTo>
                  <a:lnTo>
                    <a:pt x="1139" y="907"/>
                  </a:lnTo>
                  <a:lnTo>
                    <a:pt x="1113" y="926"/>
                  </a:lnTo>
                  <a:lnTo>
                    <a:pt x="1118" y="970"/>
                  </a:lnTo>
                  <a:lnTo>
                    <a:pt x="1172" y="1012"/>
                  </a:lnTo>
                  <a:lnTo>
                    <a:pt x="1155" y="1039"/>
                  </a:lnTo>
                  <a:lnTo>
                    <a:pt x="1131" y="1051"/>
                  </a:lnTo>
                  <a:lnTo>
                    <a:pt x="1127" y="1068"/>
                  </a:lnTo>
                  <a:lnTo>
                    <a:pt x="1131" y="1079"/>
                  </a:lnTo>
                  <a:lnTo>
                    <a:pt x="1143" y="1079"/>
                  </a:lnTo>
                  <a:lnTo>
                    <a:pt x="1152" y="1090"/>
                  </a:lnTo>
                  <a:lnTo>
                    <a:pt x="1097" y="1106"/>
                  </a:lnTo>
                  <a:lnTo>
                    <a:pt x="1068" y="1095"/>
                  </a:lnTo>
                  <a:lnTo>
                    <a:pt x="1050" y="1087"/>
                  </a:lnTo>
                  <a:lnTo>
                    <a:pt x="1009" y="1087"/>
                  </a:lnTo>
                  <a:lnTo>
                    <a:pt x="938" y="1056"/>
                  </a:lnTo>
                  <a:lnTo>
                    <a:pt x="891" y="1056"/>
                  </a:lnTo>
                  <a:lnTo>
                    <a:pt x="854" y="1068"/>
                  </a:lnTo>
                  <a:lnTo>
                    <a:pt x="817" y="1068"/>
                  </a:lnTo>
                  <a:lnTo>
                    <a:pt x="754" y="1098"/>
                  </a:lnTo>
                  <a:lnTo>
                    <a:pt x="702" y="1090"/>
                  </a:lnTo>
                  <a:lnTo>
                    <a:pt x="653" y="1110"/>
                  </a:lnTo>
                  <a:lnTo>
                    <a:pt x="611" y="1095"/>
                  </a:lnTo>
                  <a:lnTo>
                    <a:pt x="587" y="1075"/>
                  </a:lnTo>
                  <a:lnTo>
                    <a:pt x="519" y="1068"/>
                  </a:lnTo>
                  <a:lnTo>
                    <a:pt x="472" y="1095"/>
                  </a:lnTo>
                  <a:lnTo>
                    <a:pt x="448" y="1083"/>
                  </a:lnTo>
                  <a:lnTo>
                    <a:pt x="430" y="1071"/>
                  </a:lnTo>
                  <a:lnTo>
                    <a:pt x="381" y="1059"/>
                  </a:lnTo>
                  <a:lnTo>
                    <a:pt x="371" y="1051"/>
                  </a:lnTo>
                  <a:lnTo>
                    <a:pt x="351" y="1048"/>
                  </a:lnTo>
                  <a:lnTo>
                    <a:pt x="322" y="1005"/>
                  </a:lnTo>
                  <a:lnTo>
                    <a:pt x="292" y="997"/>
                  </a:lnTo>
                  <a:lnTo>
                    <a:pt x="217" y="1020"/>
                  </a:lnTo>
                  <a:lnTo>
                    <a:pt x="184" y="1012"/>
                  </a:lnTo>
                  <a:lnTo>
                    <a:pt x="116" y="970"/>
                  </a:lnTo>
                  <a:lnTo>
                    <a:pt x="99" y="966"/>
                  </a:lnTo>
                  <a:lnTo>
                    <a:pt x="83" y="938"/>
                  </a:lnTo>
                  <a:lnTo>
                    <a:pt x="94" y="907"/>
                  </a:lnTo>
                  <a:lnTo>
                    <a:pt x="91" y="892"/>
                  </a:lnTo>
                  <a:lnTo>
                    <a:pt x="66" y="875"/>
                  </a:lnTo>
                  <a:lnTo>
                    <a:pt x="58" y="860"/>
                  </a:lnTo>
                  <a:lnTo>
                    <a:pt x="8" y="836"/>
                  </a:lnTo>
                  <a:lnTo>
                    <a:pt x="8" y="829"/>
                  </a:lnTo>
                  <a:lnTo>
                    <a:pt x="32" y="817"/>
                  </a:lnTo>
                  <a:lnTo>
                    <a:pt x="45" y="824"/>
                  </a:lnTo>
                  <a:lnTo>
                    <a:pt x="62" y="813"/>
                  </a:lnTo>
                  <a:lnTo>
                    <a:pt x="58" y="766"/>
                  </a:lnTo>
                  <a:lnTo>
                    <a:pt x="62" y="731"/>
                  </a:lnTo>
                  <a:lnTo>
                    <a:pt x="28" y="699"/>
                  </a:lnTo>
                  <a:lnTo>
                    <a:pt x="8" y="704"/>
                  </a:lnTo>
                  <a:lnTo>
                    <a:pt x="0" y="684"/>
                  </a:lnTo>
                  <a:lnTo>
                    <a:pt x="11" y="660"/>
                  </a:lnTo>
                  <a:lnTo>
                    <a:pt x="3" y="641"/>
                  </a:lnTo>
                  <a:lnTo>
                    <a:pt x="32" y="614"/>
                  </a:lnTo>
                  <a:lnTo>
                    <a:pt x="32" y="598"/>
                  </a:lnTo>
                  <a:lnTo>
                    <a:pt x="66" y="582"/>
                  </a:lnTo>
                  <a:lnTo>
                    <a:pt x="94" y="579"/>
                  </a:lnTo>
                  <a:lnTo>
                    <a:pt x="121" y="567"/>
                  </a:lnTo>
                  <a:lnTo>
                    <a:pt x="141" y="575"/>
                  </a:lnTo>
                  <a:lnTo>
                    <a:pt x="157" y="567"/>
                  </a:lnTo>
                  <a:lnTo>
                    <a:pt x="167" y="570"/>
                  </a:lnTo>
                  <a:lnTo>
                    <a:pt x="167" y="590"/>
                  </a:lnTo>
                  <a:lnTo>
                    <a:pt x="184" y="598"/>
                  </a:lnTo>
                  <a:lnTo>
                    <a:pt x="217" y="594"/>
                  </a:lnTo>
                  <a:lnTo>
                    <a:pt x="255" y="555"/>
                  </a:lnTo>
                  <a:lnTo>
                    <a:pt x="335" y="570"/>
                  </a:lnTo>
                  <a:lnTo>
                    <a:pt x="371" y="543"/>
                  </a:lnTo>
                  <a:lnTo>
                    <a:pt x="489" y="520"/>
                  </a:lnTo>
                  <a:lnTo>
                    <a:pt x="497" y="504"/>
                  </a:lnTo>
                  <a:lnTo>
                    <a:pt x="505" y="465"/>
                  </a:lnTo>
                  <a:lnTo>
                    <a:pt x="540" y="438"/>
                  </a:lnTo>
                  <a:lnTo>
                    <a:pt x="548" y="438"/>
                  </a:lnTo>
                  <a:lnTo>
                    <a:pt x="552" y="325"/>
                  </a:lnTo>
                  <a:lnTo>
                    <a:pt x="556" y="301"/>
                  </a:lnTo>
                  <a:lnTo>
                    <a:pt x="527" y="289"/>
                  </a:lnTo>
                  <a:lnTo>
                    <a:pt x="524" y="281"/>
                  </a:lnTo>
                  <a:lnTo>
                    <a:pt x="556" y="274"/>
                  </a:lnTo>
                  <a:lnTo>
                    <a:pt x="644" y="266"/>
                  </a:lnTo>
                  <a:lnTo>
                    <a:pt x="657" y="281"/>
                  </a:lnTo>
                  <a:lnTo>
                    <a:pt x="686" y="289"/>
                  </a:lnTo>
                  <a:lnTo>
                    <a:pt x="694" y="289"/>
                  </a:lnTo>
                  <a:lnTo>
                    <a:pt x="707" y="277"/>
                  </a:lnTo>
                  <a:lnTo>
                    <a:pt x="691" y="262"/>
                  </a:lnTo>
                  <a:lnTo>
                    <a:pt x="757" y="140"/>
                  </a:lnTo>
                  <a:lnTo>
                    <a:pt x="765" y="133"/>
                  </a:lnTo>
                  <a:lnTo>
                    <a:pt x="825" y="160"/>
                  </a:lnTo>
                  <a:lnTo>
                    <a:pt x="850" y="160"/>
                  </a:lnTo>
                  <a:lnTo>
                    <a:pt x="862" y="176"/>
                  </a:lnTo>
                  <a:lnTo>
                    <a:pt x="922" y="156"/>
                  </a:lnTo>
                  <a:lnTo>
                    <a:pt x="933" y="71"/>
                  </a:lnTo>
                  <a:lnTo>
                    <a:pt x="958" y="54"/>
                  </a:lnTo>
                  <a:lnTo>
                    <a:pt x="988" y="54"/>
                  </a:lnTo>
                  <a:lnTo>
                    <a:pt x="1005" y="31"/>
                  </a:lnTo>
                  <a:lnTo>
                    <a:pt x="1013" y="8"/>
                  </a:lnTo>
                  <a:lnTo>
                    <a:pt x="1029" y="0"/>
                  </a:lnTo>
                  <a:lnTo>
                    <a:pt x="1084" y="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未知"/>
            <p:cNvSpPr/>
            <p:nvPr/>
          </p:nvSpPr>
          <p:spPr bwMode="auto">
            <a:xfrm>
              <a:off x="4969172" y="3139879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未知"/>
            <p:cNvSpPr/>
            <p:nvPr/>
          </p:nvSpPr>
          <p:spPr bwMode="auto">
            <a:xfrm>
              <a:off x="4978334" y="3142933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未知"/>
            <p:cNvSpPr/>
            <p:nvPr/>
          </p:nvSpPr>
          <p:spPr bwMode="auto">
            <a:xfrm>
              <a:off x="5150881" y="3349075"/>
              <a:ext cx="192398" cy="193927"/>
            </a:xfrm>
            <a:custGeom>
              <a:avLst/>
              <a:gdLst>
                <a:gd name="T0" fmla="*/ 153865 w 130"/>
                <a:gd name="T1" fmla="*/ 169293 h 131"/>
                <a:gd name="T2" fmla="*/ 146172 w 130"/>
                <a:gd name="T3" fmla="*/ 146208 h 131"/>
                <a:gd name="T4" fmla="*/ 140018 w 130"/>
                <a:gd name="T5" fmla="*/ 121583 h 131"/>
                <a:gd name="T6" fmla="*/ 192332 w 130"/>
                <a:gd name="T7" fmla="*/ 104654 h 131"/>
                <a:gd name="T8" fmla="*/ 198486 w 130"/>
                <a:gd name="T9" fmla="*/ 86186 h 131"/>
                <a:gd name="T10" fmla="*/ 186177 w 130"/>
                <a:gd name="T11" fmla="*/ 36937 h 131"/>
                <a:gd name="T12" fmla="*/ 166175 w 130"/>
                <a:gd name="T13" fmla="*/ 36937 h 131"/>
                <a:gd name="T14" fmla="*/ 95397 w 130"/>
                <a:gd name="T15" fmla="*/ 0 h 131"/>
                <a:gd name="T16" fmla="*/ 56930 w 130"/>
                <a:gd name="T17" fmla="*/ 36937 h 131"/>
                <a:gd name="T18" fmla="*/ 43082 w 130"/>
                <a:gd name="T19" fmla="*/ 90803 h 131"/>
                <a:gd name="T20" fmla="*/ 4616 w 130"/>
                <a:gd name="T21" fmla="*/ 133896 h 131"/>
                <a:gd name="T22" fmla="*/ 0 w 130"/>
                <a:gd name="T23" fmla="*/ 176989 h 131"/>
                <a:gd name="T24" fmla="*/ 4616 w 130"/>
                <a:gd name="T25" fmla="*/ 200074 h 131"/>
                <a:gd name="T26" fmla="*/ 64623 w 130"/>
                <a:gd name="T27" fmla="*/ 187762 h 131"/>
                <a:gd name="T28" fmla="*/ 101551 w 130"/>
                <a:gd name="T29" fmla="*/ 200074 h 131"/>
                <a:gd name="T30" fmla="*/ 120015 w 130"/>
                <a:gd name="T31" fmla="*/ 181606 h 131"/>
                <a:gd name="T32" fmla="*/ 153865 w 130"/>
                <a:gd name="T33" fmla="*/ 169293 h 1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0" h="131">
                  <a:moveTo>
                    <a:pt x="100" y="110"/>
                  </a:moveTo>
                  <a:lnTo>
                    <a:pt x="95" y="95"/>
                  </a:lnTo>
                  <a:lnTo>
                    <a:pt x="91" y="79"/>
                  </a:lnTo>
                  <a:lnTo>
                    <a:pt x="125" y="68"/>
                  </a:lnTo>
                  <a:lnTo>
                    <a:pt x="129" y="56"/>
                  </a:lnTo>
                  <a:lnTo>
                    <a:pt x="121" y="24"/>
                  </a:lnTo>
                  <a:lnTo>
                    <a:pt x="108" y="24"/>
                  </a:lnTo>
                  <a:lnTo>
                    <a:pt x="62" y="0"/>
                  </a:lnTo>
                  <a:lnTo>
                    <a:pt x="37" y="24"/>
                  </a:lnTo>
                  <a:lnTo>
                    <a:pt x="28" y="59"/>
                  </a:lnTo>
                  <a:lnTo>
                    <a:pt x="3" y="87"/>
                  </a:lnTo>
                  <a:lnTo>
                    <a:pt x="0" y="115"/>
                  </a:lnTo>
                  <a:lnTo>
                    <a:pt x="3" y="130"/>
                  </a:lnTo>
                  <a:lnTo>
                    <a:pt x="42" y="122"/>
                  </a:lnTo>
                  <a:lnTo>
                    <a:pt x="66" y="130"/>
                  </a:lnTo>
                  <a:lnTo>
                    <a:pt x="78" y="118"/>
                  </a:lnTo>
                  <a:lnTo>
                    <a:pt x="100" y="1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未知"/>
            <p:cNvSpPr/>
            <p:nvPr/>
          </p:nvSpPr>
          <p:spPr bwMode="auto">
            <a:xfrm>
              <a:off x="3355159" y="1728953"/>
              <a:ext cx="2540887" cy="2154562"/>
            </a:xfrm>
            <a:custGeom>
              <a:avLst/>
              <a:gdLst>
                <a:gd name="T0" fmla="*/ 860626 w 1725"/>
                <a:gd name="T1" fmla="*/ 2171614 h 1442"/>
                <a:gd name="T2" fmla="*/ 977009 w 1725"/>
                <a:gd name="T3" fmla="*/ 1983656 h 1442"/>
                <a:gd name="T4" fmla="*/ 1052046 w 1725"/>
                <a:gd name="T5" fmla="*/ 2159187 h 1442"/>
                <a:gd name="T6" fmla="*/ 1160773 w 1725"/>
                <a:gd name="T7" fmla="*/ 2201128 h 1442"/>
                <a:gd name="T8" fmla="*/ 1298595 w 1725"/>
                <a:gd name="T9" fmla="*/ 2006956 h 1442"/>
                <a:gd name="T10" fmla="*/ 1431824 w 1725"/>
                <a:gd name="T11" fmla="*/ 1946375 h 1442"/>
                <a:gd name="T12" fmla="*/ 1592617 w 1725"/>
                <a:gd name="T13" fmla="*/ 1825212 h 1442"/>
                <a:gd name="T14" fmla="*/ 1689093 w 1725"/>
                <a:gd name="T15" fmla="*/ 1710262 h 1442"/>
                <a:gd name="T16" fmla="*/ 1785568 w 1725"/>
                <a:gd name="T17" fmla="*/ 1570459 h 1442"/>
                <a:gd name="T18" fmla="*/ 1874387 w 1725"/>
                <a:gd name="T19" fmla="*/ 1578226 h 1442"/>
                <a:gd name="T20" fmla="*/ 1986177 w 1725"/>
                <a:gd name="T21" fmla="*/ 1547158 h 1442"/>
                <a:gd name="T22" fmla="*/ 2120937 w 1725"/>
                <a:gd name="T23" fmla="*/ 1533178 h 1442"/>
                <a:gd name="T24" fmla="*/ 2248040 w 1725"/>
                <a:gd name="T25" fmla="*/ 1582886 h 1442"/>
                <a:gd name="T26" fmla="*/ 2318483 w 1725"/>
                <a:gd name="T27" fmla="*/ 1533178 h 1442"/>
                <a:gd name="T28" fmla="*/ 2453242 w 1725"/>
                <a:gd name="T29" fmla="*/ 1412015 h 1442"/>
                <a:gd name="T30" fmla="*/ 2569626 w 1725"/>
                <a:gd name="T31" fmla="*/ 1351433 h 1442"/>
                <a:gd name="T32" fmla="*/ 2601785 w 1725"/>
                <a:gd name="T33" fmla="*/ 1248911 h 1442"/>
                <a:gd name="T34" fmla="*/ 2459368 w 1725"/>
                <a:gd name="T35" fmla="*/ 1175902 h 1442"/>
                <a:gd name="T36" fmla="*/ 2422615 w 1725"/>
                <a:gd name="T37" fmla="*/ 1025225 h 1442"/>
                <a:gd name="T38" fmla="*/ 2465493 w 1725"/>
                <a:gd name="T39" fmla="*/ 975517 h 1442"/>
                <a:gd name="T40" fmla="*/ 2485401 w 1725"/>
                <a:gd name="T41" fmla="*/ 860568 h 1442"/>
                <a:gd name="T42" fmla="*/ 2485401 w 1725"/>
                <a:gd name="T43" fmla="*/ 831054 h 1442"/>
                <a:gd name="T44" fmla="*/ 2519091 w 1725"/>
                <a:gd name="T45" fmla="*/ 612028 h 1442"/>
                <a:gd name="T46" fmla="*/ 2569626 w 1725"/>
                <a:gd name="T47" fmla="*/ 636882 h 1442"/>
                <a:gd name="T48" fmla="*/ 2586471 w 1725"/>
                <a:gd name="T49" fmla="*/ 351062 h 1442"/>
                <a:gd name="T50" fmla="*/ 2414958 w 1725"/>
                <a:gd name="T51" fmla="*/ 229899 h 1442"/>
                <a:gd name="T52" fmla="*/ 2286324 w 1725"/>
                <a:gd name="T53" fmla="*/ 152230 h 1442"/>
                <a:gd name="T54" fmla="*/ 2163815 w 1725"/>
                <a:gd name="T55" fmla="*/ 114950 h 1442"/>
                <a:gd name="T56" fmla="*/ 2137782 w 1725"/>
                <a:gd name="T57" fmla="*/ 0 h 1442"/>
                <a:gd name="T58" fmla="*/ 2088778 w 1725"/>
                <a:gd name="T59" fmla="*/ 114950 h 1442"/>
                <a:gd name="T60" fmla="*/ 2024461 w 1725"/>
                <a:gd name="T61" fmla="*/ 417857 h 1442"/>
                <a:gd name="T62" fmla="*/ 1848354 w 1725"/>
                <a:gd name="T63" fmla="*/ 546787 h 1442"/>
                <a:gd name="T64" fmla="*/ 1735034 w 1725"/>
                <a:gd name="T65" fmla="*/ 764259 h 1442"/>
                <a:gd name="T66" fmla="*/ 1914203 w 1725"/>
                <a:gd name="T67" fmla="*/ 799986 h 1442"/>
                <a:gd name="T68" fmla="*/ 2169940 w 1725"/>
                <a:gd name="T69" fmla="*/ 879208 h 1442"/>
                <a:gd name="T70" fmla="*/ 1992302 w 1725"/>
                <a:gd name="T71" fmla="*/ 952217 h 1442"/>
                <a:gd name="T72" fmla="*/ 1843760 w 1725"/>
                <a:gd name="T73" fmla="*/ 1043866 h 1442"/>
                <a:gd name="T74" fmla="*/ 1650809 w 1725"/>
                <a:gd name="T75" fmla="*/ 1206970 h 1442"/>
                <a:gd name="T76" fmla="*/ 1425698 w 1725"/>
                <a:gd name="T77" fmla="*/ 1236484 h 1442"/>
                <a:gd name="T78" fmla="*/ 1375163 w 1725"/>
                <a:gd name="T79" fmla="*/ 1443082 h 1442"/>
                <a:gd name="T80" fmla="*/ 1027544 w 1725"/>
                <a:gd name="T81" fmla="*/ 1582886 h 1442"/>
                <a:gd name="T82" fmla="*/ 724334 w 1725"/>
                <a:gd name="T83" fmla="*/ 1672981 h 1442"/>
                <a:gd name="T84" fmla="*/ 263394 w 1725"/>
                <a:gd name="T85" fmla="*/ 1570459 h 1442"/>
                <a:gd name="T86" fmla="*/ 13782 w 1725"/>
                <a:gd name="T87" fmla="*/ 1643467 h 1442"/>
                <a:gd name="T88" fmla="*/ 154668 w 1725"/>
                <a:gd name="T89" fmla="*/ 1801911 h 1442"/>
                <a:gd name="T90" fmla="*/ 295553 w 1725"/>
                <a:gd name="T91" fmla="*/ 1856279 h 1442"/>
                <a:gd name="T92" fmla="*/ 339962 w 1725"/>
                <a:gd name="T93" fmla="*/ 1977442 h 1442"/>
                <a:gd name="T94" fmla="*/ 488505 w 1725"/>
                <a:gd name="T95" fmla="*/ 2056664 h 1442"/>
                <a:gd name="T96" fmla="*/ 707489 w 1725"/>
                <a:gd name="T97" fmla="*/ 2038024 h 1442"/>
                <a:gd name="T98" fmla="*/ 635515 w 1725"/>
                <a:gd name="T99" fmla="*/ 2146760 h 14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25" h="1442">
                  <a:moveTo>
                    <a:pt x="483" y="1437"/>
                  </a:moveTo>
                  <a:lnTo>
                    <a:pt x="508" y="1433"/>
                  </a:lnTo>
                  <a:lnTo>
                    <a:pt x="528" y="1426"/>
                  </a:lnTo>
                  <a:lnTo>
                    <a:pt x="562" y="1398"/>
                  </a:lnTo>
                  <a:lnTo>
                    <a:pt x="571" y="1359"/>
                  </a:lnTo>
                  <a:lnTo>
                    <a:pt x="588" y="1297"/>
                  </a:lnTo>
                  <a:lnTo>
                    <a:pt x="630" y="1273"/>
                  </a:lnTo>
                  <a:lnTo>
                    <a:pt x="638" y="1277"/>
                  </a:lnTo>
                  <a:lnTo>
                    <a:pt x="651" y="1319"/>
                  </a:lnTo>
                  <a:lnTo>
                    <a:pt x="630" y="1343"/>
                  </a:lnTo>
                  <a:lnTo>
                    <a:pt x="625" y="1370"/>
                  </a:lnTo>
                  <a:lnTo>
                    <a:pt x="687" y="1390"/>
                  </a:lnTo>
                  <a:lnTo>
                    <a:pt x="697" y="1410"/>
                  </a:lnTo>
                  <a:lnTo>
                    <a:pt x="734" y="1406"/>
                  </a:lnTo>
                  <a:lnTo>
                    <a:pt x="750" y="1410"/>
                  </a:lnTo>
                  <a:lnTo>
                    <a:pt x="758" y="1417"/>
                  </a:lnTo>
                  <a:lnTo>
                    <a:pt x="826" y="1328"/>
                  </a:lnTo>
                  <a:lnTo>
                    <a:pt x="843" y="1324"/>
                  </a:lnTo>
                  <a:lnTo>
                    <a:pt x="848" y="1312"/>
                  </a:lnTo>
                  <a:lnTo>
                    <a:pt x="848" y="1292"/>
                  </a:lnTo>
                  <a:lnTo>
                    <a:pt x="868" y="1265"/>
                  </a:lnTo>
                  <a:lnTo>
                    <a:pt x="911" y="1261"/>
                  </a:lnTo>
                  <a:lnTo>
                    <a:pt x="927" y="1246"/>
                  </a:lnTo>
                  <a:lnTo>
                    <a:pt x="935" y="1253"/>
                  </a:lnTo>
                  <a:lnTo>
                    <a:pt x="960" y="1234"/>
                  </a:lnTo>
                  <a:lnTo>
                    <a:pt x="974" y="1234"/>
                  </a:lnTo>
                  <a:lnTo>
                    <a:pt x="1018" y="1175"/>
                  </a:lnTo>
                  <a:lnTo>
                    <a:pt x="1040" y="1175"/>
                  </a:lnTo>
                  <a:lnTo>
                    <a:pt x="1070" y="1156"/>
                  </a:lnTo>
                  <a:lnTo>
                    <a:pt x="1078" y="1163"/>
                  </a:lnTo>
                  <a:lnTo>
                    <a:pt x="1128" y="1140"/>
                  </a:lnTo>
                  <a:lnTo>
                    <a:pt x="1103" y="1101"/>
                  </a:lnTo>
                  <a:lnTo>
                    <a:pt x="1112" y="1058"/>
                  </a:lnTo>
                  <a:lnTo>
                    <a:pt x="1133" y="1016"/>
                  </a:lnTo>
                  <a:lnTo>
                    <a:pt x="1153" y="1007"/>
                  </a:lnTo>
                  <a:lnTo>
                    <a:pt x="1166" y="1011"/>
                  </a:lnTo>
                  <a:lnTo>
                    <a:pt x="1166" y="1043"/>
                  </a:lnTo>
                  <a:lnTo>
                    <a:pt x="1179" y="1055"/>
                  </a:lnTo>
                  <a:lnTo>
                    <a:pt x="1212" y="1031"/>
                  </a:lnTo>
                  <a:lnTo>
                    <a:pt x="1224" y="1016"/>
                  </a:lnTo>
                  <a:lnTo>
                    <a:pt x="1238" y="1023"/>
                  </a:lnTo>
                  <a:lnTo>
                    <a:pt x="1254" y="1007"/>
                  </a:lnTo>
                  <a:lnTo>
                    <a:pt x="1287" y="1007"/>
                  </a:lnTo>
                  <a:lnTo>
                    <a:pt x="1297" y="996"/>
                  </a:lnTo>
                  <a:lnTo>
                    <a:pt x="1287" y="980"/>
                  </a:lnTo>
                  <a:lnTo>
                    <a:pt x="1313" y="957"/>
                  </a:lnTo>
                  <a:lnTo>
                    <a:pt x="1338" y="945"/>
                  </a:lnTo>
                  <a:lnTo>
                    <a:pt x="1385" y="987"/>
                  </a:lnTo>
                  <a:lnTo>
                    <a:pt x="1380" y="1007"/>
                  </a:lnTo>
                  <a:lnTo>
                    <a:pt x="1405" y="1038"/>
                  </a:lnTo>
                  <a:lnTo>
                    <a:pt x="1456" y="1043"/>
                  </a:lnTo>
                  <a:lnTo>
                    <a:pt x="1468" y="1019"/>
                  </a:lnTo>
                  <a:lnTo>
                    <a:pt x="1456" y="953"/>
                  </a:lnTo>
                  <a:lnTo>
                    <a:pt x="1468" y="941"/>
                  </a:lnTo>
                  <a:lnTo>
                    <a:pt x="1489" y="957"/>
                  </a:lnTo>
                  <a:lnTo>
                    <a:pt x="1514" y="987"/>
                  </a:lnTo>
                  <a:lnTo>
                    <a:pt x="1547" y="938"/>
                  </a:lnTo>
                  <a:lnTo>
                    <a:pt x="1564" y="933"/>
                  </a:lnTo>
                  <a:lnTo>
                    <a:pt x="1590" y="909"/>
                  </a:lnTo>
                  <a:lnTo>
                    <a:pt x="1602" y="909"/>
                  </a:lnTo>
                  <a:lnTo>
                    <a:pt x="1623" y="890"/>
                  </a:lnTo>
                  <a:lnTo>
                    <a:pt x="1636" y="890"/>
                  </a:lnTo>
                  <a:lnTo>
                    <a:pt x="1648" y="870"/>
                  </a:lnTo>
                  <a:lnTo>
                    <a:pt x="1678" y="870"/>
                  </a:lnTo>
                  <a:lnTo>
                    <a:pt x="1707" y="843"/>
                  </a:lnTo>
                  <a:lnTo>
                    <a:pt x="1724" y="831"/>
                  </a:lnTo>
                  <a:lnTo>
                    <a:pt x="1724" y="816"/>
                  </a:lnTo>
                  <a:lnTo>
                    <a:pt x="1699" y="804"/>
                  </a:lnTo>
                  <a:lnTo>
                    <a:pt x="1699" y="777"/>
                  </a:lnTo>
                  <a:lnTo>
                    <a:pt x="1657" y="726"/>
                  </a:lnTo>
                  <a:lnTo>
                    <a:pt x="1618" y="765"/>
                  </a:lnTo>
                  <a:lnTo>
                    <a:pt x="1606" y="757"/>
                  </a:lnTo>
                  <a:lnTo>
                    <a:pt x="1602" y="734"/>
                  </a:lnTo>
                  <a:lnTo>
                    <a:pt x="1585" y="714"/>
                  </a:lnTo>
                  <a:lnTo>
                    <a:pt x="1582" y="687"/>
                  </a:lnTo>
                  <a:lnTo>
                    <a:pt x="1582" y="660"/>
                  </a:lnTo>
                  <a:lnTo>
                    <a:pt x="1555" y="640"/>
                  </a:lnTo>
                  <a:lnTo>
                    <a:pt x="1552" y="633"/>
                  </a:lnTo>
                  <a:lnTo>
                    <a:pt x="1561" y="616"/>
                  </a:lnTo>
                  <a:lnTo>
                    <a:pt x="1610" y="628"/>
                  </a:lnTo>
                  <a:lnTo>
                    <a:pt x="1615" y="605"/>
                  </a:lnTo>
                  <a:lnTo>
                    <a:pt x="1632" y="586"/>
                  </a:lnTo>
                  <a:lnTo>
                    <a:pt x="1618" y="574"/>
                  </a:lnTo>
                  <a:lnTo>
                    <a:pt x="1623" y="554"/>
                  </a:lnTo>
                  <a:lnTo>
                    <a:pt x="1648" y="543"/>
                  </a:lnTo>
                  <a:lnTo>
                    <a:pt x="1653" y="535"/>
                  </a:lnTo>
                  <a:lnTo>
                    <a:pt x="1648" y="527"/>
                  </a:lnTo>
                  <a:lnTo>
                    <a:pt x="1623" y="535"/>
                  </a:lnTo>
                  <a:lnTo>
                    <a:pt x="1574" y="503"/>
                  </a:lnTo>
                  <a:lnTo>
                    <a:pt x="1569" y="492"/>
                  </a:lnTo>
                  <a:lnTo>
                    <a:pt x="1594" y="464"/>
                  </a:lnTo>
                  <a:lnTo>
                    <a:pt x="1645" y="394"/>
                  </a:lnTo>
                  <a:lnTo>
                    <a:pt x="1648" y="386"/>
                  </a:lnTo>
                  <a:lnTo>
                    <a:pt x="1657" y="386"/>
                  </a:lnTo>
                  <a:lnTo>
                    <a:pt x="1673" y="406"/>
                  </a:lnTo>
                  <a:lnTo>
                    <a:pt x="1678" y="410"/>
                  </a:lnTo>
                  <a:lnTo>
                    <a:pt x="1678" y="320"/>
                  </a:lnTo>
                  <a:lnTo>
                    <a:pt x="1695" y="313"/>
                  </a:lnTo>
                  <a:lnTo>
                    <a:pt x="1695" y="281"/>
                  </a:lnTo>
                  <a:lnTo>
                    <a:pt x="1689" y="226"/>
                  </a:lnTo>
                  <a:lnTo>
                    <a:pt x="1711" y="148"/>
                  </a:lnTo>
                  <a:lnTo>
                    <a:pt x="1648" y="109"/>
                  </a:lnTo>
                  <a:lnTo>
                    <a:pt x="1602" y="144"/>
                  </a:lnTo>
                  <a:lnTo>
                    <a:pt x="1577" y="148"/>
                  </a:lnTo>
                  <a:lnTo>
                    <a:pt x="1569" y="160"/>
                  </a:lnTo>
                  <a:lnTo>
                    <a:pt x="1527" y="152"/>
                  </a:lnTo>
                  <a:lnTo>
                    <a:pt x="1506" y="132"/>
                  </a:lnTo>
                  <a:lnTo>
                    <a:pt x="1493" y="98"/>
                  </a:lnTo>
                  <a:lnTo>
                    <a:pt x="1498" y="86"/>
                  </a:lnTo>
                  <a:lnTo>
                    <a:pt x="1464" y="66"/>
                  </a:lnTo>
                  <a:lnTo>
                    <a:pt x="1448" y="93"/>
                  </a:lnTo>
                  <a:lnTo>
                    <a:pt x="1413" y="74"/>
                  </a:lnTo>
                  <a:lnTo>
                    <a:pt x="1405" y="69"/>
                  </a:lnTo>
                  <a:lnTo>
                    <a:pt x="1427" y="20"/>
                  </a:lnTo>
                  <a:lnTo>
                    <a:pt x="1409" y="0"/>
                  </a:lnTo>
                  <a:lnTo>
                    <a:pt x="1396" y="0"/>
                  </a:lnTo>
                  <a:lnTo>
                    <a:pt x="1359" y="23"/>
                  </a:lnTo>
                  <a:lnTo>
                    <a:pt x="1330" y="66"/>
                  </a:lnTo>
                  <a:lnTo>
                    <a:pt x="1342" y="69"/>
                  </a:lnTo>
                  <a:lnTo>
                    <a:pt x="1364" y="74"/>
                  </a:lnTo>
                  <a:lnTo>
                    <a:pt x="1380" y="117"/>
                  </a:lnTo>
                  <a:lnTo>
                    <a:pt x="1372" y="132"/>
                  </a:lnTo>
                  <a:lnTo>
                    <a:pt x="1354" y="160"/>
                  </a:lnTo>
                  <a:lnTo>
                    <a:pt x="1322" y="269"/>
                  </a:lnTo>
                  <a:lnTo>
                    <a:pt x="1333" y="289"/>
                  </a:lnTo>
                  <a:lnTo>
                    <a:pt x="1325" y="304"/>
                  </a:lnTo>
                  <a:lnTo>
                    <a:pt x="1250" y="355"/>
                  </a:lnTo>
                  <a:lnTo>
                    <a:pt x="1207" y="352"/>
                  </a:lnTo>
                  <a:lnTo>
                    <a:pt x="1187" y="343"/>
                  </a:lnTo>
                  <a:lnTo>
                    <a:pt x="1183" y="352"/>
                  </a:lnTo>
                  <a:lnTo>
                    <a:pt x="1149" y="476"/>
                  </a:lnTo>
                  <a:lnTo>
                    <a:pt x="1133" y="492"/>
                  </a:lnTo>
                  <a:lnTo>
                    <a:pt x="1141" y="511"/>
                  </a:lnTo>
                  <a:lnTo>
                    <a:pt x="1163" y="527"/>
                  </a:lnTo>
                  <a:lnTo>
                    <a:pt x="1196" y="511"/>
                  </a:lnTo>
                  <a:lnTo>
                    <a:pt x="1250" y="515"/>
                  </a:lnTo>
                  <a:lnTo>
                    <a:pt x="1267" y="492"/>
                  </a:lnTo>
                  <a:lnTo>
                    <a:pt x="1297" y="484"/>
                  </a:lnTo>
                  <a:lnTo>
                    <a:pt x="1350" y="503"/>
                  </a:lnTo>
                  <a:lnTo>
                    <a:pt x="1417" y="566"/>
                  </a:lnTo>
                  <a:lnTo>
                    <a:pt x="1417" y="582"/>
                  </a:lnTo>
                  <a:lnTo>
                    <a:pt x="1401" y="589"/>
                  </a:lnTo>
                  <a:lnTo>
                    <a:pt x="1325" y="594"/>
                  </a:lnTo>
                  <a:lnTo>
                    <a:pt x="1301" y="613"/>
                  </a:lnTo>
                  <a:lnTo>
                    <a:pt x="1279" y="609"/>
                  </a:lnTo>
                  <a:lnTo>
                    <a:pt x="1267" y="633"/>
                  </a:lnTo>
                  <a:lnTo>
                    <a:pt x="1229" y="636"/>
                  </a:lnTo>
                  <a:lnTo>
                    <a:pt x="1204" y="672"/>
                  </a:lnTo>
                  <a:lnTo>
                    <a:pt x="1199" y="694"/>
                  </a:lnTo>
                  <a:lnTo>
                    <a:pt x="1149" y="726"/>
                  </a:lnTo>
                  <a:lnTo>
                    <a:pt x="1116" y="730"/>
                  </a:lnTo>
                  <a:lnTo>
                    <a:pt x="1078" y="777"/>
                  </a:lnTo>
                  <a:lnTo>
                    <a:pt x="1045" y="796"/>
                  </a:lnTo>
                  <a:lnTo>
                    <a:pt x="977" y="781"/>
                  </a:lnTo>
                  <a:lnTo>
                    <a:pt x="955" y="773"/>
                  </a:lnTo>
                  <a:lnTo>
                    <a:pt x="931" y="796"/>
                  </a:lnTo>
                  <a:lnTo>
                    <a:pt x="919" y="840"/>
                  </a:lnTo>
                  <a:lnTo>
                    <a:pt x="955" y="890"/>
                  </a:lnTo>
                  <a:lnTo>
                    <a:pt x="931" y="914"/>
                  </a:lnTo>
                  <a:lnTo>
                    <a:pt x="898" y="929"/>
                  </a:lnTo>
                  <a:lnTo>
                    <a:pt x="851" y="987"/>
                  </a:lnTo>
                  <a:lnTo>
                    <a:pt x="788" y="1011"/>
                  </a:lnTo>
                  <a:lnTo>
                    <a:pt x="683" y="1023"/>
                  </a:lnTo>
                  <a:lnTo>
                    <a:pt x="671" y="1019"/>
                  </a:lnTo>
                  <a:lnTo>
                    <a:pt x="549" y="1066"/>
                  </a:lnTo>
                  <a:lnTo>
                    <a:pt x="494" y="1101"/>
                  </a:lnTo>
                  <a:lnTo>
                    <a:pt x="478" y="1094"/>
                  </a:lnTo>
                  <a:lnTo>
                    <a:pt x="473" y="1077"/>
                  </a:lnTo>
                  <a:lnTo>
                    <a:pt x="402" y="1074"/>
                  </a:lnTo>
                  <a:lnTo>
                    <a:pt x="319" y="1050"/>
                  </a:lnTo>
                  <a:lnTo>
                    <a:pt x="293" y="1023"/>
                  </a:lnTo>
                  <a:lnTo>
                    <a:pt x="172" y="1011"/>
                  </a:lnTo>
                  <a:lnTo>
                    <a:pt x="151" y="1019"/>
                  </a:lnTo>
                  <a:lnTo>
                    <a:pt x="0" y="1007"/>
                  </a:lnTo>
                  <a:lnTo>
                    <a:pt x="0" y="1026"/>
                  </a:lnTo>
                  <a:lnTo>
                    <a:pt x="9" y="1058"/>
                  </a:lnTo>
                  <a:lnTo>
                    <a:pt x="4" y="1113"/>
                  </a:lnTo>
                  <a:lnTo>
                    <a:pt x="46" y="1172"/>
                  </a:lnTo>
                  <a:lnTo>
                    <a:pt x="67" y="1183"/>
                  </a:lnTo>
                  <a:lnTo>
                    <a:pt x="101" y="1160"/>
                  </a:lnTo>
                  <a:lnTo>
                    <a:pt x="172" y="1160"/>
                  </a:lnTo>
                  <a:lnTo>
                    <a:pt x="193" y="1163"/>
                  </a:lnTo>
                  <a:lnTo>
                    <a:pt x="201" y="1179"/>
                  </a:lnTo>
                  <a:lnTo>
                    <a:pt x="193" y="1195"/>
                  </a:lnTo>
                  <a:lnTo>
                    <a:pt x="155" y="1226"/>
                  </a:lnTo>
                  <a:lnTo>
                    <a:pt x="159" y="1241"/>
                  </a:lnTo>
                  <a:lnTo>
                    <a:pt x="206" y="1273"/>
                  </a:lnTo>
                  <a:lnTo>
                    <a:pt x="222" y="1273"/>
                  </a:lnTo>
                  <a:lnTo>
                    <a:pt x="226" y="1280"/>
                  </a:lnTo>
                  <a:lnTo>
                    <a:pt x="222" y="1292"/>
                  </a:lnTo>
                  <a:lnTo>
                    <a:pt x="251" y="1316"/>
                  </a:lnTo>
                  <a:lnTo>
                    <a:pt x="319" y="1324"/>
                  </a:lnTo>
                  <a:lnTo>
                    <a:pt x="352" y="1316"/>
                  </a:lnTo>
                  <a:lnTo>
                    <a:pt x="390" y="1280"/>
                  </a:lnTo>
                  <a:lnTo>
                    <a:pt x="441" y="1285"/>
                  </a:lnTo>
                  <a:lnTo>
                    <a:pt x="462" y="1312"/>
                  </a:lnTo>
                  <a:lnTo>
                    <a:pt x="449" y="1336"/>
                  </a:lnTo>
                  <a:lnTo>
                    <a:pt x="453" y="1351"/>
                  </a:lnTo>
                  <a:lnTo>
                    <a:pt x="423" y="1367"/>
                  </a:lnTo>
                  <a:lnTo>
                    <a:pt x="415" y="1382"/>
                  </a:lnTo>
                  <a:lnTo>
                    <a:pt x="420" y="1414"/>
                  </a:lnTo>
                  <a:lnTo>
                    <a:pt x="465" y="1441"/>
                  </a:lnTo>
                  <a:lnTo>
                    <a:pt x="483" y="1437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未知"/>
            <p:cNvSpPr/>
            <p:nvPr/>
          </p:nvSpPr>
          <p:spPr bwMode="auto">
            <a:xfrm>
              <a:off x="5908263" y="5276118"/>
              <a:ext cx="161859" cy="464201"/>
            </a:xfrm>
            <a:custGeom>
              <a:avLst/>
              <a:gdLst>
                <a:gd name="T0" fmla="*/ 88645 w 112"/>
                <a:gd name="T1" fmla="*/ 0 h 313"/>
                <a:gd name="T2" fmla="*/ 54088 w 112"/>
                <a:gd name="T3" fmla="*/ 84802 h 313"/>
                <a:gd name="T4" fmla="*/ 31552 w 112"/>
                <a:gd name="T5" fmla="*/ 120265 h 313"/>
                <a:gd name="T6" fmla="*/ 9015 w 112"/>
                <a:gd name="T7" fmla="*/ 155727 h 313"/>
                <a:gd name="T8" fmla="*/ 9015 w 112"/>
                <a:gd name="T9" fmla="*/ 192732 h 313"/>
                <a:gd name="T10" fmla="*/ 0 w 112"/>
                <a:gd name="T11" fmla="*/ 228194 h 313"/>
                <a:gd name="T12" fmla="*/ 0 w 112"/>
                <a:gd name="T13" fmla="*/ 275992 h 313"/>
                <a:gd name="T14" fmla="*/ 0 w 112"/>
                <a:gd name="T15" fmla="*/ 325331 h 313"/>
                <a:gd name="T16" fmla="*/ 0 w 112"/>
                <a:gd name="T17" fmla="*/ 360794 h 313"/>
                <a:gd name="T18" fmla="*/ 0 w 112"/>
                <a:gd name="T19" fmla="*/ 396256 h 313"/>
                <a:gd name="T20" fmla="*/ 31552 w 112"/>
                <a:gd name="T21" fmla="*/ 433261 h 313"/>
                <a:gd name="T22" fmla="*/ 54088 w 112"/>
                <a:gd name="T23" fmla="*/ 468723 h 313"/>
                <a:gd name="T24" fmla="*/ 88645 w 112"/>
                <a:gd name="T25" fmla="*/ 481058 h 313"/>
                <a:gd name="T26" fmla="*/ 99162 w 112"/>
                <a:gd name="T27" fmla="*/ 445596 h 313"/>
                <a:gd name="T28" fmla="*/ 99162 w 112"/>
                <a:gd name="T29" fmla="*/ 408591 h 313"/>
                <a:gd name="T30" fmla="*/ 121699 w 112"/>
                <a:gd name="T31" fmla="*/ 373128 h 313"/>
                <a:gd name="T32" fmla="*/ 144236 w 112"/>
                <a:gd name="T33" fmla="*/ 336124 h 313"/>
                <a:gd name="T34" fmla="*/ 166773 w 112"/>
                <a:gd name="T35" fmla="*/ 300661 h 313"/>
                <a:gd name="T36" fmla="*/ 166773 w 112"/>
                <a:gd name="T37" fmla="*/ 265199 h 313"/>
                <a:gd name="T38" fmla="*/ 166773 w 112"/>
                <a:gd name="T39" fmla="*/ 228194 h 313"/>
                <a:gd name="T40" fmla="*/ 166773 w 112"/>
                <a:gd name="T41" fmla="*/ 192732 h 313"/>
                <a:gd name="T42" fmla="*/ 166773 w 112"/>
                <a:gd name="T43" fmla="*/ 155727 h 313"/>
                <a:gd name="T44" fmla="*/ 166773 w 112"/>
                <a:gd name="T45" fmla="*/ 120265 h 313"/>
                <a:gd name="T46" fmla="*/ 166773 w 112"/>
                <a:gd name="T47" fmla="*/ 84802 h 313"/>
                <a:gd name="T48" fmla="*/ 133719 w 112"/>
                <a:gd name="T49" fmla="*/ 60132 h 313"/>
                <a:gd name="T50" fmla="*/ 121699 w 112"/>
                <a:gd name="T51" fmla="*/ 12335 h 313"/>
                <a:gd name="T52" fmla="*/ 88645 w 112"/>
                <a:gd name="T53" fmla="*/ 0 h 3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2" h="313">
                  <a:moveTo>
                    <a:pt x="59" y="0"/>
                  </a:moveTo>
                  <a:lnTo>
                    <a:pt x="36" y="55"/>
                  </a:lnTo>
                  <a:lnTo>
                    <a:pt x="21" y="78"/>
                  </a:lnTo>
                  <a:lnTo>
                    <a:pt x="6" y="101"/>
                  </a:lnTo>
                  <a:lnTo>
                    <a:pt x="6" y="125"/>
                  </a:lnTo>
                  <a:lnTo>
                    <a:pt x="0" y="148"/>
                  </a:lnTo>
                  <a:lnTo>
                    <a:pt x="0" y="179"/>
                  </a:lnTo>
                  <a:lnTo>
                    <a:pt x="0" y="211"/>
                  </a:lnTo>
                  <a:lnTo>
                    <a:pt x="0" y="234"/>
                  </a:lnTo>
                  <a:lnTo>
                    <a:pt x="0" y="257"/>
                  </a:lnTo>
                  <a:lnTo>
                    <a:pt x="21" y="281"/>
                  </a:lnTo>
                  <a:lnTo>
                    <a:pt x="36" y="304"/>
                  </a:lnTo>
                  <a:lnTo>
                    <a:pt x="59" y="312"/>
                  </a:lnTo>
                  <a:lnTo>
                    <a:pt x="66" y="289"/>
                  </a:lnTo>
                  <a:lnTo>
                    <a:pt x="66" y="265"/>
                  </a:lnTo>
                  <a:lnTo>
                    <a:pt x="81" y="242"/>
                  </a:lnTo>
                  <a:lnTo>
                    <a:pt x="96" y="218"/>
                  </a:lnTo>
                  <a:lnTo>
                    <a:pt x="111" y="195"/>
                  </a:lnTo>
                  <a:lnTo>
                    <a:pt x="111" y="172"/>
                  </a:lnTo>
                  <a:lnTo>
                    <a:pt x="111" y="148"/>
                  </a:lnTo>
                  <a:lnTo>
                    <a:pt x="111" y="125"/>
                  </a:lnTo>
                  <a:lnTo>
                    <a:pt x="111" y="101"/>
                  </a:lnTo>
                  <a:lnTo>
                    <a:pt x="111" y="78"/>
                  </a:lnTo>
                  <a:lnTo>
                    <a:pt x="111" y="55"/>
                  </a:lnTo>
                  <a:lnTo>
                    <a:pt x="89" y="39"/>
                  </a:lnTo>
                  <a:lnTo>
                    <a:pt x="81" y="8"/>
                  </a:lnTo>
                  <a:lnTo>
                    <a:pt x="59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cxnSp>
          <p:nvCxnSpPr>
            <p:cNvPr id="54" name="AutoShape 48"/>
            <p:cNvCxnSpPr>
              <a:cxnSpLocks noChangeShapeType="1"/>
            </p:cNvCxnSpPr>
            <p:nvPr/>
          </p:nvCxnSpPr>
          <p:spPr bwMode="auto">
            <a:xfrm>
              <a:off x="6018205" y="5735738"/>
              <a:ext cx="0" cy="0"/>
            </a:xfrm>
            <a:prstGeom prst="straightConnector1">
              <a:avLst/>
            </a:prstGeom>
            <a:grpFill/>
            <a:ln w="9525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</p:cxnSp>
        <p:sp>
          <p:nvSpPr>
            <p:cNvPr id="55" name="未知"/>
            <p:cNvSpPr/>
            <p:nvPr/>
          </p:nvSpPr>
          <p:spPr bwMode="auto">
            <a:xfrm>
              <a:off x="4161402" y="4508049"/>
              <a:ext cx="549711" cy="494740"/>
            </a:xfrm>
            <a:custGeom>
              <a:avLst/>
              <a:gdLst>
                <a:gd name="T0" fmla="*/ 19050 w 360"/>
                <a:gd name="T1" fmla="*/ 393700 h 324"/>
                <a:gd name="T2" fmla="*/ 100013 w 360"/>
                <a:gd name="T3" fmla="*/ 455613 h 324"/>
                <a:gd name="T4" fmla="*/ 50800 w 360"/>
                <a:gd name="T5" fmla="*/ 417513 h 324"/>
                <a:gd name="T6" fmla="*/ 19050 w 360"/>
                <a:gd name="T7" fmla="*/ 384175 h 324"/>
                <a:gd name="T8" fmla="*/ 9525 w 360"/>
                <a:gd name="T9" fmla="*/ 336550 h 324"/>
                <a:gd name="T10" fmla="*/ 0 w 360"/>
                <a:gd name="T11" fmla="*/ 298450 h 324"/>
                <a:gd name="T12" fmla="*/ 42863 w 360"/>
                <a:gd name="T13" fmla="*/ 288925 h 324"/>
                <a:gd name="T14" fmla="*/ 95250 w 360"/>
                <a:gd name="T15" fmla="*/ 288925 h 324"/>
                <a:gd name="T16" fmla="*/ 104775 w 360"/>
                <a:gd name="T17" fmla="*/ 274638 h 324"/>
                <a:gd name="T18" fmla="*/ 142875 w 360"/>
                <a:gd name="T19" fmla="*/ 269875 h 324"/>
                <a:gd name="T20" fmla="*/ 185738 w 360"/>
                <a:gd name="T21" fmla="*/ 222250 h 324"/>
                <a:gd name="T22" fmla="*/ 204788 w 360"/>
                <a:gd name="T23" fmla="*/ 207963 h 324"/>
                <a:gd name="T24" fmla="*/ 242888 w 360"/>
                <a:gd name="T25" fmla="*/ 198438 h 324"/>
                <a:gd name="T26" fmla="*/ 271463 w 360"/>
                <a:gd name="T27" fmla="*/ 165100 h 324"/>
                <a:gd name="T28" fmla="*/ 319088 w 360"/>
                <a:gd name="T29" fmla="*/ 155575 h 324"/>
                <a:gd name="T30" fmla="*/ 319088 w 360"/>
                <a:gd name="T31" fmla="*/ 112713 h 324"/>
                <a:gd name="T32" fmla="*/ 342900 w 360"/>
                <a:gd name="T33" fmla="*/ 65088 h 324"/>
                <a:gd name="T34" fmla="*/ 352425 w 360"/>
                <a:gd name="T35" fmla="*/ 26988 h 324"/>
                <a:gd name="T36" fmla="*/ 358775 w 360"/>
                <a:gd name="T37" fmla="*/ 0 h 324"/>
                <a:gd name="T38" fmla="*/ 442913 w 360"/>
                <a:gd name="T39" fmla="*/ 30163 h 324"/>
                <a:gd name="T40" fmla="*/ 460375 w 360"/>
                <a:gd name="T41" fmla="*/ 53975 h 324"/>
                <a:gd name="T42" fmla="*/ 506413 w 360"/>
                <a:gd name="T43" fmla="*/ 42863 h 324"/>
                <a:gd name="T44" fmla="*/ 531813 w 360"/>
                <a:gd name="T45" fmla="*/ 49213 h 324"/>
                <a:gd name="T46" fmla="*/ 563563 w 360"/>
                <a:gd name="T47" fmla="*/ 79375 h 324"/>
                <a:gd name="T48" fmla="*/ 571500 w 360"/>
                <a:gd name="T49" fmla="*/ 144463 h 324"/>
                <a:gd name="T50" fmla="*/ 563563 w 360"/>
                <a:gd name="T51" fmla="*/ 169863 h 324"/>
                <a:gd name="T52" fmla="*/ 544513 w 360"/>
                <a:gd name="T53" fmla="*/ 163513 h 324"/>
                <a:gd name="T54" fmla="*/ 492125 w 360"/>
                <a:gd name="T55" fmla="*/ 204788 h 324"/>
                <a:gd name="T56" fmla="*/ 403225 w 360"/>
                <a:gd name="T57" fmla="*/ 219075 h 324"/>
                <a:gd name="T58" fmla="*/ 379413 w 360"/>
                <a:gd name="T59" fmla="*/ 242888 h 324"/>
                <a:gd name="T60" fmla="*/ 395288 w 360"/>
                <a:gd name="T61" fmla="*/ 265113 h 324"/>
                <a:gd name="T62" fmla="*/ 403225 w 360"/>
                <a:gd name="T63" fmla="*/ 314325 h 324"/>
                <a:gd name="T64" fmla="*/ 423863 w 360"/>
                <a:gd name="T65" fmla="*/ 322263 h 324"/>
                <a:gd name="T66" fmla="*/ 487363 w 360"/>
                <a:gd name="T67" fmla="*/ 393700 h 324"/>
                <a:gd name="T68" fmla="*/ 492125 w 360"/>
                <a:gd name="T69" fmla="*/ 490538 h 324"/>
                <a:gd name="T70" fmla="*/ 447675 w 360"/>
                <a:gd name="T71" fmla="*/ 514350 h 324"/>
                <a:gd name="T72" fmla="*/ 417513 w 360"/>
                <a:gd name="T73" fmla="*/ 484188 h 324"/>
                <a:gd name="T74" fmla="*/ 379413 w 360"/>
                <a:gd name="T75" fmla="*/ 434975 h 324"/>
                <a:gd name="T76" fmla="*/ 379413 w 360"/>
                <a:gd name="T77" fmla="*/ 411163 h 324"/>
                <a:gd name="T78" fmla="*/ 352425 w 360"/>
                <a:gd name="T79" fmla="*/ 404813 h 324"/>
                <a:gd name="T80" fmla="*/ 327025 w 360"/>
                <a:gd name="T81" fmla="*/ 417513 h 324"/>
                <a:gd name="T82" fmla="*/ 276225 w 360"/>
                <a:gd name="T83" fmla="*/ 393700 h 324"/>
                <a:gd name="T84" fmla="*/ 257175 w 360"/>
                <a:gd name="T85" fmla="*/ 442913 h 324"/>
                <a:gd name="T86" fmla="*/ 220663 w 360"/>
                <a:gd name="T87" fmla="*/ 447675 h 324"/>
                <a:gd name="T88" fmla="*/ 187325 w 360"/>
                <a:gd name="T89" fmla="*/ 490538 h 324"/>
                <a:gd name="T90" fmla="*/ 173038 w 360"/>
                <a:gd name="T91" fmla="*/ 477838 h 324"/>
                <a:gd name="T92" fmla="*/ 141288 w 360"/>
                <a:gd name="T93" fmla="*/ 490538 h 324"/>
                <a:gd name="T94" fmla="*/ 104775 w 360"/>
                <a:gd name="T95" fmla="*/ 465138 h 324"/>
                <a:gd name="T96" fmla="*/ 19050 w 360"/>
                <a:gd name="T97" fmla="*/ 393700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0" h="324">
                  <a:moveTo>
                    <a:pt x="12" y="248"/>
                  </a:moveTo>
                  <a:lnTo>
                    <a:pt x="63" y="287"/>
                  </a:lnTo>
                  <a:lnTo>
                    <a:pt x="32" y="263"/>
                  </a:lnTo>
                  <a:lnTo>
                    <a:pt x="12" y="242"/>
                  </a:lnTo>
                  <a:lnTo>
                    <a:pt x="6" y="212"/>
                  </a:lnTo>
                  <a:lnTo>
                    <a:pt x="0" y="188"/>
                  </a:lnTo>
                  <a:lnTo>
                    <a:pt x="27" y="182"/>
                  </a:lnTo>
                  <a:lnTo>
                    <a:pt x="60" y="182"/>
                  </a:lnTo>
                  <a:lnTo>
                    <a:pt x="66" y="173"/>
                  </a:lnTo>
                  <a:lnTo>
                    <a:pt x="90" y="170"/>
                  </a:lnTo>
                  <a:lnTo>
                    <a:pt x="117" y="140"/>
                  </a:lnTo>
                  <a:lnTo>
                    <a:pt x="129" y="131"/>
                  </a:lnTo>
                  <a:lnTo>
                    <a:pt x="153" y="125"/>
                  </a:lnTo>
                  <a:lnTo>
                    <a:pt x="171" y="104"/>
                  </a:lnTo>
                  <a:lnTo>
                    <a:pt x="201" y="98"/>
                  </a:lnTo>
                  <a:lnTo>
                    <a:pt x="201" y="71"/>
                  </a:lnTo>
                  <a:lnTo>
                    <a:pt x="216" y="41"/>
                  </a:lnTo>
                  <a:lnTo>
                    <a:pt x="222" y="17"/>
                  </a:lnTo>
                  <a:lnTo>
                    <a:pt x="226" y="0"/>
                  </a:lnTo>
                  <a:lnTo>
                    <a:pt x="279" y="19"/>
                  </a:lnTo>
                  <a:lnTo>
                    <a:pt x="290" y="34"/>
                  </a:lnTo>
                  <a:lnTo>
                    <a:pt x="319" y="27"/>
                  </a:lnTo>
                  <a:lnTo>
                    <a:pt x="335" y="31"/>
                  </a:lnTo>
                  <a:lnTo>
                    <a:pt x="355" y="50"/>
                  </a:lnTo>
                  <a:lnTo>
                    <a:pt x="360" y="91"/>
                  </a:lnTo>
                  <a:lnTo>
                    <a:pt x="355" y="107"/>
                  </a:lnTo>
                  <a:lnTo>
                    <a:pt x="343" y="103"/>
                  </a:lnTo>
                  <a:lnTo>
                    <a:pt x="310" y="129"/>
                  </a:lnTo>
                  <a:lnTo>
                    <a:pt x="254" y="138"/>
                  </a:lnTo>
                  <a:lnTo>
                    <a:pt x="239" y="153"/>
                  </a:lnTo>
                  <a:lnTo>
                    <a:pt x="249" y="167"/>
                  </a:lnTo>
                  <a:lnTo>
                    <a:pt x="254" y="198"/>
                  </a:lnTo>
                  <a:lnTo>
                    <a:pt x="267" y="203"/>
                  </a:lnTo>
                  <a:lnTo>
                    <a:pt x="307" y="248"/>
                  </a:lnTo>
                  <a:lnTo>
                    <a:pt x="310" y="309"/>
                  </a:lnTo>
                  <a:lnTo>
                    <a:pt x="282" y="324"/>
                  </a:lnTo>
                  <a:lnTo>
                    <a:pt x="263" y="305"/>
                  </a:lnTo>
                  <a:lnTo>
                    <a:pt x="239" y="274"/>
                  </a:lnTo>
                  <a:lnTo>
                    <a:pt x="239" y="259"/>
                  </a:lnTo>
                  <a:lnTo>
                    <a:pt x="222" y="255"/>
                  </a:lnTo>
                  <a:lnTo>
                    <a:pt x="206" y="263"/>
                  </a:lnTo>
                  <a:lnTo>
                    <a:pt x="174" y="248"/>
                  </a:lnTo>
                  <a:lnTo>
                    <a:pt x="162" y="279"/>
                  </a:lnTo>
                  <a:lnTo>
                    <a:pt x="139" y="282"/>
                  </a:lnTo>
                  <a:lnTo>
                    <a:pt x="118" y="309"/>
                  </a:lnTo>
                  <a:lnTo>
                    <a:pt x="109" y="301"/>
                  </a:lnTo>
                  <a:lnTo>
                    <a:pt x="89" y="309"/>
                  </a:lnTo>
                  <a:lnTo>
                    <a:pt x="66" y="293"/>
                  </a:lnTo>
                  <a:lnTo>
                    <a:pt x="12" y="248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未知"/>
            <p:cNvSpPr/>
            <p:nvPr/>
          </p:nvSpPr>
          <p:spPr bwMode="auto">
            <a:xfrm>
              <a:off x="5285257" y="3440693"/>
              <a:ext cx="172549" cy="195452"/>
            </a:xfrm>
            <a:custGeom>
              <a:avLst/>
              <a:gdLst>
                <a:gd name="T0" fmla="*/ 139700 w 113"/>
                <a:gd name="T1" fmla="*/ 158750 h 128"/>
                <a:gd name="T2" fmla="*/ 122238 w 113"/>
                <a:gd name="T3" fmla="*/ 184150 h 128"/>
                <a:gd name="T4" fmla="*/ 88900 w 113"/>
                <a:gd name="T5" fmla="*/ 203200 h 128"/>
                <a:gd name="T6" fmla="*/ 25400 w 113"/>
                <a:gd name="T7" fmla="*/ 184150 h 128"/>
                <a:gd name="T8" fmla="*/ 25400 w 113"/>
                <a:gd name="T9" fmla="*/ 173038 h 128"/>
                <a:gd name="T10" fmla="*/ 25400 w 113"/>
                <a:gd name="T11" fmla="*/ 76200 h 128"/>
                <a:gd name="T12" fmla="*/ 0 w 113"/>
                <a:gd name="T13" fmla="*/ 22225 h 128"/>
                <a:gd name="T14" fmla="*/ 60325 w 113"/>
                <a:gd name="T15" fmla="*/ 0 h 128"/>
                <a:gd name="T16" fmla="*/ 88900 w 113"/>
                <a:gd name="T17" fmla="*/ 3175 h 128"/>
                <a:gd name="T18" fmla="*/ 103188 w 113"/>
                <a:gd name="T19" fmla="*/ 33338 h 128"/>
                <a:gd name="T20" fmla="*/ 95250 w 113"/>
                <a:gd name="T21" fmla="*/ 50800 h 128"/>
                <a:gd name="T22" fmla="*/ 141288 w 113"/>
                <a:gd name="T23" fmla="*/ 82550 h 128"/>
                <a:gd name="T24" fmla="*/ 149225 w 113"/>
                <a:gd name="T25" fmla="*/ 104775 h 128"/>
                <a:gd name="T26" fmla="*/ 179388 w 113"/>
                <a:gd name="T27" fmla="*/ 117475 h 128"/>
                <a:gd name="T28" fmla="*/ 139700 w 113"/>
                <a:gd name="T29" fmla="*/ 158750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128">
                  <a:moveTo>
                    <a:pt x="88" y="100"/>
                  </a:moveTo>
                  <a:lnTo>
                    <a:pt x="77" y="116"/>
                  </a:lnTo>
                  <a:lnTo>
                    <a:pt x="56" y="128"/>
                  </a:lnTo>
                  <a:lnTo>
                    <a:pt x="16" y="116"/>
                  </a:lnTo>
                  <a:lnTo>
                    <a:pt x="16" y="109"/>
                  </a:lnTo>
                  <a:lnTo>
                    <a:pt x="16" y="48"/>
                  </a:lnTo>
                  <a:lnTo>
                    <a:pt x="0" y="14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65" y="21"/>
                  </a:lnTo>
                  <a:lnTo>
                    <a:pt x="60" y="32"/>
                  </a:lnTo>
                  <a:lnTo>
                    <a:pt x="89" y="52"/>
                  </a:lnTo>
                  <a:lnTo>
                    <a:pt x="94" y="66"/>
                  </a:lnTo>
                  <a:lnTo>
                    <a:pt x="113" y="74"/>
                  </a:lnTo>
                  <a:lnTo>
                    <a:pt x="88" y="10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国内外相关研究综述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59" name="矩形 5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4"/>
                <a:stretch>
                  <a:fillRect/>
                </a:stretch>
              </a:blipFill>
            </a:endParaRPr>
          </a:p>
        </p:txBody>
      </p:sp>
      <p:sp>
        <p:nvSpPr>
          <p:cNvPr id="60" name="未知"/>
          <p:cNvSpPr/>
          <p:nvPr/>
        </p:nvSpPr>
        <p:spPr bwMode="auto">
          <a:xfrm>
            <a:off x="6710922" y="1863659"/>
            <a:ext cx="723041" cy="485841"/>
          </a:xfrm>
          <a:custGeom>
            <a:avLst/>
            <a:gdLst>
              <a:gd name="T0" fmla="*/ 122478 w 983"/>
              <a:gd name="T1" fmla="*/ 374762 h 653"/>
              <a:gd name="T2" fmla="*/ 191372 w 983"/>
              <a:gd name="T3" fmla="*/ 332949 h 653"/>
              <a:gd name="T4" fmla="*/ 166876 w 983"/>
              <a:gd name="T5" fmla="*/ 315915 h 653"/>
              <a:gd name="T6" fmla="*/ 211275 w 983"/>
              <a:gd name="T7" fmla="*/ 272554 h 653"/>
              <a:gd name="T8" fmla="*/ 154629 w 983"/>
              <a:gd name="T9" fmla="*/ 164152 h 653"/>
              <a:gd name="T10" fmla="*/ 186779 w 983"/>
              <a:gd name="T11" fmla="*/ 66590 h 653"/>
              <a:gd name="T12" fmla="*/ 494505 w 983"/>
              <a:gd name="T13" fmla="*/ 0 h 653"/>
              <a:gd name="T14" fmla="*/ 673630 w 983"/>
              <a:gd name="T15" fmla="*/ 37166 h 653"/>
              <a:gd name="T16" fmla="*/ 783860 w 983"/>
              <a:gd name="T17" fmla="*/ 97562 h 653"/>
              <a:gd name="T18" fmla="*/ 880312 w 983"/>
              <a:gd name="T19" fmla="*/ 55750 h 653"/>
              <a:gd name="T20" fmla="*/ 1013507 w 983"/>
              <a:gd name="T21" fmla="*/ 43361 h 653"/>
              <a:gd name="T22" fmla="*/ 1181914 w 983"/>
              <a:gd name="T23" fmla="*/ 85173 h 653"/>
              <a:gd name="T24" fmla="*/ 1282958 w 983"/>
              <a:gd name="T25" fmla="*/ 199770 h 653"/>
              <a:gd name="T26" fmla="*/ 1379410 w 983"/>
              <a:gd name="T27" fmla="*/ 230742 h 653"/>
              <a:gd name="T28" fmla="*/ 1477392 w 983"/>
              <a:gd name="T29" fmla="*/ 388699 h 653"/>
              <a:gd name="T30" fmla="*/ 1495764 w 983"/>
              <a:gd name="T31" fmla="*/ 495553 h 653"/>
              <a:gd name="T32" fmla="*/ 1445242 w 983"/>
              <a:gd name="T33" fmla="*/ 574531 h 653"/>
              <a:gd name="T34" fmla="*/ 1387065 w 983"/>
              <a:gd name="T35" fmla="*/ 622538 h 653"/>
              <a:gd name="T36" fmla="*/ 1362569 w 983"/>
              <a:gd name="T37" fmla="*/ 695322 h 653"/>
              <a:gd name="T38" fmla="*/ 1298268 w 983"/>
              <a:gd name="T39" fmla="*/ 659704 h 653"/>
              <a:gd name="T40" fmla="*/ 1302861 w 983"/>
              <a:gd name="T41" fmla="*/ 713905 h 653"/>
              <a:gd name="T42" fmla="*/ 1399313 w 983"/>
              <a:gd name="T43" fmla="*/ 763461 h 653"/>
              <a:gd name="T44" fmla="*/ 1445242 w 983"/>
              <a:gd name="T45" fmla="*/ 786690 h 653"/>
              <a:gd name="T46" fmla="*/ 1387065 w 983"/>
              <a:gd name="T47" fmla="*/ 823856 h 653"/>
              <a:gd name="T48" fmla="*/ 1341136 w 983"/>
              <a:gd name="T49" fmla="*/ 816113 h 653"/>
              <a:gd name="T50" fmla="*/ 1278365 w 983"/>
              <a:gd name="T51" fmla="*/ 853280 h 653"/>
              <a:gd name="T52" fmla="*/ 1232436 w 983"/>
              <a:gd name="T53" fmla="*/ 902835 h 653"/>
              <a:gd name="T54" fmla="*/ 1148232 w 983"/>
              <a:gd name="T55" fmla="*/ 811467 h 653"/>
              <a:gd name="T56" fmla="*/ 1021161 w 983"/>
              <a:gd name="T57" fmla="*/ 805273 h 653"/>
              <a:gd name="T58" fmla="*/ 880312 w 983"/>
              <a:gd name="T59" fmla="*/ 834696 h 653"/>
              <a:gd name="T60" fmla="*/ 846630 w 983"/>
              <a:gd name="T61" fmla="*/ 884252 h 653"/>
              <a:gd name="T62" fmla="*/ 777736 w 983"/>
              <a:gd name="T63" fmla="*/ 1009688 h 653"/>
              <a:gd name="T64" fmla="*/ 639948 w 983"/>
              <a:gd name="T65" fmla="*/ 944647 h 653"/>
              <a:gd name="T66" fmla="*/ 398054 w 983"/>
              <a:gd name="T67" fmla="*/ 857925 h 653"/>
              <a:gd name="T68" fmla="*/ 295478 w 983"/>
              <a:gd name="T69" fmla="*/ 847085 h 653"/>
              <a:gd name="T70" fmla="*/ 94921 w 983"/>
              <a:gd name="T71" fmla="*/ 768107 h 653"/>
              <a:gd name="T72" fmla="*/ 0 w 983"/>
              <a:gd name="T73" fmla="*/ 551302 h 653"/>
              <a:gd name="T74" fmla="*/ 38274 w 983"/>
              <a:gd name="T75" fmla="*/ 483164 h 653"/>
              <a:gd name="T76" fmla="*/ 30620 w 983"/>
              <a:gd name="T77" fmla="*/ 393345 h 6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83" h="653">
                <a:moveTo>
                  <a:pt x="51" y="231"/>
                </a:moveTo>
                <a:lnTo>
                  <a:pt x="80" y="242"/>
                </a:lnTo>
                <a:lnTo>
                  <a:pt x="135" y="227"/>
                </a:lnTo>
                <a:lnTo>
                  <a:pt x="125" y="215"/>
                </a:lnTo>
                <a:lnTo>
                  <a:pt x="114" y="215"/>
                </a:lnTo>
                <a:lnTo>
                  <a:pt x="109" y="204"/>
                </a:lnTo>
                <a:lnTo>
                  <a:pt x="114" y="188"/>
                </a:lnTo>
                <a:lnTo>
                  <a:pt x="138" y="176"/>
                </a:lnTo>
                <a:lnTo>
                  <a:pt x="155" y="149"/>
                </a:lnTo>
                <a:lnTo>
                  <a:pt x="101" y="106"/>
                </a:lnTo>
                <a:lnTo>
                  <a:pt x="96" y="63"/>
                </a:lnTo>
                <a:lnTo>
                  <a:pt x="122" y="43"/>
                </a:lnTo>
                <a:lnTo>
                  <a:pt x="311" y="9"/>
                </a:lnTo>
                <a:lnTo>
                  <a:pt x="323" y="0"/>
                </a:lnTo>
                <a:lnTo>
                  <a:pt x="347" y="4"/>
                </a:lnTo>
                <a:lnTo>
                  <a:pt x="440" y="24"/>
                </a:lnTo>
                <a:lnTo>
                  <a:pt x="470" y="39"/>
                </a:lnTo>
                <a:lnTo>
                  <a:pt x="512" y="63"/>
                </a:lnTo>
                <a:lnTo>
                  <a:pt x="536" y="59"/>
                </a:lnTo>
                <a:lnTo>
                  <a:pt x="575" y="36"/>
                </a:lnTo>
                <a:lnTo>
                  <a:pt x="629" y="43"/>
                </a:lnTo>
                <a:lnTo>
                  <a:pt x="662" y="28"/>
                </a:lnTo>
                <a:lnTo>
                  <a:pt x="733" y="71"/>
                </a:lnTo>
                <a:lnTo>
                  <a:pt x="772" y="55"/>
                </a:lnTo>
                <a:lnTo>
                  <a:pt x="793" y="102"/>
                </a:lnTo>
                <a:lnTo>
                  <a:pt x="838" y="129"/>
                </a:lnTo>
                <a:lnTo>
                  <a:pt x="876" y="161"/>
                </a:lnTo>
                <a:lnTo>
                  <a:pt x="901" y="149"/>
                </a:lnTo>
                <a:lnTo>
                  <a:pt x="953" y="212"/>
                </a:lnTo>
                <a:lnTo>
                  <a:pt x="965" y="251"/>
                </a:lnTo>
                <a:lnTo>
                  <a:pt x="982" y="273"/>
                </a:lnTo>
                <a:lnTo>
                  <a:pt x="977" y="320"/>
                </a:lnTo>
                <a:lnTo>
                  <a:pt x="935" y="351"/>
                </a:lnTo>
                <a:lnTo>
                  <a:pt x="944" y="371"/>
                </a:lnTo>
                <a:lnTo>
                  <a:pt x="927" y="387"/>
                </a:lnTo>
                <a:lnTo>
                  <a:pt x="906" y="402"/>
                </a:lnTo>
                <a:lnTo>
                  <a:pt x="906" y="434"/>
                </a:lnTo>
                <a:lnTo>
                  <a:pt x="890" y="449"/>
                </a:lnTo>
                <a:lnTo>
                  <a:pt x="868" y="442"/>
                </a:lnTo>
                <a:lnTo>
                  <a:pt x="848" y="426"/>
                </a:lnTo>
                <a:lnTo>
                  <a:pt x="838" y="446"/>
                </a:lnTo>
                <a:lnTo>
                  <a:pt x="851" y="461"/>
                </a:lnTo>
                <a:lnTo>
                  <a:pt x="880" y="465"/>
                </a:lnTo>
                <a:lnTo>
                  <a:pt x="914" y="493"/>
                </a:lnTo>
                <a:lnTo>
                  <a:pt x="931" y="493"/>
                </a:lnTo>
                <a:lnTo>
                  <a:pt x="944" y="508"/>
                </a:lnTo>
                <a:lnTo>
                  <a:pt x="931" y="535"/>
                </a:lnTo>
                <a:lnTo>
                  <a:pt x="906" y="532"/>
                </a:lnTo>
                <a:lnTo>
                  <a:pt x="890" y="544"/>
                </a:lnTo>
                <a:lnTo>
                  <a:pt x="876" y="527"/>
                </a:lnTo>
                <a:lnTo>
                  <a:pt x="843" y="539"/>
                </a:lnTo>
                <a:lnTo>
                  <a:pt x="835" y="551"/>
                </a:lnTo>
                <a:lnTo>
                  <a:pt x="835" y="574"/>
                </a:lnTo>
                <a:lnTo>
                  <a:pt x="805" y="583"/>
                </a:lnTo>
                <a:lnTo>
                  <a:pt x="764" y="544"/>
                </a:lnTo>
                <a:lnTo>
                  <a:pt x="750" y="524"/>
                </a:lnTo>
                <a:lnTo>
                  <a:pt x="722" y="535"/>
                </a:lnTo>
                <a:lnTo>
                  <a:pt x="667" y="520"/>
                </a:lnTo>
                <a:lnTo>
                  <a:pt x="583" y="532"/>
                </a:lnTo>
                <a:lnTo>
                  <a:pt x="575" y="539"/>
                </a:lnTo>
                <a:lnTo>
                  <a:pt x="571" y="563"/>
                </a:lnTo>
                <a:lnTo>
                  <a:pt x="553" y="571"/>
                </a:lnTo>
                <a:lnTo>
                  <a:pt x="553" y="593"/>
                </a:lnTo>
                <a:lnTo>
                  <a:pt x="508" y="652"/>
                </a:lnTo>
                <a:lnTo>
                  <a:pt x="423" y="637"/>
                </a:lnTo>
                <a:lnTo>
                  <a:pt x="418" y="610"/>
                </a:lnTo>
                <a:lnTo>
                  <a:pt x="369" y="574"/>
                </a:lnTo>
                <a:lnTo>
                  <a:pt x="260" y="554"/>
                </a:lnTo>
                <a:lnTo>
                  <a:pt x="209" y="547"/>
                </a:lnTo>
                <a:lnTo>
                  <a:pt x="193" y="547"/>
                </a:lnTo>
                <a:lnTo>
                  <a:pt x="151" y="515"/>
                </a:lnTo>
                <a:lnTo>
                  <a:pt x="62" y="496"/>
                </a:lnTo>
                <a:lnTo>
                  <a:pt x="4" y="387"/>
                </a:lnTo>
                <a:lnTo>
                  <a:pt x="0" y="356"/>
                </a:lnTo>
                <a:lnTo>
                  <a:pt x="25" y="348"/>
                </a:lnTo>
                <a:lnTo>
                  <a:pt x="25" y="312"/>
                </a:lnTo>
                <a:lnTo>
                  <a:pt x="42" y="270"/>
                </a:lnTo>
                <a:lnTo>
                  <a:pt x="20" y="254"/>
                </a:lnTo>
                <a:lnTo>
                  <a:pt x="51" y="231"/>
                </a:lnTo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未知"/>
          <p:cNvSpPr/>
          <p:nvPr/>
        </p:nvSpPr>
        <p:spPr bwMode="auto">
          <a:xfrm>
            <a:off x="6832172" y="3279816"/>
            <a:ext cx="547344" cy="492360"/>
          </a:xfrm>
          <a:custGeom>
            <a:avLst/>
            <a:gdLst>
              <a:gd name="T0" fmla="*/ 569738 w 454"/>
              <a:gd name="T1" fmla="*/ 436125 h 403"/>
              <a:gd name="T2" fmla="*/ 649378 w 454"/>
              <a:gd name="T3" fmla="*/ 333690 h 403"/>
              <a:gd name="T4" fmla="*/ 693793 w 454"/>
              <a:gd name="T5" fmla="*/ 284025 h 403"/>
              <a:gd name="T6" fmla="*/ 686136 w 454"/>
              <a:gd name="T7" fmla="*/ 235911 h 403"/>
              <a:gd name="T8" fmla="*/ 634063 w 454"/>
              <a:gd name="T9" fmla="*/ 181590 h 403"/>
              <a:gd name="T10" fmla="*/ 627937 w 454"/>
              <a:gd name="T11" fmla="*/ 139684 h 403"/>
              <a:gd name="T12" fmla="*/ 537575 w 454"/>
              <a:gd name="T13" fmla="*/ 23281 h 403"/>
              <a:gd name="T14" fmla="*/ 537575 w 454"/>
              <a:gd name="T15" fmla="*/ 35697 h 403"/>
              <a:gd name="T16" fmla="*/ 519196 w 454"/>
              <a:gd name="T17" fmla="*/ 54322 h 403"/>
              <a:gd name="T18" fmla="*/ 480908 w 454"/>
              <a:gd name="T19" fmla="*/ 12416 h 403"/>
              <a:gd name="T20" fmla="*/ 428835 w 454"/>
              <a:gd name="T21" fmla="*/ 0 h 403"/>
              <a:gd name="T22" fmla="*/ 428835 w 454"/>
              <a:gd name="T23" fmla="*/ 12416 h 403"/>
              <a:gd name="T24" fmla="*/ 428835 w 454"/>
              <a:gd name="T25" fmla="*/ 35697 h 403"/>
              <a:gd name="T26" fmla="*/ 404330 w 454"/>
              <a:gd name="T27" fmla="*/ 54322 h 403"/>
              <a:gd name="T28" fmla="*/ 359915 w 454"/>
              <a:gd name="T29" fmla="*/ 96227 h 403"/>
              <a:gd name="T30" fmla="*/ 312437 w 454"/>
              <a:gd name="T31" fmla="*/ 96227 h 403"/>
              <a:gd name="T32" fmla="*/ 295590 w 454"/>
              <a:gd name="T33" fmla="*/ 125716 h 403"/>
              <a:gd name="T34" fmla="*/ 275680 w 454"/>
              <a:gd name="T35" fmla="*/ 125716 h 403"/>
              <a:gd name="T36" fmla="*/ 243517 w 454"/>
              <a:gd name="T37" fmla="*/ 156757 h 403"/>
              <a:gd name="T38" fmla="*/ 223607 w 454"/>
              <a:gd name="T39" fmla="*/ 156757 h 403"/>
              <a:gd name="T40" fmla="*/ 185318 w 454"/>
              <a:gd name="T41" fmla="*/ 194006 h 403"/>
              <a:gd name="T42" fmla="*/ 160813 w 454"/>
              <a:gd name="T43" fmla="*/ 200214 h 403"/>
              <a:gd name="T44" fmla="*/ 107209 w 454"/>
              <a:gd name="T45" fmla="*/ 277816 h 403"/>
              <a:gd name="T46" fmla="*/ 70451 w 454"/>
              <a:gd name="T47" fmla="*/ 229703 h 403"/>
              <a:gd name="T48" fmla="*/ 38289 w 454"/>
              <a:gd name="T49" fmla="*/ 204870 h 403"/>
              <a:gd name="T50" fmla="*/ 18379 w 454"/>
              <a:gd name="T51" fmla="*/ 223495 h 403"/>
              <a:gd name="T52" fmla="*/ 38289 w 454"/>
              <a:gd name="T53" fmla="*/ 325930 h 403"/>
              <a:gd name="T54" fmla="*/ 18379 w 454"/>
              <a:gd name="T55" fmla="*/ 363179 h 403"/>
              <a:gd name="T56" fmla="*/ 0 w 454"/>
              <a:gd name="T57" fmla="*/ 411292 h 403"/>
              <a:gd name="T58" fmla="*/ 52073 w 454"/>
              <a:gd name="T59" fmla="*/ 446990 h 403"/>
              <a:gd name="T60" fmla="*/ 82704 w 454"/>
              <a:gd name="T61" fmla="*/ 446990 h 403"/>
              <a:gd name="T62" fmla="*/ 119461 w 454"/>
              <a:gd name="T63" fmla="*/ 496655 h 403"/>
              <a:gd name="T64" fmla="*/ 147029 w 454"/>
              <a:gd name="T65" fmla="*/ 484239 h 403"/>
              <a:gd name="T66" fmla="*/ 191444 w 454"/>
              <a:gd name="T67" fmla="*/ 436125 h 403"/>
              <a:gd name="T68" fmla="*/ 231264 w 454"/>
              <a:gd name="T69" fmla="*/ 363179 h 403"/>
              <a:gd name="T70" fmla="*/ 307842 w 454"/>
              <a:gd name="T71" fmla="*/ 350763 h 403"/>
              <a:gd name="T72" fmla="*/ 353789 w 454"/>
              <a:gd name="T73" fmla="*/ 394220 h 403"/>
              <a:gd name="T74" fmla="*/ 320095 w 454"/>
              <a:gd name="T75" fmla="*/ 459406 h 403"/>
              <a:gd name="T76" fmla="*/ 275680 w 454"/>
              <a:gd name="T77" fmla="*/ 526144 h 403"/>
              <a:gd name="T78" fmla="*/ 312437 w 454"/>
              <a:gd name="T79" fmla="*/ 549425 h 403"/>
              <a:gd name="T80" fmla="*/ 312437 w 454"/>
              <a:gd name="T81" fmla="*/ 586674 h 403"/>
              <a:gd name="T82" fmla="*/ 281806 w 454"/>
              <a:gd name="T83" fmla="*/ 609955 h 403"/>
              <a:gd name="T84" fmla="*/ 287932 w 454"/>
              <a:gd name="T85" fmla="*/ 623923 h 403"/>
              <a:gd name="T86" fmla="*/ 338473 w 454"/>
              <a:gd name="T87" fmla="*/ 599090 h 403"/>
              <a:gd name="T88" fmla="*/ 416582 w 454"/>
              <a:gd name="T89" fmla="*/ 502863 h 403"/>
              <a:gd name="T90" fmla="*/ 531449 w 454"/>
              <a:gd name="T91" fmla="*/ 442333 h 403"/>
              <a:gd name="T92" fmla="*/ 569738 w 454"/>
              <a:gd name="T93" fmla="*/ 436125 h 4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54" h="403">
                <a:moveTo>
                  <a:pt x="372" y="281"/>
                </a:moveTo>
                <a:lnTo>
                  <a:pt x="424" y="215"/>
                </a:lnTo>
                <a:lnTo>
                  <a:pt x="453" y="183"/>
                </a:lnTo>
                <a:lnTo>
                  <a:pt x="448" y="152"/>
                </a:lnTo>
                <a:lnTo>
                  <a:pt x="414" y="117"/>
                </a:lnTo>
                <a:lnTo>
                  <a:pt x="410" y="90"/>
                </a:lnTo>
                <a:lnTo>
                  <a:pt x="351" y="15"/>
                </a:lnTo>
                <a:lnTo>
                  <a:pt x="351" y="23"/>
                </a:lnTo>
                <a:lnTo>
                  <a:pt x="339" y="35"/>
                </a:lnTo>
                <a:lnTo>
                  <a:pt x="314" y="8"/>
                </a:lnTo>
                <a:lnTo>
                  <a:pt x="280" y="0"/>
                </a:lnTo>
                <a:lnTo>
                  <a:pt x="280" y="8"/>
                </a:lnTo>
                <a:lnTo>
                  <a:pt x="280" y="23"/>
                </a:lnTo>
                <a:lnTo>
                  <a:pt x="264" y="35"/>
                </a:lnTo>
                <a:lnTo>
                  <a:pt x="235" y="62"/>
                </a:lnTo>
                <a:lnTo>
                  <a:pt x="204" y="62"/>
                </a:lnTo>
                <a:lnTo>
                  <a:pt x="193" y="81"/>
                </a:lnTo>
                <a:lnTo>
                  <a:pt x="180" y="81"/>
                </a:lnTo>
                <a:lnTo>
                  <a:pt x="159" y="101"/>
                </a:lnTo>
                <a:lnTo>
                  <a:pt x="146" y="101"/>
                </a:lnTo>
                <a:lnTo>
                  <a:pt x="121" y="125"/>
                </a:lnTo>
                <a:lnTo>
                  <a:pt x="105" y="129"/>
                </a:lnTo>
                <a:lnTo>
                  <a:pt x="70" y="179"/>
                </a:lnTo>
                <a:lnTo>
                  <a:pt x="46" y="148"/>
                </a:lnTo>
                <a:lnTo>
                  <a:pt x="25" y="132"/>
                </a:lnTo>
                <a:lnTo>
                  <a:pt x="12" y="144"/>
                </a:lnTo>
                <a:lnTo>
                  <a:pt x="25" y="210"/>
                </a:lnTo>
                <a:lnTo>
                  <a:pt x="12" y="234"/>
                </a:lnTo>
                <a:lnTo>
                  <a:pt x="0" y="265"/>
                </a:lnTo>
                <a:lnTo>
                  <a:pt x="34" y="288"/>
                </a:lnTo>
                <a:lnTo>
                  <a:pt x="54" y="288"/>
                </a:lnTo>
                <a:lnTo>
                  <a:pt x="78" y="320"/>
                </a:lnTo>
                <a:lnTo>
                  <a:pt x="96" y="312"/>
                </a:lnTo>
                <a:lnTo>
                  <a:pt x="125" y="281"/>
                </a:lnTo>
                <a:lnTo>
                  <a:pt x="151" y="234"/>
                </a:lnTo>
                <a:lnTo>
                  <a:pt x="201" y="226"/>
                </a:lnTo>
                <a:lnTo>
                  <a:pt x="231" y="254"/>
                </a:lnTo>
                <a:lnTo>
                  <a:pt x="209" y="296"/>
                </a:lnTo>
                <a:lnTo>
                  <a:pt x="180" y="339"/>
                </a:lnTo>
                <a:lnTo>
                  <a:pt x="204" y="354"/>
                </a:lnTo>
                <a:lnTo>
                  <a:pt x="204" y="378"/>
                </a:lnTo>
                <a:lnTo>
                  <a:pt x="184" y="393"/>
                </a:lnTo>
                <a:lnTo>
                  <a:pt x="188" y="402"/>
                </a:lnTo>
                <a:lnTo>
                  <a:pt x="221" y="386"/>
                </a:lnTo>
                <a:lnTo>
                  <a:pt x="272" y="324"/>
                </a:lnTo>
                <a:lnTo>
                  <a:pt x="347" y="285"/>
                </a:lnTo>
                <a:lnTo>
                  <a:pt x="372" y="281"/>
                </a:lnTo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未知"/>
          <p:cNvSpPr/>
          <p:nvPr/>
        </p:nvSpPr>
        <p:spPr bwMode="auto">
          <a:xfrm>
            <a:off x="6801752" y="4741979"/>
            <a:ext cx="556092" cy="478614"/>
          </a:xfrm>
          <a:custGeom>
            <a:avLst/>
            <a:gdLst>
              <a:gd name="T0" fmla="*/ 82571 w 462"/>
              <a:gd name="T1" fmla="*/ 417233 h 392"/>
              <a:gd name="T2" fmla="*/ 178903 w 462"/>
              <a:gd name="T3" fmla="*/ 502541 h 392"/>
              <a:gd name="T4" fmla="*/ 263003 w 462"/>
              <a:gd name="T5" fmla="*/ 521154 h 392"/>
              <a:gd name="T6" fmla="*/ 337928 w 462"/>
              <a:gd name="T7" fmla="*/ 508746 h 392"/>
              <a:gd name="T8" fmla="*/ 365452 w 462"/>
              <a:gd name="T9" fmla="*/ 521154 h 392"/>
              <a:gd name="T10" fmla="*/ 391446 w 462"/>
              <a:gd name="T11" fmla="*/ 508746 h 392"/>
              <a:gd name="T12" fmla="*/ 408266 w 462"/>
              <a:gd name="T13" fmla="*/ 527358 h 392"/>
              <a:gd name="T14" fmla="*/ 422028 w 462"/>
              <a:gd name="T15" fmla="*/ 558379 h 392"/>
              <a:gd name="T16" fmla="*/ 460255 w 462"/>
              <a:gd name="T17" fmla="*/ 575441 h 392"/>
              <a:gd name="T18" fmla="*/ 504599 w 462"/>
              <a:gd name="T19" fmla="*/ 575441 h 392"/>
              <a:gd name="T20" fmla="*/ 542826 w 462"/>
              <a:gd name="T21" fmla="*/ 606462 h 392"/>
              <a:gd name="T22" fmla="*/ 576466 w 462"/>
              <a:gd name="T23" fmla="*/ 587849 h 392"/>
              <a:gd name="T24" fmla="*/ 600931 w 462"/>
              <a:gd name="T25" fmla="*/ 606462 h 392"/>
              <a:gd name="T26" fmla="*/ 620809 w 462"/>
              <a:gd name="T27" fmla="*/ 563032 h 392"/>
              <a:gd name="T28" fmla="*/ 651391 w 462"/>
              <a:gd name="T29" fmla="*/ 550624 h 392"/>
              <a:gd name="T30" fmla="*/ 660565 w 462"/>
              <a:gd name="T31" fmla="*/ 514950 h 392"/>
              <a:gd name="T32" fmla="*/ 646804 w 462"/>
              <a:gd name="T33" fmla="*/ 460663 h 392"/>
              <a:gd name="T34" fmla="*/ 639158 w 462"/>
              <a:gd name="T35" fmla="*/ 454459 h 392"/>
              <a:gd name="T36" fmla="*/ 614693 w 462"/>
              <a:gd name="T37" fmla="*/ 485480 h 392"/>
              <a:gd name="T38" fmla="*/ 564233 w 462"/>
              <a:gd name="T39" fmla="*/ 448254 h 392"/>
              <a:gd name="T40" fmla="*/ 530593 w 462"/>
              <a:gd name="T41" fmla="*/ 406376 h 392"/>
              <a:gd name="T42" fmla="*/ 564233 w 462"/>
              <a:gd name="T43" fmla="*/ 380008 h 392"/>
              <a:gd name="T44" fmla="*/ 576466 w 462"/>
              <a:gd name="T45" fmla="*/ 338130 h 392"/>
              <a:gd name="T46" fmla="*/ 596344 w 462"/>
              <a:gd name="T47" fmla="*/ 327272 h 392"/>
              <a:gd name="T48" fmla="*/ 596344 w 462"/>
              <a:gd name="T49" fmla="*/ 272985 h 392"/>
              <a:gd name="T50" fmla="*/ 608576 w 462"/>
              <a:gd name="T51" fmla="*/ 259026 h 392"/>
              <a:gd name="T52" fmla="*/ 633042 w 462"/>
              <a:gd name="T53" fmla="*/ 277639 h 392"/>
              <a:gd name="T54" fmla="*/ 651391 w 462"/>
              <a:gd name="T55" fmla="*/ 304007 h 392"/>
              <a:gd name="T56" fmla="*/ 691147 w 462"/>
              <a:gd name="T57" fmla="*/ 277639 h 392"/>
              <a:gd name="T58" fmla="*/ 704909 w 462"/>
              <a:gd name="T59" fmla="*/ 266781 h 392"/>
              <a:gd name="T60" fmla="*/ 697263 w 462"/>
              <a:gd name="T61" fmla="*/ 235760 h 392"/>
              <a:gd name="T62" fmla="*/ 651391 w 462"/>
              <a:gd name="T63" fmla="*/ 212494 h 392"/>
              <a:gd name="T64" fmla="*/ 646804 w 462"/>
              <a:gd name="T65" fmla="*/ 187677 h 392"/>
              <a:gd name="T66" fmla="*/ 568820 w 462"/>
              <a:gd name="T67" fmla="*/ 193882 h 392"/>
              <a:gd name="T68" fmla="*/ 518360 w 462"/>
              <a:gd name="T69" fmla="*/ 156656 h 392"/>
              <a:gd name="T70" fmla="*/ 500011 w 462"/>
              <a:gd name="T71" fmla="*/ 152003 h 392"/>
              <a:gd name="T72" fmla="*/ 500011 w 462"/>
              <a:gd name="T73" fmla="*/ 120982 h 392"/>
              <a:gd name="T74" fmla="*/ 608576 w 462"/>
              <a:gd name="T75" fmla="*/ 12408 h 392"/>
              <a:gd name="T76" fmla="*/ 564233 w 462"/>
              <a:gd name="T77" fmla="*/ 17062 h 392"/>
              <a:gd name="T78" fmla="*/ 542826 w 462"/>
              <a:gd name="T79" fmla="*/ 35674 h 392"/>
              <a:gd name="T80" fmla="*/ 530593 w 462"/>
              <a:gd name="T81" fmla="*/ 23266 h 392"/>
              <a:gd name="T82" fmla="*/ 530593 w 462"/>
              <a:gd name="T83" fmla="*/ 4653 h 392"/>
              <a:gd name="T84" fmla="*/ 512244 w 462"/>
              <a:gd name="T85" fmla="*/ 0 h 392"/>
              <a:gd name="T86" fmla="*/ 467900 w 462"/>
              <a:gd name="T87" fmla="*/ 17062 h 392"/>
              <a:gd name="T88" fmla="*/ 337928 w 462"/>
              <a:gd name="T89" fmla="*/ 0 h 392"/>
              <a:gd name="T90" fmla="*/ 331812 w 462"/>
              <a:gd name="T91" fmla="*/ 96165 h 392"/>
              <a:gd name="T92" fmla="*/ 275236 w 462"/>
              <a:gd name="T93" fmla="*/ 138044 h 392"/>
              <a:gd name="T94" fmla="*/ 198781 w 462"/>
              <a:gd name="T95" fmla="*/ 156656 h 392"/>
              <a:gd name="T96" fmla="*/ 82571 w 462"/>
              <a:gd name="T97" fmla="*/ 229556 h 392"/>
              <a:gd name="T98" fmla="*/ 0 w 462"/>
              <a:gd name="T99" fmla="*/ 254373 h 392"/>
              <a:gd name="T100" fmla="*/ 0 w 462"/>
              <a:gd name="T101" fmla="*/ 266781 h 392"/>
              <a:gd name="T102" fmla="*/ 82571 w 462"/>
              <a:gd name="T103" fmla="*/ 387763 h 392"/>
              <a:gd name="T104" fmla="*/ 82571 w 462"/>
              <a:gd name="T105" fmla="*/ 417233 h 39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62" h="392">
                <a:moveTo>
                  <a:pt x="54" y="269"/>
                </a:moveTo>
                <a:lnTo>
                  <a:pt x="117" y="324"/>
                </a:lnTo>
                <a:lnTo>
                  <a:pt x="172" y="336"/>
                </a:lnTo>
                <a:lnTo>
                  <a:pt x="221" y="328"/>
                </a:lnTo>
                <a:lnTo>
                  <a:pt x="239" y="336"/>
                </a:lnTo>
                <a:lnTo>
                  <a:pt x="256" y="328"/>
                </a:lnTo>
                <a:lnTo>
                  <a:pt x="267" y="340"/>
                </a:lnTo>
                <a:lnTo>
                  <a:pt x="276" y="360"/>
                </a:lnTo>
                <a:lnTo>
                  <a:pt x="301" y="371"/>
                </a:lnTo>
                <a:lnTo>
                  <a:pt x="330" y="371"/>
                </a:lnTo>
                <a:lnTo>
                  <a:pt x="355" y="391"/>
                </a:lnTo>
                <a:lnTo>
                  <a:pt x="377" y="379"/>
                </a:lnTo>
                <a:lnTo>
                  <a:pt x="393" y="391"/>
                </a:lnTo>
                <a:lnTo>
                  <a:pt x="406" y="363"/>
                </a:lnTo>
                <a:lnTo>
                  <a:pt x="426" y="355"/>
                </a:lnTo>
                <a:lnTo>
                  <a:pt x="432" y="332"/>
                </a:lnTo>
                <a:lnTo>
                  <a:pt x="423" y="297"/>
                </a:lnTo>
                <a:lnTo>
                  <a:pt x="418" y="293"/>
                </a:lnTo>
                <a:lnTo>
                  <a:pt x="402" y="313"/>
                </a:lnTo>
                <a:lnTo>
                  <a:pt x="369" y="289"/>
                </a:lnTo>
                <a:lnTo>
                  <a:pt x="347" y="262"/>
                </a:lnTo>
                <a:lnTo>
                  <a:pt x="369" y="245"/>
                </a:lnTo>
                <a:lnTo>
                  <a:pt x="377" y="218"/>
                </a:lnTo>
                <a:lnTo>
                  <a:pt x="390" y="211"/>
                </a:lnTo>
                <a:lnTo>
                  <a:pt x="390" y="176"/>
                </a:lnTo>
                <a:lnTo>
                  <a:pt x="398" y="167"/>
                </a:lnTo>
                <a:lnTo>
                  <a:pt x="414" y="179"/>
                </a:lnTo>
                <a:lnTo>
                  <a:pt x="426" y="196"/>
                </a:lnTo>
                <a:lnTo>
                  <a:pt x="452" y="179"/>
                </a:lnTo>
                <a:lnTo>
                  <a:pt x="461" y="172"/>
                </a:lnTo>
                <a:lnTo>
                  <a:pt x="456" y="152"/>
                </a:lnTo>
                <a:lnTo>
                  <a:pt x="426" y="137"/>
                </a:lnTo>
                <a:lnTo>
                  <a:pt x="423" y="121"/>
                </a:lnTo>
                <a:lnTo>
                  <a:pt x="372" y="125"/>
                </a:lnTo>
                <a:lnTo>
                  <a:pt x="339" y="101"/>
                </a:lnTo>
                <a:lnTo>
                  <a:pt x="327" y="98"/>
                </a:lnTo>
                <a:lnTo>
                  <a:pt x="327" y="78"/>
                </a:lnTo>
                <a:lnTo>
                  <a:pt x="398" y="8"/>
                </a:lnTo>
                <a:lnTo>
                  <a:pt x="369" y="11"/>
                </a:lnTo>
                <a:lnTo>
                  <a:pt x="355" y="23"/>
                </a:lnTo>
                <a:lnTo>
                  <a:pt x="347" y="15"/>
                </a:lnTo>
                <a:lnTo>
                  <a:pt x="347" y="3"/>
                </a:lnTo>
                <a:lnTo>
                  <a:pt x="335" y="0"/>
                </a:lnTo>
                <a:lnTo>
                  <a:pt x="306" y="11"/>
                </a:lnTo>
                <a:lnTo>
                  <a:pt x="221" y="0"/>
                </a:lnTo>
                <a:lnTo>
                  <a:pt x="217" y="62"/>
                </a:lnTo>
                <a:lnTo>
                  <a:pt x="180" y="89"/>
                </a:lnTo>
                <a:lnTo>
                  <a:pt x="130" y="101"/>
                </a:lnTo>
                <a:lnTo>
                  <a:pt x="54" y="148"/>
                </a:lnTo>
                <a:lnTo>
                  <a:pt x="0" y="164"/>
                </a:lnTo>
                <a:lnTo>
                  <a:pt x="0" y="172"/>
                </a:lnTo>
                <a:lnTo>
                  <a:pt x="54" y="250"/>
                </a:lnTo>
                <a:lnTo>
                  <a:pt x="54" y="269"/>
                </a:lnTo>
              </a:path>
            </a:pathLst>
          </a:cu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637895" y="18669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7637895" y="22443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7637895" y="32575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6" name="文本框 65"/>
          <p:cNvSpPr txBox="1"/>
          <p:nvPr/>
        </p:nvSpPr>
        <p:spPr>
          <a:xfrm>
            <a:off x="7637895" y="36350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7637895" y="47053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7637895" y="5082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3250" advTm="4000">
        <p15:prstTrans prst="origami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 animBg="1"/>
      <p:bldP spid="60" grpId="0" animBg="1"/>
      <p:bldP spid="61" grpId="0" animBg="1"/>
      <p:bldP spid="62" grpId="0" animBg="1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理论基础与文献综述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566075" y="2020756"/>
            <a:ext cx="3635876" cy="2875094"/>
            <a:chOff x="3678238" y="2030413"/>
            <a:chExt cx="4362449" cy="3449637"/>
          </a:xfrm>
          <a:blipFill>
            <a:blip r:embed="rId5"/>
            <a:stretch>
              <a:fillRect/>
            </a:stretch>
          </a:blipFill>
        </p:grpSpPr>
        <p:grpSp>
          <p:nvGrpSpPr>
            <p:cNvPr id="12" name="组合 11"/>
            <p:cNvGrpSpPr/>
            <p:nvPr/>
          </p:nvGrpSpPr>
          <p:grpSpPr>
            <a:xfrm>
              <a:off x="3678238" y="2030413"/>
              <a:ext cx="4362449" cy="3449637"/>
              <a:chOff x="3678238" y="2030413"/>
              <a:chExt cx="4362449" cy="3449637"/>
            </a:xfrm>
            <a:grpFill/>
          </p:grpSpPr>
          <p:sp>
            <p:nvSpPr>
              <p:cNvPr id="26" name="Freeform 70"/>
              <p:cNvSpPr>
                <a:spLocks noEditPoints="1"/>
              </p:cNvSpPr>
              <p:nvPr/>
            </p:nvSpPr>
            <p:spPr bwMode="auto">
              <a:xfrm>
                <a:off x="4144963" y="2746375"/>
                <a:ext cx="3308350" cy="2733675"/>
              </a:xfrm>
              <a:custGeom>
                <a:avLst/>
                <a:gdLst>
                  <a:gd name="T0" fmla="*/ 720 w 1274"/>
                  <a:gd name="T1" fmla="*/ 1045 h 1050"/>
                  <a:gd name="T2" fmla="*/ 537 w 1274"/>
                  <a:gd name="T3" fmla="*/ 802 h 1050"/>
                  <a:gd name="T4" fmla="*/ 273 w 1274"/>
                  <a:gd name="T5" fmla="*/ 701 h 1050"/>
                  <a:gd name="T6" fmla="*/ 45 w 1274"/>
                  <a:gd name="T7" fmla="*/ 596 h 1050"/>
                  <a:gd name="T8" fmla="*/ 176 w 1274"/>
                  <a:gd name="T9" fmla="*/ 247 h 1050"/>
                  <a:gd name="T10" fmla="*/ 407 w 1274"/>
                  <a:gd name="T11" fmla="*/ 36 h 1050"/>
                  <a:gd name="T12" fmla="*/ 474 w 1274"/>
                  <a:gd name="T13" fmla="*/ 46 h 1050"/>
                  <a:gd name="T14" fmla="*/ 663 w 1274"/>
                  <a:gd name="T15" fmla="*/ 5 h 1050"/>
                  <a:gd name="T16" fmla="*/ 919 w 1274"/>
                  <a:gd name="T17" fmla="*/ 61 h 1050"/>
                  <a:gd name="T18" fmla="*/ 1248 w 1274"/>
                  <a:gd name="T19" fmla="*/ 543 h 1050"/>
                  <a:gd name="T20" fmla="*/ 1225 w 1274"/>
                  <a:gd name="T21" fmla="*/ 811 h 1050"/>
                  <a:gd name="T22" fmla="*/ 997 w 1274"/>
                  <a:gd name="T23" fmla="*/ 994 h 1050"/>
                  <a:gd name="T24" fmla="*/ 932 w 1274"/>
                  <a:gd name="T25" fmla="*/ 984 h 1050"/>
                  <a:gd name="T26" fmla="*/ 578 w 1274"/>
                  <a:gd name="T27" fmla="*/ 721 h 1050"/>
                  <a:gd name="T28" fmla="*/ 607 w 1274"/>
                  <a:gd name="T29" fmla="*/ 761 h 1050"/>
                  <a:gd name="T30" fmla="*/ 624 w 1274"/>
                  <a:gd name="T31" fmla="*/ 911 h 1050"/>
                  <a:gd name="T32" fmla="*/ 770 w 1274"/>
                  <a:gd name="T33" fmla="*/ 990 h 1050"/>
                  <a:gd name="T34" fmla="*/ 934 w 1274"/>
                  <a:gd name="T35" fmla="*/ 922 h 1050"/>
                  <a:gd name="T36" fmla="*/ 997 w 1274"/>
                  <a:gd name="T37" fmla="*/ 934 h 1050"/>
                  <a:gd name="T38" fmla="*/ 1136 w 1274"/>
                  <a:gd name="T39" fmla="*/ 658 h 1050"/>
                  <a:gd name="T40" fmla="*/ 1190 w 1274"/>
                  <a:gd name="T41" fmla="*/ 530 h 1050"/>
                  <a:gd name="T42" fmla="*/ 1041 w 1274"/>
                  <a:gd name="T43" fmla="*/ 295 h 1050"/>
                  <a:gd name="T44" fmla="*/ 788 w 1274"/>
                  <a:gd name="T45" fmla="*/ 136 h 1050"/>
                  <a:gd name="T46" fmla="*/ 651 w 1274"/>
                  <a:gd name="T47" fmla="*/ 64 h 1050"/>
                  <a:gd name="T48" fmla="*/ 500 w 1274"/>
                  <a:gd name="T49" fmla="*/ 102 h 1050"/>
                  <a:gd name="T50" fmla="*/ 444 w 1274"/>
                  <a:gd name="T51" fmla="*/ 100 h 1050"/>
                  <a:gd name="T52" fmla="*/ 239 w 1274"/>
                  <a:gd name="T53" fmla="*/ 231 h 1050"/>
                  <a:gd name="T54" fmla="*/ 210 w 1274"/>
                  <a:gd name="T55" fmla="*/ 300 h 1050"/>
                  <a:gd name="T56" fmla="*/ 95 w 1274"/>
                  <a:gd name="T57" fmla="*/ 563 h 1050"/>
                  <a:gd name="T58" fmla="*/ 281 w 1274"/>
                  <a:gd name="T59" fmla="*/ 638 h 1050"/>
                  <a:gd name="T60" fmla="*/ 434 w 1274"/>
                  <a:gd name="T61" fmla="*/ 748 h 1050"/>
                  <a:gd name="T62" fmla="*/ 562 w 1274"/>
                  <a:gd name="T63" fmla="*/ 726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4" h="1050">
                    <a:moveTo>
                      <a:pt x="770" y="1050"/>
                    </a:moveTo>
                    <a:cubicBezTo>
                      <a:pt x="753" y="1050"/>
                      <a:pt x="736" y="1049"/>
                      <a:pt x="720" y="1045"/>
                    </a:cubicBezTo>
                    <a:cubicBezTo>
                      <a:pt x="659" y="1032"/>
                      <a:pt x="607" y="995"/>
                      <a:pt x="574" y="943"/>
                    </a:cubicBezTo>
                    <a:cubicBezTo>
                      <a:pt x="547" y="901"/>
                      <a:pt x="534" y="852"/>
                      <a:pt x="537" y="802"/>
                    </a:cubicBezTo>
                    <a:cubicBezTo>
                      <a:pt x="500" y="814"/>
                      <a:pt x="460" y="815"/>
                      <a:pt x="421" y="807"/>
                    </a:cubicBezTo>
                    <a:cubicBezTo>
                      <a:pt x="359" y="793"/>
                      <a:pt x="306" y="755"/>
                      <a:pt x="273" y="701"/>
                    </a:cubicBezTo>
                    <a:cubicBezTo>
                      <a:pt x="246" y="705"/>
                      <a:pt x="218" y="703"/>
                      <a:pt x="191" y="697"/>
                    </a:cubicBezTo>
                    <a:cubicBezTo>
                      <a:pt x="130" y="684"/>
                      <a:pt x="78" y="648"/>
                      <a:pt x="45" y="596"/>
                    </a:cubicBezTo>
                    <a:cubicBezTo>
                      <a:pt x="11" y="543"/>
                      <a:pt x="0" y="481"/>
                      <a:pt x="14" y="420"/>
                    </a:cubicBezTo>
                    <a:cubicBezTo>
                      <a:pt x="32" y="336"/>
                      <a:pt x="94" y="270"/>
                      <a:pt x="176" y="247"/>
                    </a:cubicBezTo>
                    <a:cubicBezTo>
                      <a:pt x="176" y="237"/>
                      <a:pt x="178" y="228"/>
                      <a:pt x="180" y="219"/>
                    </a:cubicBezTo>
                    <a:cubicBezTo>
                      <a:pt x="203" y="113"/>
                      <a:pt x="299" y="36"/>
                      <a:pt x="407" y="36"/>
                    </a:cubicBezTo>
                    <a:cubicBezTo>
                      <a:pt x="424" y="36"/>
                      <a:pt x="441" y="38"/>
                      <a:pt x="457" y="41"/>
                    </a:cubicBezTo>
                    <a:cubicBezTo>
                      <a:pt x="463" y="43"/>
                      <a:pt x="469" y="44"/>
                      <a:pt x="474" y="46"/>
                    </a:cubicBezTo>
                    <a:cubicBezTo>
                      <a:pt x="514" y="16"/>
                      <a:pt x="563" y="0"/>
                      <a:pt x="613" y="0"/>
                    </a:cubicBezTo>
                    <a:cubicBezTo>
                      <a:pt x="630" y="0"/>
                      <a:pt x="647" y="2"/>
                      <a:pt x="663" y="5"/>
                    </a:cubicBezTo>
                    <a:cubicBezTo>
                      <a:pt x="709" y="15"/>
                      <a:pt x="751" y="39"/>
                      <a:pt x="782" y="73"/>
                    </a:cubicBezTo>
                    <a:cubicBezTo>
                      <a:pt x="825" y="55"/>
                      <a:pt x="873" y="51"/>
                      <a:pt x="919" y="61"/>
                    </a:cubicBezTo>
                    <a:cubicBezTo>
                      <a:pt x="1021" y="84"/>
                      <a:pt x="1095" y="172"/>
                      <a:pt x="1101" y="274"/>
                    </a:cubicBezTo>
                    <a:cubicBezTo>
                      <a:pt x="1210" y="314"/>
                      <a:pt x="1274" y="427"/>
                      <a:pt x="1248" y="543"/>
                    </a:cubicBezTo>
                    <a:cubicBezTo>
                      <a:pt x="1240" y="580"/>
                      <a:pt x="1223" y="615"/>
                      <a:pt x="1198" y="644"/>
                    </a:cubicBezTo>
                    <a:cubicBezTo>
                      <a:pt x="1228" y="694"/>
                      <a:pt x="1237" y="754"/>
                      <a:pt x="1225" y="811"/>
                    </a:cubicBezTo>
                    <a:cubicBezTo>
                      <a:pt x="1201" y="917"/>
                      <a:pt x="1106" y="994"/>
                      <a:pt x="997" y="994"/>
                    </a:cubicBezTo>
                    <a:cubicBezTo>
                      <a:pt x="997" y="994"/>
                      <a:pt x="997" y="994"/>
                      <a:pt x="997" y="994"/>
                    </a:cubicBezTo>
                    <a:cubicBezTo>
                      <a:pt x="981" y="994"/>
                      <a:pt x="964" y="992"/>
                      <a:pt x="947" y="988"/>
                    </a:cubicBezTo>
                    <a:cubicBezTo>
                      <a:pt x="942" y="987"/>
                      <a:pt x="937" y="986"/>
                      <a:pt x="932" y="984"/>
                    </a:cubicBezTo>
                    <a:cubicBezTo>
                      <a:pt x="889" y="1027"/>
                      <a:pt x="831" y="1050"/>
                      <a:pt x="770" y="1050"/>
                    </a:cubicBezTo>
                    <a:moveTo>
                      <a:pt x="578" y="721"/>
                    </a:moveTo>
                    <a:cubicBezTo>
                      <a:pt x="585" y="721"/>
                      <a:pt x="591" y="724"/>
                      <a:pt x="597" y="728"/>
                    </a:cubicBezTo>
                    <a:cubicBezTo>
                      <a:pt x="607" y="736"/>
                      <a:pt x="611" y="749"/>
                      <a:pt x="607" y="761"/>
                    </a:cubicBezTo>
                    <a:cubicBezTo>
                      <a:pt x="604" y="768"/>
                      <a:pt x="602" y="774"/>
                      <a:pt x="601" y="781"/>
                    </a:cubicBezTo>
                    <a:cubicBezTo>
                      <a:pt x="591" y="826"/>
                      <a:pt x="599" y="872"/>
                      <a:pt x="624" y="911"/>
                    </a:cubicBezTo>
                    <a:cubicBezTo>
                      <a:pt x="649" y="950"/>
                      <a:pt x="688" y="976"/>
                      <a:pt x="733" y="986"/>
                    </a:cubicBezTo>
                    <a:cubicBezTo>
                      <a:pt x="745" y="989"/>
                      <a:pt x="757" y="990"/>
                      <a:pt x="770" y="990"/>
                    </a:cubicBezTo>
                    <a:cubicBezTo>
                      <a:pt x="820" y="990"/>
                      <a:pt x="868" y="969"/>
                      <a:pt x="901" y="930"/>
                    </a:cubicBezTo>
                    <a:cubicBezTo>
                      <a:pt x="909" y="921"/>
                      <a:pt x="923" y="917"/>
                      <a:pt x="934" y="922"/>
                    </a:cubicBezTo>
                    <a:cubicBezTo>
                      <a:pt x="943" y="925"/>
                      <a:pt x="951" y="928"/>
                      <a:pt x="960" y="930"/>
                    </a:cubicBezTo>
                    <a:cubicBezTo>
                      <a:pt x="972" y="932"/>
                      <a:pt x="985" y="934"/>
                      <a:pt x="997" y="934"/>
                    </a:cubicBezTo>
                    <a:cubicBezTo>
                      <a:pt x="1078" y="934"/>
                      <a:pt x="1149" y="877"/>
                      <a:pt x="1166" y="798"/>
                    </a:cubicBezTo>
                    <a:cubicBezTo>
                      <a:pt x="1177" y="749"/>
                      <a:pt x="1166" y="698"/>
                      <a:pt x="1136" y="658"/>
                    </a:cubicBezTo>
                    <a:cubicBezTo>
                      <a:pt x="1127" y="646"/>
                      <a:pt x="1128" y="629"/>
                      <a:pt x="1140" y="618"/>
                    </a:cubicBezTo>
                    <a:cubicBezTo>
                      <a:pt x="1165" y="595"/>
                      <a:pt x="1182" y="564"/>
                      <a:pt x="1190" y="530"/>
                    </a:cubicBezTo>
                    <a:cubicBezTo>
                      <a:pt x="1210" y="439"/>
                      <a:pt x="1155" y="349"/>
                      <a:pt x="1064" y="326"/>
                    </a:cubicBezTo>
                    <a:cubicBezTo>
                      <a:pt x="1050" y="322"/>
                      <a:pt x="1041" y="309"/>
                      <a:pt x="1041" y="295"/>
                    </a:cubicBezTo>
                    <a:cubicBezTo>
                      <a:pt x="1045" y="212"/>
                      <a:pt x="988" y="138"/>
                      <a:pt x="906" y="120"/>
                    </a:cubicBezTo>
                    <a:cubicBezTo>
                      <a:pt x="866" y="111"/>
                      <a:pt x="824" y="117"/>
                      <a:pt x="788" y="136"/>
                    </a:cubicBezTo>
                    <a:cubicBezTo>
                      <a:pt x="775" y="143"/>
                      <a:pt x="759" y="139"/>
                      <a:pt x="750" y="128"/>
                    </a:cubicBezTo>
                    <a:cubicBezTo>
                      <a:pt x="726" y="95"/>
                      <a:pt x="690" y="73"/>
                      <a:pt x="651" y="64"/>
                    </a:cubicBezTo>
                    <a:cubicBezTo>
                      <a:pt x="638" y="61"/>
                      <a:pt x="626" y="60"/>
                      <a:pt x="613" y="60"/>
                    </a:cubicBezTo>
                    <a:cubicBezTo>
                      <a:pt x="572" y="60"/>
                      <a:pt x="531" y="75"/>
                      <a:pt x="500" y="102"/>
                    </a:cubicBezTo>
                    <a:cubicBezTo>
                      <a:pt x="492" y="109"/>
                      <a:pt x="480" y="111"/>
                      <a:pt x="470" y="107"/>
                    </a:cubicBezTo>
                    <a:cubicBezTo>
                      <a:pt x="461" y="104"/>
                      <a:pt x="453" y="102"/>
                      <a:pt x="444" y="100"/>
                    </a:cubicBezTo>
                    <a:cubicBezTo>
                      <a:pt x="432" y="97"/>
                      <a:pt x="420" y="96"/>
                      <a:pt x="407" y="96"/>
                    </a:cubicBezTo>
                    <a:cubicBezTo>
                      <a:pt x="327" y="96"/>
                      <a:pt x="256" y="153"/>
                      <a:pt x="239" y="231"/>
                    </a:cubicBezTo>
                    <a:cubicBezTo>
                      <a:pt x="236" y="244"/>
                      <a:pt x="234" y="257"/>
                      <a:pt x="235" y="270"/>
                    </a:cubicBezTo>
                    <a:cubicBezTo>
                      <a:pt x="235" y="285"/>
                      <a:pt x="224" y="298"/>
                      <a:pt x="210" y="300"/>
                    </a:cubicBezTo>
                    <a:cubicBezTo>
                      <a:pt x="141" y="313"/>
                      <a:pt x="87" y="365"/>
                      <a:pt x="72" y="433"/>
                    </a:cubicBezTo>
                    <a:cubicBezTo>
                      <a:pt x="62" y="478"/>
                      <a:pt x="70" y="524"/>
                      <a:pt x="95" y="563"/>
                    </a:cubicBezTo>
                    <a:cubicBezTo>
                      <a:pt x="120" y="602"/>
                      <a:pt x="159" y="629"/>
                      <a:pt x="204" y="639"/>
                    </a:cubicBezTo>
                    <a:cubicBezTo>
                      <a:pt x="229" y="645"/>
                      <a:pt x="256" y="644"/>
                      <a:pt x="281" y="638"/>
                    </a:cubicBezTo>
                    <a:cubicBezTo>
                      <a:pt x="295" y="635"/>
                      <a:pt x="309" y="642"/>
                      <a:pt x="316" y="654"/>
                    </a:cubicBezTo>
                    <a:cubicBezTo>
                      <a:pt x="339" y="702"/>
                      <a:pt x="382" y="737"/>
                      <a:pt x="434" y="748"/>
                    </a:cubicBezTo>
                    <a:cubicBezTo>
                      <a:pt x="446" y="751"/>
                      <a:pt x="459" y="752"/>
                      <a:pt x="471" y="752"/>
                    </a:cubicBezTo>
                    <a:cubicBezTo>
                      <a:pt x="503" y="752"/>
                      <a:pt x="535" y="743"/>
                      <a:pt x="562" y="726"/>
                    </a:cubicBezTo>
                    <a:cubicBezTo>
                      <a:pt x="567" y="723"/>
                      <a:pt x="573" y="721"/>
                      <a:pt x="578" y="72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71"/>
              <p:cNvSpPr/>
              <p:nvPr/>
            </p:nvSpPr>
            <p:spPr bwMode="auto">
              <a:xfrm>
                <a:off x="4692650" y="2157413"/>
                <a:ext cx="412750" cy="552450"/>
              </a:xfrm>
              <a:custGeom>
                <a:avLst/>
                <a:gdLst>
                  <a:gd name="T0" fmla="*/ 125 w 159"/>
                  <a:gd name="T1" fmla="*/ 212 h 212"/>
                  <a:gd name="T2" fmla="*/ 99 w 159"/>
                  <a:gd name="T3" fmla="*/ 198 h 212"/>
                  <a:gd name="T4" fmla="*/ 9 w 159"/>
                  <a:gd name="T5" fmla="*/ 50 h 212"/>
                  <a:gd name="T6" fmla="*/ 19 w 159"/>
                  <a:gd name="T7" fmla="*/ 8 h 212"/>
                  <a:gd name="T8" fmla="*/ 60 w 159"/>
                  <a:gd name="T9" fmla="*/ 18 h 212"/>
                  <a:gd name="T10" fmla="*/ 151 w 159"/>
                  <a:gd name="T11" fmla="*/ 166 h 212"/>
                  <a:gd name="T12" fmla="*/ 141 w 159"/>
                  <a:gd name="T13" fmla="*/ 208 h 212"/>
                  <a:gd name="T14" fmla="*/ 125 w 159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212">
                    <a:moveTo>
                      <a:pt x="125" y="212"/>
                    </a:moveTo>
                    <a:cubicBezTo>
                      <a:pt x="115" y="212"/>
                      <a:pt x="105" y="207"/>
                      <a:pt x="99" y="198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0" y="35"/>
                      <a:pt x="5" y="17"/>
                      <a:pt x="19" y="8"/>
                    </a:cubicBezTo>
                    <a:cubicBezTo>
                      <a:pt x="33" y="0"/>
                      <a:pt x="52" y="4"/>
                      <a:pt x="60" y="18"/>
                    </a:cubicBezTo>
                    <a:cubicBezTo>
                      <a:pt x="151" y="166"/>
                      <a:pt x="151" y="166"/>
                      <a:pt x="151" y="166"/>
                    </a:cubicBezTo>
                    <a:cubicBezTo>
                      <a:pt x="159" y="181"/>
                      <a:pt x="155" y="199"/>
                      <a:pt x="141" y="208"/>
                    </a:cubicBezTo>
                    <a:cubicBezTo>
                      <a:pt x="136" y="211"/>
                      <a:pt x="130" y="212"/>
                      <a:pt x="125" y="212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72"/>
              <p:cNvSpPr/>
              <p:nvPr/>
            </p:nvSpPr>
            <p:spPr bwMode="auto">
              <a:xfrm>
                <a:off x="6067425" y="2030413"/>
                <a:ext cx="246062" cy="609600"/>
              </a:xfrm>
              <a:custGeom>
                <a:avLst/>
                <a:gdLst>
                  <a:gd name="T0" fmla="*/ 32 w 95"/>
                  <a:gd name="T1" fmla="*/ 234 h 234"/>
                  <a:gd name="T2" fmla="*/ 27 w 95"/>
                  <a:gd name="T3" fmla="*/ 234 h 234"/>
                  <a:gd name="T4" fmla="*/ 2 w 95"/>
                  <a:gd name="T5" fmla="*/ 199 h 234"/>
                  <a:gd name="T6" fmla="*/ 33 w 95"/>
                  <a:gd name="T7" fmla="*/ 27 h 234"/>
                  <a:gd name="T8" fmla="*/ 67 w 95"/>
                  <a:gd name="T9" fmla="*/ 2 h 234"/>
                  <a:gd name="T10" fmla="*/ 92 w 95"/>
                  <a:gd name="T11" fmla="*/ 37 h 234"/>
                  <a:gd name="T12" fmla="*/ 62 w 95"/>
                  <a:gd name="T13" fmla="*/ 209 h 234"/>
                  <a:gd name="T14" fmla="*/ 32 w 95"/>
                  <a:gd name="T15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234">
                    <a:moveTo>
                      <a:pt x="32" y="234"/>
                    </a:moveTo>
                    <a:cubicBezTo>
                      <a:pt x="30" y="234"/>
                      <a:pt x="29" y="234"/>
                      <a:pt x="27" y="234"/>
                    </a:cubicBezTo>
                    <a:cubicBezTo>
                      <a:pt x="11" y="231"/>
                      <a:pt x="0" y="215"/>
                      <a:pt x="2" y="19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10"/>
                      <a:pt x="51" y="0"/>
                      <a:pt x="67" y="2"/>
                    </a:cubicBezTo>
                    <a:cubicBezTo>
                      <a:pt x="84" y="5"/>
                      <a:pt x="95" y="21"/>
                      <a:pt x="92" y="37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59" y="224"/>
                      <a:pt x="46" y="234"/>
                      <a:pt x="32" y="23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73"/>
              <p:cNvSpPr/>
              <p:nvPr/>
            </p:nvSpPr>
            <p:spPr bwMode="auto">
              <a:xfrm>
                <a:off x="6896100" y="2482850"/>
                <a:ext cx="485775" cy="496888"/>
              </a:xfrm>
              <a:custGeom>
                <a:avLst/>
                <a:gdLst>
                  <a:gd name="T0" fmla="*/ 97 w 187"/>
                  <a:gd name="T1" fmla="*/ 138 h 191"/>
                  <a:gd name="T2" fmla="*/ 55 w 187"/>
                  <a:gd name="T3" fmla="*/ 182 h 191"/>
                  <a:gd name="T4" fmla="*/ 33 w 187"/>
                  <a:gd name="T5" fmla="*/ 191 h 191"/>
                  <a:gd name="T6" fmla="*/ 13 w 187"/>
                  <a:gd name="T7" fmla="*/ 183 h 191"/>
                  <a:gd name="T8" fmla="*/ 11 w 187"/>
                  <a:gd name="T9" fmla="*/ 141 h 191"/>
                  <a:gd name="T10" fmla="*/ 132 w 187"/>
                  <a:gd name="T11" fmla="*/ 13 h 191"/>
                  <a:gd name="T12" fmla="*/ 174 w 187"/>
                  <a:gd name="T13" fmla="*/ 11 h 191"/>
                  <a:gd name="T14" fmla="*/ 175 w 187"/>
                  <a:gd name="T15" fmla="*/ 54 h 191"/>
                  <a:gd name="T16" fmla="*/ 97 w 187"/>
                  <a:gd name="T17" fmla="*/ 13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91">
                    <a:moveTo>
                      <a:pt x="97" y="138"/>
                    </a:moveTo>
                    <a:cubicBezTo>
                      <a:pt x="55" y="182"/>
                      <a:pt x="55" y="182"/>
                      <a:pt x="55" y="182"/>
                    </a:cubicBezTo>
                    <a:cubicBezTo>
                      <a:pt x="49" y="188"/>
                      <a:pt x="41" y="191"/>
                      <a:pt x="33" y="191"/>
                    </a:cubicBezTo>
                    <a:cubicBezTo>
                      <a:pt x="26" y="191"/>
                      <a:pt x="18" y="189"/>
                      <a:pt x="13" y="183"/>
                    </a:cubicBezTo>
                    <a:cubicBezTo>
                      <a:pt x="0" y="172"/>
                      <a:pt x="0" y="153"/>
                      <a:pt x="11" y="141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43" y="1"/>
                      <a:pt x="162" y="0"/>
                      <a:pt x="174" y="11"/>
                    </a:cubicBezTo>
                    <a:cubicBezTo>
                      <a:pt x="186" y="23"/>
                      <a:pt x="187" y="42"/>
                      <a:pt x="175" y="54"/>
                    </a:cubicBezTo>
                    <a:cubicBezTo>
                      <a:pt x="97" y="138"/>
                      <a:pt x="97" y="138"/>
                      <a:pt x="97" y="13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4"/>
              <p:cNvSpPr/>
              <p:nvPr/>
            </p:nvSpPr>
            <p:spPr bwMode="auto">
              <a:xfrm>
                <a:off x="7435850" y="3571875"/>
                <a:ext cx="604837" cy="203200"/>
              </a:xfrm>
              <a:custGeom>
                <a:avLst/>
                <a:gdLst>
                  <a:gd name="T0" fmla="*/ 31 w 233"/>
                  <a:gd name="T1" fmla="*/ 78 h 78"/>
                  <a:gd name="T2" fmla="*/ 1 w 233"/>
                  <a:gd name="T3" fmla="*/ 51 h 78"/>
                  <a:gd name="T4" fmla="*/ 28 w 233"/>
                  <a:gd name="T5" fmla="*/ 19 h 78"/>
                  <a:gd name="T6" fmla="*/ 199 w 233"/>
                  <a:gd name="T7" fmla="*/ 2 h 78"/>
                  <a:gd name="T8" fmla="*/ 232 w 233"/>
                  <a:gd name="T9" fmla="*/ 29 h 78"/>
                  <a:gd name="T10" fmla="*/ 205 w 233"/>
                  <a:gd name="T11" fmla="*/ 62 h 78"/>
                  <a:gd name="T12" fmla="*/ 34 w 233"/>
                  <a:gd name="T13" fmla="*/ 78 h 78"/>
                  <a:gd name="T14" fmla="*/ 31 w 233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78">
                    <a:moveTo>
                      <a:pt x="31" y="78"/>
                    </a:moveTo>
                    <a:cubicBezTo>
                      <a:pt x="16" y="78"/>
                      <a:pt x="3" y="67"/>
                      <a:pt x="1" y="51"/>
                    </a:cubicBezTo>
                    <a:cubicBezTo>
                      <a:pt x="0" y="35"/>
                      <a:pt x="12" y="20"/>
                      <a:pt x="28" y="19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215" y="0"/>
                      <a:pt x="230" y="12"/>
                      <a:pt x="232" y="29"/>
                    </a:cubicBezTo>
                    <a:cubicBezTo>
                      <a:pt x="233" y="45"/>
                      <a:pt x="221" y="60"/>
                      <a:pt x="205" y="62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75"/>
              <p:cNvSpPr/>
              <p:nvPr/>
            </p:nvSpPr>
            <p:spPr bwMode="auto">
              <a:xfrm>
                <a:off x="3678238" y="3103563"/>
                <a:ext cx="528637" cy="339725"/>
              </a:xfrm>
              <a:custGeom>
                <a:avLst/>
                <a:gdLst>
                  <a:gd name="T0" fmla="*/ 170 w 204"/>
                  <a:gd name="T1" fmla="*/ 131 h 131"/>
                  <a:gd name="T2" fmla="*/ 157 w 204"/>
                  <a:gd name="T3" fmla="*/ 128 h 131"/>
                  <a:gd name="T4" fmla="*/ 21 w 204"/>
                  <a:gd name="T5" fmla="*/ 61 h 131"/>
                  <a:gd name="T6" fmla="*/ 7 w 204"/>
                  <a:gd name="T7" fmla="*/ 21 h 131"/>
                  <a:gd name="T8" fmla="*/ 47 w 204"/>
                  <a:gd name="T9" fmla="*/ 7 h 131"/>
                  <a:gd name="T10" fmla="*/ 183 w 204"/>
                  <a:gd name="T11" fmla="*/ 74 h 131"/>
                  <a:gd name="T12" fmla="*/ 197 w 204"/>
                  <a:gd name="T13" fmla="*/ 114 h 131"/>
                  <a:gd name="T14" fmla="*/ 170 w 204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31">
                    <a:moveTo>
                      <a:pt x="170" y="131"/>
                    </a:moveTo>
                    <a:cubicBezTo>
                      <a:pt x="166" y="131"/>
                      <a:pt x="161" y="130"/>
                      <a:pt x="157" y="128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6" y="54"/>
                      <a:pt x="0" y="36"/>
                      <a:pt x="7" y="21"/>
                    </a:cubicBezTo>
                    <a:cubicBezTo>
                      <a:pt x="14" y="6"/>
                      <a:pt x="32" y="0"/>
                      <a:pt x="47" y="7"/>
                    </a:cubicBezTo>
                    <a:cubicBezTo>
                      <a:pt x="183" y="74"/>
                      <a:pt x="183" y="74"/>
                      <a:pt x="183" y="74"/>
                    </a:cubicBezTo>
                    <a:cubicBezTo>
                      <a:pt x="198" y="81"/>
                      <a:pt x="204" y="99"/>
                      <a:pt x="197" y="114"/>
                    </a:cubicBezTo>
                    <a:cubicBezTo>
                      <a:pt x="192" y="125"/>
                      <a:pt x="181" y="131"/>
                      <a:pt x="170" y="13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76"/>
              <p:cNvSpPr/>
              <p:nvPr/>
            </p:nvSpPr>
            <p:spPr bwMode="auto">
              <a:xfrm>
                <a:off x="3721100" y="4543425"/>
                <a:ext cx="541337" cy="322263"/>
              </a:xfrm>
              <a:custGeom>
                <a:avLst/>
                <a:gdLst>
                  <a:gd name="T0" fmla="*/ 34 w 208"/>
                  <a:gd name="T1" fmla="*/ 124 h 124"/>
                  <a:gd name="T2" fmla="*/ 7 w 208"/>
                  <a:gd name="T3" fmla="*/ 105 h 124"/>
                  <a:gd name="T4" fmla="*/ 22 w 208"/>
                  <a:gd name="T5" fmla="*/ 66 h 124"/>
                  <a:gd name="T6" fmla="*/ 162 w 208"/>
                  <a:gd name="T7" fmla="*/ 6 h 124"/>
                  <a:gd name="T8" fmla="*/ 201 w 208"/>
                  <a:gd name="T9" fmla="*/ 22 h 124"/>
                  <a:gd name="T10" fmla="*/ 185 w 208"/>
                  <a:gd name="T11" fmla="*/ 61 h 124"/>
                  <a:gd name="T12" fmla="*/ 46 w 208"/>
                  <a:gd name="T13" fmla="*/ 121 h 124"/>
                  <a:gd name="T14" fmla="*/ 34 w 208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24">
                    <a:moveTo>
                      <a:pt x="34" y="124"/>
                    </a:moveTo>
                    <a:cubicBezTo>
                      <a:pt x="23" y="124"/>
                      <a:pt x="12" y="117"/>
                      <a:pt x="7" y="105"/>
                    </a:cubicBezTo>
                    <a:cubicBezTo>
                      <a:pt x="0" y="90"/>
                      <a:pt x="7" y="73"/>
                      <a:pt x="22" y="6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77" y="0"/>
                      <a:pt x="195" y="7"/>
                      <a:pt x="201" y="22"/>
                    </a:cubicBezTo>
                    <a:cubicBezTo>
                      <a:pt x="208" y="37"/>
                      <a:pt x="201" y="55"/>
                      <a:pt x="185" y="6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2" y="123"/>
                      <a:pt x="38" y="124"/>
                      <a:pt x="34" y="12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77"/>
            <p:cNvSpPr>
              <a:spLocks noEditPoints="1"/>
            </p:cNvSpPr>
            <p:nvPr/>
          </p:nvSpPr>
          <p:spPr bwMode="auto">
            <a:xfrm>
              <a:off x="6084888" y="3571875"/>
              <a:ext cx="1008062" cy="1009650"/>
            </a:xfrm>
            <a:custGeom>
              <a:avLst/>
              <a:gdLst>
                <a:gd name="T0" fmla="*/ 194 w 388"/>
                <a:gd name="T1" fmla="*/ 304 h 388"/>
                <a:gd name="T2" fmla="*/ 84 w 388"/>
                <a:gd name="T3" fmla="*/ 194 h 388"/>
                <a:gd name="T4" fmla="*/ 194 w 388"/>
                <a:gd name="T5" fmla="*/ 85 h 388"/>
                <a:gd name="T6" fmla="*/ 194 w 388"/>
                <a:gd name="T7" fmla="*/ 85 h 388"/>
                <a:gd name="T8" fmla="*/ 303 w 388"/>
                <a:gd name="T9" fmla="*/ 194 h 388"/>
                <a:gd name="T10" fmla="*/ 194 w 388"/>
                <a:gd name="T11" fmla="*/ 304 h 388"/>
                <a:gd name="T12" fmla="*/ 194 w 388"/>
                <a:gd name="T13" fmla="*/ 304 h 388"/>
                <a:gd name="T14" fmla="*/ 224 w 388"/>
                <a:gd name="T15" fmla="*/ 0 h 388"/>
                <a:gd name="T16" fmla="*/ 194 w 388"/>
                <a:gd name="T17" fmla="*/ 0 h 388"/>
                <a:gd name="T18" fmla="*/ 163 w 388"/>
                <a:gd name="T19" fmla="*/ 0 h 388"/>
                <a:gd name="T20" fmla="*/ 163 w 388"/>
                <a:gd name="T21" fmla="*/ 29 h 388"/>
                <a:gd name="T22" fmla="*/ 99 w 388"/>
                <a:gd name="T23" fmla="*/ 56 h 388"/>
                <a:gd name="T24" fmla="*/ 78 w 388"/>
                <a:gd name="T25" fmla="*/ 35 h 388"/>
                <a:gd name="T26" fmla="*/ 35 w 388"/>
                <a:gd name="T27" fmla="*/ 79 h 388"/>
                <a:gd name="T28" fmla="*/ 55 w 388"/>
                <a:gd name="T29" fmla="*/ 99 h 388"/>
                <a:gd name="T30" fmla="*/ 29 w 388"/>
                <a:gd name="T31" fmla="*/ 164 h 388"/>
                <a:gd name="T32" fmla="*/ 0 w 388"/>
                <a:gd name="T33" fmla="*/ 164 h 388"/>
                <a:gd name="T34" fmla="*/ 0 w 388"/>
                <a:gd name="T35" fmla="*/ 225 h 388"/>
                <a:gd name="T36" fmla="*/ 29 w 388"/>
                <a:gd name="T37" fmla="*/ 225 h 388"/>
                <a:gd name="T38" fmla="*/ 55 w 388"/>
                <a:gd name="T39" fmla="*/ 289 h 388"/>
                <a:gd name="T40" fmla="*/ 35 w 388"/>
                <a:gd name="T41" fmla="*/ 310 h 388"/>
                <a:gd name="T42" fmla="*/ 78 w 388"/>
                <a:gd name="T43" fmla="*/ 353 h 388"/>
                <a:gd name="T44" fmla="*/ 79 w 388"/>
                <a:gd name="T45" fmla="*/ 353 h 388"/>
                <a:gd name="T46" fmla="*/ 80 w 388"/>
                <a:gd name="T47" fmla="*/ 350 h 388"/>
                <a:gd name="T48" fmla="*/ 81 w 388"/>
                <a:gd name="T49" fmla="*/ 350 h 388"/>
                <a:gd name="T50" fmla="*/ 99 w 388"/>
                <a:gd name="T51" fmla="*/ 333 h 388"/>
                <a:gd name="T52" fmla="*/ 163 w 388"/>
                <a:gd name="T53" fmla="*/ 359 h 388"/>
                <a:gd name="T54" fmla="*/ 163 w 388"/>
                <a:gd name="T55" fmla="*/ 388 h 388"/>
                <a:gd name="T56" fmla="*/ 194 w 388"/>
                <a:gd name="T57" fmla="*/ 388 h 388"/>
                <a:gd name="T58" fmla="*/ 224 w 388"/>
                <a:gd name="T59" fmla="*/ 388 h 388"/>
                <a:gd name="T60" fmla="*/ 224 w 388"/>
                <a:gd name="T61" fmla="*/ 359 h 388"/>
                <a:gd name="T62" fmla="*/ 289 w 388"/>
                <a:gd name="T63" fmla="*/ 333 h 388"/>
                <a:gd name="T64" fmla="*/ 309 w 388"/>
                <a:gd name="T65" fmla="*/ 353 h 388"/>
                <a:gd name="T66" fmla="*/ 353 w 388"/>
                <a:gd name="T67" fmla="*/ 310 h 388"/>
                <a:gd name="T68" fmla="*/ 332 w 388"/>
                <a:gd name="T69" fmla="*/ 289 h 388"/>
                <a:gd name="T70" fmla="*/ 359 w 388"/>
                <a:gd name="T71" fmla="*/ 225 h 388"/>
                <a:gd name="T72" fmla="*/ 388 w 388"/>
                <a:gd name="T73" fmla="*/ 225 h 388"/>
                <a:gd name="T74" fmla="*/ 388 w 388"/>
                <a:gd name="T75" fmla="*/ 164 h 388"/>
                <a:gd name="T76" fmla="*/ 359 w 388"/>
                <a:gd name="T77" fmla="*/ 164 h 388"/>
                <a:gd name="T78" fmla="*/ 332 w 388"/>
                <a:gd name="T79" fmla="*/ 99 h 388"/>
                <a:gd name="T80" fmla="*/ 353 w 388"/>
                <a:gd name="T81" fmla="*/ 79 h 388"/>
                <a:gd name="T82" fmla="*/ 309 w 388"/>
                <a:gd name="T83" fmla="*/ 35 h 388"/>
                <a:gd name="T84" fmla="*/ 289 w 388"/>
                <a:gd name="T85" fmla="*/ 56 h 388"/>
                <a:gd name="T86" fmla="*/ 224 w 388"/>
                <a:gd name="T87" fmla="*/ 29 h 388"/>
                <a:gd name="T88" fmla="*/ 224 w 388"/>
                <a:gd name="T8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88">
                  <a:moveTo>
                    <a:pt x="194" y="304"/>
                  </a:moveTo>
                  <a:cubicBezTo>
                    <a:pt x="133" y="304"/>
                    <a:pt x="84" y="255"/>
                    <a:pt x="84" y="194"/>
                  </a:cubicBezTo>
                  <a:cubicBezTo>
                    <a:pt x="84" y="134"/>
                    <a:pt x="133" y="85"/>
                    <a:pt x="194" y="85"/>
                  </a:cubicBezTo>
                  <a:cubicBezTo>
                    <a:pt x="194" y="85"/>
                    <a:pt x="194" y="85"/>
                    <a:pt x="194" y="85"/>
                  </a:cubicBezTo>
                  <a:cubicBezTo>
                    <a:pt x="254" y="85"/>
                    <a:pt x="303" y="134"/>
                    <a:pt x="303" y="194"/>
                  </a:cubicBezTo>
                  <a:cubicBezTo>
                    <a:pt x="303" y="255"/>
                    <a:pt x="25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moveTo>
                    <a:pt x="224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39" y="34"/>
                    <a:pt x="118" y="43"/>
                    <a:pt x="99" y="5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42" y="118"/>
                    <a:pt x="33" y="140"/>
                    <a:pt x="29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33" y="249"/>
                    <a:pt x="42" y="270"/>
                    <a:pt x="55" y="289"/>
                  </a:cubicBezTo>
                  <a:cubicBezTo>
                    <a:pt x="35" y="310"/>
                    <a:pt x="35" y="310"/>
                    <a:pt x="35" y="310"/>
                  </a:cubicBezTo>
                  <a:cubicBezTo>
                    <a:pt x="78" y="353"/>
                    <a:pt x="78" y="353"/>
                    <a:pt x="78" y="353"/>
                  </a:cubicBezTo>
                  <a:cubicBezTo>
                    <a:pt x="79" y="353"/>
                    <a:pt x="79" y="353"/>
                    <a:pt x="79" y="353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0" y="350"/>
                    <a:pt x="80" y="350"/>
                    <a:pt x="81" y="350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18" y="346"/>
                    <a:pt x="139" y="355"/>
                    <a:pt x="163" y="359"/>
                  </a:cubicBezTo>
                  <a:cubicBezTo>
                    <a:pt x="163" y="388"/>
                    <a:pt x="163" y="388"/>
                    <a:pt x="163" y="388"/>
                  </a:cubicBezTo>
                  <a:cubicBezTo>
                    <a:pt x="194" y="388"/>
                    <a:pt x="194" y="388"/>
                    <a:pt x="194" y="388"/>
                  </a:cubicBezTo>
                  <a:cubicBezTo>
                    <a:pt x="224" y="388"/>
                    <a:pt x="224" y="388"/>
                    <a:pt x="224" y="388"/>
                  </a:cubicBezTo>
                  <a:cubicBezTo>
                    <a:pt x="224" y="359"/>
                    <a:pt x="224" y="359"/>
                    <a:pt x="224" y="359"/>
                  </a:cubicBezTo>
                  <a:cubicBezTo>
                    <a:pt x="248" y="355"/>
                    <a:pt x="270" y="346"/>
                    <a:pt x="289" y="333"/>
                  </a:cubicBezTo>
                  <a:cubicBezTo>
                    <a:pt x="309" y="353"/>
                    <a:pt x="309" y="353"/>
                    <a:pt x="309" y="353"/>
                  </a:cubicBezTo>
                  <a:cubicBezTo>
                    <a:pt x="353" y="310"/>
                    <a:pt x="353" y="310"/>
                    <a:pt x="353" y="310"/>
                  </a:cubicBezTo>
                  <a:cubicBezTo>
                    <a:pt x="332" y="289"/>
                    <a:pt x="332" y="289"/>
                    <a:pt x="332" y="289"/>
                  </a:cubicBezTo>
                  <a:cubicBezTo>
                    <a:pt x="345" y="270"/>
                    <a:pt x="354" y="249"/>
                    <a:pt x="359" y="225"/>
                  </a:cubicBezTo>
                  <a:cubicBezTo>
                    <a:pt x="388" y="225"/>
                    <a:pt x="388" y="225"/>
                    <a:pt x="388" y="225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59" y="164"/>
                    <a:pt x="359" y="164"/>
                    <a:pt x="359" y="164"/>
                  </a:cubicBezTo>
                  <a:cubicBezTo>
                    <a:pt x="354" y="140"/>
                    <a:pt x="345" y="118"/>
                    <a:pt x="332" y="99"/>
                  </a:cubicBezTo>
                  <a:cubicBezTo>
                    <a:pt x="353" y="79"/>
                    <a:pt x="353" y="79"/>
                    <a:pt x="353" y="79"/>
                  </a:cubicBezTo>
                  <a:cubicBezTo>
                    <a:pt x="309" y="35"/>
                    <a:pt x="309" y="35"/>
                    <a:pt x="309" y="35"/>
                  </a:cubicBezTo>
                  <a:cubicBezTo>
                    <a:pt x="289" y="56"/>
                    <a:pt x="289" y="56"/>
                    <a:pt x="289" y="56"/>
                  </a:cubicBezTo>
                  <a:cubicBezTo>
                    <a:pt x="270" y="43"/>
                    <a:pt x="248" y="34"/>
                    <a:pt x="224" y="29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sp>
          <p:nvSpPr>
            <p:cNvPr id="14" name="Freeform 78"/>
            <p:cNvSpPr>
              <a:spLocks noEditPoints="1"/>
            </p:cNvSpPr>
            <p:nvPr/>
          </p:nvSpPr>
          <p:spPr bwMode="auto">
            <a:xfrm>
              <a:off x="6326188" y="3154363"/>
              <a:ext cx="366712" cy="368300"/>
            </a:xfrm>
            <a:custGeom>
              <a:avLst/>
              <a:gdLst>
                <a:gd name="T0" fmla="*/ 71 w 141"/>
                <a:gd name="T1" fmla="*/ 116 h 141"/>
                <a:gd name="T2" fmla="*/ 26 w 141"/>
                <a:gd name="T3" fmla="*/ 71 h 141"/>
                <a:gd name="T4" fmla="*/ 71 w 141"/>
                <a:gd name="T5" fmla="*/ 26 h 141"/>
                <a:gd name="T6" fmla="*/ 116 w 141"/>
                <a:gd name="T7" fmla="*/ 71 h 141"/>
                <a:gd name="T8" fmla="*/ 71 w 141"/>
                <a:gd name="T9" fmla="*/ 116 h 141"/>
                <a:gd name="T10" fmla="*/ 82 w 141"/>
                <a:gd name="T11" fmla="*/ 0 h 141"/>
                <a:gd name="T12" fmla="*/ 71 w 141"/>
                <a:gd name="T13" fmla="*/ 0 h 141"/>
                <a:gd name="T14" fmla="*/ 60 w 141"/>
                <a:gd name="T15" fmla="*/ 0 h 141"/>
                <a:gd name="T16" fmla="*/ 60 w 141"/>
                <a:gd name="T17" fmla="*/ 11 h 141"/>
                <a:gd name="T18" fmla="*/ 36 w 141"/>
                <a:gd name="T19" fmla="*/ 21 h 141"/>
                <a:gd name="T20" fmla="*/ 29 w 141"/>
                <a:gd name="T21" fmla="*/ 13 h 141"/>
                <a:gd name="T22" fmla="*/ 13 w 141"/>
                <a:gd name="T23" fmla="*/ 29 h 141"/>
                <a:gd name="T24" fmla="*/ 21 w 141"/>
                <a:gd name="T25" fmla="*/ 36 h 141"/>
                <a:gd name="T26" fmla="*/ 11 w 141"/>
                <a:gd name="T27" fmla="*/ 60 h 141"/>
                <a:gd name="T28" fmla="*/ 0 w 141"/>
                <a:gd name="T29" fmla="*/ 60 h 141"/>
                <a:gd name="T30" fmla="*/ 0 w 141"/>
                <a:gd name="T31" fmla="*/ 82 h 141"/>
                <a:gd name="T32" fmla="*/ 11 w 141"/>
                <a:gd name="T33" fmla="*/ 82 h 141"/>
                <a:gd name="T34" fmla="*/ 21 w 141"/>
                <a:gd name="T35" fmla="*/ 105 h 141"/>
                <a:gd name="T36" fmla="*/ 13 w 141"/>
                <a:gd name="T37" fmla="*/ 113 h 141"/>
                <a:gd name="T38" fmla="*/ 29 w 141"/>
                <a:gd name="T39" fmla="*/ 128 h 141"/>
                <a:gd name="T40" fmla="*/ 36 w 141"/>
                <a:gd name="T41" fmla="*/ 121 h 141"/>
                <a:gd name="T42" fmla="*/ 60 w 141"/>
                <a:gd name="T43" fmla="*/ 131 h 141"/>
                <a:gd name="T44" fmla="*/ 60 w 141"/>
                <a:gd name="T45" fmla="*/ 141 h 141"/>
                <a:gd name="T46" fmla="*/ 71 w 141"/>
                <a:gd name="T47" fmla="*/ 141 h 141"/>
                <a:gd name="T48" fmla="*/ 82 w 141"/>
                <a:gd name="T49" fmla="*/ 141 h 141"/>
                <a:gd name="T50" fmla="*/ 82 w 141"/>
                <a:gd name="T51" fmla="*/ 131 h 141"/>
                <a:gd name="T52" fmla="*/ 105 w 141"/>
                <a:gd name="T53" fmla="*/ 121 h 141"/>
                <a:gd name="T54" fmla="*/ 113 w 141"/>
                <a:gd name="T55" fmla="*/ 128 h 141"/>
                <a:gd name="T56" fmla="*/ 128 w 141"/>
                <a:gd name="T57" fmla="*/ 113 h 141"/>
                <a:gd name="T58" fmla="*/ 121 w 141"/>
                <a:gd name="T59" fmla="*/ 105 h 141"/>
                <a:gd name="T60" fmla="*/ 131 w 141"/>
                <a:gd name="T61" fmla="*/ 82 h 141"/>
                <a:gd name="T62" fmla="*/ 141 w 141"/>
                <a:gd name="T63" fmla="*/ 82 h 141"/>
                <a:gd name="T64" fmla="*/ 141 w 141"/>
                <a:gd name="T65" fmla="*/ 60 h 141"/>
                <a:gd name="T66" fmla="*/ 131 w 141"/>
                <a:gd name="T67" fmla="*/ 60 h 141"/>
                <a:gd name="T68" fmla="*/ 121 w 141"/>
                <a:gd name="T69" fmla="*/ 36 h 141"/>
                <a:gd name="T70" fmla="*/ 128 w 141"/>
                <a:gd name="T71" fmla="*/ 29 h 141"/>
                <a:gd name="T72" fmla="*/ 113 w 141"/>
                <a:gd name="T73" fmla="*/ 13 h 141"/>
                <a:gd name="T74" fmla="*/ 105 w 141"/>
                <a:gd name="T75" fmla="*/ 21 h 141"/>
                <a:gd name="T76" fmla="*/ 82 w 141"/>
                <a:gd name="T77" fmla="*/ 11 h 141"/>
                <a:gd name="T78" fmla="*/ 82 w 141"/>
                <a:gd name="T7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41">
                  <a:moveTo>
                    <a:pt x="71" y="116"/>
                  </a:moveTo>
                  <a:cubicBezTo>
                    <a:pt x="46" y="116"/>
                    <a:pt x="26" y="96"/>
                    <a:pt x="26" y="71"/>
                  </a:cubicBezTo>
                  <a:cubicBezTo>
                    <a:pt x="26" y="46"/>
                    <a:pt x="46" y="26"/>
                    <a:pt x="71" y="26"/>
                  </a:cubicBezTo>
                  <a:cubicBezTo>
                    <a:pt x="96" y="26"/>
                    <a:pt x="116" y="46"/>
                    <a:pt x="116" y="71"/>
                  </a:cubicBezTo>
                  <a:cubicBezTo>
                    <a:pt x="116" y="96"/>
                    <a:pt x="96" y="116"/>
                    <a:pt x="71" y="116"/>
                  </a:cubicBezTo>
                  <a:moveTo>
                    <a:pt x="82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1" y="13"/>
                    <a:pt x="43" y="16"/>
                    <a:pt x="36" y="2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6" y="43"/>
                    <a:pt x="12" y="51"/>
                    <a:pt x="11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90"/>
                    <a:pt x="16" y="98"/>
                    <a:pt x="21" y="105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43" y="126"/>
                    <a:pt x="51" y="129"/>
                    <a:pt x="60" y="13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90" y="129"/>
                    <a:pt x="98" y="126"/>
                    <a:pt x="105" y="121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6" y="98"/>
                    <a:pt x="129" y="90"/>
                    <a:pt x="13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9" y="51"/>
                    <a:pt x="126" y="43"/>
                    <a:pt x="121" y="36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98" y="16"/>
                    <a:pt x="90" y="13"/>
                    <a:pt x="82" y="1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9"/>
            <p:cNvSpPr>
              <a:spLocks noEditPoints="1"/>
            </p:cNvSpPr>
            <p:nvPr/>
          </p:nvSpPr>
          <p:spPr bwMode="auto">
            <a:xfrm>
              <a:off x="4932363" y="4040188"/>
              <a:ext cx="360362" cy="361950"/>
            </a:xfrm>
            <a:custGeom>
              <a:avLst/>
              <a:gdLst>
                <a:gd name="T0" fmla="*/ 69 w 139"/>
                <a:gd name="T1" fmla="*/ 114 h 139"/>
                <a:gd name="T2" fmla="*/ 54 w 139"/>
                <a:gd name="T3" fmla="*/ 112 h 139"/>
                <a:gd name="T4" fmla="*/ 27 w 139"/>
                <a:gd name="T5" fmla="*/ 55 h 139"/>
                <a:gd name="T6" fmla="*/ 69 w 139"/>
                <a:gd name="T7" fmla="*/ 25 h 139"/>
                <a:gd name="T8" fmla="*/ 84 w 139"/>
                <a:gd name="T9" fmla="*/ 28 h 139"/>
                <a:gd name="T10" fmla="*/ 111 w 139"/>
                <a:gd name="T11" fmla="*/ 85 h 139"/>
                <a:gd name="T12" fmla="*/ 69 w 139"/>
                <a:gd name="T13" fmla="*/ 114 h 139"/>
                <a:gd name="T14" fmla="*/ 83 w 139"/>
                <a:gd name="T15" fmla="*/ 0 h 139"/>
                <a:gd name="T16" fmla="*/ 79 w 139"/>
                <a:gd name="T17" fmla="*/ 10 h 139"/>
                <a:gd name="T18" fmla="*/ 69 w 139"/>
                <a:gd name="T19" fmla="*/ 9 h 139"/>
                <a:gd name="T20" fmla="*/ 54 w 139"/>
                <a:gd name="T21" fmla="*/ 11 h 139"/>
                <a:gd name="T22" fmla="*/ 50 w 139"/>
                <a:gd name="T23" fmla="*/ 2 h 139"/>
                <a:gd name="T24" fmla="*/ 30 w 139"/>
                <a:gd name="T25" fmla="*/ 11 h 139"/>
                <a:gd name="T26" fmla="*/ 34 w 139"/>
                <a:gd name="T27" fmla="*/ 21 h 139"/>
                <a:gd name="T28" fmla="*/ 17 w 139"/>
                <a:gd name="T29" fmla="*/ 39 h 139"/>
                <a:gd name="T30" fmla="*/ 7 w 139"/>
                <a:gd name="T31" fmla="*/ 36 h 139"/>
                <a:gd name="T32" fmla="*/ 0 w 139"/>
                <a:gd name="T33" fmla="*/ 56 h 139"/>
                <a:gd name="T34" fmla="*/ 10 w 139"/>
                <a:gd name="T35" fmla="*/ 60 h 139"/>
                <a:gd name="T36" fmla="*/ 11 w 139"/>
                <a:gd name="T37" fmla="*/ 85 h 139"/>
                <a:gd name="T38" fmla="*/ 1 w 139"/>
                <a:gd name="T39" fmla="*/ 89 h 139"/>
                <a:gd name="T40" fmla="*/ 11 w 139"/>
                <a:gd name="T41" fmla="*/ 109 h 139"/>
                <a:gd name="T42" fmla="*/ 20 w 139"/>
                <a:gd name="T43" fmla="*/ 105 h 139"/>
                <a:gd name="T44" fmla="*/ 39 w 139"/>
                <a:gd name="T45" fmla="*/ 122 h 139"/>
                <a:gd name="T46" fmla="*/ 35 w 139"/>
                <a:gd name="T47" fmla="*/ 132 h 139"/>
                <a:gd name="T48" fmla="*/ 45 w 139"/>
                <a:gd name="T49" fmla="*/ 135 h 139"/>
                <a:gd name="T50" fmla="*/ 56 w 139"/>
                <a:gd name="T51" fmla="*/ 139 h 139"/>
                <a:gd name="T52" fmla="*/ 59 w 139"/>
                <a:gd name="T53" fmla="*/ 129 h 139"/>
                <a:gd name="T54" fmla="*/ 69 w 139"/>
                <a:gd name="T55" fmla="*/ 130 h 139"/>
                <a:gd name="T56" fmla="*/ 84 w 139"/>
                <a:gd name="T57" fmla="*/ 128 h 139"/>
                <a:gd name="T58" fmla="*/ 89 w 139"/>
                <a:gd name="T59" fmla="*/ 138 h 139"/>
                <a:gd name="T60" fmla="*/ 109 w 139"/>
                <a:gd name="T61" fmla="*/ 128 h 139"/>
                <a:gd name="T62" fmla="*/ 104 w 139"/>
                <a:gd name="T63" fmla="*/ 119 h 139"/>
                <a:gd name="T64" fmla="*/ 121 w 139"/>
                <a:gd name="T65" fmla="*/ 100 h 139"/>
                <a:gd name="T66" fmla="*/ 131 w 139"/>
                <a:gd name="T67" fmla="*/ 104 h 139"/>
                <a:gd name="T68" fmla="*/ 139 w 139"/>
                <a:gd name="T69" fmla="*/ 83 h 139"/>
                <a:gd name="T70" fmla="*/ 129 w 139"/>
                <a:gd name="T71" fmla="*/ 80 h 139"/>
                <a:gd name="T72" fmla="*/ 128 w 139"/>
                <a:gd name="T73" fmla="*/ 55 h 139"/>
                <a:gd name="T74" fmla="*/ 137 w 139"/>
                <a:gd name="T75" fmla="*/ 50 h 139"/>
                <a:gd name="T76" fmla="*/ 128 w 139"/>
                <a:gd name="T77" fmla="*/ 30 h 139"/>
                <a:gd name="T78" fmla="*/ 118 w 139"/>
                <a:gd name="T79" fmla="*/ 35 h 139"/>
                <a:gd name="T80" fmla="*/ 100 w 139"/>
                <a:gd name="T81" fmla="*/ 18 h 139"/>
                <a:gd name="T82" fmla="*/ 103 w 139"/>
                <a:gd name="T83" fmla="*/ 8 h 139"/>
                <a:gd name="T84" fmla="*/ 93 w 139"/>
                <a:gd name="T85" fmla="*/ 4 h 139"/>
                <a:gd name="T86" fmla="*/ 83 w 139"/>
                <a:gd name="T8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39">
                  <a:moveTo>
                    <a:pt x="69" y="114"/>
                  </a:moveTo>
                  <a:cubicBezTo>
                    <a:pt x="64" y="114"/>
                    <a:pt x="59" y="114"/>
                    <a:pt x="54" y="112"/>
                  </a:cubicBezTo>
                  <a:cubicBezTo>
                    <a:pt x="31" y="103"/>
                    <a:pt x="19" y="78"/>
                    <a:pt x="27" y="55"/>
                  </a:cubicBezTo>
                  <a:cubicBezTo>
                    <a:pt x="34" y="36"/>
                    <a:pt x="51" y="25"/>
                    <a:pt x="69" y="25"/>
                  </a:cubicBezTo>
                  <a:cubicBezTo>
                    <a:pt x="74" y="25"/>
                    <a:pt x="79" y="26"/>
                    <a:pt x="84" y="28"/>
                  </a:cubicBezTo>
                  <a:cubicBezTo>
                    <a:pt x="108" y="36"/>
                    <a:pt x="120" y="62"/>
                    <a:pt x="111" y="85"/>
                  </a:cubicBezTo>
                  <a:cubicBezTo>
                    <a:pt x="105" y="103"/>
                    <a:pt x="87" y="114"/>
                    <a:pt x="69" y="114"/>
                  </a:cubicBezTo>
                  <a:moveTo>
                    <a:pt x="83" y="0"/>
                  </a:moveTo>
                  <a:cubicBezTo>
                    <a:pt x="79" y="10"/>
                    <a:pt x="79" y="10"/>
                    <a:pt x="79" y="10"/>
                  </a:cubicBezTo>
                  <a:cubicBezTo>
                    <a:pt x="76" y="10"/>
                    <a:pt x="72" y="9"/>
                    <a:pt x="69" y="9"/>
                  </a:cubicBezTo>
                  <a:cubicBezTo>
                    <a:pt x="64" y="9"/>
                    <a:pt x="59" y="10"/>
                    <a:pt x="54" y="11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27" y="25"/>
                    <a:pt x="22" y="32"/>
                    <a:pt x="17" y="3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8"/>
                    <a:pt x="9" y="77"/>
                    <a:pt x="11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5" y="112"/>
                    <a:pt x="31" y="117"/>
                    <a:pt x="39" y="12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63" y="130"/>
                    <a:pt x="66" y="130"/>
                    <a:pt x="69" y="130"/>
                  </a:cubicBezTo>
                  <a:cubicBezTo>
                    <a:pt x="74" y="130"/>
                    <a:pt x="79" y="130"/>
                    <a:pt x="84" y="12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11" y="114"/>
                    <a:pt x="117" y="108"/>
                    <a:pt x="121" y="100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0" y="71"/>
                    <a:pt x="130" y="63"/>
                    <a:pt x="128" y="55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4" y="28"/>
                    <a:pt x="107" y="22"/>
                    <a:pt x="100" y="1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0"/>
            <p:cNvSpPr>
              <a:spLocks noEditPoints="1"/>
            </p:cNvSpPr>
            <p:nvPr/>
          </p:nvSpPr>
          <p:spPr bwMode="auto">
            <a:xfrm>
              <a:off x="5341938" y="3860800"/>
              <a:ext cx="727075" cy="720725"/>
            </a:xfrm>
            <a:custGeom>
              <a:avLst/>
              <a:gdLst>
                <a:gd name="T0" fmla="*/ 140 w 280"/>
                <a:gd name="T1" fmla="*/ 195 h 277"/>
                <a:gd name="T2" fmla="*/ 84 w 280"/>
                <a:gd name="T3" fmla="*/ 147 h 277"/>
                <a:gd name="T4" fmla="*/ 114 w 280"/>
                <a:gd name="T5" fmla="*/ 88 h 277"/>
                <a:gd name="T6" fmla="*/ 132 w 280"/>
                <a:gd name="T7" fmla="*/ 83 h 277"/>
                <a:gd name="T8" fmla="*/ 140 w 280"/>
                <a:gd name="T9" fmla="*/ 82 h 277"/>
                <a:gd name="T10" fmla="*/ 196 w 280"/>
                <a:gd name="T11" fmla="*/ 130 h 277"/>
                <a:gd name="T12" fmla="*/ 165 w 280"/>
                <a:gd name="T13" fmla="*/ 189 h 277"/>
                <a:gd name="T14" fmla="*/ 148 w 280"/>
                <a:gd name="T15" fmla="*/ 195 h 277"/>
                <a:gd name="T16" fmla="*/ 140 w 280"/>
                <a:gd name="T17" fmla="*/ 195 h 277"/>
                <a:gd name="T18" fmla="*/ 140 w 280"/>
                <a:gd name="T19" fmla="*/ 0 h 277"/>
                <a:gd name="T20" fmla="*/ 119 w 280"/>
                <a:gd name="T21" fmla="*/ 2 h 277"/>
                <a:gd name="T22" fmla="*/ 123 w 280"/>
                <a:gd name="T23" fmla="*/ 24 h 277"/>
                <a:gd name="T24" fmla="*/ 87 w 280"/>
                <a:gd name="T25" fmla="*/ 35 h 277"/>
                <a:gd name="T26" fmla="*/ 80 w 280"/>
                <a:gd name="T27" fmla="*/ 39 h 277"/>
                <a:gd name="T28" fmla="*/ 69 w 280"/>
                <a:gd name="T29" fmla="*/ 20 h 277"/>
                <a:gd name="T30" fmla="*/ 28 w 280"/>
                <a:gd name="T31" fmla="*/ 56 h 277"/>
                <a:gd name="T32" fmla="*/ 46 w 280"/>
                <a:gd name="T33" fmla="*/ 69 h 277"/>
                <a:gd name="T34" fmla="*/ 27 w 280"/>
                <a:gd name="T35" fmla="*/ 111 h 277"/>
                <a:gd name="T36" fmla="*/ 5 w 280"/>
                <a:gd name="T37" fmla="*/ 105 h 277"/>
                <a:gd name="T38" fmla="*/ 3 w 280"/>
                <a:gd name="T39" fmla="*/ 159 h 277"/>
                <a:gd name="T40" fmla="*/ 25 w 280"/>
                <a:gd name="T41" fmla="*/ 156 h 277"/>
                <a:gd name="T42" fmla="*/ 40 w 280"/>
                <a:gd name="T43" fmla="*/ 199 h 277"/>
                <a:gd name="T44" fmla="*/ 21 w 280"/>
                <a:gd name="T45" fmla="*/ 210 h 277"/>
                <a:gd name="T46" fmla="*/ 57 w 280"/>
                <a:gd name="T47" fmla="*/ 250 h 277"/>
                <a:gd name="T48" fmla="*/ 70 w 280"/>
                <a:gd name="T49" fmla="*/ 232 h 277"/>
                <a:gd name="T50" fmla="*/ 112 w 280"/>
                <a:gd name="T51" fmla="*/ 252 h 277"/>
                <a:gd name="T52" fmla="*/ 106 w 280"/>
                <a:gd name="T53" fmla="*/ 273 h 277"/>
                <a:gd name="T54" fmla="*/ 140 w 280"/>
                <a:gd name="T55" fmla="*/ 277 h 277"/>
                <a:gd name="T56" fmla="*/ 160 w 280"/>
                <a:gd name="T57" fmla="*/ 276 h 277"/>
                <a:gd name="T58" fmla="*/ 157 w 280"/>
                <a:gd name="T59" fmla="*/ 254 h 277"/>
                <a:gd name="T60" fmla="*/ 193 w 280"/>
                <a:gd name="T61" fmla="*/ 243 h 277"/>
                <a:gd name="T62" fmla="*/ 200 w 280"/>
                <a:gd name="T63" fmla="*/ 239 h 277"/>
                <a:gd name="T64" fmla="*/ 211 w 280"/>
                <a:gd name="T65" fmla="*/ 258 h 277"/>
                <a:gd name="T66" fmla="*/ 251 w 280"/>
                <a:gd name="T67" fmla="*/ 221 h 277"/>
                <a:gd name="T68" fmla="*/ 234 w 280"/>
                <a:gd name="T69" fmla="*/ 208 h 277"/>
                <a:gd name="T70" fmla="*/ 253 w 280"/>
                <a:gd name="T71" fmla="*/ 167 h 277"/>
                <a:gd name="T72" fmla="*/ 274 w 280"/>
                <a:gd name="T73" fmla="*/ 172 h 277"/>
                <a:gd name="T74" fmla="*/ 277 w 280"/>
                <a:gd name="T75" fmla="*/ 118 h 277"/>
                <a:gd name="T76" fmla="*/ 255 w 280"/>
                <a:gd name="T77" fmla="*/ 122 h 277"/>
                <a:gd name="T78" fmla="*/ 240 w 280"/>
                <a:gd name="T79" fmla="*/ 79 h 277"/>
                <a:gd name="T80" fmla="*/ 259 w 280"/>
                <a:gd name="T81" fmla="*/ 67 h 277"/>
                <a:gd name="T82" fmla="*/ 222 w 280"/>
                <a:gd name="T83" fmla="*/ 27 h 277"/>
                <a:gd name="T84" fmla="*/ 209 w 280"/>
                <a:gd name="T85" fmla="*/ 45 h 277"/>
                <a:gd name="T86" fmla="*/ 168 w 280"/>
                <a:gd name="T87" fmla="*/ 26 h 277"/>
                <a:gd name="T88" fmla="*/ 173 w 280"/>
                <a:gd name="T89" fmla="*/ 4 h 277"/>
                <a:gd name="T90" fmla="*/ 140 w 280"/>
                <a:gd name="T9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0" h="277">
                  <a:moveTo>
                    <a:pt x="140" y="195"/>
                  </a:moveTo>
                  <a:cubicBezTo>
                    <a:pt x="112" y="195"/>
                    <a:pt x="88" y="175"/>
                    <a:pt x="84" y="147"/>
                  </a:cubicBezTo>
                  <a:cubicBezTo>
                    <a:pt x="80" y="122"/>
                    <a:pt x="93" y="99"/>
                    <a:pt x="114" y="88"/>
                  </a:cubicBezTo>
                  <a:cubicBezTo>
                    <a:pt x="120" y="86"/>
                    <a:pt x="125" y="84"/>
                    <a:pt x="132" y="83"/>
                  </a:cubicBezTo>
                  <a:cubicBezTo>
                    <a:pt x="134" y="83"/>
                    <a:pt x="137" y="82"/>
                    <a:pt x="140" y="82"/>
                  </a:cubicBezTo>
                  <a:cubicBezTo>
                    <a:pt x="167" y="82"/>
                    <a:pt x="191" y="102"/>
                    <a:pt x="196" y="130"/>
                  </a:cubicBezTo>
                  <a:cubicBezTo>
                    <a:pt x="199" y="155"/>
                    <a:pt x="186" y="178"/>
                    <a:pt x="165" y="189"/>
                  </a:cubicBezTo>
                  <a:cubicBezTo>
                    <a:pt x="160" y="192"/>
                    <a:pt x="154" y="194"/>
                    <a:pt x="148" y="195"/>
                  </a:cubicBezTo>
                  <a:cubicBezTo>
                    <a:pt x="145" y="195"/>
                    <a:pt x="143" y="195"/>
                    <a:pt x="140" y="195"/>
                  </a:cubicBezTo>
                  <a:moveTo>
                    <a:pt x="140" y="0"/>
                  </a:moveTo>
                  <a:cubicBezTo>
                    <a:pt x="133" y="0"/>
                    <a:pt x="126" y="1"/>
                    <a:pt x="119" y="2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0" y="25"/>
                    <a:pt x="98" y="29"/>
                    <a:pt x="87" y="35"/>
                  </a:cubicBezTo>
                  <a:cubicBezTo>
                    <a:pt x="85" y="36"/>
                    <a:pt x="82" y="37"/>
                    <a:pt x="80" y="39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53" y="29"/>
                    <a:pt x="39" y="42"/>
                    <a:pt x="28" y="56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37" y="82"/>
                    <a:pt x="31" y="96"/>
                    <a:pt x="27" y="11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" y="122"/>
                    <a:pt x="0" y="141"/>
                    <a:pt x="3" y="159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7" y="172"/>
                    <a:pt x="32" y="186"/>
                    <a:pt x="40" y="199"/>
                  </a:cubicBezTo>
                  <a:cubicBezTo>
                    <a:pt x="21" y="210"/>
                    <a:pt x="21" y="210"/>
                    <a:pt x="21" y="210"/>
                  </a:cubicBezTo>
                  <a:cubicBezTo>
                    <a:pt x="30" y="226"/>
                    <a:pt x="43" y="239"/>
                    <a:pt x="57" y="250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83" y="241"/>
                    <a:pt x="97" y="248"/>
                    <a:pt x="112" y="252"/>
                  </a:cubicBezTo>
                  <a:cubicBezTo>
                    <a:pt x="106" y="273"/>
                    <a:pt x="106" y="273"/>
                    <a:pt x="106" y="273"/>
                  </a:cubicBezTo>
                  <a:cubicBezTo>
                    <a:pt x="117" y="276"/>
                    <a:pt x="128" y="277"/>
                    <a:pt x="140" y="277"/>
                  </a:cubicBezTo>
                  <a:cubicBezTo>
                    <a:pt x="147" y="277"/>
                    <a:pt x="153" y="277"/>
                    <a:pt x="160" y="27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70" y="252"/>
                    <a:pt x="182" y="248"/>
                    <a:pt x="193" y="243"/>
                  </a:cubicBezTo>
                  <a:cubicBezTo>
                    <a:pt x="195" y="241"/>
                    <a:pt x="198" y="240"/>
                    <a:pt x="200" y="239"/>
                  </a:cubicBezTo>
                  <a:cubicBezTo>
                    <a:pt x="211" y="258"/>
                    <a:pt x="211" y="258"/>
                    <a:pt x="211" y="258"/>
                  </a:cubicBezTo>
                  <a:cubicBezTo>
                    <a:pt x="227" y="248"/>
                    <a:pt x="240" y="236"/>
                    <a:pt x="251" y="221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43" y="196"/>
                    <a:pt x="249" y="182"/>
                    <a:pt x="253" y="167"/>
                  </a:cubicBezTo>
                  <a:cubicBezTo>
                    <a:pt x="274" y="172"/>
                    <a:pt x="274" y="172"/>
                    <a:pt x="274" y="172"/>
                  </a:cubicBezTo>
                  <a:cubicBezTo>
                    <a:pt x="279" y="155"/>
                    <a:pt x="280" y="137"/>
                    <a:pt x="277" y="118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53" y="106"/>
                    <a:pt x="247" y="92"/>
                    <a:pt x="240" y="79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49" y="52"/>
                    <a:pt x="237" y="38"/>
                    <a:pt x="222" y="27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197" y="36"/>
                    <a:pt x="183" y="29"/>
                    <a:pt x="168" y="26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63" y="2"/>
                    <a:pt x="151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1"/>
            <p:cNvSpPr>
              <a:spLocks noEditPoints="1"/>
            </p:cNvSpPr>
            <p:nvPr/>
          </p:nvSpPr>
          <p:spPr bwMode="auto">
            <a:xfrm>
              <a:off x="5797550" y="4464050"/>
              <a:ext cx="749300" cy="752475"/>
            </a:xfrm>
            <a:custGeom>
              <a:avLst/>
              <a:gdLst>
                <a:gd name="T0" fmla="*/ 145 w 289"/>
                <a:gd name="T1" fmla="*/ 204 h 289"/>
                <a:gd name="T2" fmla="*/ 126 w 289"/>
                <a:gd name="T3" fmla="*/ 201 h 289"/>
                <a:gd name="T4" fmla="*/ 89 w 289"/>
                <a:gd name="T5" fmla="*/ 126 h 289"/>
                <a:gd name="T6" fmla="*/ 145 w 289"/>
                <a:gd name="T7" fmla="*/ 85 h 289"/>
                <a:gd name="T8" fmla="*/ 163 w 289"/>
                <a:gd name="T9" fmla="*/ 88 h 289"/>
                <a:gd name="T10" fmla="*/ 201 w 289"/>
                <a:gd name="T11" fmla="*/ 163 h 289"/>
                <a:gd name="T12" fmla="*/ 145 w 289"/>
                <a:gd name="T13" fmla="*/ 204 h 289"/>
                <a:gd name="T14" fmla="*/ 134 w 289"/>
                <a:gd name="T15" fmla="*/ 0 h 289"/>
                <a:gd name="T16" fmla="*/ 80 w 289"/>
                <a:gd name="T17" fmla="*/ 15 h 289"/>
                <a:gd name="T18" fmla="*/ 90 w 289"/>
                <a:gd name="T19" fmla="*/ 35 h 289"/>
                <a:gd name="T20" fmla="*/ 52 w 289"/>
                <a:gd name="T21" fmla="*/ 65 h 289"/>
                <a:gd name="T22" fmla="*/ 35 w 289"/>
                <a:gd name="T23" fmla="*/ 49 h 289"/>
                <a:gd name="T24" fmla="*/ 7 w 289"/>
                <a:gd name="T25" fmla="*/ 99 h 289"/>
                <a:gd name="T26" fmla="*/ 29 w 289"/>
                <a:gd name="T27" fmla="*/ 106 h 289"/>
                <a:gd name="T28" fmla="*/ 23 w 289"/>
                <a:gd name="T29" fmla="*/ 153 h 289"/>
                <a:gd name="T30" fmla="*/ 0 w 289"/>
                <a:gd name="T31" fmla="*/ 155 h 289"/>
                <a:gd name="T32" fmla="*/ 15 w 289"/>
                <a:gd name="T33" fmla="*/ 209 h 289"/>
                <a:gd name="T34" fmla="*/ 35 w 289"/>
                <a:gd name="T35" fmla="*/ 199 h 289"/>
                <a:gd name="T36" fmla="*/ 65 w 289"/>
                <a:gd name="T37" fmla="*/ 237 h 289"/>
                <a:gd name="T38" fmla="*/ 49 w 289"/>
                <a:gd name="T39" fmla="*/ 254 h 289"/>
                <a:gd name="T40" fmla="*/ 99 w 289"/>
                <a:gd name="T41" fmla="*/ 282 h 289"/>
                <a:gd name="T42" fmla="*/ 106 w 289"/>
                <a:gd name="T43" fmla="*/ 260 h 289"/>
                <a:gd name="T44" fmla="*/ 145 w 289"/>
                <a:gd name="T45" fmla="*/ 267 h 289"/>
                <a:gd name="T46" fmla="*/ 153 w 289"/>
                <a:gd name="T47" fmla="*/ 266 h 289"/>
                <a:gd name="T48" fmla="*/ 155 w 289"/>
                <a:gd name="T49" fmla="*/ 289 h 289"/>
                <a:gd name="T50" fmla="*/ 209 w 289"/>
                <a:gd name="T51" fmla="*/ 274 h 289"/>
                <a:gd name="T52" fmla="*/ 199 w 289"/>
                <a:gd name="T53" fmla="*/ 254 h 289"/>
                <a:gd name="T54" fmla="*/ 237 w 289"/>
                <a:gd name="T55" fmla="*/ 225 h 289"/>
                <a:gd name="T56" fmla="*/ 254 w 289"/>
                <a:gd name="T57" fmla="*/ 240 h 289"/>
                <a:gd name="T58" fmla="*/ 282 w 289"/>
                <a:gd name="T59" fmla="*/ 191 h 289"/>
                <a:gd name="T60" fmla="*/ 260 w 289"/>
                <a:gd name="T61" fmla="*/ 183 h 289"/>
                <a:gd name="T62" fmla="*/ 266 w 289"/>
                <a:gd name="T63" fmla="*/ 136 h 289"/>
                <a:gd name="T64" fmla="*/ 289 w 289"/>
                <a:gd name="T65" fmla="*/ 134 h 289"/>
                <a:gd name="T66" fmla="*/ 274 w 289"/>
                <a:gd name="T67" fmla="*/ 80 h 289"/>
                <a:gd name="T68" fmla="*/ 254 w 289"/>
                <a:gd name="T69" fmla="*/ 90 h 289"/>
                <a:gd name="T70" fmla="*/ 225 w 289"/>
                <a:gd name="T71" fmla="*/ 52 h 289"/>
                <a:gd name="T72" fmla="*/ 240 w 289"/>
                <a:gd name="T73" fmla="*/ 35 h 289"/>
                <a:gd name="T74" fmla="*/ 192 w 289"/>
                <a:gd name="T75" fmla="*/ 7 h 289"/>
                <a:gd name="T76" fmla="*/ 190 w 289"/>
                <a:gd name="T77" fmla="*/ 10 h 289"/>
                <a:gd name="T78" fmla="*/ 183 w 289"/>
                <a:gd name="T79" fmla="*/ 29 h 289"/>
                <a:gd name="T80" fmla="*/ 145 w 289"/>
                <a:gd name="T81" fmla="*/ 22 h 289"/>
                <a:gd name="T82" fmla="*/ 136 w 289"/>
                <a:gd name="T83" fmla="*/ 23 h 289"/>
                <a:gd name="T84" fmla="*/ 134 w 289"/>
                <a:gd name="T8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89">
                  <a:moveTo>
                    <a:pt x="145" y="204"/>
                  </a:moveTo>
                  <a:cubicBezTo>
                    <a:pt x="138" y="204"/>
                    <a:pt x="132" y="203"/>
                    <a:pt x="126" y="201"/>
                  </a:cubicBezTo>
                  <a:cubicBezTo>
                    <a:pt x="95" y="190"/>
                    <a:pt x="78" y="157"/>
                    <a:pt x="89" y="126"/>
                  </a:cubicBezTo>
                  <a:cubicBezTo>
                    <a:pt x="97" y="101"/>
                    <a:pt x="120" y="85"/>
                    <a:pt x="145" y="85"/>
                  </a:cubicBezTo>
                  <a:cubicBezTo>
                    <a:pt x="151" y="85"/>
                    <a:pt x="157" y="86"/>
                    <a:pt x="163" y="88"/>
                  </a:cubicBezTo>
                  <a:cubicBezTo>
                    <a:pt x="194" y="99"/>
                    <a:pt x="211" y="132"/>
                    <a:pt x="201" y="163"/>
                  </a:cubicBezTo>
                  <a:cubicBezTo>
                    <a:pt x="192" y="188"/>
                    <a:pt x="169" y="204"/>
                    <a:pt x="145" y="204"/>
                  </a:cubicBezTo>
                  <a:moveTo>
                    <a:pt x="134" y="0"/>
                  </a:moveTo>
                  <a:cubicBezTo>
                    <a:pt x="115" y="1"/>
                    <a:pt x="97" y="6"/>
                    <a:pt x="80" y="1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76" y="42"/>
                    <a:pt x="63" y="52"/>
                    <a:pt x="52" y="65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23" y="63"/>
                    <a:pt x="13" y="80"/>
                    <a:pt x="7" y="99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4" y="122"/>
                    <a:pt x="22" y="138"/>
                    <a:pt x="23" y="15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" y="174"/>
                    <a:pt x="6" y="193"/>
                    <a:pt x="15" y="209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42" y="213"/>
                    <a:pt x="52" y="226"/>
                    <a:pt x="65" y="237"/>
                  </a:cubicBezTo>
                  <a:cubicBezTo>
                    <a:pt x="49" y="254"/>
                    <a:pt x="49" y="254"/>
                    <a:pt x="49" y="254"/>
                  </a:cubicBezTo>
                  <a:cubicBezTo>
                    <a:pt x="63" y="266"/>
                    <a:pt x="80" y="276"/>
                    <a:pt x="99" y="282"/>
                  </a:cubicBezTo>
                  <a:cubicBezTo>
                    <a:pt x="106" y="260"/>
                    <a:pt x="106" y="260"/>
                    <a:pt x="106" y="260"/>
                  </a:cubicBezTo>
                  <a:cubicBezTo>
                    <a:pt x="119" y="265"/>
                    <a:pt x="132" y="267"/>
                    <a:pt x="145" y="267"/>
                  </a:cubicBezTo>
                  <a:cubicBezTo>
                    <a:pt x="147" y="267"/>
                    <a:pt x="150" y="267"/>
                    <a:pt x="153" y="266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74" y="288"/>
                    <a:pt x="193" y="283"/>
                    <a:pt x="209" y="274"/>
                  </a:cubicBezTo>
                  <a:cubicBezTo>
                    <a:pt x="199" y="254"/>
                    <a:pt x="199" y="254"/>
                    <a:pt x="199" y="254"/>
                  </a:cubicBezTo>
                  <a:cubicBezTo>
                    <a:pt x="213" y="247"/>
                    <a:pt x="226" y="237"/>
                    <a:pt x="237" y="225"/>
                  </a:cubicBezTo>
                  <a:cubicBezTo>
                    <a:pt x="254" y="240"/>
                    <a:pt x="254" y="240"/>
                    <a:pt x="254" y="240"/>
                  </a:cubicBezTo>
                  <a:cubicBezTo>
                    <a:pt x="266" y="226"/>
                    <a:pt x="276" y="209"/>
                    <a:pt x="282" y="191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66" y="168"/>
                    <a:pt x="268" y="151"/>
                    <a:pt x="266" y="136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88" y="115"/>
                    <a:pt x="283" y="97"/>
                    <a:pt x="274" y="80"/>
                  </a:cubicBezTo>
                  <a:cubicBezTo>
                    <a:pt x="254" y="90"/>
                    <a:pt x="254" y="90"/>
                    <a:pt x="254" y="90"/>
                  </a:cubicBezTo>
                  <a:cubicBezTo>
                    <a:pt x="247" y="76"/>
                    <a:pt x="237" y="63"/>
                    <a:pt x="225" y="52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26" y="23"/>
                    <a:pt x="210" y="14"/>
                    <a:pt x="192" y="7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70" y="24"/>
                    <a:pt x="157" y="22"/>
                    <a:pt x="145" y="22"/>
                  </a:cubicBezTo>
                  <a:cubicBezTo>
                    <a:pt x="142" y="22"/>
                    <a:pt x="139" y="23"/>
                    <a:pt x="136" y="23"/>
                  </a:cubicBezTo>
                  <a:cubicBezTo>
                    <a:pt x="134" y="0"/>
                    <a:pt x="134" y="0"/>
                    <a:pt x="1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2"/>
            <p:cNvSpPr/>
            <p:nvPr/>
          </p:nvSpPr>
          <p:spPr bwMode="auto">
            <a:xfrm>
              <a:off x="6289675" y="4483100"/>
              <a:ext cx="6350" cy="79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3"/>
            <p:cNvSpPr>
              <a:spLocks noEditPoints="1"/>
            </p:cNvSpPr>
            <p:nvPr/>
          </p:nvSpPr>
          <p:spPr bwMode="auto">
            <a:xfrm>
              <a:off x="6575425" y="4532313"/>
              <a:ext cx="528637" cy="525463"/>
            </a:xfrm>
            <a:custGeom>
              <a:avLst/>
              <a:gdLst>
                <a:gd name="T0" fmla="*/ 102 w 203"/>
                <a:gd name="T1" fmla="*/ 143 h 202"/>
                <a:gd name="T2" fmla="*/ 94 w 203"/>
                <a:gd name="T3" fmla="*/ 142 h 202"/>
                <a:gd name="T4" fmla="*/ 60 w 203"/>
                <a:gd name="T5" fmla="*/ 93 h 202"/>
                <a:gd name="T6" fmla="*/ 96 w 203"/>
                <a:gd name="T7" fmla="*/ 59 h 202"/>
                <a:gd name="T8" fmla="*/ 102 w 203"/>
                <a:gd name="T9" fmla="*/ 59 h 202"/>
                <a:gd name="T10" fmla="*/ 110 w 203"/>
                <a:gd name="T11" fmla="*/ 60 h 202"/>
                <a:gd name="T12" fmla="*/ 143 w 203"/>
                <a:gd name="T13" fmla="*/ 109 h 202"/>
                <a:gd name="T14" fmla="*/ 107 w 203"/>
                <a:gd name="T15" fmla="*/ 143 h 202"/>
                <a:gd name="T16" fmla="*/ 102 w 203"/>
                <a:gd name="T17" fmla="*/ 143 h 202"/>
                <a:gd name="T18" fmla="*/ 121 w 203"/>
                <a:gd name="T19" fmla="*/ 0 h 202"/>
                <a:gd name="T20" fmla="*/ 118 w 203"/>
                <a:gd name="T21" fmla="*/ 16 h 202"/>
                <a:gd name="T22" fmla="*/ 102 w 203"/>
                <a:gd name="T23" fmla="*/ 14 h 202"/>
                <a:gd name="T24" fmla="*/ 90 w 203"/>
                <a:gd name="T25" fmla="*/ 15 h 202"/>
                <a:gd name="T26" fmla="*/ 84 w 203"/>
                <a:gd name="T27" fmla="*/ 16 h 202"/>
                <a:gd name="T28" fmla="*/ 81 w 203"/>
                <a:gd name="T29" fmla="*/ 0 h 202"/>
                <a:gd name="T30" fmla="*/ 44 w 203"/>
                <a:gd name="T31" fmla="*/ 15 h 202"/>
                <a:gd name="T32" fmla="*/ 53 w 203"/>
                <a:gd name="T33" fmla="*/ 29 h 202"/>
                <a:gd name="T34" fmla="*/ 29 w 203"/>
                <a:gd name="T35" fmla="*/ 53 h 202"/>
                <a:gd name="T36" fmla="*/ 15 w 203"/>
                <a:gd name="T37" fmla="*/ 44 h 202"/>
                <a:gd name="T38" fmla="*/ 0 w 203"/>
                <a:gd name="T39" fmla="*/ 81 h 202"/>
                <a:gd name="T40" fmla="*/ 16 w 203"/>
                <a:gd name="T41" fmla="*/ 85 h 202"/>
                <a:gd name="T42" fmla="*/ 16 w 203"/>
                <a:gd name="T43" fmla="*/ 118 h 202"/>
                <a:gd name="T44" fmla="*/ 0 w 203"/>
                <a:gd name="T45" fmla="*/ 122 h 202"/>
                <a:gd name="T46" fmla="*/ 16 w 203"/>
                <a:gd name="T47" fmla="*/ 159 h 202"/>
                <a:gd name="T48" fmla="*/ 30 w 203"/>
                <a:gd name="T49" fmla="*/ 150 h 202"/>
                <a:gd name="T50" fmla="*/ 54 w 203"/>
                <a:gd name="T51" fmla="*/ 174 h 202"/>
                <a:gd name="T52" fmla="*/ 45 w 203"/>
                <a:gd name="T53" fmla="*/ 187 h 202"/>
                <a:gd name="T54" fmla="*/ 82 w 203"/>
                <a:gd name="T55" fmla="*/ 202 h 202"/>
                <a:gd name="T56" fmla="*/ 85 w 203"/>
                <a:gd name="T57" fmla="*/ 186 h 202"/>
                <a:gd name="T58" fmla="*/ 102 w 203"/>
                <a:gd name="T59" fmla="*/ 188 h 202"/>
                <a:gd name="T60" fmla="*/ 113 w 203"/>
                <a:gd name="T61" fmla="*/ 187 h 202"/>
                <a:gd name="T62" fmla="*/ 119 w 203"/>
                <a:gd name="T63" fmla="*/ 186 h 202"/>
                <a:gd name="T64" fmla="*/ 122 w 203"/>
                <a:gd name="T65" fmla="*/ 202 h 202"/>
                <a:gd name="T66" fmla="*/ 159 w 203"/>
                <a:gd name="T67" fmla="*/ 187 h 202"/>
                <a:gd name="T68" fmla="*/ 150 w 203"/>
                <a:gd name="T69" fmla="*/ 173 h 202"/>
                <a:gd name="T70" fmla="*/ 174 w 203"/>
                <a:gd name="T71" fmla="*/ 149 h 202"/>
                <a:gd name="T72" fmla="*/ 188 w 203"/>
                <a:gd name="T73" fmla="*/ 158 h 202"/>
                <a:gd name="T74" fmla="*/ 203 w 203"/>
                <a:gd name="T75" fmla="*/ 121 h 202"/>
                <a:gd name="T76" fmla="*/ 187 w 203"/>
                <a:gd name="T77" fmla="*/ 117 h 202"/>
                <a:gd name="T78" fmla="*/ 187 w 203"/>
                <a:gd name="T79" fmla="*/ 84 h 202"/>
                <a:gd name="T80" fmla="*/ 203 w 203"/>
                <a:gd name="T81" fmla="*/ 80 h 202"/>
                <a:gd name="T82" fmla="*/ 187 w 203"/>
                <a:gd name="T83" fmla="*/ 43 h 202"/>
                <a:gd name="T84" fmla="*/ 174 w 203"/>
                <a:gd name="T85" fmla="*/ 52 h 202"/>
                <a:gd name="T86" fmla="*/ 149 w 203"/>
                <a:gd name="T87" fmla="*/ 28 h 202"/>
                <a:gd name="T88" fmla="*/ 159 w 203"/>
                <a:gd name="T89" fmla="*/ 15 h 202"/>
                <a:gd name="T90" fmla="*/ 121 w 203"/>
                <a:gd name="T9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" h="202">
                  <a:moveTo>
                    <a:pt x="102" y="143"/>
                  </a:moveTo>
                  <a:cubicBezTo>
                    <a:pt x="99" y="143"/>
                    <a:pt x="96" y="143"/>
                    <a:pt x="94" y="142"/>
                  </a:cubicBezTo>
                  <a:cubicBezTo>
                    <a:pt x="71" y="138"/>
                    <a:pt x="56" y="116"/>
                    <a:pt x="60" y="93"/>
                  </a:cubicBezTo>
                  <a:cubicBezTo>
                    <a:pt x="64" y="75"/>
                    <a:pt x="79" y="62"/>
                    <a:pt x="96" y="59"/>
                  </a:cubicBezTo>
                  <a:cubicBezTo>
                    <a:pt x="98" y="59"/>
                    <a:pt x="100" y="59"/>
                    <a:pt x="102" y="59"/>
                  </a:cubicBezTo>
                  <a:cubicBezTo>
                    <a:pt x="104" y="59"/>
                    <a:pt x="107" y="59"/>
                    <a:pt x="110" y="60"/>
                  </a:cubicBezTo>
                  <a:cubicBezTo>
                    <a:pt x="132" y="64"/>
                    <a:pt x="147" y="86"/>
                    <a:pt x="143" y="109"/>
                  </a:cubicBezTo>
                  <a:cubicBezTo>
                    <a:pt x="139" y="127"/>
                    <a:pt x="125" y="140"/>
                    <a:pt x="107" y="143"/>
                  </a:cubicBezTo>
                  <a:cubicBezTo>
                    <a:pt x="105" y="143"/>
                    <a:pt x="103" y="143"/>
                    <a:pt x="102" y="143"/>
                  </a:cubicBezTo>
                  <a:moveTo>
                    <a:pt x="121" y="0"/>
                  </a:moveTo>
                  <a:cubicBezTo>
                    <a:pt x="118" y="16"/>
                    <a:pt x="118" y="16"/>
                    <a:pt x="118" y="16"/>
                  </a:cubicBezTo>
                  <a:cubicBezTo>
                    <a:pt x="113" y="15"/>
                    <a:pt x="107" y="14"/>
                    <a:pt x="102" y="14"/>
                  </a:cubicBezTo>
                  <a:cubicBezTo>
                    <a:pt x="98" y="14"/>
                    <a:pt x="94" y="14"/>
                    <a:pt x="90" y="15"/>
                  </a:cubicBezTo>
                  <a:cubicBezTo>
                    <a:pt x="88" y="15"/>
                    <a:pt x="86" y="15"/>
                    <a:pt x="84" y="16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7" y="3"/>
                    <a:pt x="55" y="8"/>
                    <a:pt x="44" y="15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4" y="35"/>
                    <a:pt x="35" y="44"/>
                    <a:pt x="29" y="5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8" y="55"/>
                    <a:pt x="3" y="68"/>
                    <a:pt x="0" y="81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96"/>
                    <a:pt x="14" y="108"/>
                    <a:pt x="16" y="11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3" y="135"/>
                    <a:pt x="8" y="148"/>
                    <a:pt x="16" y="15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6" y="159"/>
                    <a:pt x="44" y="167"/>
                    <a:pt x="54" y="174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56" y="194"/>
                    <a:pt x="68" y="200"/>
                    <a:pt x="82" y="202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91" y="187"/>
                    <a:pt x="96" y="188"/>
                    <a:pt x="102" y="188"/>
                  </a:cubicBezTo>
                  <a:cubicBezTo>
                    <a:pt x="105" y="188"/>
                    <a:pt x="109" y="188"/>
                    <a:pt x="113" y="187"/>
                  </a:cubicBezTo>
                  <a:cubicBezTo>
                    <a:pt x="115" y="187"/>
                    <a:pt x="117" y="187"/>
                    <a:pt x="119" y="186"/>
                  </a:cubicBezTo>
                  <a:cubicBezTo>
                    <a:pt x="122" y="202"/>
                    <a:pt x="122" y="202"/>
                    <a:pt x="122" y="202"/>
                  </a:cubicBezTo>
                  <a:cubicBezTo>
                    <a:pt x="136" y="199"/>
                    <a:pt x="148" y="194"/>
                    <a:pt x="159" y="187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60" y="167"/>
                    <a:pt x="168" y="158"/>
                    <a:pt x="174" y="14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95" y="147"/>
                    <a:pt x="200" y="134"/>
                    <a:pt x="203" y="121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9" y="106"/>
                    <a:pt x="189" y="94"/>
                    <a:pt x="187" y="84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0" y="67"/>
                    <a:pt x="195" y="54"/>
                    <a:pt x="187" y="43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67" y="43"/>
                    <a:pt x="159" y="35"/>
                    <a:pt x="149" y="28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48" y="7"/>
                    <a:pt x="135" y="2"/>
                    <a:pt x="12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4"/>
            <p:cNvSpPr>
              <a:spLocks noEditPoints="1"/>
            </p:cNvSpPr>
            <p:nvPr/>
          </p:nvSpPr>
          <p:spPr bwMode="auto">
            <a:xfrm>
              <a:off x="4405313" y="3675063"/>
              <a:ext cx="544512" cy="547688"/>
            </a:xfrm>
            <a:custGeom>
              <a:avLst/>
              <a:gdLst>
                <a:gd name="T0" fmla="*/ 105 w 210"/>
                <a:gd name="T1" fmla="*/ 143 h 210"/>
                <a:gd name="T2" fmla="*/ 93 w 210"/>
                <a:gd name="T3" fmla="*/ 141 h 210"/>
                <a:gd name="T4" fmla="*/ 68 w 210"/>
                <a:gd name="T5" fmla="*/ 93 h 210"/>
                <a:gd name="T6" fmla="*/ 105 w 210"/>
                <a:gd name="T7" fmla="*/ 67 h 210"/>
                <a:gd name="T8" fmla="*/ 117 w 210"/>
                <a:gd name="T9" fmla="*/ 68 h 210"/>
                <a:gd name="T10" fmla="*/ 141 w 210"/>
                <a:gd name="T11" fmla="*/ 117 h 210"/>
                <a:gd name="T12" fmla="*/ 105 w 210"/>
                <a:gd name="T13" fmla="*/ 143 h 210"/>
                <a:gd name="T14" fmla="*/ 97 w 210"/>
                <a:gd name="T15" fmla="*/ 0 h 210"/>
                <a:gd name="T16" fmla="*/ 58 w 210"/>
                <a:gd name="T17" fmla="*/ 11 h 210"/>
                <a:gd name="T18" fmla="*/ 65 w 210"/>
                <a:gd name="T19" fmla="*/ 26 h 210"/>
                <a:gd name="T20" fmla="*/ 38 w 210"/>
                <a:gd name="T21" fmla="*/ 47 h 210"/>
                <a:gd name="T22" fmla="*/ 25 w 210"/>
                <a:gd name="T23" fmla="*/ 36 h 210"/>
                <a:gd name="T24" fmla="*/ 5 w 210"/>
                <a:gd name="T25" fmla="*/ 72 h 210"/>
                <a:gd name="T26" fmla="*/ 21 w 210"/>
                <a:gd name="T27" fmla="*/ 77 h 210"/>
                <a:gd name="T28" fmla="*/ 17 w 210"/>
                <a:gd name="T29" fmla="*/ 111 h 210"/>
                <a:gd name="T30" fmla="*/ 0 w 210"/>
                <a:gd name="T31" fmla="*/ 112 h 210"/>
                <a:gd name="T32" fmla="*/ 11 w 210"/>
                <a:gd name="T33" fmla="*/ 152 h 210"/>
                <a:gd name="T34" fmla="*/ 26 w 210"/>
                <a:gd name="T35" fmla="*/ 144 h 210"/>
                <a:gd name="T36" fmla="*/ 47 w 210"/>
                <a:gd name="T37" fmla="*/ 172 h 210"/>
                <a:gd name="T38" fmla="*/ 36 w 210"/>
                <a:gd name="T39" fmla="*/ 184 h 210"/>
                <a:gd name="T40" fmla="*/ 71 w 210"/>
                <a:gd name="T41" fmla="*/ 205 h 210"/>
                <a:gd name="T42" fmla="*/ 77 w 210"/>
                <a:gd name="T43" fmla="*/ 189 h 210"/>
                <a:gd name="T44" fmla="*/ 105 w 210"/>
                <a:gd name="T45" fmla="*/ 193 h 210"/>
                <a:gd name="T46" fmla="*/ 111 w 210"/>
                <a:gd name="T47" fmla="*/ 193 h 210"/>
                <a:gd name="T48" fmla="*/ 112 w 210"/>
                <a:gd name="T49" fmla="*/ 210 h 210"/>
                <a:gd name="T50" fmla="*/ 152 w 210"/>
                <a:gd name="T51" fmla="*/ 199 h 210"/>
                <a:gd name="T52" fmla="*/ 144 w 210"/>
                <a:gd name="T53" fmla="*/ 184 h 210"/>
                <a:gd name="T54" fmla="*/ 171 w 210"/>
                <a:gd name="T55" fmla="*/ 163 h 210"/>
                <a:gd name="T56" fmla="*/ 184 w 210"/>
                <a:gd name="T57" fmla="*/ 174 h 210"/>
                <a:gd name="T58" fmla="*/ 204 w 210"/>
                <a:gd name="T59" fmla="*/ 138 h 210"/>
                <a:gd name="T60" fmla="*/ 189 w 210"/>
                <a:gd name="T61" fmla="*/ 133 h 210"/>
                <a:gd name="T62" fmla="*/ 193 w 210"/>
                <a:gd name="T63" fmla="*/ 99 h 210"/>
                <a:gd name="T64" fmla="*/ 210 w 210"/>
                <a:gd name="T65" fmla="*/ 98 h 210"/>
                <a:gd name="T66" fmla="*/ 199 w 210"/>
                <a:gd name="T67" fmla="*/ 58 h 210"/>
                <a:gd name="T68" fmla="*/ 184 w 210"/>
                <a:gd name="T69" fmla="*/ 65 h 210"/>
                <a:gd name="T70" fmla="*/ 163 w 210"/>
                <a:gd name="T71" fmla="*/ 38 h 210"/>
                <a:gd name="T72" fmla="*/ 174 w 210"/>
                <a:gd name="T73" fmla="*/ 26 h 210"/>
                <a:gd name="T74" fmla="*/ 138 w 210"/>
                <a:gd name="T75" fmla="*/ 5 h 210"/>
                <a:gd name="T76" fmla="*/ 133 w 210"/>
                <a:gd name="T77" fmla="*/ 21 h 210"/>
                <a:gd name="T78" fmla="*/ 105 w 210"/>
                <a:gd name="T79" fmla="*/ 17 h 210"/>
                <a:gd name="T80" fmla="*/ 98 w 210"/>
                <a:gd name="T81" fmla="*/ 17 h 210"/>
                <a:gd name="T82" fmla="*/ 97 w 210"/>
                <a:gd name="T8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210">
                  <a:moveTo>
                    <a:pt x="105" y="143"/>
                  </a:moveTo>
                  <a:cubicBezTo>
                    <a:pt x="101" y="143"/>
                    <a:pt x="97" y="143"/>
                    <a:pt x="93" y="141"/>
                  </a:cubicBezTo>
                  <a:cubicBezTo>
                    <a:pt x="72" y="135"/>
                    <a:pt x="62" y="113"/>
                    <a:pt x="68" y="93"/>
                  </a:cubicBezTo>
                  <a:cubicBezTo>
                    <a:pt x="74" y="77"/>
                    <a:pt x="89" y="66"/>
                    <a:pt x="105" y="67"/>
                  </a:cubicBezTo>
                  <a:cubicBezTo>
                    <a:pt x="109" y="67"/>
                    <a:pt x="113" y="67"/>
                    <a:pt x="117" y="68"/>
                  </a:cubicBezTo>
                  <a:cubicBezTo>
                    <a:pt x="137" y="75"/>
                    <a:pt x="148" y="97"/>
                    <a:pt x="141" y="117"/>
                  </a:cubicBezTo>
                  <a:cubicBezTo>
                    <a:pt x="136" y="133"/>
                    <a:pt x="121" y="143"/>
                    <a:pt x="105" y="143"/>
                  </a:cubicBezTo>
                  <a:moveTo>
                    <a:pt x="97" y="0"/>
                  </a:moveTo>
                  <a:cubicBezTo>
                    <a:pt x="83" y="1"/>
                    <a:pt x="70" y="5"/>
                    <a:pt x="58" y="11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55" y="31"/>
                    <a:pt x="46" y="38"/>
                    <a:pt x="38" y="4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17" y="46"/>
                    <a:pt x="10" y="58"/>
                    <a:pt x="5" y="72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17" y="88"/>
                    <a:pt x="16" y="100"/>
                    <a:pt x="17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26"/>
                    <a:pt x="5" y="140"/>
                    <a:pt x="11" y="152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1" y="155"/>
                    <a:pt x="38" y="164"/>
                    <a:pt x="47" y="172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46" y="193"/>
                    <a:pt x="58" y="200"/>
                    <a:pt x="71" y="205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86" y="192"/>
                    <a:pt x="95" y="193"/>
                    <a:pt x="105" y="193"/>
                  </a:cubicBezTo>
                  <a:cubicBezTo>
                    <a:pt x="107" y="193"/>
                    <a:pt x="109" y="193"/>
                    <a:pt x="111" y="193"/>
                  </a:cubicBezTo>
                  <a:cubicBezTo>
                    <a:pt x="112" y="210"/>
                    <a:pt x="112" y="210"/>
                    <a:pt x="112" y="210"/>
                  </a:cubicBezTo>
                  <a:cubicBezTo>
                    <a:pt x="126" y="209"/>
                    <a:pt x="139" y="205"/>
                    <a:pt x="152" y="199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54" y="179"/>
                    <a:pt x="164" y="172"/>
                    <a:pt x="171" y="163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93" y="164"/>
                    <a:pt x="200" y="152"/>
                    <a:pt x="204" y="138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2" y="122"/>
                    <a:pt x="194" y="110"/>
                    <a:pt x="193" y="99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09" y="84"/>
                    <a:pt x="205" y="70"/>
                    <a:pt x="199" y="58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79" y="55"/>
                    <a:pt x="171" y="46"/>
                    <a:pt x="163" y="3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63" y="17"/>
                    <a:pt x="151" y="10"/>
                    <a:pt x="138" y="5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23" y="18"/>
                    <a:pt x="114" y="17"/>
                    <a:pt x="105" y="17"/>
                  </a:cubicBezTo>
                  <a:cubicBezTo>
                    <a:pt x="103" y="17"/>
                    <a:pt x="101" y="17"/>
                    <a:pt x="98" y="17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85"/>
            <p:cNvSpPr>
              <a:spLocks noEditPoints="1"/>
            </p:cNvSpPr>
            <p:nvPr/>
          </p:nvSpPr>
          <p:spPr bwMode="auto">
            <a:xfrm>
              <a:off x="5676900" y="3133725"/>
              <a:ext cx="627062" cy="628650"/>
            </a:xfrm>
            <a:custGeom>
              <a:avLst/>
              <a:gdLst>
                <a:gd name="T0" fmla="*/ 121 w 241"/>
                <a:gd name="T1" fmla="*/ 170 h 241"/>
                <a:gd name="T2" fmla="*/ 109 w 241"/>
                <a:gd name="T3" fmla="*/ 168 h 241"/>
                <a:gd name="T4" fmla="*/ 73 w 241"/>
                <a:gd name="T5" fmla="*/ 108 h 241"/>
                <a:gd name="T6" fmla="*/ 117 w 241"/>
                <a:gd name="T7" fmla="*/ 71 h 241"/>
                <a:gd name="T8" fmla="*/ 121 w 241"/>
                <a:gd name="T9" fmla="*/ 71 h 241"/>
                <a:gd name="T10" fmla="*/ 132 w 241"/>
                <a:gd name="T11" fmla="*/ 72 h 241"/>
                <a:gd name="T12" fmla="*/ 169 w 241"/>
                <a:gd name="T13" fmla="*/ 132 h 241"/>
                <a:gd name="T14" fmla="*/ 125 w 241"/>
                <a:gd name="T15" fmla="*/ 170 h 241"/>
                <a:gd name="T16" fmla="*/ 121 w 241"/>
                <a:gd name="T17" fmla="*/ 170 h 241"/>
                <a:gd name="T18" fmla="*/ 102 w 241"/>
                <a:gd name="T19" fmla="*/ 0 h 241"/>
                <a:gd name="T20" fmla="*/ 57 w 241"/>
                <a:gd name="T21" fmla="*/ 16 h 241"/>
                <a:gd name="T22" fmla="*/ 67 w 241"/>
                <a:gd name="T23" fmla="*/ 33 h 241"/>
                <a:gd name="T24" fmla="*/ 38 w 241"/>
                <a:gd name="T25" fmla="*/ 60 h 241"/>
                <a:gd name="T26" fmla="*/ 22 w 241"/>
                <a:gd name="T27" fmla="*/ 48 h 241"/>
                <a:gd name="T28" fmla="*/ 2 w 241"/>
                <a:gd name="T29" fmla="*/ 91 h 241"/>
                <a:gd name="T30" fmla="*/ 21 w 241"/>
                <a:gd name="T31" fmla="*/ 96 h 241"/>
                <a:gd name="T32" fmla="*/ 19 w 241"/>
                <a:gd name="T33" fmla="*/ 136 h 241"/>
                <a:gd name="T34" fmla="*/ 0 w 241"/>
                <a:gd name="T35" fmla="*/ 139 h 241"/>
                <a:gd name="T36" fmla="*/ 17 w 241"/>
                <a:gd name="T37" fmla="*/ 184 h 241"/>
                <a:gd name="T38" fmla="*/ 33 w 241"/>
                <a:gd name="T39" fmla="*/ 173 h 241"/>
                <a:gd name="T40" fmla="*/ 60 w 241"/>
                <a:gd name="T41" fmla="*/ 203 h 241"/>
                <a:gd name="T42" fmla="*/ 49 w 241"/>
                <a:gd name="T43" fmla="*/ 219 h 241"/>
                <a:gd name="T44" fmla="*/ 92 w 241"/>
                <a:gd name="T45" fmla="*/ 239 h 241"/>
                <a:gd name="T46" fmla="*/ 96 w 241"/>
                <a:gd name="T47" fmla="*/ 220 h 241"/>
                <a:gd name="T48" fmla="*/ 121 w 241"/>
                <a:gd name="T49" fmla="*/ 223 h 241"/>
                <a:gd name="T50" fmla="*/ 129 w 241"/>
                <a:gd name="T51" fmla="*/ 222 h 241"/>
                <a:gd name="T52" fmla="*/ 136 w 241"/>
                <a:gd name="T53" fmla="*/ 221 h 241"/>
                <a:gd name="T54" fmla="*/ 139 w 241"/>
                <a:gd name="T55" fmla="*/ 241 h 241"/>
                <a:gd name="T56" fmla="*/ 184 w 241"/>
                <a:gd name="T57" fmla="*/ 224 h 241"/>
                <a:gd name="T58" fmla="*/ 174 w 241"/>
                <a:gd name="T59" fmla="*/ 208 h 241"/>
                <a:gd name="T60" fmla="*/ 203 w 241"/>
                <a:gd name="T61" fmla="*/ 181 h 241"/>
                <a:gd name="T62" fmla="*/ 219 w 241"/>
                <a:gd name="T63" fmla="*/ 192 h 241"/>
                <a:gd name="T64" fmla="*/ 239 w 241"/>
                <a:gd name="T65" fmla="*/ 149 h 241"/>
                <a:gd name="T66" fmla="*/ 220 w 241"/>
                <a:gd name="T67" fmla="*/ 144 h 241"/>
                <a:gd name="T68" fmla="*/ 222 w 241"/>
                <a:gd name="T69" fmla="*/ 104 h 241"/>
                <a:gd name="T70" fmla="*/ 241 w 241"/>
                <a:gd name="T71" fmla="*/ 102 h 241"/>
                <a:gd name="T72" fmla="*/ 225 w 241"/>
                <a:gd name="T73" fmla="*/ 57 h 241"/>
                <a:gd name="T74" fmla="*/ 208 w 241"/>
                <a:gd name="T75" fmla="*/ 67 h 241"/>
                <a:gd name="T76" fmla="*/ 181 w 241"/>
                <a:gd name="T77" fmla="*/ 37 h 241"/>
                <a:gd name="T78" fmla="*/ 193 w 241"/>
                <a:gd name="T79" fmla="*/ 22 h 241"/>
                <a:gd name="T80" fmla="*/ 150 w 241"/>
                <a:gd name="T81" fmla="*/ 2 h 241"/>
                <a:gd name="T82" fmla="*/ 145 w 241"/>
                <a:gd name="T83" fmla="*/ 21 h 241"/>
                <a:gd name="T84" fmla="*/ 121 w 241"/>
                <a:gd name="T85" fmla="*/ 18 h 241"/>
                <a:gd name="T86" fmla="*/ 112 w 241"/>
                <a:gd name="T87" fmla="*/ 18 h 241"/>
                <a:gd name="T88" fmla="*/ 105 w 241"/>
                <a:gd name="T89" fmla="*/ 19 h 241"/>
                <a:gd name="T90" fmla="*/ 102 w 241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1" h="241">
                  <a:moveTo>
                    <a:pt x="121" y="170"/>
                  </a:moveTo>
                  <a:cubicBezTo>
                    <a:pt x="117" y="170"/>
                    <a:pt x="113" y="169"/>
                    <a:pt x="109" y="168"/>
                  </a:cubicBezTo>
                  <a:cubicBezTo>
                    <a:pt x="82" y="162"/>
                    <a:pt x="66" y="135"/>
                    <a:pt x="73" y="108"/>
                  </a:cubicBezTo>
                  <a:cubicBezTo>
                    <a:pt x="78" y="87"/>
                    <a:pt x="96" y="73"/>
                    <a:pt x="117" y="71"/>
                  </a:cubicBezTo>
                  <a:cubicBezTo>
                    <a:pt x="118" y="71"/>
                    <a:pt x="119" y="71"/>
                    <a:pt x="121" y="71"/>
                  </a:cubicBezTo>
                  <a:cubicBezTo>
                    <a:pt x="125" y="71"/>
                    <a:pt x="128" y="71"/>
                    <a:pt x="132" y="72"/>
                  </a:cubicBezTo>
                  <a:cubicBezTo>
                    <a:pt x="159" y="79"/>
                    <a:pt x="175" y="105"/>
                    <a:pt x="169" y="132"/>
                  </a:cubicBezTo>
                  <a:cubicBezTo>
                    <a:pt x="164" y="153"/>
                    <a:pt x="146" y="168"/>
                    <a:pt x="125" y="170"/>
                  </a:cubicBezTo>
                  <a:cubicBezTo>
                    <a:pt x="123" y="170"/>
                    <a:pt x="122" y="170"/>
                    <a:pt x="121" y="170"/>
                  </a:cubicBezTo>
                  <a:moveTo>
                    <a:pt x="102" y="0"/>
                  </a:moveTo>
                  <a:cubicBezTo>
                    <a:pt x="86" y="2"/>
                    <a:pt x="71" y="8"/>
                    <a:pt x="57" y="16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56" y="40"/>
                    <a:pt x="46" y="49"/>
                    <a:pt x="38" y="6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3" y="61"/>
                    <a:pt x="6" y="75"/>
                    <a:pt x="2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18" y="110"/>
                    <a:pt x="17" y="123"/>
                    <a:pt x="19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55"/>
                    <a:pt x="8" y="170"/>
                    <a:pt x="17" y="18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40" y="185"/>
                    <a:pt x="49" y="195"/>
                    <a:pt x="60" y="203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1" y="228"/>
                    <a:pt x="76" y="235"/>
                    <a:pt x="92" y="239"/>
                  </a:cubicBezTo>
                  <a:cubicBezTo>
                    <a:pt x="96" y="220"/>
                    <a:pt x="96" y="220"/>
                    <a:pt x="96" y="220"/>
                  </a:cubicBezTo>
                  <a:cubicBezTo>
                    <a:pt x="105" y="222"/>
                    <a:pt x="113" y="223"/>
                    <a:pt x="121" y="223"/>
                  </a:cubicBezTo>
                  <a:cubicBezTo>
                    <a:pt x="124" y="223"/>
                    <a:pt x="126" y="223"/>
                    <a:pt x="129" y="222"/>
                  </a:cubicBezTo>
                  <a:cubicBezTo>
                    <a:pt x="132" y="222"/>
                    <a:pt x="134" y="222"/>
                    <a:pt x="136" y="22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55" y="238"/>
                    <a:pt x="170" y="233"/>
                    <a:pt x="184" y="224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85" y="201"/>
                    <a:pt x="195" y="192"/>
                    <a:pt x="203" y="181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28" y="180"/>
                    <a:pt x="235" y="165"/>
                    <a:pt x="239" y="149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24" y="131"/>
                    <a:pt x="224" y="117"/>
                    <a:pt x="222" y="104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39" y="86"/>
                    <a:pt x="233" y="70"/>
                    <a:pt x="225" y="5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1" y="56"/>
                    <a:pt x="192" y="46"/>
                    <a:pt x="181" y="37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80" y="13"/>
                    <a:pt x="166" y="6"/>
                    <a:pt x="150" y="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37" y="19"/>
                    <a:pt x="129" y="18"/>
                    <a:pt x="121" y="18"/>
                  </a:cubicBezTo>
                  <a:cubicBezTo>
                    <a:pt x="118" y="18"/>
                    <a:pt x="115" y="18"/>
                    <a:pt x="112" y="18"/>
                  </a:cubicBezTo>
                  <a:cubicBezTo>
                    <a:pt x="110" y="18"/>
                    <a:pt x="107" y="19"/>
                    <a:pt x="105" y="19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6"/>
            <p:cNvSpPr>
              <a:spLocks noEditPoints="1"/>
            </p:cNvSpPr>
            <p:nvPr/>
          </p:nvSpPr>
          <p:spPr bwMode="auto">
            <a:xfrm>
              <a:off x="5521325" y="2965450"/>
              <a:ext cx="261937" cy="261938"/>
            </a:xfrm>
            <a:custGeom>
              <a:avLst/>
              <a:gdLst>
                <a:gd name="T0" fmla="*/ 50 w 101"/>
                <a:gd name="T1" fmla="*/ 71 h 101"/>
                <a:gd name="T2" fmla="*/ 44 w 101"/>
                <a:gd name="T3" fmla="*/ 70 h 101"/>
                <a:gd name="T4" fmla="*/ 31 w 101"/>
                <a:gd name="T5" fmla="*/ 44 h 101"/>
                <a:gd name="T6" fmla="*/ 50 w 101"/>
                <a:gd name="T7" fmla="*/ 30 h 101"/>
                <a:gd name="T8" fmla="*/ 57 w 101"/>
                <a:gd name="T9" fmla="*/ 31 h 101"/>
                <a:gd name="T10" fmla="*/ 70 w 101"/>
                <a:gd name="T11" fmla="*/ 57 h 101"/>
                <a:gd name="T12" fmla="*/ 50 w 101"/>
                <a:gd name="T13" fmla="*/ 71 h 101"/>
                <a:gd name="T14" fmla="*/ 47 w 101"/>
                <a:gd name="T15" fmla="*/ 0 h 101"/>
                <a:gd name="T16" fmla="*/ 28 w 101"/>
                <a:gd name="T17" fmla="*/ 6 h 101"/>
                <a:gd name="T18" fmla="*/ 31 w 101"/>
                <a:gd name="T19" fmla="*/ 13 h 101"/>
                <a:gd name="T20" fmla="*/ 18 w 101"/>
                <a:gd name="T21" fmla="*/ 23 h 101"/>
                <a:gd name="T22" fmla="*/ 12 w 101"/>
                <a:gd name="T23" fmla="*/ 18 h 101"/>
                <a:gd name="T24" fmla="*/ 2 w 101"/>
                <a:gd name="T25" fmla="*/ 35 h 101"/>
                <a:gd name="T26" fmla="*/ 10 w 101"/>
                <a:gd name="T27" fmla="*/ 37 h 101"/>
                <a:gd name="T28" fmla="*/ 8 w 101"/>
                <a:gd name="T29" fmla="*/ 54 h 101"/>
                <a:gd name="T30" fmla="*/ 0 w 101"/>
                <a:gd name="T31" fmla="*/ 54 h 101"/>
                <a:gd name="T32" fmla="*/ 5 w 101"/>
                <a:gd name="T33" fmla="*/ 73 h 101"/>
                <a:gd name="T34" fmla="*/ 12 w 101"/>
                <a:gd name="T35" fmla="*/ 70 h 101"/>
                <a:gd name="T36" fmla="*/ 23 w 101"/>
                <a:gd name="T37" fmla="*/ 83 h 101"/>
                <a:gd name="T38" fmla="*/ 17 w 101"/>
                <a:gd name="T39" fmla="*/ 89 h 101"/>
                <a:gd name="T40" fmla="*/ 34 w 101"/>
                <a:gd name="T41" fmla="*/ 99 h 101"/>
                <a:gd name="T42" fmla="*/ 37 w 101"/>
                <a:gd name="T43" fmla="*/ 91 h 101"/>
                <a:gd name="T44" fmla="*/ 50 w 101"/>
                <a:gd name="T45" fmla="*/ 93 h 101"/>
                <a:gd name="T46" fmla="*/ 53 w 101"/>
                <a:gd name="T47" fmla="*/ 93 h 101"/>
                <a:gd name="T48" fmla="*/ 54 w 101"/>
                <a:gd name="T49" fmla="*/ 101 h 101"/>
                <a:gd name="T50" fmla="*/ 73 w 101"/>
                <a:gd name="T51" fmla="*/ 96 h 101"/>
                <a:gd name="T52" fmla="*/ 69 w 101"/>
                <a:gd name="T53" fmla="*/ 89 h 101"/>
                <a:gd name="T54" fmla="*/ 83 w 101"/>
                <a:gd name="T55" fmla="*/ 79 h 101"/>
                <a:gd name="T56" fmla="*/ 89 w 101"/>
                <a:gd name="T57" fmla="*/ 84 h 101"/>
                <a:gd name="T58" fmla="*/ 98 w 101"/>
                <a:gd name="T59" fmla="*/ 67 h 101"/>
                <a:gd name="T60" fmla="*/ 91 w 101"/>
                <a:gd name="T61" fmla="*/ 64 h 101"/>
                <a:gd name="T62" fmla="*/ 93 w 101"/>
                <a:gd name="T63" fmla="*/ 48 h 101"/>
                <a:gd name="T64" fmla="*/ 101 w 101"/>
                <a:gd name="T65" fmla="*/ 47 h 101"/>
                <a:gd name="T66" fmla="*/ 96 w 101"/>
                <a:gd name="T67" fmla="*/ 28 h 101"/>
                <a:gd name="T68" fmla="*/ 88 w 101"/>
                <a:gd name="T69" fmla="*/ 32 h 101"/>
                <a:gd name="T70" fmla="*/ 78 w 101"/>
                <a:gd name="T71" fmla="*/ 19 h 101"/>
                <a:gd name="T72" fmla="*/ 84 w 101"/>
                <a:gd name="T73" fmla="*/ 13 h 101"/>
                <a:gd name="T74" fmla="*/ 66 w 101"/>
                <a:gd name="T75" fmla="*/ 3 h 101"/>
                <a:gd name="T76" fmla="*/ 64 w 101"/>
                <a:gd name="T77" fmla="*/ 10 h 101"/>
                <a:gd name="T78" fmla="*/ 50 w 101"/>
                <a:gd name="T79" fmla="*/ 8 h 101"/>
                <a:gd name="T80" fmla="*/ 47 w 101"/>
                <a:gd name="T81" fmla="*/ 8 h 101"/>
                <a:gd name="T82" fmla="*/ 47 w 101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01">
                  <a:moveTo>
                    <a:pt x="50" y="71"/>
                  </a:moveTo>
                  <a:cubicBezTo>
                    <a:pt x="48" y="71"/>
                    <a:pt x="46" y="71"/>
                    <a:pt x="44" y="70"/>
                  </a:cubicBezTo>
                  <a:cubicBezTo>
                    <a:pt x="33" y="67"/>
                    <a:pt x="27" y="55"/>
                    <a:pt x="31" y="44"/>
                  </a:cubicBezTo>
                  <a:cubicBezTo>
                    <a:pt x="34" y="36"/>
                    <a:pt x="42" y="30"/>
                    <a:pt x="50" y="30"/>
                  </a:cubicBezTo>
                  <a:cubicBezTo>
                    <a:pt x="53" y="30"/>
                    <a:pt x="55" y="31"/>
                    <a:pt x="57" y="31"/>
                  </a:cubicBezTo>
                  <a:cubicBezTo>
                    <a:pt x="68" y="35"/>
                    <a:pt x="74" y="47"/>
                    <a:pt x="70" y="57"/>
                  </a:cubicBezTo>
                  <a:cubicBezTo>
                    <a:pt x="67" y="66"/>
                    <a:pt x="59" y="71"/>
                    <a:pt x="50" y="71"/>
                  </a:cubicBezTo>
                  <a:moveTo>
                    <a:pt x="47" y="0"/>
                  </a:moveTo>
                  <a:cubicBezTo>
                    <a:pt x="40" y="1"/>
                    <a:pt x="34" y="3"/>
                    <a:pt x="28" y="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5"/>
                    <a:pt x="22" y="19"/>
                    <a:pt x="18" y="2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2"/>
                    <a:pt x="5" y="28"/>
                    <a:pt x="2" y="35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43"/>
                    <a:pt x="8" y="48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2" y="67"/>
                    <a:pt x="5" y="73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5" y="75"/>
                    <a:pt x="18" y="79"/>
                    <a:pt x="23" y="83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22" y="93"/>
                    <a:pt x="28" y="97"/>
                    <a:pt x="34" y="99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1" y="93"/>
                    <a:pt x="46" y="93"/>
                    <a:pt x="50" y="93"/>
                  </a:cubicBezTo>
                  <a:cubicBezTo>
                    <a:pt x="51" y="93"/>
                    <a:pt x="52" y="93"/>
                    <a:pt x="53" y="93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1" y="101"/>
                    <a:pt x="67" y="99"/>
                    <a:pt x="73" y="96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74" y="86"/>
                    <a:pt x="79" y="83"/>
                    <a:pt x="83" y="79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3" y="79"/>
                    <a:pt x="96" y="73"/>
                    <a:pt x="98" y="67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3" y="59"/>
                    <a:pt x="93" y="53"/>
                    <a:pt x="93" y="4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41"/>
                    <a:pt x="99" y="34"/>
                    <a:pt x="96" y="2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27"/>
                    <a:pt x="83" y="22"/>
                    <a:pt x="78" y="1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79" y="8"/>
                    <a:pt x="73" y="5"/>
                    <a:pt x="66" y="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9" y="9"/>
                    <a:pt x="55" y="8"/>
                    <a:pt x="50" y="8"/>
                  </a:cubicBezTo>
                  <a:cubicBezTo>
                    <a:pt x="49" y="8"/>
                    <a:pt x="48" y="8"/>
                    <a:pt x="47" y="8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87"/>
            <p:cNvSpPr>
              <a:spLocks noEditPoints="1"/>
            </p:cNvSpPr>
            <p:nvPr/>
          </p:nvSpPr>
          <p:spPr bwMode="auto">
            <a:xfrm>
              <a:off x="4822825" y="3125788"/>
              <a:ext cx="820737" cy="825500"/>
            </a:xfrm>
            <a:custGeom>
              <a:avLst/>
              <a:gdLst>
                <a:gd name="T0" fmla="*/ 158 w 316"/>
                <a:gd name="T1" fmla="*/ 259 h 317"/>
                <a:gd name="T2" fmla="*/ 57 w 316"/>
                <a:gd name="T3" fmla="*/ 160 h 317"/>
                <a:gd name="T4" fmla="*/ 156 w 316"/>
                <a:gd name="T5" fmla="*/ 58 h 317"/>
                <a:gd name="T6" fmla="*/ 156 w 316"/>
                <a:gd name="T7" fmla="*/ 58 h 317"/>
                <a:gd name="T8" fmla="*/ 158 w 316"/>
                <a:gd name="T9" fmla="*/ 58 h 317"/>
                <a:gd name="T10" fmla="*/ 258 w 316"/>
                <a:gd name="T11" fmla="*/ 157 h 317"/>
                <a:gd name="T12" fmla="*/ 159 w 316"/>
                <a:gd name="T13" fmla="*/ 259 h 317"/>
                <a:gd name="T14" fmla="*/ 159 w 316"/>
                <a:gd name="T15" fmla="*/ 259 h 317"/>
                <a:gd name="T16" fmla="*/ 158 w 316"/>
                <a:gd name="T17" fmla="*/ 259 h 317"/>
                <a:gd name="T18" fmla="*/ 181 w 316"/>
                <a:gd name="T19" fmla="*/ 0 h 317"/>
                <a:gd name="T20" fmla="*/ 156 w 316"/>
                <a:gd name="T21" fmla="*/ 1 h 317"/>
                <a:gd name="T22" fmla="*/ 131 w 316"/>
                <a:gd name="T23" fmla="*/ 1 h 317"/>
                <a:gd name="T24" fmla="*/ 131 w 316"/>
                <a:gd name="T25" fmla="*/ 25 h 317"/>
                <a:gd name="T26" fmla="*/ 79 w 316"/>
                <a:gd name="T27" fmla="*/ 47 h 317"/>
                <a:gd name="T28" fmla="*/ 62 w 316"/>
                <a:gd name="T29" fmla="*/ 31 h 317"/>
                <a:gd name="T30" fmla="*/ 27 w 316"/>
                <a:gd name="T31" fmla="*/ 66 h 317"/>
                <a:gd name="T32" fmla="*/ 44 w 316"/>
                <a:gd name="T33" fmla="*/ 83 h 317"/>
                <a:gd name="T34" fmla="*/ 23 w 316"/>
                <a:gd name="T35" fmla="*/ 135 h 317"/>
                <a:gd name="T36" fmla="*/ 0 w 316"/>
                <a:gd name="T37" fmla="*/ 136 h 317"/>
                <a:gd name="T38" fmla="*/ 0 w 316"/>
                <a:gd name="T39" fmla="*/ 186 h 317"/>
                <a:gd name="T40" fmla="*/ 24 w 316"/>
                <a:gd name="T41" fmla="*/ 185 h 317"/>
                <a:gd name="T42" fmla="*/ 46 w 316"/>
                <a:gd name="T43" fmla="*/ 237 h 317"/>
                <a:gd name="T44" fmla="*/ 30 w 316"/>
                <a:gd name="T45" fmla="*/ 254 h 317"/>
                <a:gd name="T46" fmla="*/ 65 w 316"/>
                <a:gd name="T47" fmla="*/ 289 h 317"/>
                <a:gd name="T48" fmla="*/ 82 w 316"/>
                <a:gd name="T49" fmla="*/ 272 h 317"/>
                <a:gd name="T50" fmla="*/ 135 w 316"/>
                <a:gd name="T51" fmla="*/ 293 h 317"/>
                <a:gd name="T52" fmla="*/ 135 w 316"/>
                <a:gd name="T53" fmla="*/ 317 h 317"/>
                <a:gd name="T54" fmla="*/ 160 w 316"/>
                <a:gd name="T55" fmla="*/ 316 h 317"/>
                <a:gd name="T56" fmla="*/ 185 w 316"/>
                <a:gd name="T57" fmla="*/ 316 h 317"/>
                <a:gd name="T58" fmla="*/ 184 w 316"/>
                <a:gd name="T59" fmla="*/ 292 h 317"/>
                <a:gd name="T60" fmla="*/ 236 w 316"/>
                <a:gd name="T61" fmla="*/ 270 h 317"/>
                <a:gd name="T62" fmla="*/ 253 w 316"/>
                <a:gd name="T63" fmla="*/ 287 h 317"/>
                <a:gd name="T64" fmla="*/ 288 w 316"/>
                <a:gd name="T65" fmla="*/ 251 h 317"/>
                <a:gd name="T66" fmla="*/ 271 w 316"/>
                <a:gd name="T67" fmla="*/ 234 h 317"/>
                <a:gd name="T68" fmla="*/ 292 w 316"/>
                <a:gd name="T69" fmla="*/ 182 h 317"/>
                <a:gd name="T70" fmla="*/ 316 w 316"/>
                <a:gd name="T71" fmla="*/ 181 h 317"/>
                <a:gd name="T72" fmla="*/ 315 w 316"/>
                <a:gd name="T73" fmla="*/ 132 h 317"/>
                <a:gd name="T74" fmla="*/ 292 w 316"/>
                <a:gd name="T75" fmla="*/ 132 h 317"/>
                <a:gd name="T76" fmla="*/ 269 w 316"/>
                <a:gd name="T77" fmla="*/ 80 h 317"/>
                <a:gd name="T78" fmla="*/ 286 w 316"/>
                <a:gd name="T79" fmla="*/ 63 h 317"/>
                <a:gd name="T80" fmla="*/ 250 w 316"/>
                <a:gd name="T81" fmla="*/ 28 h 317"/>
                <a:gd name="T82" fmla="*/ 234 w 316"/>
                <a:gd name="T83" fmla="*/ 45 h 317"/>
                <a:gd name="T84" fmla="*/ 181 w 316"/>
                <a:gd name="T85" fmla="*/ 24 h 317"/>
                <a:gd name="T86" fmla="*/ 181 w 316"/>
                <a:gd name="T8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6" h="317">
                  <a:moveTo>
                    <a:pt x="158" y="259"/>
                  </a:moveTo>
                  <a:cubicBezTo>
                    <a:pt x="103" y="259"/>
                    <a:pt x="58" y="215"/>
                    <a:pt x="57" y="160"/>
                  </a:cubicBezTo>
                  <a:cubicBezTo>
                    <a:pt x="56" y="104"/>
                    <a:pt x="101" y="59"/>
                    <a:pt x="156" y="5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213" y="58"/>
                    <a:pt x="258" y="102"/>
                    <a:pt x="258" y="157"/>
                  </a:cubicBezTo>
                  <a:cubicBezTo>
                    <a:pt x="259" y="213"/>
                    <a:pt x="215" y="259"/>
                    <a:pt x="159" y="259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59" y="259"/>
                    <a:pt x="158" y="259"/>
                    <a:pt x="158" y="259"/>
                  </a:cubicBezTo>
                  <a:moveTo>
                    <a:pt x="181" y="0"/>
                  </a:moveTo>
                  <a:cubicBezTo>
                    <a:pt x="156" y="1"/>
                    <a:pt x="156" y="1"/>
                    <a:pt x="156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12" y="29"/>
                    <a:pt x="94" y="36"/>
                    <a:pt x="79" y="4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34" y="98"/>
                    <a:pt x="27" y="116"/>
                    <a:pt x="23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8" y="204"/>
                    <a:pt x="35" y="222"/>
                    <a:pt x="46" y="237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65" y="289"/>
                    <a:pt x="65" y="289"/>
                    <a:pt x="65" y="289"/>
                  </a:cubicBezTo>
                  <a:cubicBezTo>
                    <a:pt x="82" y="272"/>
                    <a:pt x="82" y="272"/>
                    <a:pt x="82" y="272"/>
                  </a:cubicBezTo>
                  <a:cubicBezTo>
                    <a:pt x="98" y="283"/>
                    <a:pt x="115" y="290"/>
                    <a:pt x="135" y="293"/>
                  </a:cubicBezTo>
                  <a:cubicBezTo>
                    <a:pt x="135" y="317"/>
                    <a:pt x="135" y="317"/>
                    <a:pt x="135" y="317"/>
                  </a:cubicBezTo>
                  <a:cubicBezTo>
                    <a:pt x="160" y="316"/>
                    <a:pt x="160" y="316"/>
                    <a:pt x="160" y="316"/>
                  </a:cubicBezTo>
                  <a:cubicBezTo>
                    <a:pt x="185" y="316"/>
                    <a:pt x="185" y="316"/>
                    <a:pt x="185" y="316"/>
                  </a:cubicBezTo>
                  <a:cubicBezTo>
                    <a:pt x="184" y="292"/>
                    <a:pt x="184" y="292"/>
                    <a:pt x="184" y="292"/>
                  </a:cubicBezTo>
                  <a:cubicBezTo>
                    <a:pt x="203" y="289"/>
                    <a:pt x="221" y="281"/>
                    <a:pt x="236" y="270"/>
                  </a:cubicBezTo>
                  <a:cubicBezTo>
                    <a:pt x="253" y="287"/>
                    <a:pt x="253" y="287"/>
                    <a:pt x="253" y="287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82" y="219"/>
                    <a:pt x="289" y="201"/>
                    <a:pt x="292" y="182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292" y="132"/>
                    <a:pt x="292" y="132"/>
                    <a:pt x="292" y="132"/>
                  </a:cubicBezTo>
                  <a:cubicBezTo>
                    <a:pt x="288" y="113"/>
                    <a:pt x="280" y="95"/>
                    <a:pt x="269" y="80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4" y="45"/>
                    <a:pt x="234" y="45"/>
                    <a:pt x="234" y="45"/>
                  </a:cubicBezTo>
                  <a:cubicBezTo>
                    <a:pt x="218" y="35"/>
                    <a:pt x="200" y="27"/>
                    <a:pt x="181" y="24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88"/>
            <p:cNvSpPr/>
            <p:nvPr/>
          </p:nvSpPr>
          <p:spPr bwMode="auto">
            <a:xfrm>
              <a:off x="5056188" y="3363913"/>
              <a:ext cx="354012" cy="350838"/>
            </a:xfrm>
            <a:custGeom>
              <a:avLst/>
              <a:gdLst>
                <a:gd name="T0" fmla="*/ 68 w 136"/>
                <a:gd name="T1" fmla="*/ 0 h 135"/>
                <a:gd name="T2" fmla="*/ 67 w 136"/>
                <a:gd name="T3" fmla="*/ 0 h 135"/>
                <a:gd name="T4" fmla="*/ 0 w 136"/>
                <a:gd name="T5" fmla="*/ 68 h 135"/>
                <a:gd name="T6" fmla="*/ 68 w 136"/>
                <a:gd name="T7" fmla="*/ 135 h 135"/>
                <a:gd name="T8" fmla="*/ 69 w 136"/>
                <a:gd name="T9" fmla="*/ 135 h 135"/>
                <a:gd name="T10" fmla="*/ 69 w 136"/>
                <a:gd name="T11" fmla="*/ 135 h 135"/>
                <a:gd name="T12" fmla="*/ 135 w 136"/>
                <a:gd name="T13" fmla="*/ 67 h 135"/>
                <a:gd name="T14" fmla="*/ 68 w 136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5"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9" y="0"/>
                    <a:pt x="0" y="31"/>
                    <a:pt x="0" y="68"/>
                  </a:cubicBezTo>
                  <a:cubicBezTo>
                    <a:pt x="1" y="106"/>
                    <a:pt x="31" y="135"/>
                    <a:pt x="68" y="135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106" y="135"/>
                    <a:pt x="136" y="104"/>
                    <a:pt x="135" y="67"/>
                  </a:cubicBezTo>
                  <a:cubicBezTo>
                    <a:pt x="135" y="30"/>
                    <a:pt x="105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89"/>
            <p:cNvSpPr/>
            <p:nvPr/>
          </p:nvSpPr>
          <p:spPr bwMode="auto">
            <a:xfrm>
              <a:off x="6103938" y="4764088"/>
              <a:ext cx="173037" cy="153988"/>
            </a:xfrm>
            <a:custGeom>
              <a:avLst/>
              <a:gdLst>
                <a:gd name="T0" fmla="*/ 34 w 67"/>
                <a:gd name="T1" fmla="*/ 0 h 59"/>
                <a:gd name="T2" fmla="*/ 5 w 67"/>
                <a:gd name="T3" fmla="*/ 20 h 59"/>
                <a:gd name="T4" fmla="*/ 24 w 67"/>
                <a:gd name="T5" fmla="*/ 58 h 59"/>
                <a:gd name="T6" fmla="*/ 34 w 67"/>
                <a:gd name="T7" fmla="*/ 59 h 59"/>
                <a:gd name="T8" fmla="*/ 62 w 67"/>
                <a:gd name="T9" fmla="*/ 39 h 59"/>
                <a:gd name="T10" fmla="*/ 43 w 67"/>
                <a:gd name="T11" fmla="*/ 1 h 59"/>
                <a:gd name="T12" fmla="*/ 34 w 6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9">
                  <a:moveTo>
                    <a:pt x="34" y="0"/>
                  </a:moveTo>
                  <a:cubicBezTo>
                    <a:pt x="21" y="0"/>
                    <a:pt x="10" y="8"/>
                    <a:pt x="5" y="20"/>
                  </a:cubicBezTo>
                  <a:cubicBezTo>
                    <a:pt x="0" y="36"/>
                    <a:pt x="9" y="53"/>
                    <a:pt x="24" y="58"/>
                  </a:cubicBezTo>
                  <a:cubicBezTo>
                    <a:pt x="27" y="59"/>
                    <a:pt x="30" y="59"/>
                    <a:pt x="34" y="59"/>
                  </a:cubicBezTo>
                  <a:cubicBezTo>
                    <a:pt x="46" y="59"/>
                    <a:pt x="58" y="51"/>
                    <a:pt x="62" y="39"/>
                  </a:cubicBezTo>
                  <a:cubicBezTo>
                    <a:pt x="67" y="23"/>
                    <a:pt x="59" y="7"/>
                    <a:pt x="43" y="1"/>
                  </a:cubicBezTo>
                  <a:cubicBezTo>
                    <a:pt x="40" y="0"/>
                    <a:pt x="37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3894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13894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83998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83998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2341995" y="5159012"/>
            <a:ext cx="86308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综上所述：单击此处添加文本，单击此处添加文本，单击此处添加文本，单击此处添加文本，单击此处添加文本，单击此处添加文本，单击此处添加文本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主要贡献与创新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412924" y="1344386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7412924" y="1721848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1505609" y="4377871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1505609" y="4755333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38" name="组合 37"/>
          <p:cNvGrpSpPr/>
          <p:nvPr/>
        </p:nvGrpSpPr>
        <p:grpSpPr>
          <a:xfrm>
            <a:off x="4825991" y="2297836"/>
            <a:ext cx="2786082" cy="2786082"/>
            <a:chOff x="5302241" y="1984362"/>
            <a:chExt cx="2786082" cy="2786082"/>
          </a:xfrm>
        </p:grpSpPr>
        <p:sp>
          <p:nvSpPr>
            <p:cNvPr id="39" name="椭圆 38"/>
            <p:cNvSpPr/>
            <p:nvPr/>
          </p:nvSpPr>
          <p:spPr>
            <a:xfrm>
              <a:off x="5809454" y="2491575"/>
              <a:ext cx="1771656" cy="1771656"/>
            </a:xfrm>
            <a:prstGeom prst="ellipse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>
              <a:off x="5302241" y="1984362"/>
              <a:ext cx="2786082" cy="2786082"/>
            </a:xfrm>
            <a:prstGeom prst="ellipse">
              <a:avLst/>
            </a:prstGeom>
            <a:noFill/>
            <a:ln w="381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椭圆 40"/>
          <p:cNvSpPr/>
          <p:nvPr/>
        </p:nvSpPr>
        <p:spPr>
          <a:xfrm>
            <a:off x="7190592" y="2941146"/>
            <a:ext cx="720000" cy="720000"/>
          </a:xfrm>
          <a:prstGeom prst="ellipse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4475948" y="2941146"/>
            <a:ext cx="720000" cy="720000"/>
          </a:xfrm>
          <a:prstGeom prst="ellipse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>
            <a:off x="6690526" y="4519561"/>
            <a:ext cx="720000" cy="720000"/>
          </a:xfrm>
          <a:prstGeom prst="ellipse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833138" y="4448123"/>
            <a:ext cx="720000" cy="720000"/>
          </a:xfrm>
          <a:prstGeom prst="ellipse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5833270" y="1833945"/>
            <a:ext cx="720000" cy="720000"/>
          </a:xfrm>
          <a:prstGeom prst="ellipse">
            <a:avLst/>
          </a:pr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矩形 45"/>
          <p:cNvSpPr/>
          <p:nvPr/>
        </p:nvSpPr>
        <p:spPr>
          <a:xfrm>
            <a:off x="4543997" y="3009195"/>
            <a:ext cx="5609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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901319" y="1833945"/>
            <a:ext cx="58060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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252926" y="3009195"/>
            <a:ext cx="4491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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904576" y="4444734"/>
            <a:ext cx="71205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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6724912" y="4587610"/>
            <a:ext cx="67999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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244352" y="2766785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2" name="文本框 51"/>
          <p:cNvSpPr txBox="1"/>
          <p:nvPr/>
        </p:nvSpPr>
        <p:spPr>
          <a:xfrm>
            <a:off x="1244352" y="3144247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53" name="文本框 52"/>
          <p:cNvSpPr txBox="1"/>
          <p:nvPr/>
        </p:nvSpPr>
        <p:spPr>
          <a:xfrm>
            <a:off x="7652409" y="465092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1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4" name="文本框 53"/>
          <p:cNvSpPr txBox="1"/>
          <p:nvPr/>
        </p:nvSpPr>
        <p:spPr>
          <a:xfrm>
            <a:off x="7652409" y="5028384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8189437" y="2996293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6" name="文本框 55"/>
          <p:cNvSpPr txBox="1"/>
          <p:nvPr/>
        </p:nvSpPr>
        <p:spPr>
          <a:xfrm>
            <a:off x="8189437" y="3373755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750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3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1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949"/>
                            </p:stCondLst>
                            <p:childTnLst>
                              <p:par>
                                <p:cTn id="8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 tmFilter="0,0; .5, 1; 1, 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799"/>
                            </p:stCondLst>
                            <p:childTnLst>
                              <p:par>
                                <p:cTn id="9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549"/>
                            </p:stCondLst>
                            <p:childTnLst>
                              <p:par>
                                <p:cTn id="10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 tmFilter="0,0; .5, 1; 1, 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399"/>
                            </p:stCondLst>
                            <p:childTnLst>
                              <p:par>
                                <p:cTn id="1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 tmFilter="0,0; .5, 1; 1, 1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41" grpId="0" animBg="1"/>
      <p:bldP spid="42" grpId="0" animBg="1"/>
      <p:bldP spid="43" grpId="0" animBg="1"/>
      <p:bldP spid="44" grpId="0" animBg="1"/>
      <p:bldP spid="45" grpId="0" animBg="1"/>
      <p:bldP spid="51" grpId="0"/>
      <p:bldP spid="52" grpId="0"/>
      <p:bldP spid="53" grpId="0"/>
      <p:bldP spid="54" grpId="0"/>
      <p:bldP spid="55" grpId="0"/>
      <p:bldP spid="5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5665" y="1819868"/>
            <a:ext cx="5183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研究思路与方法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324479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研究思路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研究方法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实验结果综述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研究方案可行性说明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E0D84A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7" name="组合 16"/>
          <p:cNvGrpSpPr/>
          <p:nvPr/>
        </p:nvGrpSpPr>
        <p:grpSpPr>
          <a:xfrm>
            <a:off x="4407172" y="1744153"/>
            <a:ext cx="822326" cy="1144190"/>
            <a:chOff x="5680075" y="1233488"/>
            <a:chExt cx="1995488" cy="2776538"/>
          </a:xfrm>
        </p:grpSpPr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Tm="4000">
        <p14:warp dir="in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221</TotalTime>
  <Words>3795</Words>
  <Application>Microsoft Office PowerPoint</Application>
  <PresentationFormat>自定义</PresentationFormat>
  <Paragraphs>360</Paragraphs>
  <Slides>32</Slides>
  <Notes>31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34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论文答辩</dc:title>
  <dc:creator>第一PPT</dc:creator>
  <cp:keywords>www.1ppt.com</cp:keywords>
  <cp:lastModifiedBy>Windows User</cp:lastModifiedBy>
  <cp:revision>62</cp:revision>
  <dcterms:created xsi:type="dcterms:W3CDTF">2016-05-13T07:03:00Z</dcterms:created>
  <dcterms:modified xsi:type="dcterms:W3CDTF">2019-01-14T05:57:59Z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2052-10.1.0.6028</vt:lpwstr>
  </property>
</Properties>
</file>