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91" r:id="rId3"/>
  </p:sldMasterIdLst>
  <p:notesMasterIdLst>
    <p:notesMasterId r:id="rId32"/>
  </p:notesMasterIdLst>
  <p:sldIdLst>
    <p:sldId id="256" r:id="rId4"/>
    <p:sldId id="275" r:id="rId5"/>
    <p:sldId id="276" r:id="rId6"/>
    <p:sldId id="260" r:id="rId7"/>
    <p:sldId id="261" r:id="rId8"/>
    <p:sldId id="267" r:id="rId9"/>
    <p:sldId id="272" r:id="rId10"/>
    <p:sldId id="277" r:id="rId11"/>
    <p:sldId id="258" r:id="rId12"/>
    <p:sldId id="262" r:id="rId13"/>
    <p:sldId id="263" r:id="rId14"/>
    <p:sldId id="264" r:id="rId15"/>
    <p:sldId id="278" r:id="rId16"/>
    <p:sldId id="265" r:id="rId17"/>
    <p:sldId id="269" r:id="rId18"/>
    <p:sldId id="270" r:id="rId19"/>
    <p:sldId id="271" r:id="rId20"/>
    <p:sldId id="279" r:id="rId21"/>
    <p:sldId id="268" r:id="rId22"/>
    <p:sldId id="257" r:id="rId23"/>
    <p:sldId id="266" r:id="rId24"/>
    <p:sldId id="259" r:id="rId25"/>
    <p:sldId id="280" r:id="rId26"/>
    <p:sldId id="273" r:id="rId27"/>
    <p:sldId id="274" r:id="rId28"/>
    <p:sldId id="281" r:id="rId29"/>
    <p:sldId id="282" r:id="rId30"/>
    <p:sldId id="28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F9D16A-6B0E-406B-868A-4C503825ACC0}" type="datetimeFigureOut">
              <a:rPr lang="zh-CN" altLang="en-US" smtClean="0"/>
              <a:t>2019/1/13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F9D977-67CB-40B5-AC59-9C7E4EFE585D}" type="slidenum">
              <a:rPr lang="zh-CN" altLang="en-US" smtClean="0"/>
              <a:t>‹#›</a:t>
            </a:fld>
            <a:endParaRPr lang="zh-CN" altLang="en-US"/>
          </a:p>
        </p:txBody>
      </p:sp>
    </p:spTree>
    <p:extLst>
      <p:ext uri="{BB962C8B-B14F-4D97-AF65-F5344CB8AC3E}">
        <p14:creationId xmlns:p14="http://schemas.microsoft.com/office/powerpoint/2010/main" val="691338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2CEEF91-2149-4F37-8E47-B55672E4ED7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15982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32148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781856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base" latinLnBrk="0" hangingPunct="0">
              <a:lnSpc>
                <a:spcPct val="100000"/>
              </a:lnSpc>
              <a:spcBef>
                <a:spcPct val="0"/>
              </a:spcBef>
              <a:spcAft>
                <a:spcPct val="0"/>
              </a:spcAft>
              <a:buClrTx/>
              <a:buSzTx/>
              <a:buFont typeface="Arial" charset="0"/>
              <a:buNone/>
              <a:tabLst/>
              <a:defRPr/>
            </a:pPr>
            <a:fld id="{245C52A5-2231-4CC3-A1D2-9E22989A293A}"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0" fontAlgn="base" latinLnBrk="0" hangingPunct="0">
                <a:lnSpc>
                  <a:spcPct val="100000"/>
                </a:lnSpc>
                <a:spcBef>
                  <a:spcPct val="0"/>
                </a:spcBef>
                <a:spcAft>
                  <a:spcPct val="0"/>
                </a:spcAft>
                <a:buClrTx/>
                <a:buSzTx/>
                <a:buFont typeface="Arial" charset="0"/>
                <a:buNone/>
                <a:tabLst/>
                <a:defRPr/>
              </a:pPr>
              <a:t>17</a:t>
            </a:fld>
            <a:endParaRPr kumimoji="0" lang="en-US" altLang="zh-CN"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1866210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68A64EC-841C-4FB0-9D3E-DBD26FA0B98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92896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060C064-B996-4170-95A9-C0C5644824F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53363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E9D46-741A-427D-AC6E-BC20FD226AC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4223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664DAC-3ADF-4D9F-B880-8E539DAB63A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62693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217A158F-A650-4C9D-BA02-AC44375989B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026224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252508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19605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19220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E0A6D23D-918E-4D14-BED2-55CCDA9DEFB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651882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763397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0E0DCBDB-5CBD-4E40-ACBC-3BAC759E1C67}"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40339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12405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939178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A72A449C-56EA-430B-8F08-734A34E1FC9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42445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8181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19008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06909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2694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86948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03961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6324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9060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199104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13180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9911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80088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2656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00069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1021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165903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82868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40106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94791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392591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95988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50904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50366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3035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6802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0364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23629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5529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22335593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8828034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3642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44705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3832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3277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8408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6140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2409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5095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7221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58708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82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5556628" y="33196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image" Target="../media/image1.jpe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19454" y="0"/>
            <a:ext cx="9163454" cy="5143500"/>
          </a:xfrm>
          <a:prstGeom prst="rect">
            <a:avLst/>
          </a:prstGeom>
        </p:spPr>
      </p:pic>
      <p:sp>
        <p:nvSpPr>
          <p:cNvPr id="3" name="矩形 2"/>
          <p:cNvSpPr>
            <a:spLocks noChangeArrowheads="1"/>
          </p:cNvSpPr>
          <p:nvPr userDrawn="1"/>
        </p:nvSpPr>
        <p:spPr bwMode="auto">
          <a:xfrm>
            <a:off x="0" y="151494"/>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1514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CC"/>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dirty="0">
                  <a:ln>
                    <a:noFill/>
                  </a:ln>
                  <a:solidFill>
                    <a:srgbClr val="0099CC"/>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dirty="0">
                <a:ln>
                  <a:noFill/>
                </a:ln>
                <a:solidFill>
                  <a:srgbClr val="0099CC"/>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200891" y="630767"/>
            <a:ext cx="6943109" cy="0"/>
          </a:xfrm>
          <a:prstGeom prst="line">
            <a:avLst/>
          </a:prstGeom>
          <a:noFill/>
          <a:ln w="9525">
            <a:solidFill>
              <a:srgbClr val="00B0F0"/>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35" name="Text Box 11"/>
          <p:cNvSpPr txBox="1">
            <a:spLocks noChangeArrowheads="1"/>
          </p:cNvSpPr>
          <p:nvPr userDrawn="1"/>
        </p:nvSpPr>
        <p:spPr bwMode="auto">
          <a:xfrm>
            <a:off x="8213773" y="267910"/>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CC"/>
                </a:solidFill>
                <a:effectLst/>
                <a:uLnTx/>
                <a:uFillTx/>
                <a:latin typeface="微软雅黑" pitchFamily="34" charset="-122"/>
                <a:ea typeface="微软雅黑" pitchFamily="34" charset="-122"/>
                <a:cs typeface="+mn-cs"/>
              </a:rPr>
              <a:t>LOGO</a:t>
            </a:r>
          </a:p>
        </p:txBody>
      </p:sp>
      <p:sp>
        <p:nvSpPr>
          <p:cNvPr id="4" name="矩形 3"/>
          <p:cNvSpPr/>
          <p:nvPr userDrawn="1"/>
        </p:nvSpPr>
        <p:spPr>
          <a:xfrm>
            <a:off x="-19454" y="733577"/>
            <a:ext cx="9163454" cy="4181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5493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par>
                          <p:cTn id="17" fill="hold">
                            <p:stCondLst>
                              <p:cond delay="500"/>
                            </p:stCondLst>
                            <p:childTnLst>
                              <p:par>
                                <p:cTn id="18" presetID="50" presetClass="entr" presetSubtype="0" decel="10000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000" fill="hold"/>
                                        <p:tgtEl>
                                          <p:spTgt spid="9"/>
                                        </p:tgtEl>
                                        <p:attrNameLst>
                                          <p:attrName>ppt_w</p:attrName>
                                        </p:attrNameLst>
                                      </p:cBhvr>
                                      <p:tavLst>
                                        <p:tav tm="0">
                                          <p:val>
                                            <p:strVal val="#ppt_w+.3"/>
                                          </p:val>
                                        </p:tav>
                                        <p:tav tm="100000">
                                          <p:val>
                                            <p:strVal val="#ppt_w"/>
                                          </p:val>
                                        </p:tav>
                                      </p:tavLst>
                                    </p:anim>
                                    <p:anim calcmode="lin" valueType="num">
                                      <p:cBhvr>
                                        <p:cTn id="21" dur="1000" fill="hold"/>
                                        <p:tgtEl>
                                          <p:spTgt spid="9"/>
                                        </p:tgtEl>
                                        <p:attrNameLst>
                                          <p:attrName>ppt_h</p:attrName>
                                        </p:attrNameLst>
                                      </p:cBhvr>
                                      <p:tavLst>
                                        <p:tav tm="0">
                                          <p:val>
                                            <p:strVal val="#ppt_h"/>
                                          </p:val>
                                        </p:tav>
                                        <p:tav tm="100000">
                                          <p:val>
                                            <p:strVal val="#ppt_h"/>
                                          </p:val>
                                        </p:tav>
                                      </p:tavLst>
                                    </p:anim>
                                    <p:animEffect transition="in" filter="fade">
                                      <p:cBhvr>
                                        <p:cTn id="2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9017517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4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31223" y="2047875"/>
            <a:ext cx="5598501" cy="1610417"/>
          </a:xfrm>
          <a:prstGeom prst="rect">
            <a:avLst/>
          </a:prstGeom>
        </p:spPr>
      </p:pic>
      <p:sp>
        <p:nvSpPr>
          <p:cNvPr id="23" name="文本框 22"/>
          <p:cNvSpPr txBox="1"/>
          <p:nvPr/>
        </p:nvSpPr>
        <p:spPr>
          <a:xfrm>
            <a:off x="1805101" y="1086838"/>
            <a:ext cx="5686172" cy="830997"/>
          </a:xfrm>
          <a:prstGeom prst="rect">
            <a:avLst/>
          </a:prstGeom>
          <a:noFill/>
        </p:spPr>
        <p:txBody>
          <a:bodyPr wrap="none" rtlCol="0">
            <a:spAutoFit/>
          </a:bodyPr>
          <a:lstStyle/>
          <a:p>
            <a:r>
              <a:rPr lang="zh-CN" altLang="en-US" sz="4800" dirty="0" smtClean="0">
                <a:solidFill>
                  <a:schemeClr val="bg1"/>
                </a:solidFill>
                <a:latin typeface="汉仪大宋简" panose="02010609000101010101" pitchFamily="49" charset="-122"/>
                <a:ea typeface="汉仪大宋简" panose="02010609000101010101" pitchFamily="49" charset="-122"/>
              </a:rPr>
              <a:t>气象局工作总结</a:t>
            </a:r>
            <a:r>
              <a:rPr lang="en-US" altLang="zh-CN" sz="4800" dirty="0" smtClean="0">
                <a:solidFill>
                  <a:schemeClr val="bg1"/>
                </a:solidFill>
                <a:latin typeface="汉仪大宋简" panose="02010609000101010101" pitchFamily="49" charset="-122"/>
                <a:ea typeface="汉仪大宋简" panose="02010609000101010101" pitchFamily="49" charset="-122"/>
              </a:rPr>
              <a:t>PPT</a:t>
            </a:r>
            <a:endParaRPr lang="zh-CN" altLang="en-US" sz="4800" dirty="0">
              <a:solidFill>
                <a:schemeClr val="bg1"/>
              </a:solidFill>
              <a:latin typeface="汉仪大宋简" panose="02010609000101010101" pitchFamily="49" charset="-122"/>
              <a:ea typeface="汉仪大宋简" panose="02010609000101010101" pitchFamily="49" charset="-122"/>
            </a:endParaRPr>
          </a:p>
        </p:txBody>
      </p:sp>
      <p:sp>
        <p:nvSpPr>
          <p:cNvPr id="24" name="文本框 23"/>
          <p:cNvSpPr txBox="1"/>
          <p:nvPr/>
        </p:nvSpPr>
        <p:spPr>
          <a:xfrm>
            <a:off x="1834045" y="2003906"/>
            <a:ext cx="3185487" cy="369332"/>
          </a:xfrm>
          <a:prstGeom prst="rect">
            <a:avLst/>
          </a:prstGeom>
          <a:noFill/>
        </p:spPr>
        <p:txBody>
          <a:bodyPr wrap="none" rtlCol="0">
            <a:spAutoFit/>
          </a:bodyPr>
          <a:lstStyle/>
          <a:p>
            <a:r>
              <a:rPr lang="zh-CN" altLang="en-US" sz="1800" dirty="0" smtClean="0">
                <a:solidFill>
                  <a:schemeClr val="bg1"/>
                </a:solidFill>
                <a:latin typeface="+mj-ea"/>
                <a:ea typeface="+mj-ea"/>
              </a:rPr>
              <a:t>单击此处添加您的副标题文字</a:t>
            </a:r>
            <a:endParaRPr lang="zh-CN" altLang="en-US" sz="1800" dirty="0">
              <a:solidFill>
                <a:schemeClr val="bg1"/>
              </a:solidFill>
              <a:latin typeface="+mj-ea"/>
              <a:ea typeface="+mj-ea"/>
            </a:endParaRPr>
          </a:p>
        </p:txBody>
      </p:sp>
      <p:cxnSp>
        <p:nvCxnSpPr>
          <p:cNvPr id="25" name="直接连接符 24"/>
          <p:cNvCxnSpPr/>
          <p:nvPr/>
        </p:nvCxnSpPr>
        <p:spPr>
          <a:xfrm>
            <a:off x="1943100" y="1898785"/>
            <a:ext cx="54292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834045" y="769934"/>
            <a:ext cx="3547580" cy="346249"/>
          </a:xfrm>
          <a:prstGeom prst="rect">
            <a:avLst/>
          </a:prstGeom>
        </p:spPr>
        <p:txBody>
          <a:bodyPr wrap="square" lIns="68580" tIns="34290" rIns="68580" bIns="34290">
            <a:spAutoFit/>
          </a:bodyPr>
          <a:lstStyle/>
          <a:p>
            <a:r>
              <a:rPr lang="en-US" altLang="zh-CN" sz="1800" dirty="0">
                <a:solidFill>
                  <a:schemeClr val="bg1"/>
                </a:solidFill>
                <a:latin typeface="微软雅黑" panose="020B0503020204020204" pitchFamily="34" charset="-122"/>
                <a:ea typeface="微软雅黑" panose="020B0503020204020204" pitchFamily="34" charset="-122"/>
              </a:rPr>
              <a:t>XX</a:t>
            </a:r>
            <a:r>
              <a:rPr lang="zh-CN" altLang="en-US" sz="1800" dirty="0" smtClean="0">
                <a:solidFill>
                  <a:schemeClr val="bg1"/>
                </a:solidFill>
                <a:latin typeface="微软雅黑" panose="020B0503020204020204" pitchFamily="34" charset="-122"/>
                <a:ea typeface="微软雅黑" panose="020B0503020204020204" pitchFamily="34" charset="-122"/>
              </a:rPr>
              <a:t>省</a:t>
            </a:r>
            <a:r>
              <a:rPr lang="en-US" altLang="zh-CN" sz="1800" dirty="0" smtClean="0">
                <a:solidFill>
                  <a:schemeClr val="bg1"/>
                </a:solidFill>
                <a:latin typeface="微软雅黑" panose="020B0503020204020204" pitchFamily="34" charset="-122"/>
                <a:ea typeface="微软雅黑" panose="020B0503020204020204" pitchFamily="34" charset="-122"/>
              </a:rPr>
              <a:t>XX</a:t>
            </a:r>
            <a:r>
              <a:rPr lang="zh-CN" altLang="en-US" sz="1800" dirty="0" smtClean="0">
                <a:solidFill>
                  <a:schemeClr val="bg1"/>
                </a:solidFill>
                <a:latin typeface="微软雅黑" panose="020B0503020204020204" pitchFamily="34" charset="-122"/>
                <a:ea typeface="微软雅黑" panose="020B0503020204020204" pitchFamily="34" charset="-122"/>
              </a:rPr>
              <a:t>市气象局</a:t>
            </a:r>
            <a:r>
              <a:rPr lang="en-US" altLang="zh-CN" sz="1800" dirty="0" smtClean="0">
                <a:solidFill>
                  <a:schemeClr val="bg1"/>
                </a:solidFill>
                <a:latin typeface="微软雅黑" panose="020B0503020204020204" pitchFamily="34" charset="-122"/>
                <a:ea typeface="微软雅黑" panose="020B0503020204020204" pitchFamily="34" charset="-122"/>
              </a:rPr>
              <a:t>XX</a:t>
            </a:r>
            <a:r>
              <a:rPr lang="zh-CN" altLang="en-US" sz="1800" dirty="0" smtClean="0">
                <a:solidFill>
                  <a:schemeClr val="bg1"/>
                </a:solidFill>
                <a:latin typeface="微软雅黑" panose="020B0503020204020204" pitchFamily="34" charset="-122"/>
                <a:ea typeface="微软雅黑" panose="020B0503020204020204" pitchFamily="34" charset="-122"/>
              </a:rPr>
              <a:t>单位名称</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27" name="图片 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58856" y="2821310"/>
            <a:ext cx="2261617" cy="2159149"/>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750"/>
                                        <p:tgtEl>
                                          <p:spTgt spid="27"/>
                                        </p:tgtEl>
                                      </p:cBhvr>
                                    </p:animEffect>
                                  </p:childTnLst>
                                </p:cTn>
                              </p:par>
                            </p:childTnLst>
                          </p:cTn>
                        </p:par>
                        <p:par>
                          <p:cTn id="14" fill="hold">
                            <p:stCondLst>
                              <p:cond delay="1750"/>
                            </p:stCondLst>
                            <p:childTnLst>
                              <p:par>
                                <p:cTn id="15" presetID="16" presetClass="entr" presetSubtype="21"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1000"/>
                                        <p:tgtEl>
                                          <p:spTgt spid="21"/>
                                        </p:tgtEl>
                                      </p:cBhvr>
                                    </p:animEffect>
                                  </p:childTnLst>
                                </p:cTn>
                              </p:par>
                            </p:childTnLst>
                          </p:cTn>
                        </p:par>
                        <p:par>
                          <p:cTn id="18" fill="hold">
                            <p:stCondLst>
                              <p:cond delay="2750"/>
                            </p:stCondLst>
                            <p:childTnLst>
                              <p:par>
                                <p:cTn id="19" presetID="42"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1000" fill="hold"/>
                                        <p:tgtEl>
                                          <p:spTgt spid="22"/>
                                        </p:tgtEl>
                                        <p:attrNameLst>
                                          <p:attrName>ppt_y</p:attrName>
                                        </p:attrNameLst>
                                      </p:cBhvr>
                                      <p:tavLst>
                                        <p:tav tm="0">
                                          <p:val>
                                            <p:strVal val="#ppt_y+.1"/>
                                          </p:val>
                                        </p:tav>
                                        <p:tav tm="100000">
                                          <p:val>
                                            <p:strVal val="#ppt_y"/>
                                          </p:val>
                                        </p:tav>
                                      </p:tavLst>
                                    </p:anim>
                                  </p:childTnLst>
                                </p:cTn>
                              </p:par>
                            </p:childTnLst>
                          </p:cTn>
                        </p:par>
                        <p:par>
                          <p:cTn id="24" fill="hold">
                            <p:stCondLst>
                              <p:cond delay="37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26"/>
                                        </p:tgtEl>
                                        <p:attrNameLst>
                                          <p:attrName>style.visibility</p:attrName>
                                        </p:attrNameLst>
                                      </p:cBhvr>
                                      <p:to>
                                        <p:strVal val="visible"/>
                                      </p:to>
                                    </p:set>
                                    <p:anim by="(-#ppt_w*2)" calcmode="lin" valueType="num">
                                      <p:cBhvr rctx="PPT">
                                        <p:cTn id="27" dur="500" autoRev="1" fill="hold">
                                          <p:stCondLst>
                                            <p:cond delay="0"/>
                                          </p:stCondLst>
                                        </p:cTn>
                                        <p:tgtEl>
                                          <p:spTgt spid="26"/>
                                        </p:tgtEl>
                                        <p:attrNameLst>
                                          <p:attrName>ppt_w</p:attrName>
                                        </p:attrNameLst>
                                      </p:cBhvr>
                                    </p:anim>
                                    <p:anim by="(#ppt_w*0.50)" calcmode="lin" valueType="num">
                                      <p:cBhvr>
                                        <p:cTn id="28" dur="500" decel="50000" autoRev="1" fill="hold">
                                          <p:stCondLst>
                                            <p:cond delay="0"/>
                                          </p:stCondLst>
                                        </p:cTn>
                                        <p:tgtEl>
                                          <p:spTgt spid="26"/>
                                        </p:tgtEl>
                                        <p:attrNameLst>
                                          <p:attrName>ppt_x</p:attrName>
                                        </p:attrNameLst>
                                      </p:cBhvr>
                                    </p:anim>
                                    <p:anim from="(-#ppt_h/2)" to="(#ppt_y)" calcmode="lin" valueType="num">
                                      <p:cBhvr>
                                        <p:cTn id="29" dur="1000" fill="hold">
                                          <p:stCondLst>
                                            <p:cond delay="0"/>
                                          </p:stCondLst>
                                        </p:cTn>
                                        <p:tgtEl>
                                          <p:spTgt spid="26"/>
                                        </p:tgtEl>
                                        <p:attrNameLst>
                                          <p:attrName>ppt_y</p:attrName>
                                        </p:attrNameLst>
                                      </p:cBhvr>
                                    </p:anim>
                                    <p:animRot by="21600000">
                                      <p:cBhvr>
                                        <p:cTn id="30" dur="1000" fill="hold">
                                          <p:stCondLst>
                                            <p:cond delay="0"/>
                                          </p:stCondLst>
                                        </p:cTn>
                                        <p:tgtEl>
                                          <p:spTgt spid="26"/>
                                        </p:tgtEl>
                                        <p:attrNameLst>
                                          <p:attrName>r</p:attrName>
                                        </p:attrNameLst>
                                      </p:cBhvr>
                                    </p:animRot>
                                  </p:childTnLst>
                                </p:cTn>
                              </p:par>
                            </p:childTnLst>
                          </p:cTn>
                        </p:par>
                        <p:par>
                          <p:cTn id="31" fill="hold">
                            <p:stCondLst>
                              <p:cond delay="6150"/>
                            </p:stCondLst>
                            <p:childTnLst>
                              <p:par>
                                <p:cTn id="32" presetID="10" presetClass="entr" presetSubtype="0" fill="hold" grpId="0" nodeType="afterEffect">
                                  <p:stCondLst>
                                    <p:cond delay="0"/>
                                  </p:stCondLst>
                                  <p:iterate type="lt">
                                    <p:tmPct val="14000"/>
                                  </p:iterate>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7280"/>
                            </p:stCondLst>
                            <p:childTnLst>
                              <p:par>
                                <p:cTn id="36" presetID="22" presetClass="entr" presetSubtype="8"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1000"/>
                                        <p:tgtEl>
                                          <p:spTgt spid="25"/>
                                        </p:tgtEl>
                                      </p:cBhvr>
                                    </p:animEffect>
                                  </p:childTnLst>
                                </p:cTn>
                              </p:par>
                            </p:childTnLst>
                          </p:cTn>
                        </p:par>
                        <p:par>
                          <p:cTn id="39" fill="hold">
                            <p:stCondLst>
                              <p:cond delay="828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p:tgtEl>
                                          <p:spTgt spid="24"/>
                                        </p:tgtEl>
                                        <p:attrNameLst>
                                          <p:attrName>ppt_y</p:attrName>
                                        </p:attrNameLst>
                                      </p:cBhvr>
                                      <p:tavLst>
                                        <p:tav tm="0">
                                          <p:val>
                                            <p:strVal val="#ppt_y-#ppt_h*1.125000"/>
                                          </p:val>
                                        </p:tav>
                                        <p:tav tm="100000">
                                          <p:val>
                                            <p:strVal val="#ppt_y"/>
                                          </p:val>
                                        </p:tav>
                                      </p:tavLst>
                                    </p:anim>
                                    <p:animEffect transition="in" filter="wipe(down)">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01</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02</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03</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04</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99CC"/>
                </a:solidFill>
                <a:latin typeface="微软雅黑" pitchFamily="34" charset="-122"/>
                <a:ea typeface="微软雅黑" pitchFamily="34" charset="-122"/>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99CC"/>
                </a:solidFill>
                <a:latin typeface="微软雅黑" pitchFamily="34" charset="-122"/>
                <a:ea typeface="微软雅黑" pitchFamily="34" charset="-122"/>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8629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cs typeface="Arial" charset="0"/>
                <a:sym typeface="Arial" charset="0"/>
              </a:rPr>
              <a:t>单击此处添加标题内容</a:t>
            </a:r>
            <a:endParaRPr lang="zh-CN" altLang="en-US" sz="1129" b="1">
              <a:solidFill>
                <a:srgbClr val="808080"/>
              </a:solidFill>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a:p>
            <a:pPr algn="r" defTabSz="682394" fontAlgn="base">
              <a:lnSpc>
                <a:spcPct val="130000"/>
              </a:lnSpc>
              <a:spcBef>
                <a:spcPts val="447"/>
              </a:spcBef>
              <a:spcAft>
                <a:spcPct val="0"/>
              </a:spcAft>
            </a:pPr>
            <a:r>
              <a:rPr lang="en-US" altLang="zh-CN" sz="941">
                <a:solidFill>
                  <a:srgbClr val="7F7F7F"/>
                </a:solidFill>
                <a:latin typeface="微软雅黑" pitchFamily="34" charset="-122"/>
                <a:ea typeface="微软雅黑" pitchFamily="34" charset="-122"/>
                <a:cs typeface="Arial" charset="0"/>
                <a:sym typeface="Arial" charset="0"/>
              </a:rPr>
              <a:t>.</a:t>
            </a:r>
            <a:endParaRPr lang="zh-CN" altLang="en-US" sz="941">
              <a:solidFill>
                <a:srgbClr val="7F7F7F"/>
              </a:solidFill>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Arial" charset="0"/>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fontAlgn="base">
              <a:spcBef>
                <a:spcPct val="0"/>
              </a:spcBef>
              <a:spcAft>
                <a:spcPct val="0"/>
              </a:spcAft>
            </a:pPr>
            <a:r>
              <a:rPr lang="zh-CN" altLang="en-US" sz="2069" b="1">
                <a:solidFill>
                  <a:srgbClr val="808080"/>
                </a:solidFill>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6103962 w 21600"/>
                <a:gd name="T1" fmla="*/ 129185 h 21600"/>
                <a:gd name="T2" fmla="*/ 3487979 w 21600"/>
                <a:gd name="T3" fmla="*/ 258369 h 21600"/>
                <a:gd name="T4" fmla="*/ 871996 w 21600"/>
                <a:gd name="T5" fmla="*/ 129185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6103962 w 21600"/>
                <a:gd name="T1" fmla="*/ 129184 h 21600"/>
                <a:gd name="T2" fmla="*/ 3487979 w 21600"/>
                <a:gd name="T3" fmla="*/ 258368 h 21600"/>
                <a:gd name="T4" fmla="*/ 871996 w 21600"/>
                <a:gd name="T5" fmla="*/ 129184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spTree>
    <p:extLst>
      <p:ext uri="{BB962C8B-B14F-4D97-AF65-F5344CB8AC3E}">
        <p14:creationId xmlns:p14="http://schemas.microsoft.com/office/powerpoint/2010/main" val="41746312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18 h 2222"/>
                <a:gd name="T12" fmla="*/ 52807 w 2222"/>
                <a:gd name="T13" fmla="*/ 31233 h 2222"/>
                <a:gd name="T14" fmla="*/ 31107 w 2222"/>
                <a:gd name="T15" fmla="*/ 53049 h 2222"/>
                <a:gd name="T16" fmla="*/ 9380 w 2222"/>
                <a:gd name="T17" fmla="*/ 31233 h 2222"/>
                <a:gd name="T18" fmla="*/ 31107 w 2222"/>
                <a:gd name="T19" fmla="*/ 9418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46 h 2222"/>
                <a:gd name="T12" fmla="*/ 52835 w 2222"/>
                <a:gd name="T13" fmla="*/ 31233 h 2222"/>
                <a:gd name="T14" fmla="*/ 31107 w 2222"/>
                <a:gd name="T15" fmla="*/ 53049 h 2222"/>
                <a:gd name="T16" fmla="*/ 9408 w 2222"/>
                <a:gd name="T17" fmla="*/ 31233 h 2222"/>
                <a:gd name="T18" fmla="*/ 31107 w 2222"/>
                <a:gd name="T19" fmla="*/ 944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31262 w 2221"/>
                <a:gd name="T1" fmla="*/ 0 h 2222"/>
                <a:gd name="T2" fmla="*/ 62552 w 2221"/>
                <a:gd name="T3" fmla="*/ 31078 h 2222"/>
                <a:gd name="T4" fmla="*/ 31262 w 2221"/>
                <a:gd name="T5" fmla="*/ 62156 h 2222"/>
                <a:gd name="T6" fmla="*/ 0 w 2221"/>
                <a:gd name="T7" fmla="*/ 31078 h 2222"/>
                <a:gd name="T8" fmla="*/ 31262 w 2221"/>
                <a:gd name="T9" fmla="*/ 0 h 2222"/>
                <a:gd name="T10" fmla="*/ 31262 w 2221"/>
                <a:gd name="T11" fmla="*/ 9371 h 2222"/>
                <a:gd name="T12" fmla="*/ 53117 w 2221"/>
                <a:gd name="T13" fmla="*/ 31078 h 2222"/>
                <a:gd name="T14" fmla="*/ 31262 w 2221"/>
                <a:gd name="T15" fmla="*/ 52757 h 2222"/>
                <a:gd name="T16" fmla="*/ 9435 w 2221"/>
                <a:gd name="T17" fmla="*/ 31078 h 2222"/>
                <a:gd name="T18" fmla="*/ 31262 w 2221"/>
                <a:gd name="T19" fmla="*/ 937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31290 w 2221"/>
                <a:gd name="T1" fmla="*/ 62467 h 2222"/>
                <a:gd name="T2" fmla="*/ 62552 w 2221"/>
                <a:gd name="T3" fmla="*/ 31233 h 2222"/>
                <a:gd name="T4" fmla="*/ 31290 w 2221"/>
                <a:gd name="T5" fmla="*/ 0 h 2222"/>
                <a:gd name="T6" fmla="*/ 0 w 2221"/>
                <a:gd name="T7" fmla="*/ 31233 h 2222"/>
                <a:gd name="T8" fmla="*/ 31290 w 2221"/>
                <a:gd name="T9" fmla="*/ 62467 h 2222"/>
                <a:gd name="T10" fmla="*/ 31290 w 2221"/>
                <a:gd name="T11" fmla="*/ 53049 h 2222"/>
                <a:gd name="T12" fmla="*/ 53117 w 2221"/>
                <a:gd name="T13" fmla="*/ 31233 h 2222"/>
                <a:gd name="T14" fmla="*/ 31290 w 2221"/>
                <a:gd name="T15" fmla="*/ 9418 h 2222"/>
                <a:gd name="T16" fmla="*/ 9435 w 2221"/>
                <a:gd name="T17" fmla="*/ 31233 h 2222"/>
                <a:gd name="T18" fmla="*/ 31290 w 2221"/>
                <a:gd name="T19" fmla="*/ 530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endParaRPr lang="en-US" altLang="zh-CN" sz="1599">
                <a:solidFill>
                  <a:srgbClr val="808080"/>
                </a:solidFill>
                <a:latin typeface="微软雅黑" pitchFamily="34" charset="-122"/>
                <a:ea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30952 w 2222"/>
                <a:gd name="T1" fmla="*/ 62156 h 2222"/>
                <a:gd name="T2" fmla="*/ 61904 w 2222"/>
                <a:gd name="T3" fmla="*/ 31078 h 2222"/>
                <a:gd name="T4" fmla="*/ 30952 w 2222"/>
                <a:gd name="T5" fmla="*/ 0 h 2222"/>
                <a:gd name="T6" fmla="*/ 0 w 2222"/>
                <a:gd name="T7" fmla="*/ 31078 h 2222"/>
                <a:gd name="T8" fmla="*/ 30952 w 2222"/>
                <a:gd name="T9" fmla="*/ 62156 h 2222"/>
                <a:gd name="T10" fmla="*/ 30952 w 2222"/>
                <a:gd name="T11" fmla="*/ 52785 h 2222"/>
                <a:gd name="T12" fmla="*/ 52571 w 2222"/>
                <a:gd name="T13" fmla="*/ 31078 h 2222"/>
                <a:gd name="T14" fmla="*/ 30952 w 2222"/>
                <a:gd name="T15" fmla="*/ 9371 h 2222"/>
                <a:gd name="T16" fmla="*/ 9333 w 2222"/>
                <a:gd name="T17" fmla="*/ 31078 h 2222"/>
                <a:gd name="T18" fmla="*/ 30952 w 2222"/>
                <a:gd name="T19" fmla="*/ 5278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79441 w 2313967"/>
              <a:gd name="T1" fmla="*/ 0 h 288032"/>
              <a:gd name="T2" fmla="*/ 227733 w 2313967"/>
              <a:gd name="T3" fmla="*/ 37903 h 288032"/>
              <a:gd name="T4" fmla="*/ 750286 w 2313967"/>
              <a:gd name="T5" fmla="*/ 37903 h 288032"/>
              <a:gd name="T6" fmla="*/ 750286 w 2313967"/>
              <a:gd name="T7" fmla="*/ 50538 h 288032"/>
              <a:gd name="T8" fmla="*/ 243830 w 2313967"/>
              <a:gd name="T9" fmla="*/ 50538 h 288032"/>
              <a:gd name="T10" fmla="*/ 115052 w 2313967"/>
              <a:gd name="T11" fmla="*/ 50538 h 288032"/>
              <a:gd name="T12" fmla="*/ 0 w 2313967"/>
              <a:gd name="T13" fmla="*/ 50538 h 288032"/>
              <a:gd name="T14" fmla="*/ 0 w 2313967"/>
              <a:gd name="T15" fmla="*/ 37903 h 288032"/>
              <a:gd name="T16" fmla="*/ 131149 w 2313967"/>
              <a:gd name="T17" fmla="*/ 3790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38" name="等腰三角形 1"/>
          <p:cNvSpPr>
            <a:spLocks/>
          </p:cNvSpPr>
          <p:nvPr/>
        </p:nvSpPr>
        <p:spPr bwMode="auto">
          <a:xfrm flipV="1">
            <a:off x="5839678" y="1725139"/>
            <a:ext cx="1237814" cy="114972"/>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0" name="等腰三角形 1"/>
          <p:cNvSpPr>
            <a:spLocks/>
          </p:cNvSpPr>
          <p:nvPr/>
        </p:nvSpPr>
        <p:spPr bwMode="auto">
          <a:xfrm>
            <a:off x="4074785" y="4129097"/>
            <a:ext cx="1237814" cy="114972"/>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2" name="等腰三角形 1"/>
          <p:cNvSpPr>
            <a:spLocks/>
          </p:cNvSpPr>
          <p:nvPr/>
        </p:nvSpPr>
        <p:spPr bwMode="auto">
          <a:xfrm>
            <a:off x="2050085" y="4376959"/>
            <a:ext cx="1237814" cy="116465"/>
          </a:xfrm>
          <a:custGeom>
            <a:avLst/>
            <a:gdLst>
              <a:gd name="T0" fmla="*/ 179009 w 2313967"/>
              <a:gd name="T1" fmla="*/ 0 h 288032"/>
              <a:gd name="T2" fmla="*/ 227185 w 2313967"/>
              <a:gd name="T3" fmla="*/ 39924 h 288032"/>
              <a:gd name="T4" fmla="*/ 748478 w 2313967"/>
              <a:gd name="T5" fmla="*/ 39924 h 288032"/>
              <a:gd name="T6" fmla="*/ 748478 w 2313967"/>
              <a:gd name="T7" fmla="*/ 53232 h 288032"/>
              <a:gd name="T8" fmla="*/ 243243 w 2313967"/>
              <a:gd name="T9" fmla="*/ 53232 h 288032"/>
              <a:gd name="T10" fmla="*/ 114774 w 2313967"/>
              <a:gd name="T11" fmla="*/ 53232 h 288032"/>
              <a:gd name="T12" fmla="*/ 0 w 2313967"/>
              <a:gd name="T13" fmla="*/ 53232 h 288032"/>
              <a:gd name="T14" fmla="*/ 0 w 2313967"/>
              <a:gd name="T15" fmla="*/ 39924 h 288032"/>
              <a:gd name="T16" fmla="*/ 130833 w 2313967"/>
              <a:gd name="T17" fmla="*/ 3992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Tree>
    <p:extLst>
      <p:ext uri="{BB962C8B-B14F-4D97-AF65-F5344CB8AC3E}">
        <p14:creationId xmlns:p14="http://schemas.microsoft.com/office/powerpoint/2010/main" val="13660271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54"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grpSp>
        <p:nvGrpSpPr>
          <p:cNvPr id="14" name="组合 13"/>
          <p:cNvGrpSpPr/>
          <p:nvPr/>
        </p:nvGrpSpPr>
        <p:grpSpPr>
          <a:xfrm>
            <a:off x="2695309" y="1445867"/>
            <a:ext cx="1732736" cy="1513304"/>
            <a:chOff x="5553262" y="2638733"/>
            <a:chExt cx="2397222" cy="2093640"/>
          </a:xfrm>
        </p:grpSpPr>
        <p:grpSp>
          <p:nvGrpSpPr>
            <p:cNvPr id="15" name="组合 14"/>
            <p:cNvGrpSpPr/>
            <p:nvPr/>
          </p:nvGrpSpPr>
          <p:grpSpPr>
            <a:xfrm>
              <a:off x="5553262" y="2638733"/>
              <a:ext cx="2397222" cy="2093640"/>
              <a:chOff x="5553262" y="2638733"/>
              <a:chExt cx="2397222" cy="2093640"/>
            </a:xfrm>
          </p:grpSpPr>
          <p:grpSp>
            <p:nvGrpSpPr>
              <p:cNvPr id="17" name="组合 16"/>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8"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6" name="TextBox 85"/>
            <p:cNvSpPr txBox="1"/>
            <p:nvPr/>
          </p:nvSpPr>
          <p:spPr>
            <a:xfrm>
              <a:off x="6259489" y="3110171"/>
              <a:ext cx="1010288" cy="894192"/>
            </a:xfrm>
            <a:prstGeom prst="rect">
              <a:avLst/>
            </a:prstGeom>
            <a:noFill/>
          </p:spPr>
          <p:txBody>
            <a:bodyPr wrap="square" rtlCol="0">
              <a:spAutoFit/>
            </a:bodyPr>
            <a:lstStyle/>
            <a:p>
              <a:r>
                <a:rPr lang="en-US" altLang="zh-CN" sz="3600" dirty="0" smtClean="0">
                  <a:solidFill>
                    <a:schemeClr val="bg1"/>
                  </a:solidFill>
                  <a:latin typeface="DFGothic-EB" panose="02010609010101010101" pitchFamily="1" charset="-128"/>
                  <a:ea typeface="DFGothic-EB" panose="02010609010101010101" pitchFamily="1" charset="-128"/>
                </a:rPr>
                <a:t>03</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21" name="组合 20"/>
          <p:cNvGrpSpPr/>
          <p:nvPr/>
        </p:nvGrpSpPr>
        <p:grpSpPr>
          <a:xfrm>
            <a:off x="4467040" y="1786626"/>
            <a:ext cx="2113730" cy="790036"/>
            <a:chOff x="5982926" y="4927865"/>
            <a:chExt cx="1537897" cy="800122"/>
          </a:xfrm>
        </p:grpSpPr>
        <p:sp>
          <p:nvSpPr>
            <p:cNvPr id="22" name="TextBox 106"/>
            <p:cNvSpPr txBox="1"/>
            <p:nvPr/>
          </p:nvSpPr>
          <p:spPr>
            <a:xfrm>
              <a:off x="5982926" y="4927865"/>
              <a:ext cx="1537897" cy="592241"/>
            </a:xfrm>
            <a:prstGeom prst="rect">
              <a:avLst/>
            </a:prstGeom>
            <a:noFill/>
          </p:spPr>
          <p:txBody>
            <a:bodyPr wrap="square" rtlCol="0">
              <a:spAutoFit/>
            </a:bodyPr>
            <a:lstStyle/>
            <a:p>
              <a:r>
                <a:rPr lang="zh-CN" altLang="en-US" sz="3200" dirty="0">
                  <a:solidFill>
                    <a:schemeClr val="bg1"/>
                  </a:solidFill>
                  <a:latin typeface="思源黑体 CN Medium" pitchFamily="34" charset="-122"/>
                  <a:ea typeface="思源黑体 CN Medium" pitchFamily="34" charset="-122"/>
                </a:rPr>
                <a:t>成果展示</a:t>
              </a:r>
            </a:p>
          </p:txBody>
        </p:sp>
        <p:sp>
          <p:nvSpPr>
            <p:cNvPr id="23" name="TextBox 107"/>
            <p:cNvSpPr txBox="1"/>
            <p:nvPr/>
          </p:nvSpPr>
          <p:spPr>
            <a:xfrm>
              <a:off x="6212055" y="5416281"/>
              <a:ext cx="1286283" cy="311706"/>
            </a:xfrm>
            <a:prstGeom prst="rect">
              <a:avLst/>
            </a:prstGeom>
            <a:noFill/>
          </p:spPr>
          <p:txBody>
            <a:bodyPr wrap="square" rtlCol="0">
              <a:spAutoFit/>
            </a:bodyPr>
            <a:lstStyle/>
            <a:p>
              <a:r>
                <a:rPr lang="en-US" altLang="zh-CN" sz="1400" dirty="0" smtClean="0">
                  <a:solidFill>
                    <a:schemeClr val="bg1"/>
                  </a:solidFill>
                  <a:latin typeface="思源黑体 CN Medium" pitchFamily="34" charset="-122"/>
                  <a:ea typeface="思源黑体 CN Medium" pitchFamily="34" charset="-122"/>
                </a:rPr>
                <a:t>WORKREPORT</a:t>
              </a:r>
              <a:endParaRPr lang="zh-CN" altLang="en-US" sz="1400"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725926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par>
                                <p:cTn id="14" presetID="23" presetClass="entr" presetSubtype="528" fill="hold" nodeType="withEffect">
                                  <p:stCondLst>
                                    <p:cond delay="6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 calcmode="lin" valueType="num">
                                      <p:cBhvr>
                                        <p:cTn id="18" dur="500" fill="hold"/>
                                        <p:tgtEl>
                                          <p:spTgt spid="14"/>
                                        </p:tgtEl>
                                        <p:attrNameLst>
                                          <p:attrName>ppt_x</p:attrName>
                                        </p:attrNameLst>
                                      </p:cBhvr>
                                      <p:tavLst>
                                        <p:tav tm="0">
                                          <p:val>
                                            <p:fltVal val="0.5"/>
                                          </p:val>
                                        </p:tav>
                                        <p:tav tm="100000">
                                          <p:val>
                                            <p:strVal val="#ppt_x"/>
                                          </p:val>
                                        </p:tav>
                                      </p:tavLst>
                                    </p:anim>
                                    <p:anim calcmode="lin" valueType="num">
                                      <p:cBhvr>
                                        <p:cTn id="19" dur="500" fill="hold"/>
                                        <p:tgtEl>
                                          <p:spTgt spid="14"/>
                                        </p:tgtEl>
                                        <p:attrNameLst>
                                          <p:attrName>ppt_y</p:attrName>
                                        </p:attrNameLst>
                                      </p:cBhvr>
                                      <p:tavLst>
                                        <p:tav tm="0">
                                          <p:val>
                                            <p:fltVal val="0.5"/>
                                          </p:val>
                                        </p:tav>
                                        <p:tav tm="100000">
                                          <p:val>
                                            <p:strVal val="#ppt_y"/>
                                          </p:val>
                                        </p:tav>
                                      </p:tavLst>
                                    </p:anim>
                                  </p:childTnLst>
                                </p:cTn>
                              </p:par>
                              <p:par>
                                <p:cTn id="20" presetID="42" presetClass="entr" presetSubtype="0" fill="hold" nodeType="withEffect">
                                  <p:stCondLst>
                                    <p:cond delay="18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B2B2B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B2B2B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fontAlgn="base">
              <a:spcBef>
                <a:spcPct val="0"/>
              </a:spcBef>
              <a:spcAft>
                <a:spcPct val="0"/>
              </a:spcAft>
            </a:pPr>
            <a:endParaRPr lang="zh-CN" altLang="zh-CN" sz="1881">
              <a:solidFill>
                <a:srgbClr val="FFFFFF"/>
              </a:solidFill>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标题</a:t>
            </a:r>
          </a:p>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内容</a:t>
            </a:r>
          </a:p>
        </p:txBody>
      </p:sp>
    </p:spTree>
    <p:extLst>
      <p:ext uri="{BB962C8B-B14F-4D97-AF65-F5344CB8AC3E}">
        <p14:creationId xmlns:p14="http://schemas.microsoft.com/office/powerpoint/2010/main" val="372064288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4814578 w 1050"/>
                <a:gd name="T1" fmla="*/ 5442098 h 1049"/>
                <a:gd name="T2" fmla="*/ 4609959 w 1050"/>
                <a:gd name="T3" fmla="*/ 6002580 h 1049"/>
                <a:gd name="T4" fmla="*/ 4038230 w 1050"/>
                <a:gd name="T5" fmla="*/ 5839862 h 1049"/>
                <a:gd name="T6" fmla="*/ 3761390 w 1050"/>
                <a:gd name="T7" fmla="*/ 6291864 h 1049"/>
                <a:gd name="T8" fmla="*/ 3165586 w 1050"/>
                <a:gd name="T9" fmla="*/ 5972447 h 1049"/>
                <a:gd name="T10" fmla="*/ 2666074 w 1050"/>
                <a:gd name="T11" fmla="*/ 6309945 h 1049"/>
                <a:gd name="T12" fmla="*/ 2292943 w 1050"/>
                <a:gd name="T13" fmla="*/ 5839862 h 1049"/>
                <a:gd name="T14" fmla="*/ 1811485 w 1050"/>
                <a:gd name="T15" fmla="*/ 6044771 h 1049"/>
                <a:gd name="T16" fmla="*/ 1636957 w 1050"/>
                <a:gd name="T17" fmla="*/ 5526473 h 1049"/>
                <a:gd name="T18" fmla="*/ 1396230 w 1050"/>
                <a:gd name="T19" fmla="*/ 5351703 h 1049"/>
                <a:gd name="T20" fmla="*/ 842552 w 1050"/>
                <a:gd name="T21" fmla="*/ 5339646 h 1049"/>
                <a:gd name="T22" fmla="*/ 806443 w 1050"/>
                <a:gd name="T23" fmla="*/ 4688765 h 1049"/>
                <a:gd name="T24" fmla="*/ 282856 w 1050"/>
                <a:gd name="T25" fmla="*/ 4520016 h 1049"/>
                <a:gd name="T26" fmla="*/ 469422 w 1050"/>
                <a:gd name="T27" fmla="*/ 3959535 h 1049"/>
                <a:gd name="T28" fmla="*/ 0 w 1050"/>
                <a:gd name="T29" fmla="*/ 3555747 h 1049"/>
                <a:gd name="T30" fmla="*/ 361093 w 1050"/>
                <a:gd name="T31" fmla="*/ 3013346 h 1049"/>
                <a:gd name="T32" fmla="*/ 36111 w 1050"/>
                <a:gd name="T33" fmla="*/ 2567371 h 1049"/>
                <a:gd name="T34" fmla="*/ 517566 w 1050"/>
                <a:gd name="T35" fmla="*/ 2217823 h 1049"/>
                <a:gd name="T36" fmla="*/ 331003 w 1050"/>
                <a:gd name="T37" fmla="*/ 1711579 h 1049"/>
                <a:gd name="T38" fmla="*/ 890697 w 1050"/>
                <a:gd name="T39" fmla="*/ 1506673 h 1049"/>
                <a:gd name="T40" fmla="*/ 842552 w 1050"/>
                <a:gd name="T41" fmla="*/ 982350 h 1049"/>
                <a:gd name="T42" fmla="*/ 1396230 w 1050"/>
                <a:gd name="T43" fmla="*/ 976324 h 1049"/>
                <a:gd name="T44" fmla="*/ 1630940 w 1050"/>
                <a:gd name="T45" fmla="*/ 367629 h 1049"/>
                <a:gd name="T46" fmla="*/ 2154524 w 1050"/>
                <a:gd name="T47" fmla="*/ 530349 h 1049"/>
                <a:gd name="T48" fmla="*/ 2437381 w 1050"/>
                <a:gd name="T49" fmla="*/ 439949 h 1049"/>
                <a:gd name="T50" fmla="*/ 3015131 w 1050"/>
                <a:gd name="T51" fmla="*/ 349549 h 1049"/>
                <a:gd name="T52" fmla="*/ 3562786 w 1050"/>
                <a:gd name="T53" fmla="*/ 0 h 1049"/>
                <a:gd name="T54" fmla="*/ 3887772 w 1050"/>
                <a:gd name="T55" fmla="*/ 439949 h 1049"/>
                <a:gd name="T56" fmla="*/ 4176648 w 1050"/>
                <a:gd name="T57" fmla="*/ 530349 h 1049"/>
                <a:gd name="T58" fmla="*/ 4700234 w 1050"/>
                <a:gd name="T59" fmla="*/ 367629 h 1049"/>
                <a:gd name="T60" fmla="*/ 4874758 w 1050"/>
                <a:gd name="T61" fmla="*/ 934137 h 1049"/>
                <a:gd name="T62" fmla="*/ 5416402 w 1050"/>
                <a:gd name="T63" fmla="*/ 910030 h 1049"/>
                <a:gd name="T64" fmla="*/ 5440471 w 1050"/>
                <a:gd name="T65" fmla="*/ 1506673 h 1049"/>
                <a:gd name="T66" fmla="*/ 6000168 w 1050"/>
                <a:gd name="T67" fmla="*/ 1711579 h 1049"/>
                <a:gd name="T68" fmla="*/ 5837675 w 1050"/>
                <a:gd name="T69" fmla="*/ 2290141 h 1049"/>
                <a:gd name="T70" fmla="*/ 6289046 w 1050"/>
                <a:gd name="T71" fmla="*/ 2567371 h 1049"/>
                <a:gd name="T72" fmla="*/ 5976095 w 1050"/>
                <a:gd name="T73" fmla="*/ 3157986 h 1049"/>
                <a:gd name="T74" fmla="*/ 6307100 w 1050"/>
                <a:gd name="T75" fmla="*/ 3658200 h 1049"/>
                <a:gd name="T76" fmla="*/ 5837675 w 1050"/>
                <a:gd name="T77" fmla="*/ 4031855 h 1049"/>
                <a:gd name="T78" fmla="*/ 6048310 w 1050"/>
                <a:gd name="T79" fmla="*/ 4520016 h 1049"/>
                <a:gd name="T80" fmla="*/ 5524730 w 1050"/>
                <a:gd name="T81" fmla="*/ 4688765 h 1049"/>
                <a:gd name="T82" fmla="*/ 5350202 w 1050"/>
                <a:gd name="T83" fmla="*/ 4929834 h 1049"/>
                <a:gd name="T84" fmla="*/ 5344183 w 1050"/>
                <a:gd name="T85" fmla="*/ 549031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90" fontAlgn="base">
                <a:spcBef>
                  <a:spcPct val="0"/>
                </a:spcBef>
                <a:spcAft>
                  <a:spcPct val="0"/>
                </a:spcAft>
              </a:pPr>
              <a:endParaRPr lang="zh-CN" altLang="en-US" sz="1693">
                <a:solidFill>
                  <a:srgbClr val="3399FF"/>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693">
                  <a:solidFill>
                    <a:srgbClr val="3399FF"/>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693">
                <a:solidFill>
                  <a:srgbClr val="C00000"/>
                </a:solidFill>
                <a:latin typeface="Calibri" pitchFamily="34" charset="0"/>
                <a:ea typeface="微软雅黑" pitchFamily="34" charset="-122"/>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3122275 w 637"/>
                <a:gd name="T1" fmla="*/ 3867862 h 638"/>
                <a:gd name="T2" fmla="*/ 2973596 w 637"/>
                <a:gd name="T3" fmla="*/ 3938187 h 638"/>
                <a:gd name="T4" fmla="*/ 2810756 w 637"/>
                <a:gd name="T5" fmla="*/ 3994444 h 638"/>
                <a:gd name="T6" fmla="*/ 2562955 w 637"/>
                <a:gd name="T7" fmla="*/ 4472652 h 638"/>
                <a:gd name="T8" fmla="*/ 2208957 w 637"/>
                <a:gd name="T9" fmla="*/ 4071803 h 638"/>
                <a:gd name="T10" fmla="*/ 2039037 w 637"/>
                <a:gd name="T11" fmla="*/ 4057736 h 638"/>
                <a:gd name="T12" fmla="*/ 1869116 w 637"/>
                <a:gd name="T13" fmla="*/ 4029609 h 638"/>
                <a:gd name="T14" fmla="*/ 1479716 w 637"/>
                <a:gd name="T15" fmla="*/ 4353099 h 638"/>
                <a:gd name="T16" fmla="*/ 1281478 w 637"/>
                <a:gd name="T17" fmla="*/ 4275741 h 638"/>
                <a:gd name="T18" fmla="*/ 1231918 w 637"/>
                <a:gd name="T19" fmla="*/ 3748309 h 638"/>
                <a:gd name="T20" fmla="*/ 1097400 w 637"/>
                <a:gd name="T21" fmla="*/ 3649853 h 638"/>
                <a:gd name="T22" fmla="*/ 559321 w 637"/>
                <a:gd name="T23" fmla="*/ 3734242 h 638"/>
                <a:gd name="T24" fmla="*/ 396481 w 637"/>
                <a:gd name="T25" fmla="*/ 3530301 h 638"/>
                <a:gd name="T26" fmla="*/ 630117 w 637"/>
                <a:gd name="T27" fmla="*/ 3038028 h 638"/>
                <a:gd name="T28" fmla="*/ 552240 w 637"/>
                <a:gd name="T29" fmla="*/ 2883313 h 638"/>
                <a:gd name="T30" fmla="*/ 42480 w 637"/>
                <a:gd name="T31" fmla="*/ 2693435 h 638"/>
                <a:gd name="T32" fmla="*/ 0 w 637"/>
                <a:gd name="T33" fmla="*/ 2433236 h 638"/>
                <a:gd name="T34" fmla="*/ 453121 w 637"/>
                <a:gd name="T35" fmla="*/ 2116773 h 638"/>
                <a:gd name="T36" fmla="*/ 474360 w 637"/>
                <a:gd name="T37" fmla="*/ 1940963 h 638"/>
                <a:gd name="T38" fmla="*/ 120360 w 637"/>
                <a:gd name="T39" fmla="*/ 1511980 h 638"/>
                <a:gd name="T40" fmla="*/ 212399 w 637"/>
                <a:gd name="T41" fmla="*/ 1279910 h 638"/>
                <a:gd name="T42" fmla="*/ 771719 w 637"/>
                <a:gd name="T43" fmla="*/ 1230682 h 638"/>
                <a:gd name="T44" fmla="*/ 877919 w 637"/>
                <a:gd name="T45" fmla="*/ 1090032 h 638"/>
                <a:gd name="T46" fmla="*/ 785877 w 637"/>
                <a:gd name="T47" fmla="*/ 534468 h 638"/>
                <a:gd name="T48" fmla="*/ 977040 w 637"/>
                <a:gd name="T49" fmla="*/ 386787 h 638"/>
                <a:gd name="T50" fmla="*/ 1493877 w 637"/>
                <a:gd name="T51" fmla="*/ 618856 h 638"/>
                <a:gd name="T52" fmla="*/ 1656717 w 637"/>
                <a:gd name="T53" fmla="*/ 555565 h 638"/>
                <a:gd name="T54" fmla="*/ 1847878 w 637"/>
                <a:gd name="T55" fmla="*/ 28131 h 638"/>
                <a:gd name="T56" fmla="*/ 1975315 w 637"/>
                <a:gd name="T57" fmla="*/ 7034 h 638"/>
                <a:gd name="T58" fmla="*/ 2336395 w 637"/>
                <a:gd name="T59" fmla="*/ 450079 h 638"/>
                <a:gd name="T60" fmla="*/ 2513394 w 637"/>
                <a:gd name="T61" fmla="*/ 464143 h 638"/>
                <a:gd name="T62" fmla="*/ 2683315 w 637"/>
                <a:gd name="T63" fmla="*/ 492273 h 638"/>
                <a:gd name="T64" fmla="*/ 3086872 w 637"/>
                <a:gd name="T65" fmla="*/ 147680 h 638"/>
                <a:gd name="T66" fmla="*/ 3263874 w 637"/>
                <a:gd name="T67" fmla="*/ 225039 h 638"/>
                <a:gd name="T68" fmla="*/ 3313434 w 637"/>
                <a:gd name="T69" fmla="*/ 773571 h 638"/>
                <a:gd name="T70" fmla="*/ 3455032 w 637"/>
                <a:gd name="T71" fmla="*/ 879061 h 638"/>
                <a:gd name="T72" fmla="*/ 3978953 w 637"/>
                <a:gd name="T73" fmla="*/ 787637 h 638"/>
                <a:gd name="T74" fmla="*/ 4099313 w 637"/>
                <a:gd name="T75" fmla="*/ 956416 h 638"/>
                <a:gd name="T76" fmla="*/ 3879832 w 637"/>
                <a:gd name="T77" fmla="*/ 1413528 h 638"/>
                <a:gd name="T78" fmla="*/ 3922312 w 637"/>
                <a:gd name="T79" fmla="*/ 1497917 h 638"/>
                <a:gd name="T80" fmla="*/ 3986035 w 637"/>
                <a:gd name="T81" fmla="*/ 1652630 h 638"/>
                <a:gd name="T82" fmla="*/ 4474552 w 637"/>
                <a:gd name="T83" fmla="*/ 1835477 h 638"/>
                <a:gd name="T84" fmla="*/ 4509953 w 637"/>
                <a:gd name="T85" fmla="*/ 2116773 h 638"/>
                <a:gd name="T86" fmla="*/ 4085152 w 637"/>
                <a:gd name="T87" fmla="*/ 2419172 h 638"/>
                <a:gd name="T88" fmla="*/ 4063912 w 637"/>
                <a:gd name="T89" fmla="*/ 2580916 h 638"/>
                <a:gd name="T90" fmla="*/ 4389593 w 637"/>
                <a:gd name="T91" fmla="*/ 2981767 h 638"/>
                <a:gd name="T92" fmla="*/ 4276311 w 637"/>
                <a:gd name="T93" fmla="*/ 3249001 h 638"/>
                <a:gd name="T94" fmla="*/ 3766554 w 637"/>
                <a:gd name="T95" fmla="*/ 3298229 h 638"/>
                <a:gd name="T96" fmla="*/ 3667434 w 637"/>
                <a:gd name="T97" fmla="*/ 3431845 h 638"/>
                <a:gd name="T98" fmla="*/ 3745314 w 637"/>
                <a:gd name="T99" fmla="*/ 3931153 h 638"/>
                <a:gd name="T100" fmla="*/ 3575393 w 637"/>
                <a:gd name="T101" fmla="*/ 4071803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85" fontAlgn="base">
                <a:spcBef>
                  <a:spcPct val="0"/>
                </a:spcBef>
                <a:spcAft>
                  <a:spcPct val="0"/>
                </a:spcAft>
              </a:pPr>
              <a:endParaRPr lang="zh-CN" altLang="en-US" sz="1129">
                <a:solidFill>
                  <a:srgbClr val="3399FF"/>
                </a:solidFill>
                <a:latin typeface="Arial" charset="0"/>
                <a:ea typeface="微软雅黑" pitchFamily="34" charset="-122"/>
                <a:sym typeface="造字工房悦黑体验版常规体" pitchFamily="50" charset="-122"/>
              </a:endParaRPr>
            </a:p>
            <a:p>
              <a:pPr algn="ctr" defTabSz="860085" fontAlgn="base">
                <a:spcBef>
                  <a:spcPct val="0"/>
                </a:spcBef>
                <a:spcAft>
                  <a:spcPct val="0"/>
                </a:spcAft>
              </a:pPr>
              <a:r>
                <a:rPr lang="zh-CN" altLang="en-US" sz="1129">
                  <a:solidFill>
                    <a:srgbClr val="3399FF"/>
                  </a:solidFill>
                  <a:latin typeface="Arial" charset="0"/>
                  <a:ea typeface="微软雅黑" pitchFamily="34" charset="-122"/>
                  <a:sym typeface="造字工房悦黑体验版常规体" pitchFamily="50" charset="-122"/>
                </a:rPr>
                <a:t>输入您想要的文字内容</a:t>
              </a:r>
            </a:p>
            <a:p>
              <a:pPr algn="ctr" defTabSz="860085" fontAlgn="base">
                <a:spcBef>
                  <a:spcPct val="0"/>
                </a:spcBef>
                <a:spcAft>
                  <a:spcPct val="0"/>
                </a:spcAft>
              </a:pPr>
              <a:endParaRPr lang="en-US" altLang="zh-CN" sz="1129">
                <a:solidFill>
                  <a:srgbClr val="C00000"/>
                </a:solidFill>
                <a:latin typeface="Calibri" pitchFamily="34" charset="0"/>
                <a:ea typeface="微软雅黑" pitchFamily="34" charset="-122"/>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3813852 w 808"/>
                <a:gd name="T1" fmla="*/ 4487739 h 810"/>
                <a:gd name="T2" fmla="*/ 3592946 w 808"/>
                <a:gd name="T3" fmla="*/ 4611136 h 810"/>
                <a:gd name="T4" fmla="*/ 3475999 w 808"/>
                <a:gd name="T5" fmla="*/ 5124205 h 810"/>
                <a:gd name="T6" fmla="*/ 3307071 w 808"/>
                <a:gd name="T7" fmla="*/ 5176164 h 810"/>
                <a:gd name="T8" fmla="*/ 2923736 w 808"/>
                <a:gd name="T9" fmla="*/ 4812467 h 810"/>
                <a:gd name="T10" fmla="*/ 2761308 w 808"/>
                <a:gd name="T11" fmla="*/ 4831950 h 810"/>
                <a:gd name="T12" fmla="*/ 2455939 w 808"/>
                <a:gd name="T13" fmla="*/ 5260590 h 810"/>
                <a:gd name="T14" fmla="*/ 2280513 w 808"/>
                <a:gd name="T15" fmla="*/ 5241107 h 810"/>
                <a:gd name="T16" fmla="*/ 2059610 w 808"/>
                <a:gd name="T17" fmla="*/ 4760512 h 810"/>
                <a:gd name="T18" fmla="*/ 1897180 w 808"/>
                <a:gd name="T19" fmla="*/ 4715050 h 810"/>
                <a:gd name="T20" fmla="*/ 1461869 w 808"/>
                <a:gd name="T21" fmla="*/ 4994317 h 810"/>
                <a:gd name="T22" fmla="*/ 1292941 w 808"/>
                <a:gd name="T23" fmla="*/ 4903391 h 810"/>
                <a:gd name="T24" fmla="*/ 1279946 w 808"/>
                <a:gd name="T25" fmla="*/ 4383828 h 810"/>
                <a:gd name="T26" fmla="*/ 1150003 w 808"/>
                <a:gd name="T27" fmla="*/ 4273419 h 810"/>
                <a:gd name="T28" fmla="*/ 643222 w 808"/>
                <a:gd name="T29" fmla="*/ 4364342 h 810"/>
                <a:gd name="T30" fmla="*/ 526271 w 808"/>
                <a:gd name="T31" fmla="*/ 4214969 h 810"/>
                <a:gd name="T32" fmla="*/ 669211 w 808"/>
                <a:gd name="T33" fmla="*/ 3656435 h 810"/>
                <a:gd name="T34" fmla="*/ 597741 w 808"/>
                <a:gd name="T35" fmla="*/ 3507062 h 810"/>
                <a:gd name="T36" fmla="*/ 103955 w 808"/>
                <a:gd name="T37" fmla="*/ 3383666 h 810"/>
                <a:gd name="T38" fmla="*/ 435311 w 808"/>
                <a:gd name="T39" fmla="*/ 2993991 h 810"/>
                <a:gd name="T40" fmla="*/ 415822 w 808"/>
                <a:gd name="T41" fmla="*/ 2831628 h 810"/>
                <a:gd name="T42" fmla="*/ 402827 w 808"/>
                <a:gd name="T43" fmla="*/ 2662768 h 810"/>
                <a:gd name="T44" fmla="*/ 6498 w 808"/>
                <a:gd name="T45" fmla="*/ 2351031 h 810"/>
                <a:gd name="T46" fmla="*/ 454804 w 808"/>
                <a:gd name="T47" fmla="*/ 2130215 h 810"/>
                <a:gd name="T48" fmla="*/ 506781 w 808"/>
                <a:gd name="T49" fmla="*/ 1967853 h 810"/>
                <a:gd name="T50" fmla="*/ 558759 w 808"/>
                <a:gd name="T51" fmla="*/ 1805488 h 810"/>
                <a:gd name="T52" fmla="*/ 311865 w 808"/>
                <a:gd name="T53" fmla="*/ 1376845 h 810"/>
                <a:gd name="T54" fmla="*/ 812150 w 808"/>
                <a:gd name="T55" fmla="*/ 1337879 h 810"/>
                <a:gd name="T56" fmla="*/ 909607 w 808"/>
                <a:gd name="T57" fmla="*/ 1207987 h 810"/>
                <a:gd name="T58" fmla="*/ 1020059 w 808"/>
                <a:gd name="T59" fmla="*/ 1078096 h 810"/>
                <a:gd name="T60" fmla="*/ 961586 w 808"/>
                <a:gd name="T61" fmla="*/ 591004 h 810"/>
                <a:gd name="T62" fmla="*/ 1435879 w 808"/>
                <a:gd name="T63" fmla="*/ 740381 h 810"/>
                <a:gd name="T64" fmla="*/ 1656785 w 808"/>
                <a:gd name="T65" fmla="*/ 616982 h 810"/>
                <a:gd name="T66" fmla="*/ 1767238 w 808"/>
                <a:gd name="T67" fmla="*/ 136386 h 810"/>
                <a:gd name="T68" fmla="*/ 1962152 w 808"/>
                <a:gd name="T69" fmla="*/ 77935 h 810"/>
                <a:gd name="T70" fmla="*/ 2325996 w 808"/>
                <a:gd name="T71" fmla="*/ 409158 h 810"/>
                <a:gd name="T72" fmla="*/ 2488423 w 808"/>
                <a:gd name="T73" fmla="*/ 396170 h 810"/>
                <a:gd name="T74" fmla="*/ 2774301 w 808"/>
                <a:gd name="T75" fmla="*/ 0 h 810"/>
                <a:gd name="T76" fmla="*/ 2982210 w 808"/>
                <a:gd name="T77" fmla="*/ 19484 h 810"/>
                <a:gd name="T78" fmla="*/ 3190120 w 808"/>
                <a:gd name="T79" fmla="*/ 461114 h 810"/>
                <a:gd name="T80" fmla="*/ 3346055 w 808"/>
                <a:gd name="T81" fmla="*/ 506575 h 810"/>
                <a:gd name="T82" fmla="*/ 3761873 w 808"/>
                <a:gd name="T83" fmla="*/ 253286 h 810"/>
                <a:gd name="T84" fmla="*/ 3943796 w 808"/>
                <a:gd name="T85" fmla="*/ 350706 h 810"/>
                <a:gd name="T86" fmla="*/ 3969785 w 808"/>
                <a:gd name="T87" fmla="*/ 844292 h 810"/>
                <a:gd name="T88" fmla="*/ 4093231 w 808"/>
                <a:gd name="T89" fmla="*/ 948205 h 810"/>
                <a:gd name="T90" fmla="*/ 4580519 w 808"/>
                <a:gd name="T91" fmla="*/ 870272 h 810"/>
                <a:gd name="T92" fmla="*/ 4710463 w 808"/>
                <a:gd name="T93" fmla="*/ 1026140 h 810"/>
                <a:gd name="T94" fmla="*/ 4580519 w 808"/>
                <a:gd name="T95" fmla="*/ 1565187 h 810"/>
                <a:gd name="T96" fmla="*/ 4651990 w 808"/>
                <a:gd name="T97" fmla="*/ 1714564 h 810"/>
                <a:gd name="T98" fmla="*/ 5139278 w 808"/>
                <a:gd name="T99" fmla="*/ 1850950 h 810"/>
                <a:gd name="T100" fmla="*/ 4807920 w 808"/>
                <a:gd name="T101" fmla="*/ 2227633 h 810"/>
                <a:gd name="T102" fmla="*/ 4833909 w 808"/>
                <a:gd name="T103" fmla="*/ 2389997 h 810"/>
                <a:gd name="T104" fmla="*/ 4840407 w 808"/>
                <a:gd name="T105" fmla="*/ 2565351 h 810"/>
                <a:gd name="T106" fmla="*/ 5243233 w 808"/>
                <a:gd name="T107" fmla="*/ 2870596 h 810"/>
                <a:gd name="T108" fmla="*/ 4788429 w 808"/>
                <a:gd name="T109" fmla="*/ 3097904 h 810"/>
                <a:gd name="T110" fmla="*/ 4742948 w 808"/>
                <a:gd name="T111" fmla="*/ 3260268 h 810"/>
                <a:gd name="T112" fmla="*/ 4690972 w 808"/>
                <a:gd name="T113" fmla="*/ 3416139 h 810"/>
                <a:gd name="T114" fmla="*/ 4950860 w 808"/>
                <a:gd name="T115" fmla="*/ 3864261 h 810"/>
                <a:gd name="T116" fmla="*/ 4437579 w 808"/>
                <a:gd name="T117" fmla="*/ 3890241 h 810"/>
                <a:gd name="T118" fmla="*/ 4340123 w 808"/>
                <a:gd name="T119" fmla="*/ 4026625 h 810"/>
                <a:gd name="T120" fmla="*/ 4229673 w 808"/>
                <a:gd name="T121" fmla="*/ 4150022 h 810"/>
                <a:gd name="T122" fmla="*/ 4301140 w 808"/>
                <a:gd name="T123" fmla="*/ 46630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endParaRPr lang="zh-CN" altLang="en-US" sz="1317">
                <a:solidFill>
                  <a:srgbClr val="3399FF"/>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317">
                  <a:solidFill>
                    <a:srgbClr val="3399FF"/>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317">
                <a:solidFill>
                  <a:srgbClr val="3399FF"/>
                </a:solidFill>
                <a:latin typeface="Calibri" pitchFamily="34" charset="0"/>
                <a:ea typeface="微软雅黑" pitchFamily="34" charset="-122"/>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3399FF"/>
                </a:solidFill>
                <a:latin typeface="微软雅黑" pitchFamily="34" charset="-122"/>
                <a:ea typeface="宋体" charset="-122"/>
              </a:rPr>
              <a:t>添加标题内容</a:t>
            </a:r>
            <a:endParaRPr lang="zh-CN" altLang="en-US" sz="1505">
              <a:solidFill>
                <a:srgbClr val="3399FF"/>
              </a:solidFill>
              <a:latin typeface="Arial" charset="0"/>
              <a:ea typeface="宋体" charset="-122"/>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99CC"/>
                </a:solidFill>
                <a:latin typeface="Arial" charset="0"/>
                <a:ea typeface="微软雅黑" pitchFamily="34" charset="-122"/>
              </a:rPr>
              <a:t>添加标题内容</a:t>
            </a:r>
            <a:endParaRPr lang="zh-CN" altLang="en-US" sz="1505">
              <a:solidFill>
                <a:srgbClr val="0099CC"/>
              </a:solidFill>
              <a:latin typeface="Arial" charset="0"/>
              <a:ea typeface="微软雅黑" pitchFamily="34" charset="-122"/>
            </a:endParaRPr>
          </a:p>
          <a:p>
            <a:pPr algn="ctr" defTabSz="946690" fontAlgn="base">
              <a:spcBef>
                <a:spcPct val="0"/>
              </a:spcBef>
              <a:spcAft>
                <a:spcPct val="0"/>
              </a:spcAft>
            </a:pPr>
            <a:endParaRPr lang="zh-CN" altLang="en-US" sz="1505">
              <a:solidFill>
                <a:srgbClr val="0099CC"/>
              </a:solidFill>
              <a:latin typeface="Arial" charset="0"/>
              <a:ea typeface="宋体" charset="-122"/>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99CC"/>
                </a:solidFill>
                <a:latin typeface="Arial" charset="0"/>
                <a:ea typeface="微软雅黑" pitchFamily="34" charset="-122"/>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2426640 w 808"/>
                <a:gd name="T1" fmla="*/ 2858790 h 810"/>
                <a:gd name="T2" fmla="*/ 2286085 w 808"/>
                <a:gd name="T3" fmla="*/ 2937395 h 810"/>
                <a:gd name="T4" fmla="*/ 2211673 w 808"/>
                <a:gd name="T5" fmla="*/ 3264230 h 810"/>
                <a:gd name="T6" fmla="*/ 2104191 w 808"/>
                <a:gd name="T7" fmla="*/ 3297329 h 810"/>
                <a:gd name="T8" fmla="*/ 1860285 w 808"/>
                <a:gd name="T9" fmla="*/ 3065649 h 810"/>
                <a:gd name="T10" fmla="*/ 1756938 w 808"/>
                <a:gd name="T11" fmla="*/ 3078061 h 810"/>
                <a:gd name="T12" fmla="*/ 1562641 w 808"/>
                <a:gd name="T13" fmla="*/ 3351113 h 810"/>
                <a:gd name="T14" fmla="*/ 1451022 w 808"/>
                <a:gd name="T15" fmla="*/ 3338701 h 810"/>
                <a:gd name="T16" fmla="*/ 1310469 w 808"/>
                <a:gd name="T17" fmla="*/ 3032552 h 810"/>
                <a:gd name="T18" fmla="*/ 1207119 w 808"/>
                <a:gd name="T19" fmla="*/ 3003590 h 810"/>
                <a:gd name="T20" fmla="*/ 930143 w 808"/>
                <a:gd name="T21" fmla="*/ 3181490 h 810"/>
                <a:gd name="T22" fmla="*/ 822659 w 808"/>
                <a:gd name="T23" fmla="*/ 3123569 h 810"/>
                <a:gd name="T24" fmla="*/ 814392 w 808"/>
                <a:gd name="T25" fmla="*/ 2792594 h 810"/>
                <a:gd name="T26" fmla="*/ 731713 w 808"/>
                <a:gd name="T27" fmla="*/ 2722264 h 810"/>
                <a:gd name="T28" fmla="*/ 409263 w 808"/>
                <a:gd name="T29" fmla="*/ 2780182 h 810"/>
                <a:gd name="T30" fmla="*/ 334850 w 808"/>
                <a:gd name="T31" fmla="*/ 2685027 h 810"/>
                <a:gd name="T32" fmla="*/ 425800 w 808"/>
                <a:gd name="T33" fmla="*/ 2329230 h 810"/>
                <a:gd name="T34" fmla="*/ 380325 w 808"/>
                <a:gd name="T35" fmla="*/ 2234076 h 810"/>
                <a:gd name="T36" fmla="*/ 66144 w 808"/>
                <a:gd name="T37" fmla="*/ 2155469 h 810"/>
                <a:gd name="T38" fmla="*/ 276976 w 808"/>
                <a:gd name="T39" fmla="*/ 1907238 h 810"/>
                <a:gd name="T40" fmla="*/ 264574 w 808"/>
                <a:gd name="T41" fmla="*/ 1803810 h 810"/>
                <a:gd name="T42" fmla="*/ 256306 w 808"/>
                <a:gd name="T43" fmla="*/ 1696242 h 810"/>
                <a:gd name="T44" fmla="*/ 4134 w 808"/>
                <a:gd name="T45" fmla="*/ 1497658 h 810"/>
                <a:gd name="T46" fmla="*/ 289379 w 808"/>
                <a:gd name="T47" fmla="*/ 1356994 h 810"/>
                <a:gd name="T48" fmla="*/ 322450 w 808"/>
                <a:gd name="T49" fmla="*/ 1253566 h 810"/>
                <a:gd name="T50" fmla="*/ 355522 w 808"/>
                <a:gd name="T51" fmla="*/ 1150135 h 810"/>
                <a:gd name="T52" fmla="*/ 198431 w 808"/>
                <a:gd name="T53" fmla="*/ 877081 h 810"/>
                <a:gd name="T54" fmla="*/ 516746 w 808"/>
                <a:gd name="T55" fmla="*/ 852259 h 810"/>
                <a:gd name="T56" fmla="*/ 578756 w 808"/>
                <a:gd name="T57" fmla="*/ 769515 h 810"/>
                <a:gd name="T58" fmla="*/ 649034 w 808"/>
                <a:gd name="T59" fmla="*/ 686771 h 810"/>
                <a:gd name="T60" fmla="*/ 611827 w 808"/>
                <a:gd name="T61" fmla="*/ 376483 h 810"/>
                <a:gd name="T62" fmla="*/ 913606 w 808"/>
                <a:gd name="T63" fmla="*/ 471639 h 810"/>
                <a:gd name="T64" fmla="*/ 1054162 w 808"/>
                <a:gd name="T65" fmla="*/ 393031 h 810"/>
                <a:gd name="T66" fmla="*/ 1124440 w 808"/>
                <a:gd name="T67" fmla="*/ 86881 h 810"/>
                <a:gd name="T68" fmla="*/ 1248459 w 808"/>
                <a:gd name="T69" fmla="*/ 49647 h 810"/>
                <a:gd name="T70" fmla="*/ 1479962 w 808"/>
                <a:gd name="T71" fmla="*/ 260642 h 810"/>
                <a:gd name="T72" fmla="*/ 1583309 w 808"/>
                <a:gd name="T73" fmla="*/ 252369 h 810"/>
                <a:gd name="T74" fmla="*/ 1765204 w 808"/>
                <a:gd name="T75" fmla="*/ 0 h 810"/>
                <a:gd name="T76" fmla="*/ 1897491 w 808"/>
                <a:gd name="T77" fmla="*/ 12412 h 810"/>
                <a:gd name="T78" fmla="*/ 2029778 w 808"/>
                <a:gd name="T79" fmla="*/ 293739 h 810"/>
                <a:gd name="T80" fmla="*/ 2128993 w 808"/>
                <a:gd name="T81" fmla="*/ 322701 h 810"/>
                <a:gd name="T82" fmla="*/ 2393568 w 808"/>
                <a:gd name="T83" fmla="*/ 161349 h 810"/>
                <a:gd name="T84" fmla="*/ 2509319 w 808"/>
                <a:gd name="T85" fmla="*/ 223409 h 810"/>
                <a:gd name="T86" fmla="*/ 2525855 w 808"/>
                <a:gd name="T87" fmla="*/ 537832 h 810"/>
                <a:gd name="T88" fmla="*/ 2604399 w 808"/>
                <a:gd name="T89" fmla="*/ 604027 h 810"/>
                <a:gd name="T90" fmla="*/ 2914446 w 808"/>
                <a:gd name="T91" fmla="*/ 554383 h 810"/>
                <a:gd name="T92" fmla="*/ 2997128 w 808"/>
                <a:gd name="T93" fmla="*/ 653675 h 810"/>
                <a:gd name="T94" fmla="*/ 2914446 w 808"/>
                <a:gd name="T95" fmla="*/ 997060 h 810"/>
                <a:gd name="T96" fmla="*/ 2959921 w 808"/>
                <a:gd name="T97" fmla="*/ 1092214 h 810"/>
                <a:gd name="T98" fmla="*/ 3269968 w 808"/>
                <a:gd name="T99" fmla="*/ 1179096 h 810"/>
                <a:gd name="T100" fmla="*/ 3059136 w 808"/>
                <a:gd name="T101" fmla="*/ 1419051 h 810"/>
                <a:gd name="T102" fmla="*/ 3075673 w 808"/>
                <a:gd name="T103" fmla="*/ 1522481 h 810"/>
                <a:gd name="T104" fmla="*/ 3079806 w 808"/>
                <a:gd name="T105" fmla="*/ 1634185 h 810"/>
                <a:gd name="T106" fmla="*/ 3336111 w 808"/>
                <a:gd name="T107" fmla="*/ 1828633 h 810"/>
                <a:gd name="T108" fmla="*/ 3046734 w 808"/>
                <a:gd name="T109" fmla="*/ 1973434 h 810"/>
                <a:gd name="T110" fmla="*/ 3017796 w 808"/>
                <a:gd name="T111" fmla="*/ 2076863 h 810"/>
                <a:gd name="T112" fmla="*/ 2984724 w 808"/>
                <a:gd name="T113" fmla="*/ 2176155 h 810"/>
                <a:gd name="T114" fmla="*/ 3150084 w 808"/>
                <a:gd name="T115" fmla="*/ 2461621 h 810"/>
                <a:gd name="T116" fmla="*/ 2823500 w 808"/>
                <a:gd name="T117" fmla="*/ 2478169 h 810"/>
                <a:gd name="T118" fmla="*/ 2761490 w 808"/>
                <a:gd name="T119" fmla="*/ 2565050 h 810"/>
                <a:gd name="T120" fmla="*/ 2691214 w 808"/>
                <a:gd name="T121" fmla="*/ 2643655 h 810"/>
                <a:gd name="T122" fmla="*/ 2736687 w 808"/>
                <a:gd name="T123" fmla="*/ 29704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r>
                <a:rPr lang="zh-CN" altLang="en-US" sz="1129">
                  <a:solidFill>
                    <a:srgbClr val="3399FF"/>
                  </a:solidFill>
                  <a:latin typeface="Arial" charset="0"/>
                  <a:ea typeface="微软雅黑" pitchFamily="34" charset="-122"/>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3399FF"/>
                </a:solidFill>
                <a:latin typeface="Arial" charset="0"/>
                <a:ea typeface="微软雅黑" pitchFamily="34" charset="-122"/>
              </a:rPr>
              <a:t>添加标题内容</a:t>
            </a:r>
          </a:p>
        </p:txBody>
      </p:sp>
    </p:spTree>
    <p:extLst>
      <p:ext uri="{BB962C8B-B14F-4D97-AF65-F5344CB8AC3E}">
        <p14:creationId xmlns:p14="http://schemas.microsoft.com/office/powerpoint/2010/main" val="298404591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566712" y="2877845"/>
            <a:ext cx="1870906"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413322" y="2797215"/>
            <a:ext cx="176191"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cxnSp>
        <p:nvCxnSpPr>
          <p:cNvPr id="8" name="Straight Connector 141"/>
          <p:cNvCxnSpPr>
            <a:cxnSpLocks noChangeShapeType="1"/>
          </p:cNvCxnSpPr>
          <p:nvPr/>
        </p:nvCxnSpPr>
        <p:spPr bwMode="auto">
          <a:xfrm flipH="1">
            <a:off x="4503316" y="2877845"/>
            <a:ext cx="1870907"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351420" y="2797215"/>
            <a:ext cx="176191"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cxnSp>
        <p:nvCxnSpPr>
          <p:cNvPr id="15" name="Straight Connector 149"/>
          <p:cNvCxnSpPr>
            <a:cxnSpLocks noChangeShapeType="1"/>
          </p:cNvCxnSpPr>
          <p:nvPr/>
        </p:nvCxnSpPr>
        <p:spPr bwMode="auto">
          <a:xfrm flipH="1">
            <a:off x="6442907" y="2877845"/>
            <a:ext cx="1872400"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291012" y="2797215"/>
            <a:ext cx="174697"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cxnSp>
        <p:nvCxnSpPr>
          <p:cNvPr id="26" name="Straight Connector 141"/>
          <p:cNvCxnSpPr>
            <a:cxnSpLocks noChangeShapeType="1"/>
          </p:cNvCxnSpPr>
          <p:nvPr/>
        </p:nvCxnSpPr>
        <p:spPr bwMode="auto">
          <a:xfrm flipH="1">
            <a:off x="609202" y="2877845"/>
            <a:ext cx="1872400"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458800" y="2797215"/>
            <a:ext cx="174697"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grpSp>
        <p:nvGrpSpPr>
          <p:cNvPr id="91192" name="Group 56"/>
          <p:cNvGrpSpPr>
            <a:grpSpLocks/>
          </p:cNvGrpSpPr>
          <p:nvPr/>
        </p:nvGrpSpPr>
        <p:grpSpPr bwMode="auto">
          <a:xfrm>
            <a:off x="2602547" y="1596731"/>
            <a:ext cx="1775345" cy="991446"/>
            <a:chOff x="1743" y="1021"/>
            <a:chExt cx="1189" cy="664"/>
          </a:xfrm>
        </p:grpSpPr>
        <p:sp>
          <p:nvSpPr>
            <p:cNvPr id="80927" name="文本框 53"/>
            <p:cNvSpPr txBox="1">
              <a:spLocks noChangeArrowheads="1"/>
            </p:cNvSpPr>
            <p:nvPr/>
          </p:nvSpPr>
          <p:spPr bwMode="auto">
            <a:xfrm>
              <a:off x="2014" y="1021"/>
              <a:ext cx="776" cy="1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317" b="1">
                  <a:solidFill>
                    <a:srgbClr val="808080"/>
                  </a:solidFill>
                  <a:latin typeface="微软雅黑" pitchFamily="34" charset="-122"/>
                  <a:ea typeface="微软雅黑" pitchFamily="34" charset="-122"/>
                </a:rPr>
                <a:t>请输入标题</a:t>
              </a:r>
            </a:p>
          </p:txBody>
        </p:sp>
        <p:sp>
          <p:nvSpPr>
            <p:cNvPr id="80928" name="文本框 54"/>
            <p:cNvSpPr txBox="1">
              <a:spLocks noChangeArrowheads="1"/>
            </p:cNvSpPr>
            <p:nvPr/>
          </p:nvSpPr>
          <p:spPr bwMode="auto">
            <a:xfrm>
              <a:off x="1743" y="1187"/>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225870" y="2074535"/>
            <a:ext cx="642051" cy="642051"/>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grpSp>
        <p:nvGrpSpPr>
          <p:cNvPr id="91191" name="Group 55"/>
          <p:cNvGrpSpPr>
            <a:grpSpLocks/>
          </p:cNvGrpSpPr>
          <p:nvPr/>
        </p:nvGrpSpPr>
        <p:grpSpPr bwMode="auto">
          <a:xfrm>
            <a:off x="706257" y="3245160"/>
            <a:ext cx="1775345" cy="991446"/>
            <a:chOff x="473" y="2125"/>
            <a:chExt cx="1189" cy="664"/>
          </a:xfrm>
        </p:grpSpPr>
        <p:sp>
          <p:nvSpPr>
            <p:cNvPr id="80923" name="文本框 53"/>
            <p:cNvSpPr txBox="1">
              <a:spLocks noChangeArrowheads="1"/>
            </p:cNvSpPr>
            <p:nvPr/>
          </p:nvSpPr>
          <p:spPr bwMode="auto">
            <a:xfrm>
              <a:off x="744" y="2125"/>
              <a:ext cx="776" cy="159"/>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941" b="1">
                  <a:solidFill>
                    <a:srgbClr val="808080"/>
                  </a:solidFill>
                  <a:latin typeface="微软雅黑" pitchFamily="34" charset="-122"/>
                  <a:ea typeface="微软雅黑" pitchFamily="34" charset="-122"/>
                </a:rPr>
                <a:t>请输入标题</a:t>
              </a:r>
            </a:p>
          </p:txBody>
        </p:sp>
        <p:sp>
          <p:nvSpPr>
            <p:cNvPr id="80924" name="文本框 54"/>
            <p:cNvSpPr txBox="1">
              <a:spLocks noChangeArrowheads="1"/>
            </p:cNvSpPr>
            <p:nvPr/>
          </p:nvSpPr>
          <p:spPr bwMode="auto">
            <a:xfrm>
              <a:off x="473" y="2291"/>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630233" y="3221270"/>
            <a:ext cx="1775345" cy="991446"/>
            <a:chOff x="3101" y="2109"/>
            <a:chExt cx="1189" cy="664"/>
          </a:xfrm>
        </p:grpSpPr>
        <p:sp>
          <p:nvSpPr>
            <p:cNvPr id="80921" name="文本框 53"/>
            <p:cNvSpPr txBox="1">
              <a:spLocks noChangeArrowheads="1"/>
            </p:cNvSpPr>
            <p:nvPr/>
          </p:nvSpPr>
          <p:spPr bwMode="auto">
            <a:xfrm>
              <a:off x="3372" y="2109"/>
              <a:ext cx="776" cy="159"/>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941" b="1">
                  <a:solidFill>
                    <a:srgbClr val="808080"/>
                  </a:solidFill>
                  <a:latin typeface="微软雅黑" pitchFamily="34" charset="-122"/>
                  <a:ea typeface="微软雅黑" pitchFamily="34" charset="-122"/>
                </a:rPr>
                <a:t>请输入标题</a:t>
              </a:r>
            </a:p>
          </p:txBody>
        </p:sp>
        <p:sp>
          <p:nvSpPr>
            <p:cNvPr id="80922" name="文本框 54"/>
            <p:cNvSpPr txBox="1">
              <a:spLocks noChangeArrowheads="1"/>
            </p:cNvSpPr>
            <p:nvPr/>
          </p:nvSpPr>
          <p:spPr bwMode="auto">
            <a:xfrm>
              <a:off x="3101" y="2275"/>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6598194" y="1596731"/>
            <a:ext cx="1775345" cy="991446"/>
            <a:chOff x="4419" y="1021"/>
            <a:chExt cx="1189" cy="664"/>
          </a:xfrm>
        </p:grpSpPr>
        <p:sp>
          <p:nvSpPr>
            <p:cNvPr id="80919" name="文本框 53"/>
            <p:cNvSpPr txBox="1">
              <a:spLocks noChangeArrowheads="1"/>
            </p:cNvSpPr>
            <p:nvPr/>
          </p:nvSpPr>
          <p:spPr bwMode="auto">
            <a:xfrm>
              <a:off x="4690" y="1021"/>
              <a:ext cx="776" cy="159"/>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941" b="1">
                  <a:solidFill>
                    <a:srgbClr val="808080"/>
                  </a:solidFill>
                  <a:latin typeface="微软雅黑" pitchFamily="34" charset="-122"/>
                  <a:ea typeface="微软雅黑" pitchFamily="34" charset="-122"/>
                </a:rPr>
                <a:t>请输入标题</a:t>
              </a:r>
            </a:p>
          </p:txBody>
        </p:sp>
        <p:sp>
          <p:nvSpPr>
            <p:cNvPr id="80920" name="文本框 54"/>
            <p:cNvSpPr txBox="1">
              <a:spLocks noChangeArrowheads="1"/>
            </p:cNvSpPr>
            <p:nvPr/>
          </p:nvSpPr>
          <p:spPr bwMode="auto">
            <a:xfrm>
              <a:off x="4419" y="1187"/>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174420" y="3052543"/>
            <a:ext cx="642051" cy="642051"/>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grpSp>
        <p:nvGrpSpPr>
          <p:cNvPr id="91189" name="Group 53"/>
          <p:cNvGrpSpPr>
            <a:grpSpLocks/>
          </p:cNvGrpSpPr>
          <p:nvPr/>
        </p:nvGrpSpPr>
        <p:grpSpPr bwMode="auto">
          <a:xfrm>
            <a:off x="5118490" y="2074535"/>
            <a:ext cx="642051" cy="642051"/>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grpSp>
        <p:nvGrpSpPr>
          <p:cNvPr id="91190" name="Group 54"/>
          <p:cNvGrpSpPr>
            <a:grpSpLocks/>
          </p:cNvGrpSpPr>
          <p:nvPr/>
        </p:nvGrpSpPr>
        <p:grpSpPr bwMode="auto">
          <a:xfrm>
            <a:off x="7058082" y="3052543"/>
            <a:ext cx="642051" cy="642051"/>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spTree>
    <p:extLst>
      <p:ext uri="{BB962C8B-B14F-4D97-AF65-F5344CB8AC3E}">
        <p14:creationId xmlns:p14="http://schemas.microsoft.com/office/powerpoint/2010/main" val="415354204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algn="just" defTabSz="860085" fontAlgn="base">
              <a:lnSpc>
                <a:spcPts val="1223"/>
              </a:lnSpc>
              <a:spcBef>
                <a:spcPct val="0"/>
              </a:spcBef>
              <a:spcAft>
                <a:spcPct val="0"/>
              </a:spcAft>
            </a:pPr>
            <a:r>
              <a:rPr lang="zh-CN" altLang="en-US" sz="941">
                <a:solidFill>
                  <a:srgbClr val="808080"/>
                </a:solidFill>
                <a:latin typeface="Arial" charset="0"/>
                <a:ea typeface="微软雅黑" pitchFamily="34" charset="-122"/>
              </a:rPr>
              <a:t>详写内容</a:t>
            </a:r>
            <a:r>
              <a:rPr lang="en-US" altLang="zh-CN" sz="941">
                <a:solidFill>
                  <a:srgbClr val="808080"/>
                </a:solidFill>
                <a:latin typeface="微软雅黑" pitchFamily="34" charset="-122"/>
                <a:ea typeface="微软雅黑" pitchFamily="34" charset="-122"/>
              </a:rPr>
              <a:t>……</a:t>
            </a:r>
            <a:r>
              <a:rPr lang="zh-CN" altLang="en-US" sz="941">
                <a:solidFill>
                  <a:srgbClr val="808080"/>
                </a:solidFill>
                <a:latin typeface="Arial" charset="0"/>
                <a:ea typeface="微软雅黑" pitchFamily="34" charset="-122"/>
              </a:rPr>
              <a:t>点击输入本栏的具体文字，简明扼要的说明分项内容</a:t>
            </a:r>
            <a:endParaRPr lang="en-US" altLang="zh-CN" sz="941">
              <a:solidFill>
                <a:srgbClr val="808080"/>
              </a:solidFill>
              <a:latin typeface="Arial" charset="0"/>
              <a:ea typeface="微软雅黑" pitchFamily="34" charset="-122"/>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algn="just" defTabSz="860085" fontAlgn="base">
              <a:lnSpc>
                <a:spcPts val="1223"/>
              </a:lnSpc>
              <a:spcBef>
                <a:spcPct val="0"/>
              </a:spcBef>
              <a:spcAft>
                <a:spcPct val="0"/>
              </a:spcAft>
            </a:pPr>
            <a:r>
              <a:rPr lang="zh-CN" altLang="en-US" sz="941">
                <a:solidFill>
                  <a:srgbClr val="808080"/>
                </a:solidFill>
                <a:latin typeface="Arial" charset="0"/>
                <a:ea typeface="微软雅黑" pitchFamily="34" charset="-122"/>
              </a:rPr>
              <a:t>详写内容</a:t>
            </a:r>
            <a:r>
              <a:rPr lang="en-US" altLang="zh-CN" sz="941">
                <a:solidFill>
                  <a:srgbClr val="808080"/>
                </a:solidFill>
                <a:latin typeface="微软雅黑" pitchFamily="34" charset="-122"/>
                <a:ea typeface="微软雅黑" pitchFamily="34" charset="-122"/>
              </a:rPr>
              <a:t>……</a:t>
            </a:r>
            <a:r>
              <a:rPr lang="zh-CN" altLang="en-US" sz="941">
                <a:solidFill>
                  <a:srgbClr val="808080"/>
                </a:solidFill>
                <a:latin typeface="Arial" charset="0"/>
                <a:ea typeface="微软雅黑" pitchFamily="34" charset="-122"/>
              </a:rPr>
              <a:t>点击输入本栏的具体文字，简明扼要的说明分项内容</a:t>
            </a:r>
            <a:endParaRPr lang="en-US" altLang="zh-CN" sz="941">
              <a:solidFill>
                <a:srgbClr val="808080"/>
              </a:solidFill>
              <a:latin typeface="Arial" charset="0"/>
              <a:ea typeface="微软雅黑" pitchFamily="34" charset="-122"/>
            </a:endParaRPr>
          </a:p>
        </p:txBody>
      </p:sp>
    </p:spTree>
    <p:extLst>
      <p:ext uri="{BB962C8B-B14F-4D97-AF65-F5344CB8AC3E}">
        <p14:creationId xmlns:p14="http://schemas.microsoft.com/office/powerpoint/2010/main" val="131493039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54"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grpSp>
        <p:nvGrpSpPr>
          <p:cNvPr id="14" name="组合 13"/>
          <p:cNvGrpSpPr/>
          <p:nvPr/>
        </p:nvGrpSpPr>
        <p:grpSpPr>
          <a:xfrm>
            <a:off x="2628514" y="1417101"/>
            <a:ext cx="1732736" cy="1513304"/>
            <a:chOff x="7388330" y="3692384"/>
            <a:chExt cx="2397222" cy="2093640"/>
          </a:xfrm>
        </p:grpSpPr>
        <p:grpSp>
          <p:nvGrpSpPr>
            <p:cNvPr id="15" name="组合 14"/>
            <p:cNvGrpSpPr/>
            <p:nvPr/>
          </p:nvGrpSpPr>
          <p:grpSpPr>
            <a:xfrm>
              <a:off x="7388330" y="3692384"/>
              <a:ext cx="2397222" cy="2093640"/>
              <a:chOff x="7388330" y="3692384"/>
              <a:chExt cx="2397222" cy="2093640"/>
            </a:xfrm>
          </p:grpSpPr>
          <p:grpSp>
            <p:nvGrpSpPr>
              <p:cNvPr id="17" name="组合 16"/>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8"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6" name="TextBox 90"/>
            <p:cNvSpPr txBox="1"/>
            <p:nvPr/>
          </p:nvSpPr>
          <p:spPr>
            <a:xfrm>
              <a:off x="8048903" y="4173376"/>
              <a:ext cx="1010288" cy="894192"/>
            </a:xfrm>
            <a:prstGeom prst="rect">
              <a:avLst/>
            </a:prstGeom>
            <a:noFill/>
          </p:spPr>
          <p:txBody>
            <a:bodyPr wrap="square" rtlCol="0">
              <a:spAutoFit/>
            </a:bodyPr>
            <a:lstStyle/>
            <a:p>
              <a:r>
                <a:rPr lang="en-US" altLang="zh-CN" sz="3600" dirty="0" smtClean="0">
                  <a:solidFill>
                    <a:schemeClr val="bg1"/>
                  </a:solidFill>
                  <a:latin typeface="DFGothic-EB" panose="02010609010101010101" pitchFamily="1" charset="-128"/>
                  <a:ea typeface="DFGothic-EB" panose="02010609010101010101" pitchFamily="1" charset="-128"/>
                </a:rPr>
                <a:t>04</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21" name="组合 20"/>
          <p:cNvGrpSpPr/>
          <p:nvPr/>
        </p:nvGrpSpPr>
        <p:grpSpPr>
          <a:xfrm>
            <a:off x="4361250" y="1722497"/>
            <a:ext cx="2091326" cy="851649"/>
            <a:chOff x="7672742" y="2731460"/>
            <a:chExt cx="1704530" cy="1178247"/>
          </a:xfrm>
        </p:grpSpPr>
        <p:sp>
          <p:nvSpPr>
            <p:cNvPr id="22" name="TextBox 108"/>
            <p:cNvSpPr txBox="1"/>
            <p:nvPr/>
          </p:nvSpPr>
          <p:spPr>
            <a:xfrm>
              <a:off x="7672742" y="2731460"/>
              <a:ext cx="1704530" cy="809030"/>
            </a:xfrm>
            <a:prstGeom prst="rect">
              <a:avLst/>
            </a:prstGeom>
            <a:noFill/>
          </p:spPr>
          <p:txBody>
            <a:bodyPr wrap="square" rtlCol="0">
              <a:spAutoFit/>
            </a:bodyPr>
            <a:lstStyle/>
            <a:p>
              <a:r>
                <a:rPr lang="zh-CN" altLang="en-US" sz="3200" dirty="0">
                  <a:solidFill>
                    <a:schemeClr val="bg1"/>
                  </a:solidFill>
                  <a:latin typeface="思源黑体 CN Medium" pitchFamily="34" charset="-122"/>
                  <a:ea typeface="思源黑体 CN Medium" pitchFamily="34" charset="-122"/>
                </a:rPr>
                <a:t>工作不足</a:t>
              </a:r>
            </a:p>
          </p:txBody>
        </p:sp>
        <p:sp>
          <p:nvSpPr>
            <p:cNvPr id="23" name="TextBox 109"/>
            <p:cNvSpPr txBox="1"/>
            <p:nvPr/>
          </p:nvSpPr>
          <p:spPr>
            <a:xfrm>
              <a:off x="7898630" y="3483901"/>
              <a:ext cx="1425654" cy="425806"/>
            </a:xfrm>
            <a:prstGeom prst="rect">
              <a:avLst/>
            </a:prstGeom>
            <a:noFill/>
          </p:spPr>
          <p:txBody>
            <a:bodyPr wrap="square" rtlCol="0">
              <a:spAutoFit/>
            </a:bodyPr>
            <a:lstStyle/>
            <a:p>
              <a:r>
                <a:rPr lang="en-US" altLang="zh-CN" sz="1400" dirty="0" smtClean="0">
                  <a:solidFill>
                    <a:schemeClr val="bg1"/>
                  </a:solidFill>
                  <a:latin typeface="思源黑体 CN Medium" pitchFamily="34" charset="-122"/>
                  <a:ea typeface="思源黑体 CN Medium" pitchFamily="34" charset="-122"/>
                </a:rPr>
                <a:t>WORKREPORT</a:t>
              </a:r>
              <a:endParaRPr lang="zh-CN" altLang="en-US" sz="1400"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34370325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par>
                                <p:cTn id="14" presetID="23" presetClass="entr" presetSubtype="528" fill="hold" nodeType="withEffect">
                                  <p:stCondLst>
                                    <p:cond delay="9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 calcmode="lin" valueType="num">
                                      <p:cBhvr>
                                        <p:cTn id="18" dur="500" fill="hold"/>
                                        <p:tgtEl>
                                          <p:spTgt spid="14"/>
                                        </p:tgtEl>
                                        <p:attrNameLst>
                                          <p:attrName>ppt_x</p:attrName>
                                        </p:attrNameLst>
                                      </p:cBhvr>
                                      <p:tavLst>
                                        <p:tav tm="0">
                                          <p:val>
                                            <p:fltVal val="0.5"/>
                                          </p:val>
                                        </p:tav>
                                        <p:tav tm="100000">
                                          <p:val>
                                            <p:strVal val="#ppt_x"/>
                                          </p:val>
                                        </p:tav>
                                      </p:tavLst>
                                    </p:anim>
                                    <p:anim calcmode="lin" valueType="num">
                                      <p:cBhvr>
                                        <p:cTn id="19" dur="500" fill="hold"/>
                                        <p:tgtEl>
                                          <p:spTgt spid="14"/>
                                        </p:tgtEl>
                                        <p:attrNameLst>
                                          <p:attrName>ppt_y</p:attrName>
                                        </p:attrNameLst>
                                      </p:cBhvr>
                                      <p:tavLst>
                                        <p:tav tm="0">
                                          <p:val>
                                            <p:fltVal val="0.5"/>
                                          </p:val>
                                        </p:tav>
                                        <p:tav tm="100000">
                                          <p:val>
                                            <p:strVal val="#ppt_y"/>
                                          </p:val>
                                        </p:tav>
                                      </p:tavLst>
                                    </p:anim>
                                  </p:childTnLst>
                                </p:cTn>
                              </p:par>
                              <p:par>
                                <p:cTn id="20" presetID="47" presetClass="entr" presetSubtype="0" fill="hold" nodeType="withEffect">
                                  <p:stCondLst>
                                    <p:cond delay="20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微软雅黑" pitchFamily="34" charset="-122"/>
                <a:ea typeface="微软雅黑" pitchFamily="34" charset="-122"/>
              </a:rPr>
              <a:t>标题内容</a:t>
            </a:r>
            <a:endParaRPr lang="en-US" altLang="zh-CN" sz="1317">
              <a:solidFill>
                <a:srgbClr val="808080"/>
              </a:solidFill>
              <a:latin typeface="微软雅黑" pitchFamily="34" charset="-122"/>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dirty="0">
                <a:solidFill>
                  <a:srgbClr val="FFFFFF"/>
                </a:solidFill>
                <a:latin typeface="Arial"/>
                <a:ea typeface="微软雅黑"/>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129" b="1">
                  <a:solidFill>
                    <a:srgbClr val="FFFFFF"/>
                  </a:solidFill>
                  <a:latin typeface="微软雅黑" pitchFamily="34" charset="-122"/>
                  <a:ea typeface="微软雅黑" pitchFamily="34" charset="-122"/>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Tree>
    <p:extLst>
      <p:ext uri="{BB962C8B-B14F-4D97-AF65-F5344CB8AC3E}">
        <p14:creationId xmlns:p14="http://schemas.microsoft.com/office/powerpoint/2010/main" val="226567960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54"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grpSp>
        <p:nvGrpSpPr>
          <p:cNvPr id="14" name="组合 13"/>
          <p:cNvGrpSpPr/>
          <p:nvPr/>
        </p:nvGrpSpPr>
        <p:grpSpPr>
          <a:xfrm>
            <a:off x="6414211" y="1559848"/>
            <a:ext cx="1732736" cy="1513304"/>
            <a:chOff x="9224782" y="2628163"/>
            <a:chExt cx="2397222" cy="2093640"/>
          </a:xfrm>
        </p:grpSpPr>
        <p:grpSp>
          <p:nvGrpSpPr>
            <p:cNvPr id="16" name="组合 15"/>
            <p:cNvGrpSpPr/>
            <p:nvPr/>
          </p:nvGrpSpPr>
          <p:grpSpPr>
            <a:xfrm>
              <a:off x="9224782" y="2628163"/>
              <a:ext cx="2397222" cy="2093640"/>
              <a:chOff x="9224782" y="2628163"/>
              <a:chExt cx="2397222" cy="2093640"/>
            </a:xfrm>
          </p:grpSpPr>
          <p:grpSp>
            <p:nvGrpSpPr>
              <p:cNvPr id="19" name="组合 18"/>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20"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17" name="TextBox 95"/>
            <p:cNvSpPr txBox="1"/>
            <p:nvPr/>
          </p:nvSpPr>
          <p:spPr>
            <a:xfrm>
              <a:off x="9918251" y="3180762"/>
              <a:ext cx="1010288" cy="894192"/>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05</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560567" y="1459520"/>
            <a:ext cx="1732736" cy="1513304"/>
            <a:chOff x="5553262" y="2638733"/>
            <a:chExt cx="2397222" cy="2093640"/>
          </a:xfrm>
        </p:grpSpPr>
        <p:grpSp>
          <p:nvGrpSpPr>
            <p:cNvPr id="24" name="组合 23"/>
            <p:cNvGrpSpPr/>
            <p:nvPr/>
          </p:nvGrpSpPr>
          <p:grpSpPr>
            <a:xfrm>
              <a:off x="5553262" y="2638733"/>
              <a:ext cx="2397222" cy="2093640"/>
              <a:chOff x="5553262" y="2638733"/>
              <a:chExt cx="2397222" cy="2093640"/>
            </a:xfrm>
          </p:grpSpPr>
          <p:grpSp>
            <p:nvGrpSpPr>
              <p:cNvPr id="26" name="组合 25"/>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2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2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27"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25" name="TextBox 85"/>
            <p:cNvSpPr txBox="1"/>
            <p:nvPr/>
          </p:nvSpPr>
          <p:spPr>
            <a:xfrm>
              <a:off x="6259489" y="3110171"/>
              <a:ext cx="1010288" cy="894192"/>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724860" y="1399486"/>
            <a:ext cx="1732736" cy="1513304"/>
            <a:chOff x="1881842" y="2656049"/>
            <a:chExt cx="2397222" cy="2093640"/>
          </a:xfrm>
        </p:grpSpPr>
        <p:grpSp>
          <p:nvGrpSpPr>
            <p:cNvPr id="31" name="组合 3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3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3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3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33" name="TextBox 49"/>
            <p:cNvSpPr txBox="1"/>
            <p:nvPr/>
          </p:nvSpPr>
          <p:spPr>
            <a:xfrm>
              <a:off x="2575311" y="3250047"/>
              <a:ext cx="1010288" cy="894192"/>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2101618" y="2204861"/>
            <a:ext cx="1732736" cy="1513304"/>
            <a:chOff x="3721944" y="3702869"/>
            <a:chExt cx="2397222" cy="2093640"/>
          </a:xfrm>
        </p:grpSpPr>
        <p:grpSp>
          <p:nvGrpSpPr>
            <p:cNvPr id="37" name="组合 36"/>
            <p:cNvGrpSpPr/>
            <p:nvPr/>
          </p:nvGrpSpPr>
          <p:grpSpPr>
            <a:xfrm>
              <a:off x="3721944" y="3702869"/>
              <a:ext cx="2397222" cy="2093640"/>
              <a:chOff x="3721944" y="3702869"/>
              <a:chExt cx="2397222" cy="2093640"/>
            </a:xfrm>
          </p:grpSpPr>
          <p:grpSp>
            <p:nvGrpSpPr>
              <p:cNvPr id="39" name="组合 38"/>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4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4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40"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38" name="TextBox 80"/>
            <p:cNvSpPr txBox="1"/>
            <p:nvPr/>
          </p:nvSpPr>
          <p:spPr>
            <a:xfrm>
              <a:off x="4382517" y="4183861"/>
              <a:ext cx="1010288" cy="894192"/>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960309" y="2316500"/>
            <a:ext cx="1732736" cy="1513304"/>
            <a:chOff x="7388330" y="3692384"/>
            <a:chExt cx="2397222" cy="2093640"/>
          </a:xfrm>
        </p:grpSpPr>
        <p:grpSp>
          <p:nvGrpSpPr>
            <p:cNvPr id="44" name="组合 43"/>
            <p:cNvGrpSpPr/>
            <p:nvPr/>
          </p:nvGrpSpPr>
          <p:grpSpPr>
            <a:xfrm>
              <a:off x="7388330" y="3692384"/>
              <a:ext cx="2397222" cy="2093640"/>
              <a:chOff x="7388330" y="3692384"/>
              <a:chExt cx="2397222" cy="2093640"/>
            </a:xfrm>
          </p:grpSpPr>
          <p:grpSp>
            <p:nvGrpSpPr>
              <p:cNvPr id="46" name="组合 45"/>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4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4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47"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45" name="TextBox 90"/>
            <p:cNvSpPr txBox="1"/>
            <p:nvPr/>
          </p:nvSpPr>
          <p:spPr>
            <a:xfrm>
              <a:off x="8048903" y="4173376"/>
              <a:ext cx="1010288" cy="894192"/>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04</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746586" y="3087599"/>
            <a:ext cx="1548749" cy="651142"/>
            <a:chOff x="2328257" y="4927865"/>
            <a:chExt cx="1537897" cy="646580"/>
          </a:xfrm>
        </p:grpSpPr>
        <p:sp>
          <p:nvSpPr>
            <p:cNvPr id="51" name="TextBox 52"/>
            <p:cNvSpPr txBox="1"/>
            <p:nvPr/>
          </p:nvSpPr>
          <p:spPr>
            <a:xfrm>
              <a:off x="2328257" y="4927865"/>
              <a:ext cx="1537897" cy="336182"/>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工作汇报</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2" name="TextBox 75"/>
            <p:cNvSpPr txBox="1"/>
            <p:nvPr/>
          </p:nvSpPr>
          <p:spPr>
            <a:xfrm>
              <a:off x="2419470" y="5322308"/>
              <a:ext cx="1286283" cy="252137"/>
            </a:xfrm>
            <a:prstGeom prst="rect">
              <a:avLst/>
            </a:prstGeom>
            <a:noFill/>
          </p:spPr>
          <p:txBody>
            <a:bodyPr wrap="squar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WORKREPORT</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2440712" y="1410913"/>
            <a:ext cx="1415895" cy="580797"/>
            <a:chOff x="4246958" y="2731461"/>
            <a:chExt cx="1537897" cy="630842"/>
          </a:xfrm>
        </p:grpSpPr>
        <p:sp>
          <p:nvSpPr>
            <p:cNvPr id="54" name="TextBox 100"/>
            <p:cNvSpPr txBox="1"/>
            <p:nvPr/>
          </p:nvSpPr>
          <p:spPr>
            <a:xfrm>
              <a:off x="4246958" y="2731461"/>
              <a:ext cx="1537897" cy="367726"/>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完成情况</a:t>
              </a:r>
            </a:p>
          </p:txBody>
        </p:sp>
        <p:sp>
          <p:nvSpPr>
            <p:cNvPr id="55" name="TextBox 101"/>
            <p:cNvSpPr txBox="1"/>
            <p:nvPr/>
          </p:nvSpPr>
          <p:spPr>
            <a:xfrm>
              <a:off x="4335082" y="3111581"/>
              <a:ext cx="1286284" cy="250722"/>
            </a:xfrm>
            <a:prstGeom prst="rect">
              <a:avLst/>
            </a:prstGeom>
            <a:noFill/>
          </p:spPr>
          <p:txBody>
            <a:bodyPr wrap="square" rtlCol="0">
              <a:spAutoFit/>
            </a:bodyPr>
            <a:lstStyle/>
            <a:p>
              <a:r>
                <a:rPr lang="en-US" altLang="zh-CN" sz="900" dirty="0" smtClean="0">
                  <a:solidFill>
                    <a:schemeClr val="bg1"/>
                  </a:solidFill>
                  <a:latin typeface="微软雅黑" panose="020B0503020204020204" pitchFamily="34" charset="-122"/>
                  <a:ea typeface="微软雅黑" panose="020B0503020204020204" pitchFamily="34" charset="-122"/>
                </a:rPr>
                <a:t>WORKREPORT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765216" y="3129676"/>
            <a:ext cx="1518509" cy="539012"/>
            <a:chOff x="5982926" y="4927865"/>
            <a:chExt cx="1537897" cy="545894"/>
          </a:xfrm>
        </p:grpSpPr>
        <p:sp>
          <p:nvSpPr>
            <p:cNvPr id="57" name="TextBox 106"/>
            <p:cNvSpPr txBox="1"/>
            <p:nvPr/>
          </p:nvSpPr>
          <p:spPr>
            <a:xfrm>
              <a:off x="5982926" y="4927865"/>
              <a:ext cx="1537897" cy="342876"/>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成果展示</a:t>
              </a:r>
            </a:p>
          </p:txBody>
        </p:sp>
        <p:sp>
          <p:nvSpPr>
            <p:cNvPr id="58" name="TextBox 107"/>
            <p:cNvSpPr txBox="1"/>
            <p:nvPr/>
          </p:nvSpPr>
          <p:spPr>
            <a:xfrm>
              <a:off x="6025795" y="5239980"/>
              <a:ext cx="1286283" cy="233779"/>
            </a:xfrm>
            <a:prstGeom prst="rect">
              <a:avLst/>
            </a:prstGeom>
            <a:noFill/>
          </p:spPr>
          <p:txBody>
            <a:bodyPr wrap="square" rtlCol="0">
              <a:spAutoFit/>
            </a:bodyPr>
            <a:lstStyle/>
            <a:p>
              <a:r>
                <a:rPr lang="en-US" altLang="zh-CN" sz="900" dirty="0" smtClean="0">
                  <a:latin typeface="微软雅黑" panose="020B0503020204020204" pitchFamily="34" charset="-122"/>
                  <a:ea typeface="微软雅黑" panose="020B0503020204020204" pitchFamily="34" charset="-122"/>
                </a:rPr>
                <a:t>WORKREPORT</a:t>
              </a:r>
              <a:endParaRPr lang="zh-CN" altLang="en-US" sz="900" dirty="0">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271162" y="1587265"/>
            <a:ext cx="1232051" cy="505586"/>
            <a:chOff x="7672742" y="2731460"/>
            <a:chExt cx="1704530" cy="699473"/>
          </a:xfrm>
        </p:grpSpPr>
        <p:sp>
          <p:nvSpPr>
            <p:cNvPr id="60" name="TextBox 108"/>
            <p:cNvSpPr txBox="1"/>
            <p:nvPr/>
          </p:nvSpPr>
          <p:spPr>
            <a:xfrm>
              <a:off x="7672742" y="2731460"/>
              <a:ext cx="1704530" cy="468386"/>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工作不足</a:t>
              </a:r>
            </a:p>
          </p:txBody>
        </p:sp>
        <p:sp>
          <p:nvSpPr>
            <p:cNvPr id="61" name="TextBox 109"/>
            <p:cNvSpPr txBox="1"/>
            <p:nvPr/>
          </p:nvSpPr>
          <p:spPr>
            <a:xfrm>
              <a:off x="7808449" y="3111579"/>
              <a:ext cx="1425654" cy="319354"/>
            </a:xfrm>
            <a:prstGeom prst="rect">
              <a:avLst/>
            </a:prstGeom>
            <a:noFill/>
          </p:spPr>
          <p:txBody>
            <a:bodyPr wrap="square" rtlCol="0">
              <a:spAutoFit/>
            </a:bodyPr>
            <a:lstStyle/>
            <a:p>
              <a:r>
                <a:rPr lang="en-US" altLang="zh-CN" sz="900" dirty="0" smtClean="0">
                  <a:solidFill>
                    <a:schemeClr val="bg1"/>
                  </a:solidFill>
                  <a:latin typeface="微软雅黑" panose="020B0503020204020204" pitchFamily="34" charset="-122"/>
                  <a:ea typeface="微软雅黑" panose="020B0503020204020204" pitchFamily="34" charset="-122"/>
                </a:rPr>
                <a:t>WORKREPORT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6827706" y="3231685"/>
            <a:ext cx="1343599" cy="490898"/>
            <a:chOff x="9752962" y="4978665"/>
            <a:chExt cx="1858855" cy="679151"/>
          </a:xfrm>
        </p:grpSpPr>
        <p:sp>
          <p:nvSpPr>
            <p:cNvPr id="63" name="TextBox 110"/>
            <p:cNvSpPr txBox="1"/>
            <p:nvPr/>
          </p:nvSpPr>
          <p:spPr>
            <a:xfrm>
              <a:off x="9752962" y="4978665"/>
              <a:ext cx="1537897" cy="46838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明年计划</a:t>
              </a:r>
            </a:p>
          </p:txBody>
        </p:sp>
        <p:sp>
          <p:nvSpPr>
            <p:cNvPr id="64" name="TextBox 111"/>
            <p:cNvSpPr txBox="1"/>
            <p:nvPr/>
          </p:nvSpPr>
          <p:spPr>
            <a:xfrm>
              <a:off x="9788685" y="5338463"/>
              <a:ext cx="1823132" cy="319353"/>
            </a:xfrm>
            <a:prstGeom prst="rect">
              <a:avLst/>
            </a:prstGeom>
            <a:noFill/>
          </p:spPr>
          <p:txBody>
            <a:bodyPr wrap="square" rtlCol="0">
              <a:spAutoFit/>
            </a:bodyPr>
            <a:lstStyle/>
            <a:p>
              <a:r>
                <a:rPr lang="en-US" altLang="zh-CN" sz="900" dirty="0" smtClean="0">
                  <a:latin typeface="微软雅黑" panose="020B0503020204020204" pitchFamily="34" charset="-122"/>
                  <a:ea typeface="微软雅黑" panose="020B0503020204020204" pitchFamily="34" charset="-122"/>
                </a:rPr>
                <a:t>WORKREPORT</a:t>
              </a:r>
              <a:endParaRPr lang="zh-CN" altLang="en-US" sz="9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0543342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par>
                          <p:cTn id="14" fill="hold">
                            <p:stCondLst>
                              <p:cond delay="1750"/>
                            </p:stCondLst>
                            <p:childTnLst>
                              <p:par>
                                <p:cTn id="15" presetID="23" presetClass="entr" presetSubtype="52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 calcmode="lin" valueType="num">
                                      <p:cBhvr>
                                        <p:cTn id="19" dur="500" fill="hold"/>
                                        <p:tgtEl>
                                          <p:spTgt spid="30"/>
                                        </p:tgtEl>
                                        <p:attrNameLst>
                                          <p:attrName>ppt_x</p:attrName>
                                        </p:attrNameLst>
                                      </p:cBhvr>
                                      <p:tavLst>
                                        <p:tav tm="0">
                                          <p:val>
                                            <p:fltVal val="0.5"/>
                                          </p:val>
                                        </p:tav>
                                        <p:tav tm="100000">
                                          <p:val>
                                            <p:strVal val="#ppt_x"/>
                                          </p:val>
                                        </p:tav>
                                      </p:tavLst>
                                    </p:anim>
                                    <p:anim calcmode="lin" valueType="num">
                                      <p:cBhvr>
                                        <p:cTn id="20" dur="500" fill="hold"/>
                                        <p:tgtEl>
                                          <p:spTgt spid="30"/>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30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ppt_x</p:attrName>
                                        </p:attrNameLst>
                                      </p:cBhvr>
                                      <p:tavLst>
                                        <p:tav tm="0">
                                          <p:val>
                                            <p:fltVal val="0.5"/>
                                          </p:val>
                                        </p:tav>
                                        <p:tav tm="100000">
                                          <p:val>
                                            <p:strVal val="#ppt_x"/>
                                          </p:val>
                                        </p:tav>
                                      </p:tavLst>
                                    </p:anim>
                                    <p:anim calcmode="lin" valueType="num">
                                      <p:cBhvr>
                                        <p:cTn id="26" dur="500" fill="hold"/>
                                        <p:tgtEl>
                                          <p:spTgt spid="36"/>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6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 calcmode="lin" valueType="num">
                                      <p:cBhvr>
                                        <p:cTn id="31" dur="500" fill="hold"/>
                                        <p:tgtEl>
                                          <p:spTgt spid="23"/>
                                        </p:tgtEl>
                                        <p:attrNameLst>
                                          <p:attrName>ppt_x</p:attrName>
                                        </p:attrNameLst>
                                      </p:cBhvr>
                                      <p:tavLst>
                                        <p:tav tm="0">
                                          <p:val>
                                            <p:fltVal val="0.5"/>
                                          </p:val>
                                        </p:tav>
                                        <p:tav tm="100000">
                                          <p:val>
                                            <p:strVal val="#ppt_x"/>
                                          </p:val>
                                        </p:tav>
                                      </p:tavLst>
                                    </p:anim>
                                    <p:anim calcmode="lin" valueType="num">
                                      <p:cBhvr>
                                        <p:cTn id="32" dur="500" fill="hold"/>
                                        <p:tgtEl>
                                          <p:spTgt spid="23"/>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9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 calcmode="lin" valueType="num">
                                      <p:cBhvr>
                                        <p:cTn id="37" dur="500" fill="hold"/>
                                        <p:tgtEl>
                                          <p:spTgt spid="43"/>
                                        </p:tgtEl>
                                        <p:attrNameLst>
                                          <p:attrName>ppt_x</p:attrName>
                                        </p:attrNameLst>
                                      </p:cBhvr>
                                      <p:tavLst>
                                        <p:tav tm="0">
                                          <p:val>
                                            <p:fltVal val="0.5"/>
                                          </p:val>
                                        </p:tav>
                                        <p:tav tm="100000">
                                          <p:val>
                                            <p:strVal val="#ppt_x"/>
                                          </p:val>
                                        </p:tav>
                                      </p:tavLst>
                                    </p:anim>
                                    <p:anim calcmode="lin" valueType="num">
                                      <p:cBhvr>
                                        <p:cTn id="38" dur="500" fill="hold"/>
                                        <p:tgtEl>
                                          <p:spTgt spid="43"/>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0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ppt_x</p:attrName>
                                        </p:attrNameLst>
                                      </p:cBhvr>
                                      <p:tavLst>
                                        <p:tav tm="0">
                                          <p:val>
                                            <p:fltVal val="0.5"/>
                                          </p:val>
                                        </p:tav>
                                        <p:tav tm="100000">
                                          <p:val>
                                            <p:strVal val="#ppt_x"/>
                                          </p:val>
                                        </p:tav>
                                      </p:tavLst>
                                    </p:anim>
                                    <p:anim calcmode="lin" valueType="num">
                                      <p:cBhvr>
                                        <p:cTn id="44" dur="500" fill="hold"/>
                                        <p:tgtEl>
                                          <p:spTgt spid="14"/>
                                        </p:tgtEl>
                                        <p:attrNameLst>
                                          <p:attrName>ppt_y</p:attrName>
                                        </p:attrNameLst>
                                      </p:cBhvr>
                                      <p:tavLst>
                                        <p:tav tm="0">
                                          <p:val>
                                            <p:fltVal val="0.5"/>
                                          </p:val>
                                        </p:tav>
                                        <p:tav tm="100000">
                                          <p:val>
                                            <p:strVal val="#ppt_y"/>
                                          </p:val>
                                        </p:tav>
                                      </p:tavLst>
                                    </p:anim>
                                  </p:childTnLst>
                                </p:cTn>
                              </p:par>
                              <p:par>
                                <p:cTn id="45" presetID="42" presetClass="entr" presetSubtype="0" fill="hold" nodeType="withEffect">
                                  <p:stCondLst>
                                    <p:cond delay="140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1000"/>
                                        <p:tgtEl>
                                          <p:spTgt spid="50"/>
                                        </p:tgtEl>
                                      </p:cBhvr>
                                    </p:animEffect>
                                    <p:anim calcmode="lin" valueType="num">
                                      <p:cBhvr>
                                        <p:cTn id="48" dur="1000" fill="hold"/>
                                        <p:tgtEl>
                                          <p:spTgt spid="50"/>
                                        </p:tgtEl>
                                        <p:attrNameLst>
                                          <p:attrName>ppt_x</p:attrName>
                                        </p:attrNameLst>
                                      </p:cBhvr>
                                      <p:tavLst>
                                        <p:tav tm="0">
                                          <p:val>
                                            <p:strVal val="#ppt_x"/>
                                          </p:val>
                                        </p:tav>
                                        <p:tav tm="100000">
                                          <p:val>
                                            <p:strVal val="#ppt_x"/>
                                          </p:val>
                                        </p:tav>
                                      </p:tavLst>
                                    </p:anim>
                                    <p:anim calcmode="lin" valueType="num">
                                      <p:cBhvr>
                                        <p:cTn id="49" dur="1000" fill="hold"/>
                                        <p:tgtEl>
                                          <p:spTgt spid="5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60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1000"/>
                                        <p:tgtEl>
                                          <p:spTgt spid="53"/>
                                        </p:tgtEl>
                                      </p:cBhvr>
                                    </p:animEffect>
                                    <p:anim calcmode="lin" valueType="num">
                                      <p:cBhvr>
                                        <p:cTn id="53" dur="1000" fill="hold"/>
                                        <p:tgtEl>
                                          <p:spTgt spid="53"/>
                                        </p:tgtEl>
                                        <p:attrNameLst>
                                          <p:attrName>ppt_x</p:attrName>
                                        </p:attrNameLst>
                                      </p:cBhvr>
                                      <p:tavLst>
                                        <p:tav tm="0">
                                          <p:val>
                                            <p:strVal val="#ppt_x"/>
                                          </p:val>
                                        </p:tav>
                                        <p:tav tm="100000">
                                          <p:val>
                                            <p:strVal val="#ppt_x"/>
                                          </p:val>
                                        </p:tav>
                                      </p:tavLst>
                                    </p:anim>
                                    <p:anim calcmode="lin" valueType="num">
                                      <p:cBhvr>
                                        <p:cTn id="54" dur="1000" fill="hold"/>
                                        <p:tgtEl>
                                          <p:spTgt spid="5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80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1000"/>
                                        <p:tgtEl>
                                          <p:spTgt spid="56"/>
                                        </p:tgtEl>
                                      </p:cBhvr>
                                    </p:animEffect>
                                    <p:anim calcmode="lin" valueType="num">
                                      <p:cBhvr>
                                        <p:cTn id="58" dur="1000" fill="hold"/>
                                        <p:tgtEl>
                                          <p:spTgt spid="56"/>
                                        </p:tgtEl>
                                        <p:attrNameLst>
                                          <p:attrName>ppt_x</p:attrName>
                                        </p:attrNameLst>
                                      </p:cBhvr>
                                      <p:tavLst>
                                        <p:tav tm="0">
                                          <p:val>
                                            <p:strVal val="#ppt_x"/>
                                          </p:val>
                                        </p:tav>
                                        <p:tav tm="100000">
                                          <p:val>
                                            <p:strVal val="#ppt_x"/>
                                          </p:val>
                                        </p:tav>
                                      </p:tavLst>
                                    </p:anim>
                                    <p:anim calcmode="lin" valueType="num">
                                      <p:cBhvr>
                                        <p:cTn id="59" dur="1000" fill="hold"/>
                                        <p:tgtEl>
                                          <p:spTgt spid="56"/>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200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1000"/>
                                        <p:tgtEl>
                                          <p:spTgt spid="59"/>
                                        </p:tgtEl>
                                      </p:cBhvr>
                                    </p:animEffect>
                                    <p:anim calcmode="lin" valueType="num">
                                      <p:cBhvr>
                                        <p:cTn id="63" dur="1000" fill="hold"/>
                                        <p:tgtEl>
                                          <p:spTgt spid="59"/>
                                        </p:tgtEl>
                                        <p:attrNameLst>
                                          <p:attrName>ppt_x</p:attrName>
                                        </p:attrNameLst>
                                      </p:cBhvr>
                                      <p:tavLst>
                                        <p:tav tm="0">
                                          <p:val>
                                            <p:strVal val="#ppt_x"/>
                                          </p:val>
                                        </p:tav>
                                        <p:tav tm="100000">
                                          <p:val>
                                            <p:strVal val="#ppt_x"/>
                                          </p:val>
                                        </p:tav>
                                      </p:tavLst>
                                    </p:anim>
                                    <p:anim calcmode="lin" valueType="num">
                                      <p:cBhvr>
                                        <p:cTn id="64" dur="1000" fill="hold"/>
                                        <p:tgtEl>
                                          <p:spTgt spid="5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20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2000"/>
                                        <p:tgtEl>
                                          <p:spTgt spid="62"/>
                                        </p:tgtEl>
                                      </p:cBhvr>
                                    </p:animEffect>
                                    <p:anim calcmode="lin" valueType="num">
                                      <p:cBhvr>
                                        <p:cTn id="68" dur="2000" fill="hold"/>
                                        <p:tgtEl>
                                          <p:spTgt spid="62"/>
                                        </p:tgtEl>
                                        <p:attrNameLst>
                                          <p:attrName>ppt_x</p:attrName>
                                        </p:attrNameLst>
                                      </p:cBhvr>
                                      <p:tavLst>
                                        <p:tav tm="0">
                                          <p:val>
                                            <p:strVal val="#ppt_x"/>
                                          </p:val>
                                        </p:tav>
                                        <p:tav tm="100000">
                                          <p:val>
                                            <p:strVal val="#ppt_x"/>
                                          </p:val>
                                        </p:tav>
                                      </p:tavLst>
                                    </p:anim>
                                    <p:anim calcmode="lin" valueType="num">
                                      <p:cBhvr>
                                        <p:cTn id="69" dur="2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634" b="1">
                <a:solidFill>
                  <a:srgbClr val="FFFFFF"/>
                </a:solidFill>
                <a:latin typeface="微软雅黑" pitchFamily="34" charset="-122"/>
                <a:ea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1</a:t>
            </a:r>
            <a:endParaRPr lang="zh-CN" altLang="en-US" sz="1693" b="1" dirty="0">
              <a:solidFill>
                <a:srgbClr val="FFFFFF"/>
              </a:solidFill>
              <a:latin typeface="微软雅黑" pitchFamily="34" charset="-122"/>
              <a:ea typeface="微软雅黑"/>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2</a:t>
            </a:r>
            <a:endParaRPr lang="zh-CN" altLang="en-US" sz="1693" b="1" dirty="0">
              <a:solidFill>
                <a:srgbClr val="FFFFFF"/>
              </a:solidFill>
              <a:latin typeface="微软雅黑" pitchFamily="34" charset="-122"/>
              <a:ea typeface="微软雅黑"/>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3</a:t>
            </a:r>
            <a:endParaRPr lang="zh-CN" altLang="en-US" sz="1693" b="1" dirty="0">
              <a:solidFill>
                <a:srgbClr val="FFFFFF"/>
              </a:solidFill>
              <a:latin typeface="微软雅黑" pitchFamily="34" charset="-122"/>
              <a:ea typeface="微软雅黑"/>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Tree>
    <p:extLst>
      <p:ext uri="{BB962C8B-B14F-4D97-AF65-F5344CB8AC3E}">
        <p14:creationId xmlns:p14="http://schemas.microsoft.com/office/powerpoint/2010/main" val="13636951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43" name="AutoShape 2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3386" b="1">
                <a:solidFill>
                  <a:srgbClr val="3399FF"/>
                </a:solidFill>
                <a:latin typeface="微软雅黑" pitchFamily="34" charset="-122"/>
                <a:ea typeface="微软雅黑" pitchFamily="34" charset="-122"/>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847">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endParaRPr lang="en-US" altLang="zh-CN" sz="847">
              <a:solidFill>
                <a:srgbClr val="808080"/>
              </a:solidFill>
              <a:latin typeface="Arial" charset="0"/>
              <a:ea typeface="微软雅黑" pitchFamily="34" charset="-122"/>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9" name="AutoShape 4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7" name="AutoShape 50"/>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5" name="AutoShape 54"/>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3" name="AutoShape 58"/>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spTree>
    <p:extLst>
      <p:ext uri="{BB962C8B-B14F-4D97-AF65-F5344CB8AC3E}">
        <p14:creationId xmlns:p14="http://schemas.microsoft.com/office/powerpoint/2010/main" val="1284880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A</a:t>
            </a:r>
            <a:endParaRPr lang="zh-CN" altLang="en-US" sz="2069">
              <a:solidFill>
                <a:srgbClr val="FFFFFF"/>
              </a:solidFill>
              <a:latin typeface="微软雅黑" pitchFamily="34" charset="-122"/>
              <a:ea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B</a:t>
            </a:r>
            <a:endParaRPr lang="zh-CN" altLang="en-US" sz="2069">
              <a:solidFill>
                <a:srgbClr val="FFFFFF"/>
              </a:solidFill>
              <a:latin typeface="微软雅黑" pitchFamily="34" charset="-122"/>
              <a:ea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C</a:t>
            </a:r>
            <a:endParaRPr lang="zh-CN" altLang="en-US" sz="2069">
              <a:solidFill>
                <a:srgbClr val="FFFFFF"/>
              </a:solidFill>
              <a:latin typeface="微软雅黑" pitchFamily="34" charset="-122"/>
              <a:ea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D</a:t>
            </a:r>
            <a:endParaRPr lang="zh-CN" altLang="en-US" sz="2069">
              <a:solidFill>
                <a:srgbClr val="FFFFFF"/>
              </a:solidFill>
              <a:latin typeface="微软雅黑" pitchFamily="34" charset="-122"/>
              <a:ea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标题</a:t>
            </a:r>
          </a:p>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Tree>
    <p:extLst>
      <p:ext uri="{BB962C8B-B14F-4D97-AF65-F5344CB8AC3E}">
        <p14:creationId xmlns:p14="http://schemas.microsoft.com/office/powerpoint/2010/main" val="404387331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54"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grpSp>
        <p:nvGrpSpPr>
          <p:cNvPr id="14" name="组合 13"/>
          <p:cNvGrpSpPr/>
          <p:nvPr/>
        </p:nvGrpSpPr>
        <p:grpSpPr>
          <a:xfrm>
            <a:off x="2561488" y="1478759"/>
            <a:ext cx="1732736" cy="1513304"/>
            <a:chOff x="9224782" y="2628163"/>
            <a:chExt cx="2397222" cy="2093640"/>
          </a:xfrm>
        </p:grpSpPr>
        <p:grpSp>
          <p:nvGrpSpPr>
            <p:cNvPr id="15" name="组合 14"/>
            <p:cNvGrpSpPr/>
            <p:nvPr/>
          </p:nvGrpSpPr>
          <p:grpSpPr>
            <a:xfrm>
              <a:off x="9224782" y="2628163"/>
              <a:ext cx="2397222" cy="2093640"/>
              <a:chOff x="9224782" y="2628163"/>
              <a:chExt cx="2397222" cy="2093640"/>
            </a:xfrm>
          </p:grpSpPr>
          <p:grpSp>
            <p:nvGrpSpPr>
              <p:cNvPr id="17" name="组合 16"/>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8"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6" name="TextBox 95"/>
            <p:cNvSpPr txBox="1"/>
            <p:nvPr/>
          </p:nvSpPr>
          <p:spPr>
            <a:xfrm>
              <a:off x="9918251" y="3180762"/>
              <a:ext cx="1010288" cy="894192"/>
            </a:xfrm>
            <a:prstGeom prst="rect">
              <a:avLst/>
            </a:prstGeom>
            <a:noFill/>
          </p:spPr>
          <p:txBody>
            <a:bodyPr wrap="square" rtlCol="0">
              <a:spAutoFit/>
            </a:bodyPr>
            <a:lstStyle/>
            <a:p>
              <a:r>
                <a:rPr lang="en-US" altLang="zh-CN" sz="3600" dirty="0" smtClean="0">
                  <a:solidFill>
                    <a:schemeClr val="bg1"/>
                  </a:solidFill>
                  <a:latin typeface="DFGothic-EB" panose="02010609010101010101" pitchFamily="1" charset="-128"/>
                  <a:ea typeface="DFGothic-EB" panose="02010609010101010101" pitchFamily="1" charset="-128"/>
                </a:rPr>
                <a:t>05</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21" name="组合 20"/>
          <p:cNvGrpSpPr/>
          <p:nvPr/>
        </p:nvGrpSpPr>
        <p:grpSpPr>
          <a:xfrm>
            <a:off x="4319985" y="1855436"/>
            <a:ext cx="2738242" cy="846778"/>
            <a:chOff x="9752962" y="4978665"/>
            <a:chExt cx="1976761" cy="1171508"/>
          </a:xfrm>
        </p:grpSpPr>
        <p:sp>
          <p:nvSpPr>
            <p:cNvPr id="22" name="TextBox 110"/>
            <p:cNvSpPr txBox="1"/>
            <p:nvPr/>
          </p:nvSpPr>
          <p:spPr>
            <a:xfrm>
              <a:off x="9752962" y="4978665"/>
              <a:ext cx="1537897" cy="809030"/>
            </a:xfrm>
            <a:prstGeom prst="rect">
              <a:avLst/>
            </a:prstGeom>
            <a:noFill/>
          </p:spPr>
          <p:txBody>
            <a:bodyPr wrap="square" rtlCol="0">
              <a:spAutoFit/>
            </a:bodyPr>
            <a:lstStyle/>
            <a:p>
              <a:r>
                <a:rPr lang="zh-CN" altLang="en-US" sz="3200" dirty="0">
                  <a:solidFill>
                    <a:schemeClr val="bg1"/>
                  </a:solidFill>
                  <a:latin typeface="思源黑体 CN Medium" pitchFamily="34" charset="-122"/>
                  <a:ea typeface="思源黑体 CN Medium" pitchFamily="34" charset="-122"/>
                </a:rPr>
                <a:t>明年计划</a:t>
              </a:r>
            </a:p>
          </p:txBody>
        </p:sp>
        <p:sp>
          <p:nvSpPr>
            <p:cNvPr id="23" name="TextBox 111"/>
            <p:cNvSpPr txBox="1"/>
            <p:nvPr/>
          </p:nvSpPr>
          <p:spPr>
            <a:xfrm>
              <a:off x="9906591" y="5724367"/>
              <a:ext cx="1823132" cy="425806"/>
            </a:xfrm>
            <a:prstGeom prst="rect">
              <a:avLst/>
            </a:prstGeom>
            <a:noFill/>
          </p:spPr>
          <p:txBody>
            <a:bodyPr wrap="square" rtlCol="0">
              <a:spAutoFit/>
            </a:bodyPr>
            <a:lstStyle/>
            <a:p>
              <a:r>
                <a:rPr lang="en-US" altLang="zh-CN" sz="1400" dirty="0" smtClean="0">
                  <a:solidFill>
                    <a:schemeClr val="bg1"/>
                  </a:solidFill>
                  <a:latin typeface="思源黑体 CN Medium" pitchFamily="34" charset="-122"/>
                  <a:ea typeface="思源黑体 CN Medium" pitchFamily="34" charset="-122"/>
                </a:rPr>
                <a:t>WORKREPORT</a:t>
              </a:r>
              <a:endParaRPr lang="zh-CN" altLang="en-US" sz="1400"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321022148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par>
                                <p:cTn id="14" presetID="23" presetClass="entr" presetSubtype="528" fill="hold" nodeType="withEffect">
                                  <p:stCondLst>
                                    <p:cond delay="12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 calcmode="lin" valueType="num">
                                      <p:cBhvr>
                                        <p:cTn id="18" dur="500" fill="hold"/>
                                        <p:tgtEl>
                                          <p:spTgt spid="14"/>
                                        </p:tgtEl>
                                        <p:attrNameLst>
                                          <p:attrName>ppt_x</p:attrName>
                                        </p:attrNameLst>
                                      </p:cBhvr>
                                      <p:tavLst>
                                        <p:tav tm="0">
                                          <p:val>
                                            <p:fltVal val="0.5"/>
                                          </p:val>
                                        </p:tav>
                                        <p:tav tm="100000">
                                          <p:val>
                                            <p:strVal val="#ppt_x"/>
                                          </p:val>
                                        </p:tav>
                                      </p:tavLst>
                                    </p:anim>
                                    <p:anim calcmode="lin" valueType="num">
                                      <p:cBhvr>
                                        <p:cTn id="19" dur="500" fill="hold"/>
                                        <p:tgtEl>
                                          <p:spTgt spid="14"/>
                                        </p:tgtEl>
                                        <p:attrNameLst>
                                          <p:attrName>ppt_y</p:attrName>
                                        </p:attrNameLst>
                                      </p:cBhvr>
                                      <p:tavLst>
                                        <p:tav tm="0">
                                          <p:val>
                                            <p:fltVal val="0.5"/>
                                          </p:val>
                                        </p:tav>
                                        <p:tav tm="100000">
                                          <p:val>
                                            <p:strVal val="#ppt_y"/>
                                          </p:val>
                                        </p:tav>
                                      </p:tavLst>
                                    </p:anim>
                                  </p:childTnLst>
                                </p:cTn>
                              </p:par>
                              <p:par>
                                <p:cTn id="20" presetID="42" presetClass="entr" presetSubtype="0" fill="hold" nodeType="withEffect">
                                  <p:stCondLst>
                                    <p:cond delay="22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anim calcmode="lin" valueType="num">
                                      <p:cBhvr>
                                        <p:cTn id="23" dur="2000" fill="hold"/>
                                        <p:tgtEl>
                                          <p:spTgt spid="21"/>
                                        </p:tgtEl>
                                        <p:attrNameLst>
                                          <p:attrName>ppt_x</p:attrName>
                                        </p:attrNameLst>
                                      </p:cBhvr>
                                      <p:tavLst>
                                        <p:tav tm="0">
                                          <p:val>
                                            <p:strVal val="#ppt_x"/>
                                          </p:val>
                                        </p:tav>
                                        <p:tav tm="100000">
                                          <p:val>
                                            <p:strVal val="#ppt_x"/>
                                          </p:val>
                                        </p:tav>
                                      </p:tavLst>
                                    </p:anim>
                                    <p:anim calcmode="lin" valueType="num">
                                      <p:cBhvr>
                                        <p:cTn id="24" dur="2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860085">
              <a:defRPr/>
            </a:pPr>
            <a:endParaRPr lang="en-US" sz="1693" kern="0">
              <a:solidFill>
                <a:sysClr val="window" lastClr="FFFFFF"/>
              </a:solidFill>
              <a:latin typeface="Calibri"/>
              <a:ea typeface="微软雅黑"/>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zh-CN" altLang="en-US" sz="1975">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3198" b="1">
                  <a:solidFill>
                    <a:srgbClr val="FFFFFF"/>
                  </a:solidFill>
                  <a:latin typeface="Arial Rounded MT Bold"/>
                  <a:ea typeface="微软雅黑" pitchFamily="34" charset="-122"/>
                  <a:cs typeface="Times New Roman" pitchFamily="18" charset="0"/>
                </a:rPr>
                <a:t>01</a:t>
              </a:r>
              <a:endParaRPr lang="zh-CN" altLang="en-US" sz="3198" b="1">
                <a:solidFill>
                  <a:srgbClr val="FFFFFF"/>
                </a:solidFill>
                <a:latin typeface="Arial Rounded MT Bold"/>
                <a:ea typeface="微软雅黑" pitchFamily="34" charset="-122"/>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2822" b="1">
                  <a:solidFill>
                    <a:srgbClr val="FFFFFF"/>
                  </a:solidFill>
                  <a:latin typeface="Arial Rounded MT Bold"/>
                  <a:ea typeface="微软雅黑" pitchFamily="34" charset="-122"/>
                  <a:cs typeface="Times New Roman" pitchFamily="18" charset="0"/>
                </a:rPr>
                <a:t>02</a:t>
              </a:r>
              <a:endParaRPr lang="zh-CN" altLang="en-US" sz="2822" b="1">
                <a:solidFill>
                  <a:srgbClr val="FFFFFF"/>
                </a:solidFill>
                <a:latin typeface="Arial Rounded MT Bold"/>
                <a:ea typeface="微软雅黑" pitchFamily="34" charset="-122"/>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2352" b="1">
                  <a:solidFill>
                    <a:srgbClr val="FFFFFF"/>
                  </a:solidFill>
                  <a:latin typeface="Arial Rounded MT Bold"/>
                  <a:ea typeface="微软雅黑" pitchFamily="34" charset="-122"/>
                  <a:cs typeface="Times New Roman" pitchFamily="18" charset="0"/>
                </a:rPr>
                <a:t>03</a:t>
              </a:r>
              <a:endParaRPr lang="zh-CN" altLang="en-US" sz="2352" b="1">
                <a:solidFill>
                  <a:srgbClr val="FFFFFF"/>
                </a:solidFill>
                <a:latin typeface="Arial Rounded MT Bold"/>
                <a:ea typeface="微软雅黑" pitchFamily="34" charset="-122"/>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975" b="1">
                  <a:solidFill>
                    <a:srgbClr val="FFFFFF"/>
                  </a:solidFill>
                  <a:latin typeface="Arial Rounded MT Bold"/>
                  <a:ea typeface="微软雅黑" pitchFamily="34" charset="-122"/>
                  <a:cs typeface="Times New Roman" pitchFamily="18" charset="0"/>
                </a:rPr>
                <a:t>04</a:t>
              </a:r>
              <a:endParaRPr lang="zh-CN" altLang="en-US" sz="1975" b="1">
                <a:solidFill>
                  <a:srgbClr val="FFFFFF"/>
                </a:solidFill>
                <a:latin typeface="Arial Rounded MT Bold"/>
                <a:ea typeface="微软雅黑" pitchFamily="34" charset="-122"/>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411" b="1">
                  <a:solidFill>
                    <a:srgbClr val="FFFFFF"/>
                  </a:solidFill>
                  <a:latin typeface="Arial Rounded MT Bold"/>
                  <a:ea typeface="微软雅黑" pitchFamily="34" charset="-122"/>
                  <a:cs typeface="Times New Roman" pitchFamily="18" charset="0"/>
                </a:rPr>
                <a:t>05</a:t>
              </a:r>
              <a:endParaRPr lang="zh-CN" altLang="en-US" sz="1411" b="1">
                <a:solidFill>
                  <a:srgbClr val="FFFFFF"/>
                </a:solidFill>
                <a:latin typeface="Arial Rounded MT Bold"/>
                <a:ea typeface="微软雅黑" pitchFamily="34" charset="-122"/>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411" b="1">
                  <a:solidFill>
                    <a:srgbClr val="FFFFFF"/>
                  </a:solidFill>
                  <a:latin typeface="Arial Rounded MT Bold"/>
                  <a:ea typeface="微软雅黑" pitchFamily="34" charset="-122"/>
                  <a:cs typeface="Times New Roman" pitchFamily="18" charset="0"/>
                </a:rPr>
                <a:t>06</a:t>
              </a:r>
              <a:endParaRPr lang="zh-CN" altLang="en-US" sz="1411" b="1">
                <a:solidFill>
                  <a:srgbClr val="FFFFFF"/>
                </a:solidFill>
                <a:latin typeface="Arial Rounded MT Bold"/>
                <a:ea typeface="微软雅黑" pitchFamily="34" charset="-122"/>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223" b="1">
                  <a:solidFill>
                    <a:srgbClr val="FFFFFF"/>
                  </a:solidFill>
                  <a:latin typeface="Arial Rounded MT Bold"/>
                  <a:ea typeface="微软雅黑" pitchFamily="34" charset="-122"/>
                  <a:cs typeface="Times New Roman" pitchFamily="18" charset="0"/>
                </a:rPr>
                <a:t>07</a:t>
              </a:r>
              <a:endParaRPr lang="zh-CN" altLang="en-US" sz="1223" b="1">
                <a:solidFill>
                  <a:srgbClr val="FFFFFF"/>
                </a:solidFill>
                <a:latin typeface="Arial Rounded MT Bold"/>
                <a:ea typeface="微软雅黑" pitchFamily="34" charset="-122"/>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941" b="1">
                  <a:solidFill>
                    <a:srgbClr val="FFFFFF"/>
                  </a:solidFill>
                  <a:latin typeface="Arial Rounded MT Bold"/>
                  <a:ea typeface="微软雅黑" pitchFamily="34" charset="-122"/>
                  <a:cs typeface="Times New Roman" pitchFamily="18" charset="0"/>
                </a:rPr>
                <a:t>08</a:t>
              </a:r>
              <a:endParaRPr lang="zh-CN" altLang="en-US" sz="941" b="1">
                <a:solidFill>
                  <a:srgbClr val="FFFFFF"/>
                </a:solidFill>
                <a:latin typeface="Arial Rounded MT Bold"/>
                <a:ea typeface="微软雅黑" pitchFamily="34" charset="-122"/>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a:p>
            <a:pPr algn="just" defTabSz="910854" fontAlgn="base">
              <a:spcBef>
                <a:spcPct val="0"/>
              </a:spcBef>
              <a:spcAft>
                <a:spcPct val="0"/>
              </a:spcAft>
            </a:pPr>
            <a:endParaRPr lang="en-US" altLang="zh-CN" sz="941">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a:p>
            <a:pPr algn="just" defTabSz="910854" fontAlgn="base">
              <a:spcBef>
                <a:spcPct val="0"/>
              </a:spcBef>
              <a:spcAft>
                <a:spcPct val="0"/>
              </a:spcAft>
            </a:pPr>
            <a:endParaRPr lang="en-US" altLang="zh-CN" sz="941">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Tree>
    <p:extLst>
      <p:ext uri="{BB962C8B-B14F-4D97-AF65-F5344CB8AC3E}">
        <p14:creationId xmlns:p14="http://schemas.microsoft.com/office/powerpoint/2010/main" val="217681999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algn="r" defTabSz="682394" fontAlgn="base">
                <a:spcBef>
                  <a:spcPct val="0"/>
                </a:spcBef>
                <a:spcAft>
                  <a:spcPct val="0"/>
                </a:spcAft>
              </a:pPr>
              <a:r>
                <a:rPr lang="zh-CN" altLang="en-US" sz="1223">
                  <a:solidFill>
                    <a:srgbClr val="FFFFFF"/>
                  </a:solidFill>
                  <a:latin typeface="Calibri" pitchFamily="34" charset="0"/>
                  <a:ea typeface="微软雅黑" pitchFamily="34" charset="-122"/>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defTabSz="682394" fontAlgn="base">
                <a:spcBef>
                  <a:spcPct val="0"/>
                </a:spcBef>
                <a:spcAft>
                  <a:spcPct val="0"/>
                </a:spcAft>
              </a:pPr>
              <a:r>
                <a:rPr lang="zh-CN" altLang="en-US" sz="1223">
                  <a:solidFill>
                    <a:srgbClr val="FFFFFF"/>
                  </a:solidFill>
                  <a:latin typeface="Calibri" pitchFamily="34" charset="0"/>
                  <a:ea typeface="微软雅黑" pitchFamily="34" charset="-122"/>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defTabSz="682394" fontAlgn="base">
                <a:spcBef>
                  <a:spcPct val="0"/>
                </a:spcBef>
                <a:spcAft>
                  <a:spcPct val="0"/>
                </a:spcAft>
              </a:pPr>
              <a:endParaRPr lang="zh-CN" altLang="en-US" sz="941">
                <a:solidFill>
                  <a:srgbClr val="808080"/>
                </a:solidFill>
                <a:latin typeface="微软雅黑" pitchFamily="34" charset="-122"/>
                <a:ea typeface="微软雅黑" pitchFamily="34" charset="-122"/>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b="1">
                  <a:solidFill>
                    <a:srgbClr val="808080"/>
                  </a:solidFill>
                  <a:latin typeface="微软雅黑" pitchFamily="34" charset="-122"/>
                  <a:ea typeface="微软雅黑" pitchFamily="34" charset="-122"/>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defTabSz="682394" fontAlgn="base">
                <a:spcBef>
                  <a:spcPct val="0"/>
                </a:spcBef>
                <a:spcAft>
                  <a:spcPct val="0"/>
                </a:spcAft>
              </a:pPr>
              <a:endParaRPr lang="zh-CN" altLang="en-US" sz="941">
                <a:solidFill>
                  <a:srgbClr val="808080"/>
                </a:solidFill>
                <a:latin typeface="微软雅黑" pitchFamily="34" charset="-122"/>
                <a:ea typeface="微软雅黑" pitchFamily="34" charset="-122"/>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b="1">
                  <a:solidFill>
                    <a:srgbClr val="0099CC"/>
                  </a:solidFill>
                  <a:latin typeface="微软雅黑" pitchFamily="34" charset="-122"/>
                  <a:ea typeface="微软雅黑" pitchFamily="34" charset="-122"/>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98407911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32"/>
          <p:cNvSpPr/>
          <p:nvPr/>
        </p:nvSpPr>
        <p:spPr bwMode="auto">
          <a:xfrm>
            <a:off x="2494464" y="1569135"/>
            <a:ext cx="2658337" cy="2736056"/>
          </a:xfrm>
          <a:prstGeom prst="ellipse">
            <a:avLst/>
          </a:prstGeom>
          <a:noFill/>
          <a:ln w="12700" cap="flat" cmpd="sng" algn="ctr">
            <a:solidFill>
              <a:schemeClr val="bg1">
                <a:lumMod val="75000"/>
              </a:schemeClr>
            </a:solidFill>
            <a:prstDash val="dash"/>
          </a:ln>
          <a:effectLst/>
        </p:spPr>
        <p:txBody>
          <a:bodyPr lIns="67328" tIns="33664" rIns="67328" bIns="33664" anchor="ctr"/>
          <a:lstStyle/>
          <a:p>
            <a:pPr algn="ctr">
              <a:defRPr/>
            </a:pPr>
            <a:endParaRPr lang="zh-CN" altLang="en-US" sz="877" kern="0" dirty="0">
              <a:solidFill>
                <a:sysClr val="window" lastClr="FFFFFF"/>
              </a:solidFill>
              <a:latin typeface="Calibri"/>
              <a:ea typeface="微软雅黑" pitchFamily="34" charset="-122"/>
            </a:endParaRPr>
          </a:p>
        </p:txBody>
      </p:sp>
      <p:sp>
        <p:nvSpPr>
          <p:cNvPr id="34" name="椭圆 33"/>
          <p:cNvSpPr/>
          <p:nvPr/>
        </p:nvSpPr>
        <p:spPr bwMode="auto">
          <a:xfrm>
            <a:off x="4085069" y="1569135"/>
            <a:ext cx="2659494" cy="2736056"/>
          </a:xfrm>
          <a:prstGeom prst="ellipse">
            <a:avLst/>
          </a:prstGeom>
          <a:noFill/>
          <a:ln w="12700" cap="flat" cmpd="sng" algn="ctr">
            <a:solidFill>
              <a:schemeClr val="bg1">
                <a:lumMod val="75000"/>
              </a:schemeClr>
            </a:solidFill>
            <a:prstDash val="dash"/>
          </a:ln>
          <a:effectLst/>
        </p:spPr>
        <p:txBody>
          <a:bodyPr lIns="67328" tIns="33664" rIns="67328" bIns="33664" anchor="ctr"/>
          <a:lstStyle/>
          <a:p>
            <a:pPr algn="ctr">
              <a:defRPr/>
            </a:pPr>
            <a:endParaRPr lang="zh-CN" altLang="en-US" sz="877" kern="0" dirty="0">
              <a:solidFill>
                <a:sysClr val="window" lastClr="FFFFFF"/>
              </a:solidFill>
              <a:latin typeface="Calibri"/>
              <a:ea typeface="微软雅黑" pitchFamily="34" charset="-122"/>
            </a:endParaRPr>
          </a:p>
        </p:txBody>
      </p:sp>
      <p:cxnSp>
        <p:nvCxnSpPr>
          <p:cNvPr id="35" name="直接连接符 34"/>
          <p:cNvCxnSpPr>
            <a:cxnSpLocks noChangeShapeType="1"/>
          </p:cNvCxnSpPr>
          <p:nvPr/>
        </p:nvCxnSpPr>
        <p:spPr bwMode="auto">
          <a:xfrm>
            <a:off x="3224407" y="2237076"/>
            <a:ext cx="770403" cy="358173"/>
          </a:xfrm>
          <a:prstGeom prst="line">
            <a:avLst/>
          </a:prstGeom>
          <a:noFill/>
          <a:ln w="9525" algn="ctr">
            <a:solidFill>
              <a:schemeClr val="tx1">
                <a:lumMod val="75000"/>
                <a:lumOff val="25000"/>
              </a:schemeClr>
            </a:solidFill>
            <a:round/>
            <a:headEnd type="none" w="sm" len="sm"/>
            <a:tailEnd type="arrow" w="sm" len="sm"/>
          </a:ln>
        </p:spPr>
      </p:cxnSp>
      <p:cxnSp>
        <p:nvCxnSpPr>
          <p:cNvPr id="36" name="直接连接符 35"/>
          <p:cNvCxnSpPr>
            <a:cxnSpLocks noChangeShapeType="1"/>
          </p:cNvCxnSpPr>
          <p:nvPr/>
        </p:nvCxnSpPr>
        <p:spPr bwMode="auto">
          <a:xfrm>
            <a:off x="3002300" y="2855010"/>
            <a:ext cx="940037" cy="0"/>
          </a:xfrm>
          <a:prstGeom prst="line">
            <a:avLst/>
          </a:prstGeom>
          <a:noFill/>
          <a:ln w="9525" algn="ctr">
            <a:solidFill>
              <a:schemeClr val="tx1">
                <a:lumMod val="75000"/>
                <a:lumOff val="25000"/>
              </a:schemeClr>
            </a:solidFill>
            <a:round/>
            <a:headEnd type="none" w="sm" len="sm"/>
            <a:tailEnd type="arrow" w="sm" len="sm"/>
          </a:ln>
        </p:spPr>
      </p:cxnSp>
      <p:cxnSp>
        <p:nvCxnSpPr>
          <p:cNvPr id="37" name="直接连接符 36"/>
          <p:cNvCxnSpPr>
            <a:cxnSpLocks noChangeShapeType="1"/>
          </p:cNvCxnSpPr>
          <p:nvPr/>
        </p:nvCxnSpPr>
        <p:spPr bwMode="auto">
          <a:xfrm flipV="1">
            <a:off x="3224407" y="3081303"/>
            <a:ext cx="770403" cy="408311"/>
          </a:xfrm>
          <a:prstGeom prst="line">
            <a:avLst/>
          </a:prstGeom>
          <a:noFill/>
          <a:ln w="9525" algn="ctr">
            <a:solidFill>
              <a:schemeClr val="tx1">
                <a:lumMod val="75000"/>
                <a:lumOff val="25000"/>
              </a:schemeClr>
            </a:solidFill>
            <a:round/>
            <a:headEnd type="none" w="sm" len="sm"/>
            <a:tailEnd type="arrow" w="sm" len="sm"/>
          </a:ln>
        </p:spPr>
      </p:cxnSp>
      <p:cxnSp>
        <p:nvCxnSpPr>
          <p:cNvPr id="38" name="直接连接符 37"/>
          <p:cNvCxnSpPr>
            <a:cxnSpLocks noChangeShapeType="1"/>
          </p:cNvCxnSpPr>
          <p:nvPr/>
        </p:nvCxnSpPr>
        <p:spPr bwMode="auto">
          <a:xfrm flipH="1" flipV="1">
            <a:off x="5306607" y="3081303"/>
            <a:ext cx="776264" cy="398786"/>
          </a:xfrm>
          <a:prstGeom prst="line">
            <a:avLst/>
          </a:prstGeom>
          <a:noFill/>
          <a:ln w="9525" algn="ctr">
            <a:solidFill>
              <a:schemeClr val="tx1">
                <a:lumMod val="75000"/>
                <a:lumOff val="25000"/>
              </a:schemeClr>
            </a:solidFill>
            <a:round/>
            <a:headEnd type="none" w="sm" len="sm"/>
            <a:tailEnd type="arrow" w="sm" len="sm"/>
          </a:ln>
        </p:spPr>
      </p:cxnSp>
      <p:cxnSp>
        <p:nvCxnSpPr>
          <p:cNvPr id="39" name="直接连接符 38"/>
          <p:cNvCxnSpPr>
            <a:cxnSpLocks noChangeShapeType="1"/>
          </p:cNvCxnSpPr>
          <p:nvPr/>
        </p:nvCxnSpPr>
        <p:spPr bwMode="auto">
          <a:xfrm flipH="1">
            <a:off x="5306608" y="2852628"/>
            <a:ext cx="991429" cy="0"/>
          </a:xfrm>
          <a:prstGeom prst="line">
            <a:avLst/>
          </a:prstGeom>
          <a:noFill/>
          <a:ln w="9525" algn="ctr">
            <a:solidFill>
              <a:schemeClr val="tx1">
                <a:lumMod val="75000"/>
                <a:lumOff val="25000"/>
              </a:schemeClr>
            </a:solidFill>
            <a:round/>
            <a:headEnd type="none" w="sm" len="sm"/>
            <a:tailEnd type="arrow" w="sm" len="sm"/>
          </a:ln>
        </p:spPr>
      </p:cxnSp>
      <p:cxnSp>
        <p:nvCxnSpPr>
          <p:cNvPr id="40" name="直接连接符 39"/>
          <p:cNvCxnSpPr>
            <a:cxnSpLocks noChangeShapeType="1"/>
          </p:cNvCxnSpPr>
          <p:nvPr/>
        </p:nvCxnSpPr>
        <p:spPr bwMode="auto">
          <a:xfrm flipH="1">
            <a:off x="5306607" y="2237076"/>
            <a:ext cx="776264" cy="358173"/>
          </a:xfrm>
          <a:prstGeom prst="line">
            <a:avLst/>
          </a:prstGeom>
          <a:noFill/>
          <a:ln w="9525" algn="ctr">
            <a:solidFill>
              <a:schemeClr val="tx1">
                <a:lumMod val="75000"/>
                <a:lumOff val="25000"/>
              </a:schemeClr>
            </a:solidFill>
            <a:round/>
            <a:headEnd type="none" w="sm" len="sm"/>
            <a:tailEnd type="arrow" w="sm" len="sm"/>
          </a:ln>
        </p:spPr>
      </p:cxnSp>
      <p:grpSp>
        <p:nvGrpSpPr>
          <p:cNvPr id="41" name="组合 40"/>
          <p:cNvGrpSpPr/>
          <p:nvPr/>
        </p:nvGrpSpPr>
        <p:grpSpPr>
          <a:xfrm>
            <a:off x="2436742" y="1569113"/>
            <a:ext cx="863894" cy="889151"/>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9"/>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877" dirty="0">
                  <a:solidFill>
                    <a:srgbClr val="0066FF"/>
                  </a:solidFill>
                  <a:latin typeface="DIN Mittelschrift Std" pitchFamily="50" charset="0"/>
                  <a:ea typeface="微软雅黑" pitchFamily="34" charset="-122"/>
                </a:rPr>
                <a:t>添加内容</a:t>
              </a:r>
            </a:p>
          </p:txBody>
        </p:sp>
      </p:grpSp>
      <p:grpSp>
        <p:nvGrpSpPr>
          <p:cNvPr id="44" name="组合 43"/>
          <p:cNvGrpSpPr/>
          <p:nvPr/>
        </p:nvGrpSpPr>
        <p:grpSpPr>
          <a:xfrm>
            <a:off x="2113415" y="2426238"/>
            <a:ext cx="863894" cy="889151"/>
            <a:chOff x="1827622" y="1343919"/>
            <a:chExt cx="2304000" cy="2304000"/>
          </a:xfrm>
        </p:grpSpPr>
        <p:sp>
          <p:nvSpPr>
            <p:cNvPr id="45" name="椭圆 44"/>
            <p:cNvSpPr/>
            <p:nvPr/>
          </p:nvSpPr>
          <p:spPr>
            <a:xfrm>
              <a:off x="1827622" y="1343919"/>
              <a:ext cx="2304000" cy="2304000"/>
            </a:xfrm>
            <a:prstGeom prst="ellipse">
              <a:avLst/>
            </a:prstGeom>
            <a:solidFill>
              <a:srgbClr val="FFFF00">
                <a:alpha val="34000"/>
              </a:srgbClr>
            </a:soli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9"/>
            </a:p>
          </p:txBody>
        </p:sp>
        <p:sp>
          <p:nvSpPr>
            <p:cNvPr id="46" name="椭圆 45"/>
            <p:cNvSpPr/>
            <p:nvPr/>
          </p:nvSpPr>
          <p:spPr>
            <a:xfrm>
              <a:off x="1877481" y="1393778"/>
              <a:ext cx="2204282" cy="2204282"/>
            </a:xfrm>
            <a:prstGeom prst="ellipse">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877" dirty="0">
                  <a:solidFill>
                    <a:schemeClr val="bg1"/>
                  </a:solidFill>
                  <a:latin typeface="DIN Mittelschrift Std" pitchFamily="50" charset="0"/>
                  <a:ea typeface="微软雅黑" pitchFamily="34" charset="-122"/>
                </a:rPr>
                <a:t>添加内容</a:t>
              </a:r>
            </a:p>
          </p:txBody>
        </p:sp>
      </p:grpSp>
      <p:grpSp>
        <p:nvGrpSpPr>
          <p:cNvPr id="47" name="组合 46"/>
          <p:cNvGrpSpPr/>
          <p:nvPr/>
        </p:nvGrpSpPr>
        <p:grpSpPr>
          <a:xfrm>
            <a:off x="2409557" y="3289205"/>
            <a:ext cx="863894" cy="889151"/>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9"/>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877" dirty="0">
                  <a:solidFill>
                    <a:srgbClr val="0066FF"/>
                  </a:solidFill>
                  <a:latin typeface="DIN Mittelschrift Std" pitchFamily="50" charset="0"/>
                  <a:ea typeface="微软雅黑" pitchFamily="34" charset="-122"/>
                </a:rPr>
                <a:t>添加内容</a:t>
              </a:r>
            </a:p>
          </p:txBody>
        </p:sp>
      </p:grpSp>
      <p:grpSp>
        <p:nvGrpSpPr>
          <p:cNvPr id="50" name="组合 49"/>
          <p:cNvGrpSpPr/>
          <p:nvPr/>
        </p:nvGrpSpPr>
        <p:grpSpPr>
          <a:xfrm>
            <a:off x="5975407" y="1569113"/>
            <a:ext cx="863894" cy="889151"/>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9"/>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877" dirty="0">
                  <a:solidFill>
                    <a:srgbClr val="0066FF"/>
                  </a:solidFill>
                  <a:latin typeface="DIN Mittelschrift Std" pitchFamily="50" charset="0"/>
                  <a:ea typeface="微软雅黑" pitchFamily="34" charset="-122"/>
                </a:rPr>
                <a:t>添加内容</a:t>
              </a:r>
            </a:p>
          </p:txBody>
        </p:sp>
      </p:grpSp>
      <p:grpSp>
        <p:nvGrpSpPr>
          <p:cNvPr id="53" name="组合 52"/>
          <p:cNvGrpSpPr/>
          <p:nvPr/>
        </p:nvGrpSpPr>
        <p:grpSpPr>
          <a:xfrm>
            <a:off x="6304518" y="2426238"/>
            <a:ext cx="863894" cy="889151"/>
            <a:chOff x="1827622" y="1343919"/>
            <a:chExt cx="2304000" cy="2304000"/>
          </a:xfrm>
        </p:grpSpPr>
        <p:sp>
          <p:nvSpPr>
            <p:cNvPr id="54" name="椭圆 53"/>
            <p:cNvSpPr/>
            <p:nvPr/>
          </p:nvSpPr>
          <p:spPr>
            <a:xfrm>
              <a:off x="1827622" y="1343919"/>
              <a:ext cx="2304000" cy="2304000"/>
            </a:xfrm>
            <a:prstGeom prst="ellipse">
              <a:avLst/>
            </a:prstGeom>
            <a:solidFill>
              <a:srgbClr val="FFFF00">
                <a:alpha val="70000"/>
              </a:srgbClr>
            </a:soli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9"/>
            </a:p>
          </p:txBody>
        </p:sp>
        <p:sp>
          <p:nvSpPr>
            <p:cNvPr id="55" name="椭圆 54"/>
            <p:cNvSpPr/>
            <p:nvPr/>
          </p:nvSpPr>
          <p:spPr>
            <a:xfrm>
              <a:off x="1877481" y="1393778"/>
              <a:ext cx="2204282" cy="2204282"/>
            </a:xfrm>
            <a:prstGeom prst="ellipse">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877" dirty="0">
                  <a:solidFill>
                    <a:schemeClr val="bg1"/>
                  </a:solidFill>
                  <a:latin typeface="DIN Mittelschrift Std" pitchFamily="50" charset="0"/>
                  <a:ea typeface="微软雅黑" pitchFamily="34" charset="-122"/>
                </a:rPr>
                <a:t>添加内容</a:t>
              </a:r>
            </a:p>
          </p:txBody>
        </p:sp>
      </p:grpSp>
      <p:grpSp>
        <p:nvGrpSpPr>
          <p:cNvPr id="56" name="组合 55"/>
          <p:cNvGrpSpPr/>
          <p:nvPr/>
        </p:nvGrpSpPr>
        <p:grpSpPr>
          <a:xfrm>
            <a:off x="6011846" y="3289205"/>
            <a:ext cx="863894" cy="889151"/>
            <a:chOff x="1827622" y="1343919"/>
            <a:chExt cx="2304000" cy="2304000"/>
          </a:xfrm>
        </p:grpSpPr>
        <p:sp>
          <p:nvSpPr>
            <p:cNvPr id="57" name="椭圆 5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9"/>
            </a:p>
          </p:txBody>
        </p:sp>
        <p:sp>
          <p:nvSpPr>
            <p:cNvPr id="58" name="椭圆 5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877" dirty="0">
                  <a:solidFill>
                    <a:srgbClr val="0066FF"/>
                  </a:solidFill>
                  <a:latin typeface="DIN Mittelschrift Std" pitchFamily="50" charset="0"/>
                  <a:ea typeface="微软雅黑" pitchFamily="34" charset="-122"/>
                </a:rPr>
                <a:t>添加内容</a:t>
              </a:r>
            </a:p>
          </p:txBody>
        </p:sp>
      </p:grpSp>
      <p:grpSp>
        <p:nvGrpSpPr>
          <p:cNvPr id="59" name="组合 58"/>
          <p:cNvGrpSpPr/>
          <p:nvPr/>
        </p:nvGrpSpPr>
        <p:grpSpPr>
          <a:xfrm>
            <a:off x="3735901" y="1927030"/>
            <a:ext cx="1678915" cy="1728000"/>
            <a:chOff x="5552840" y="2967864"/>
            <a:chExt cx="2585737" cy="2661333"/>
          </a:xfrm>
        </p:grpSpPr>
        <p:grpSp>
          <p:nvGrpSpPr>
            <p:cNvPr id="60" name="组合 59"/>
            <p:cNvGrpSpPr/>
            <p:nvPr/>
          </p:nvGrpSpPr>
          <p:grpSpPr>
            <a:xfrm>
              <a:off x="5552840" y="2967864"/>
              <a:ext cx="2585737" cy="2661333"/>
              <a:chOff x="1827622" y="1343919"/>
              <a:chExt cx="2304000" cy="2304000"/>
            </a:xfrm>
          </p:grpSpPr>
          <p:sp>
            <p:nvSpPr>
              <p:cNvPr id="62" name="椭圆 6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3" name="椭圆 6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sp>
          <p:nvSpPr>
            <p:cNvPr id="61" name="椭圆 60"/>
            <p:cNvSpPr/>
            <p:nvPr/>
          </p:nvSpPr>
          <p:spPr>
            <a:xfrm>
              <a:off x="5921843" y="3397341"/>
              <a:ext cx="1824046" cy="18773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3664" rIns="0" bIns="33664" rtlCol="0" anchor="ctr"/>
            <a:lstStyle/>
            <a:p>
              <a:pPr algn="ctr"/>
              <a:r>
                <a:rPr lang="zh-CN" altLang="en-US" sz="2337" dirty="0">
                  <a:solidFill>
                    <a:schemeClr val="bg1"/>
                  </a:solidFill>
                  <a:latin typeface="DIN Mittelschrift Std" pitchFamily="50" charset="0"/>
                  <a:ea typeface="微软雅黑" pitchFamily="34" charset="-122"/>
                </a:rPr>
                <a:t>核心工作</a:t>
              </a:r>
            </a:p>
          </p:txBody>
        </p:sp>
      </p:grpSp>
    </p:spTree>
    <p:extLst>
      <p:ext uri="{BB962C8B-B14F-4D97-AF65-F5344CB8AC3E}">
        <p14:creationId xmlns:p14="http://schemas.microsoft.com/office/powerpoint/2010/main" val="28247701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strVal val="4/3*#ppt_w"/>
                                          </p:val>
                                        </p:tav>
                                        <p:tav tm="100000">
                                          <p:val>
                                            <p:strVal val="#ppt_w"/>
                                          </p:val>
                                        </p:tav>
                                      </p:tavLst>
                                    </p:anim>
                                    <p:anim calcmode="lin" valueType="num">
                                      <p:cBhvr>
                                        <p:cTn id="8" dur="500" fill="hold"/>
                                        <p:tgtEl>
                                          <p:spTgt spid="59"/>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left)">
                                      <p:cBhvr>
                                        <p:cTn id="12" dur="500"/>
                                        <p:tgtEl>
                                          <p:spTgt spid="34"/>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000"/>
                            </p:stCondLst>
                            <p:childTnLst>
                              <p:par>
                                <p:cTn id="17" presetID="52"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Scale>
                                      <p:cBhvr>
                                        <p:cTn id="19"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1"/>
                                        </p:tgtEl>
                                        <p:attrNameLst>
                                          <p:attrName>ppt_x</p:attrName>
                                          <p:attrName>ppt_y</p:attrName>
                                        </p:attrNameLst>
                                      </p:cBhvr>
                                    </p:animMotion>
                                    <p:animEffect transition="in" filter="fade">
                                      <p:cBhvr>
                                        <p:cTn id="21" dur="1000"/>
                                        <p:tgtEl>
                                          <p:spTgt spid="41"/>
                                        </p:tgtEl>
                                      </p:cBhvr>
                                    </p:animEffect>
                                  </p:childTnLst>
                                </p:cTn>
                              </p:par>
                              <p:par>
                                <p:cTn id="22" presetID="52" presetClass="entr" presetSubtype="0" fill="hold" nodeType="withEffect">
                                  <p:stCondLst>
                                    <p:cond delay="200"/>
                                  </p:stCondLst>
                                  <p:childTnLst>
                                    <p:set>
                                      <p:cBhvr>
                                        <p:cTn id="23" dur="1" fill="hold">
                                          <p:stCondLst>
                                            <p:cond delay="0"/>
                                          </p:stCondLst>
                                        </p:cTn>
                                        <p:tgtEl>
                                          <p:spTgt spid="50"/>
                                        </p:tgtEl>
                                        <p:attrNameLst>
                                          <p:attrName>style.visibility</p:attrName>
                                        </p:attrNameLst>
                                      </p:cBhvr>
                                      <p:to>
                                        <p:strVal val="visible"/>
                                      </p:to>
                                    </p:set>
                                    <p:animScale>
                                      <p:cBhvr>
                                        <p:cTn id="24"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50"/>
                                        </p:tgtEl>
                                        <p:attrNameLst>
                                          <p:attrName>ppt_x</p:attrName>
                                          <p:attrName>ppt_y</p:attrName>
                                        </p:attrNameLst>
                                      </p:cBhvr>
                                    </p:animMotion>
                                    <p:animEffect transition="in" filter="fade">
                                      <p:cBhvr>
                                        <p:cTn id="26" dur="1000"/>
                                        <p:tgtEl>
                                          <p:spTgt spid="50"/>
                                        </p:tgtEl>
                                      </p:cBhvr>
                                    </p:animEffect>
                                  </p:childTnLst>
                                </p:cTn>
                              </p:par>
                              <p:par>
                                <p:cTn id="27" presetID="52" presetClass="entr" presetSubtype="0" fill="hold" nodeType="withEffect">
                                  <p:stCondLst>
                                    <p:cond delay="400"/>
                                  </p:stCondLst>
                                  <p:childTnLst>
                                    <p:set>
                                      <p:cBhvr>
                                        <p:cTn id="28" dur="1" fill="hold">
                                          <p:stCondLst>
                                            <p:cond delay="0"/>
                                          </p:stCondLst>
                                        </p:cTn>
                                        <p:tgtEl>
                                          <p:spTgt spid="44"/>
                                        </p:tgtEl>
                                        <p:attrNameLst>
                                          <p:attrName>style.visibility</p:attrName>
                                        </p:attrNameLst>
                                      </p:cBhvr>
                                      <p:to>
                                        <p:strVal val="visible"/>
                                      </p:to>
                                    </p:set>
                                    <p:animScale>
                                      <p:cBhvr>
                                        <p:cTn id="29"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4"/>
                                        </p:tgtEl>
                                        <p:attrNameLst>
                                          <p:attrName>ppt_x</p:attrName>
                                          <p:attrName>ppt_y</p:attrName>
                                        </p:attrNameLst>
                                      </p:cBhvr>
                                    </p:animMotion>
                                    <p:animEffect transition="in" filter="fade">
                                      <p:cBhvr>
                                        <p:cTn id="31" dur="1000"/>
                                        <p:tgtEl>
                                          <p:spTgt spid="44"/>
                                        </p:tgtEl>
                                      </p:cBhvr>
                                    </p:animEffect>
                                  </p:childTnLst>
                                </p:cTn>
                              </p:par>
                              <p:par>
                                <p:cTn id="32" presetID="52" presetClass="entr" presetSubtype="0" fill="hold" nodeType="withEffect">
                                  <p:stCondLst>
                                    <p:cond delay="600"/>
                                  </p:stCondLst>
                                  <p:childTnLst>
                                    <p:set>
                                      <p:cBhvr>
                                        <p:cTn id="33" dur="1" fill="hold">
                                          <p:stCondLst>
                                            <p:cond delay="0"/>
                                          </p:stCondLst>
                                        </p:cTn>
                                        <p:tgtEl>
                                          <p:spTgt spid="53"/>
                                        </p:tgtEl>
                                        <p:attrNameLst>
                                          <p:attrName>style.visibility</p:attrName>
                                        </p:attrNameLst>
                                      </p:cBhvr>
                                      <p:to>
                                        <p:strVal val="visible"/>
                                      </p:to>
                                    </p:set>
                                    <p:animScale>
                                      <p:cBhvr>
                                        <p:cTn id="3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3"/>
                                        </p:tgtEl>
                                        <p:attrNameLst>
                                          <p:attrName>ppt_x</p:attrName>
                                          <p:attrName>ppt_y</p:attrName>
                                        </p:attrNameLst>
                                      </p:cBhvr>
                                    </p:animMotion>
                                    <p:animEffect transition="in" filter="fade">
                                      <p:cBhvr>
                                        <p:cTn id="36" dur="1000"/>
                                        <p:tgtEl>
                                          <p:spTgt spid="53"/>
                                        </p:tgtEl>
                                      </p:cBhvr>
                                    </p:animEffect>
                                  </p:childTnLst>
                                </p:cTn>
                              </p:par>
                              <p:par>
                                <p:cTn id="37" presetID="52" presetClass="entr" presetSubtype="0" fill="hold" nodeType="withEffect">
                                  <p:stCondLst>
                                    <p:cond delay="800"/>
                                  </p:stCondLst>
                                  <p:childTnLst>
                                    <p:set>
                                      <p:cBhvr>
                                        <p:cTn id="38" dur="1" fill="hold">
                                          <p:stCondLst>
                                            <p:cond delay="0"/>
                                          </p:stCondLst>
                                        </p:cTn>
                                        <p:tgtEl>
                                          <p:spTgt spid="47"/>
                                        </p:tgtEl>
                                        <p:attrNameLst>
                                          <p:attrName>style.visibility</p:attrName>
                                        </p:attrNameLst>
                                      </p:cBhvr>
                                      <p:to>
                                        <p:strVal val="visible"/>
                                      </p:to>
                                    </p:set>
                                    <p:animScale>
                                      <p:cBhvr>
                                        <p:cTn id="39"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7"/>
                                        </p:tgtEl>
                                        <p:attrNameLst>
                                          <p:attrName>ppt_x</p:attrName>
                                          <p:attrName>ppt_y</p:attrName>
                                        </p:attrNameLst>
                                      </p:cBhvr>
                                    </p:animMotion>
                                    <p:animEffect transition="in" filter="fade">
                                      <p:cBhvr>
                                        <p:cTn id="41" dur="1000"/>
                                        <p:tgtEl>
                                          <p:spTgt spid="47"/>
                                        </p:tgtEl>
                                      </p:cBhvr>
                                    </p:animEffect>
                                  </p:childTnLst>
                                </p:cTn>
                              </p:par>
                              <p:par>
                                <p:cTn id="42" presetID="52" presetClass="entr" presetSubtype="0" fill="hold" nodeType="withEffect">
                                  <p:stCondLst>
                                    <p:cond delay="1000"/>
                                  </p:stCondLst>
                                  <p:childTnLst>
                                    <p:set>
                                      <p:cBhvr>
                                        <p:cTn id="43" dur="1" fill="hold">
                                          <p:stCondLst>
                                            <p:cond delay="0"/>
                                          </p:stCondLst>
                                        </p:cTn>
                                        <p:tgtEl>
                                          <p:spTgt spid="56"/>
                                        </p:tgtEl>
                                        <p:attrNameLst>
                                          <p:attrName>style.visibility</p:attrName>
                                        </p:attrNameLst>
                                      </p:cBhvr>
                                      <p:to>
                                        <p:strVal val="visible"/>
                                      </p:to>
                                    </p:set>
                                    <p:animScale>
                                      <p:cBhvr>
                                        <p:cTn id="44"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56"/>
                                        </p:tgtEl>
                                        <p:attrNameLst>
                                          <p:attrName>ppt_x</p:attrName>
                                          <p:attrName>ppt_y</p:attrName>
                                        </p:attrNameLst>
                                      </p:cBhvr>
                                    </p:animMotion>
                                    <p:animEffect transition="in" filter="fade">
                                      <p:cBhvr>
                                        <p:cTn id="46" dur="1000"/>
                                        <p:tgtEl>
                                          <p:spTgt spid="56"/>
                                        </p:tgtEl>
                                      </p:cBhvr>
                                    </p:animEffect>
                                  </p:childTnLst>
                                </p:cTn>
                              </p:par>
                            </p:childTnLst>
                          </p:cTn>
                        </p:par>
                        <p:par>
                          <p:cTn id="47" fill="hold">
                            <p:stCondLst>
                              <p:cond delay="3000"/>
                            </p:stCondLst>
                            <p:childTnLst>
                              <p:par>
                                <p:cTn id="48" presetID="12" presetClass="entr" presetSubtype="8"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p:tgtEl>
                                          <p:spTgt spid="35"/>
                                        </p:tgtEl>
                                        <p:attrNameLst>
                                          <p:attrName>ppt_x</p:attrName>
                                        </p:attrNameLst>
                                      </p:cBhvr>
                                      <p:tavLst>
                                        <p:tav tm="0">
                                          <p:val>
                                            <p:strVal val="#ppt_x-#ppt_w*1.125000"/>
                                          </p:val>
                                        </p:tav>
                                        <p:tav tm="100000">
                                          <p:val>
                                            <p:strVal val="#ppt_x"/>
                                          </p:val>
                                        </p:tav>
                                      </p:tavLst>
                                    </p:anim>
                                    <p:animEffect transition="in" filter="wipe(right)">
                                      <p:cBhvr>
                                        <p:cTn id="51" dur="500"/>
                                        <p:tgtEl>
                                          <p:spTgt spid="35"/>
                                        </p:tgtEl>
                                      </p:cBhvr>
                                    </p:animEffect>
                                  </p:childTnLst>
                                </p:cTn>
                              </p:par>
                              <p:par>
                                <p:cTn id="52" presetID="12" presetClass="entr" presetSubtype="8" fill="hold" nodeType="with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p:tgtEl>
                                          <p:spTgt spid="36"/>
                                        </p:tgtEl>
                                        <p:attrNameLst>
                                          <p:attrName>ppt_x</p:attrName>
                                        </p:attrNameLst>
                                      </p:cBhvr>
                                      <p:tavLst>
                                        <p:tav tm="0">
                                          <p:val>
                                            <p:strVal val="#ppt_x-#ppt_w*1.125000"/>
                                          </p:val>
                                        </p:tav>
                                        <p:tav tm="100000">
                                          <p:val>
                                            <p:strVal val="#ppt_x"/>
                                          </p:val>
                                        </p:tav>
                                      </p:tavLst>
                                    </p:anim>
                                    <p:animEffect transition="in" filter="wipe(right)">
                                      <p:cBhvr>
                                        <p:cTn id="55" dur="500"/>
                                        <p:tgtEl>
                                          <p:spTgt spid="36"/>
                                        </p:tgtEl>
                                      </p:cBhvr>
                                    </p:animEffect>
                                  </p:childTnLst>
                                </p:cTn>
                              </p:par>
                              <p:par>
                                <p:cTn id="56" presetID="12" presetClass="entr" presetSubtype="8"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p:tgtEl>
                                          <p:spTgt spid="37"/>
                                        </p:tgtEl>
                                        <p:attrNameLst>
                                          <p:attrName>ppt_x</p:attrName>
                                        </p:attrNameLst>
                                      </p:cBhvr>
                                      <p:tavLst>
                                        <p:tav tm="0">
                                          <p:val>
                                            <p:strVal val="#ppt_x-#ppt_w*1.125000"/>
                                          </p:val>
                                        </p:tav>
                                        <p:tav tm="100000">
                                          <p:val>
                                            <p:strVal val="#ppt_x"/>
                                          </p:val>
                                        </p:tav>
                                      </p:tavLst>
                                    </p:anim>
                                    <p:animEffect transition="in" filter="wipe(right)">
                                      <p:cBhvr>
                                        <p:cTn id="59" dur="500"/>
                                        <p:tgtEl>
                                          <p:spTgt spid="37"/>
                                        </p:tgtEl>
                                      </p:cBhvr>
                                    </p:animEffect>
                                  </p:childTnLst>
                                </p:cTn>
                              </p:par>
                              <p:par>
                                <p:cTn id="60" presetID="12" presetClass="entr" presetSubtype="2"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left)">
                                      <p:cBhvr>
                                        <p:cTn id="63" dur="500"/>
                                        <p:tgtEl>
                                          <p:spTgt spid="40"/>
                                        </p:tgtEl>
                                      </p:cBhvr>
                                    </p:animEffect>
                                  </p:childTnLst>
                                </p:cTn>
                              </p:par>
                              <p:par>
                                <p:cTn id="64" presetID="12" presetClass="entr" presetSubtype="2"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p:tgtEl>
                                          <p:spTgt spid="39"/>
                                        </p:tgtEl>
                                        <p:attrNameLst>
                                          <p:attrName>ppt_x</p:attrName>
                                        </p:attrNameLst>
                                      </p:cBhvr>
                                      <p:tavLst>
                                        <p:tav tm="0">
                                          <p:val>
                                            <p:strVal val="#ppt_x+#ppt_w*1.125000"/>
                                          </p:val>
                                        </p:tav>
                                        <p:tav tm="100000">
                                          <p:val>
                                            <p:strVal val="#ppt_x"/>
                                          </p:val>
                                        </p:tav>
                                      </p:tavLst>
                                    </p:anim>
                                    <p:animEffect transition="in" filter="wipe(left)">
                                      <p:cBhvr>
                                        <p:cTn id="67" dur="500"/>
                                        <p:tgtEl>
                                          <p:spTgt spid="39"/>
                                        </p:tgtEl>
                                      </p:cBhvr>
                                    </p:animEffect>
                                  </p:childTnLst>
                                </p:cTn>
                              </p:par>
                              <p:par>
                                <p:cTn id="68" presetID="12" presetClass="entr" presetSubtype="2" fill="hold"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p:tgtEl>
                                          <p:spTgt spid="38"/>
                                        </p:tgtEl>
                                        <p:attrNameLst>
                                          <p:attrName>ppt_x</p:attrName>
                                        </p:attrNameLst>
                                      </p:cBhvr>
                                      <p:tavLst>
                                        <p:tav tm="0">
                                          <p:val>
                                            <p:strVal val="#ppt_x+#ppt_w*1.125000"/>
                                          </p:val>
                                        </p:tav>
                                        <p:tav tm="100000">
                                          <p:val>
                                            <p:strVal val="#ppt_x"/>
                                          </p:val>
                                        </p:tav>
                                      </p:tavLst>
                                    </p:anim>
                                    <p:animEffect transition="in" filter="wipe(left)">
                                      <p:cBhvr>
                                        <p:cTn id="7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31223" y="2047875"/>
            <a:ext cx="5598501" cy="1610417"/>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58856" y="2821310"/>
            <a:ext cx="2261617" cy="2159149"/>
          </a:xfrm>
          <a:prstGeom prst="rect">
            <a:avLst/>
          </a:prstGeom>
        </p:spPr>
      </p:pic>
      <p:sp>
        <p:nvSpPr>
          <p:cNvPr id="12" name="文本框 11"/>
          <p:cNvSpPr txBox="1"/>
          <p:nvPr/>
        </p:nvSpPr>
        <p:spPr>
          <a:xfrm>
            <a:off x="1805101" y="1086838"/>
            <a:ext cx="5716630" cy="830997"/>
          </a:xfrm>
          <a:prstGeom prst="rect">
            <a:avLst/>
          </a:prstGeom>
          <a:noFill/>
        </p:spPr>
        <p:txBody>
          <a:bodyPr wrap="none" rtlCol="0">
            <a:spAutoFit/>
          </a:bodyPr>
          <a:lstStyle/>
          <a:p>
            <a:r>
              <a:rPr lang="zh-CN" altLang="en-US" sz="4800" b="1" dirty="0" smtClean="0">
                <a:solidFill>
                  <a:schemeClr val="bg1"/>
                </a:solidFill>
                <a:latin typeface="+mj-ea"/>
                <a:ea typeface="+mj-ea"/>
              </a:rPr>
              <a:t>感谢观看 </a:t>
            </a:r>
            <a:r>
              <a:rPr lang="en-US" altLang="zh-CN" sz="4800" b="1" dirty="0" smtClean="0">
                <a:solidFill>
                  <a:schemeClr val="bg1"/>
                </a:solidFill>
                <a:latin typeface="+mj-ea"/>
                <a:ea typeface="+mj-ea"/>
              </a:rPr>
              <a:t>THANKS!</a:t>
            </a:r>
            <a:endParaRPr lang="zh-CN" altLang="en-US" sz="4800" b="1" dirty="0">
              <a:solidFill>
                <a:schemeClr val="bg1"/>
              </a:solidFill>
              <a:latin typeface="+mj-ea"/>
              <a:ea typeface="+mj-ea"/>
            </a:endParaRPr>
          </a:p>
        </p:txBody>
      </p:sp>
      <p:sp>
        <p:nvSpPr>
          <p:cNvPr id="13" name="文本框 12"/>
          <p:cNvSpPr txBox="1"/>
          <p:nvPr/>
        </p:nvSpPr>
        <p:spPr>
          <a:xfrm>
            <a:off x="1834045" y="2003906"/>
            <a:ext cx="3185487" cy="369332"/>
          </a:xfrm>
          <a:prstGeom prst="rect">
            <a:avLst/>
          </a:prstGeom>
          <a:noFill/>
        </p:spPr>
        <p:txBody>
          <a:bodyPr wrap="none" rtlCol="0">
            <a:spAutoFit/>
          </a:bodyPr>
          <a:lstStyle/>
          <a:p>
            <a:r>
              <a:rPr lang="zh-CN" altLang="en-US" sz="1800" b="1" dirty="0" smtClean="0">
                <a:solidFill>
                  <a:schemeClr val="bg1"/>
                </a:solidFill>
                <a:latin typeface="+mj-ea"/>
                <a:ea typeface="+mj-ea"/>
              </a:rPr>
              <a:t>单击此处添加您的副标题文字</a:t>
            </a:r>
            <a:endParaRPr lang="zh-CN" altLang="en-US" sz="1800" b="1" dirty="0">
              <a:solidFill>
                <a:schemeClr val="bg1"/>
              </a:solidFill>
              <a:latin typeface="+mj-ea"/>
              <a:ea typeface="+mj-ea"/>
            </a:endParaRPr>
          </a:p>
        </p:txBody>
      </p:sp>
      <p:cxnSp>
        <p:nvCxnSpPr>
          <p:cNvPr id="15" name="直接连接符 14"/>
          <p:cNvCxnSpPr/>
          <p:nvPr/>
        </p:nvCxnSpPr>
        <p:spPr>
          <a:xfrm>
            <a:off x="1943100" y="1898785"/>
            <a:ext cx="54292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834045" y="769934"/>
            <a:ext cx="3547580" cy="346249"/>
          </a:xfrm>
          <a:prstGeom prst="rect">
            <a:avLst/>
          </a:prstGeom>
        </p:spPr>
        <p:txBody>
          <a:bodyPr wrap="square" lIns="68580" tIns="34290" rIns="68580" bIns="34290">
            <a:spAutoFit/>
          </a:bodyPr>
          <a:lstStyle/>
          <a:p>
            <a:r>
              <a:rPr lang="en-US" altLang="zh-CN" sz="1800" b="1" dirty="0">
                <a:solidFill>
                  <a:schemeClr val="bg1"/>
                </a:solidFill>
                <a:latin typeface="微软雅黑" panose="020B0503020204020204" pitchFamily="34" charset="-122"/>
                <a:ea typeface="微软雅黑" panose="020B0503020204020204" pitchFamily="34" charset="-122"/>
              </a:rPr>
              <a:t>XX</a:t>
            </a:r>
            <a:r>
              <a:rPr lang="zh-CN" altLang="en-US" sz="1800" b="1" dirty="0" smtClean="0">
                <a:solidFill>
                  <a:schemeClr val="bg1"/>
                </a:solidFill>
                <a:latin typeface="微软雅黑" panose="020B0503020204020204" pitchFamily="34" charset="-122"/>
                <a:ea typeface="微软雅黑" panose="020B0503020204020204" pitchFamily="34" charset="-122"/>
              </a:rPr>
              <a:t>省</a:t>
            </a:r>
            <a:r>
              <a:rPr lang="en-US" altLang="zh-CN" sz="1800" b="1" dirty="0" smtClean="0">
                <a:solidFill>
                  <a:schemeClr val="bg1"/>
                </a:solidFill>
                <a:latin typeface="微软雅黑" panose="020B0503020204020204" pitchFamily="34" charset="-122"/>
                <a:ea typeface="微软雅黑" panose="020B0503020204020204" pitchFamily="34" charset="-122"/>
              </a:rPr>
              <a:t>XX</a:t>
            </a:r>
            <a:r>
              <a:rPr lang="zh-CN" altLang="en-US" sz="1800" b="1" dirty="0" smtClean="0">
                <a:solidFill>
                  <a:schemeClr val="bg1"/>
                </a:solidFill>
                <a:latin typeface="微软雅黑" panose="020B0503020204020204" pitchFamily="34" charset="-122"/>
                <a:ea typeface="微软雅黑" panose="020B0503020204020204" pitchFamily="34" charset="-122"/>
              </a:rPr>
              <a:t>市气象局</a:t>
            </a:r>
            <a:r>
              <a:rPr lang="en-US" altLang="zh-CN" sz="1800" b="1" dirty="0" smtClean="0">
                <a:solidFill>
                  <a:schemeClr val="bg1"/>
                </a:solidFill>
                <a:latin typeface="微软雅黑" panose="020B0503020204020204" pitchFamily="34" charset="-122"/>
                <a:ea typeface="微软雅黑" panose="020B0503020204020204" pitchFamily="34" charset="-122"/>
              </a:rPr>
              <a:t>XX</a:t>
            </a:r>
            <a:r>
              <a:rPr lang="zh-CN" altLang="en-US" sz="1800" b="1" dirty="0" smtClean="0">
                <a:solidFill>
                  <a:schemeClr val="bg1"/>
                </a:solidFill>
                <a:latin typeface="微软雅黑" panose="020B0503020204020204" pitchFamily="34" charset="-122"/>
                <a:ea typeface="微软雅黑" panose="020B0503020204020204" pitchFamily="34" charset="-122"/>
              </a:rPr>
              <a:t>单位名称</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76302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par>
                          <p:cTn id="14" fill="hold">
                            <p:stCondLst>
                              <p:cond delay="1750"/>
                            </p:stCondLst>
                            <p:childTnLst>
                              <p:par>
                                <p:cTn id="15" presetID="16" presetClass="entr" presetSubtype="2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1000"/>
                                        <p:tgtEl>
                                          <p:spTgt spid="2"/>
                                        </p:tgtEl>
                                      </p:cBhvr>
                                    </p:animEffect>
                                  </p:childTnLst>
                                </p:cTn>
                              </p:par>
                            </p:childTnLst>
                          </p:cTn>
                        </p:par>
                        <p:par>
                          <p:cTn id="18" fill="hold">
                            <p:stCondLst>
                              <p:cond delay="2750"/>
                            </p:stCondLst>
                            <p:childTnLst>
                              <p:par>
                                <p:cTn id="19" presetID="42"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3750"/>
                            </p:stCondLst>
                            <p:childTnLst>
                              <p:par>
                                <p:cTn id="25" presetID="56" presetClass="entr" presetSubtype="0" fill="hold" grpId="1"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by="(-#ppt_w*2)" calcmode="lin" valueType="num">
                                      <p:cBhvr rctx="PPT">
                                        <p:cTn id="27" dur="500" autoRev="1" fill="hold">
                                          <p:stCondLst>
                                            <p:cond delay="0"/>
                                          </p:stCondLst>
                                        </p:cTn>
                                        <p:tgtEl>
                                          <p:spTgt spid="18"/>
                                        </p:tgtEl>
                                        <p:attrNameLst>
                                          <p:attrName>ppt_w</p:attrName>
                                        </p:attrNameLst>
                                      </p:cBhvr>
                                    </p:anim>
                                    <p:anim by="(#ppt_w*0.50)" calcmode="lin" valueType="num">
                                      <p:cBhvr>
                                        <p:cTn id="28" dur="500" decel="50000" autoRev="1" fill="hold">
                                          <p:stCondLst>
                                            <p:cond delay="0"/>
                                          </p:stCondLst>
                                        </p:cTn>
                                        <p:tgtEl>
                                          <p:spTgt spid="18"/>
                                        </p:tgtEl>
                                        <p:attrNameLst>
                                          <p:attrName>ppt_x</p:attrName>
                                        </p:attrNameLst>
                                      </p:cBhvr>
                                    </p:anim>
                                    <p:anim from="(-#ppt_h/2)" to="(#ppt_y)" calcmode="lin" valueType="num">
                                      <p:cBhvr>
                                        <p:cTn id="29" dur="1000" fill="hold">
                                          <p:stCondLst>
                                            <p:cond delay="0"/>
                                          </p:stCondLst>
                                        </p:cTn>
                                        <p:tgtEl>
                                          <p:spTgt spid="18"/>
                                        </p:tgtEl>
                                        <p:attrNameLst>
                                          <p:attrName>ppt_y</p:attrName>
                                        </p:attrNameLst>
                                      </p:cBhvr>
                                    </p:anim>
                                    <p:animRot by="21600000">
                                      <p:cBhvr>
                                        <p:cTn id="30" dur="1000" fill="hold">
                                          <p:stCondLst>
                                            <p:cond delay="0"/>
                                          </p:stCondLst>
                                        </p:cTn>
                                        <p:tgtEl>
                                          <p:spTgt spid="18"/>
                                        </p:tgtEl>
                                        <p:attrNameLst>
                                          <p:attrName>r</p:attrName>
                                        </p:attrNameLst>
                                      </p:cBhvr>
                                    </p:animRot>
                                  </p:childTnLst>
                                </p:cTn>
                              </p:par>
                            </p:childTnLst>
                          </p:cTn>
                        </p:par>
                        <p:par>
                          <p:cTn id="31" fill="hold">
                            <p:stCondLst>
                              <p:cond delay="6150"/>
                            </p:stCondLst>
                            <p:childTnLst>
                              <p:par>
                                <p:cTn id="32" presetID="10" presetClass="entr" presetSubtype="0" fill="hold" grpId="0" nodeType="afterEffect">
                                  <p:stCondLst>
                                    <p:cond delay="0"/>
                                  </p:stCondLst>
                                  <p:iterate type="lt">
                                    <p:tmPct val="14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7350"/>
                            </p:stCondLst>
                            <p:childTnLst>
                              <p:par>
                                <p:cTn id="36" presetID="22" presetClass="entr" presetSubtype="8"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1000"/>
                                        <p:tgtEl>
                                          <p:spTgt spid="15"/>
                                        </p:tgtEl>
                                      </p:cBhvr>
                                    </p:animEffect>
                                  </p:childTnLst>
                                </p:cTn>
                              </p:par>
                            </p:childTnLst>
                          </p:cTn>
                        </p:par>
                        <p:par>
                          <p:cTn id="39" fill="hold">
                            <p:stCondLst>
                              <p:cond delay="8350"/>
                            </p:stCondLst>
                            <p:childTnLst>
                              <p:par>
                                <p:cTn id="40" presetID="12" presetClass="entr" presetSubtype="1"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ppt_y</p:attrName>
                                        </p:attrNameLst>
                                      </p:cBhvr>
                                      <p:tavLst>
                                        <p:tav tm="0">
                                          <p:val>
                                            <p:strVal val="#ppt_y-#ppt_h*1.125000"/>
                                          </p:val>
                                        </p:tav>
                                        <p:tav tm="100000">
                                          <p:val>
                                            <p:strVal val="#ppt_y"/>
                                          </p:val>
                                        </p:tav>
                                      </p:tavLst>
                                    </p:anim>
                                    <p:animEffect transition="in" filter="wipe(down)">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0577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54"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grpSp>
        <p:nvGrpSpPr>
          <p:cNvPr id="81" name="组合 80"/>
          <p:cNvGrpSpPr/>
          <p:nvPr/>
        </p:nvGrpSpPr>
        <p:grpSpPr>
          <a:xfrm>
            <a:off x="2604460" y="1319037"/>
            <a:ext cx="1732736" cy="1513304"/>
            <a:chOff x="1881842" y="2656049"/>
            <a:chExt cx="2397222" cy="2093640"/>
          </a:xfrm>
        </p:grpSpPr>
        <p:grpSp>
          <p:nvGrpSpPr>
            <p:cNvPr id="82" name="组合 81"/>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8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sp>
            <p:nvSpPr>
              <p:cNvPr id="8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83"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sp>
          <p:nvSpPr>
            <p:cNvPr id="84" name="TextBox 49"/>
            <p:cNvSpPr txBox="1"/>
            <p:nvPr/>
          </p:nvSpPr>
          <p:spPr>
            <a:xfrm>
              <a:off x="2575311" y="3250047"/>
              <a:ext cx="1010288" cy="894192"/>
            </a:xfrm>
            <a:prstGeom prst="rect">
              <a:avLst/>
            </a:prstGeom>
            <a:noFill/>
          </p:spPr>
          <p:txBody>
            <a:bodyPr wrap="square" rtlCol="0">
              <a:spAutoFit/>
            </a:bodyPr>
            <a:lstStyle/>
            <a:p>
              <a:r>
                <a:rPr lang="en-US" altLang="zh-CN" sz="3600" dirty="0" smtClean="0">
                  <a:solidFill>
                    <a:schemeClr val="bg1"/>
                  </a:solidFill>
                  <a:latin typeface="DFGothic-EB" panose="02010609010101010101" pitchFamily="1" charset="-128"/>
                  <a:ea typeface="DFGothic-EB" panose="02010609010101010101" pitchFamily="1" charset="-128"/>
                </a:rPr>
                <a:t>01</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87" name="组合 86"/>
          <p:cNvGrpSpPr/>
          <p:nvPr/>
        </p:nvGrpSpPr>
        <p:grpSpPr>
          <a:xfrm>
            <a:off x="4428045" y="1682501"/>
            <a:ext cx="2570363" cy="989543"/>
            <a:chOff x="2328257" y="4927865"/>
            <a:chExt cx="1537897" cy="982609"/>
          </a:xfrm>
        </p:grpSpPr>
        <p:sp>
          <p:nvSpPr>
            <p:cNvPr id="88" name="TextBox 52"/>
            <p:cNvSpPr txBox="1"/>
            <p:nvPr/>
          </p:nvSpPr>
          <p:spPr>
            <a:xfrm>
              <a:off x="2328257" y="4927865"/>
              <a:ext cx="1537897" cy="641802"/>
            </a:xfrm>
            <a:prstGeom prst="rect">
              <a:avLst/>
            </a:prstGeom>
            <a:noFill/>
          </p:spPr>
          <p:txBody>
            <a:bodyPr wrap="square" rtlCol="0">
              <a:spAutoFit/>
            </a:bodyPr>
            <a:lstStyle/>
            <a:p>
              <a:r>
                <a:rPr lang="zh-CN" altLang="en-US" sz="3600" dirty="0" smtClean="0">
                  <a:solidFill>
                    <a:schemeClr val="bg1"/>
                  </a:solidFill>
                  <a:latin typeface="思源黑体 CN Medium" pitchFamily="34" charset="-122"/>
                  <a:ea typeface="思源黑体 CN Medium" pitchFamily="34" charset="-122"/>
                </a:rPr>
                <a:t>工作汇报</a:t>
              </a:r>
              <a:endParaRPr lang="zh-CN" altLang="en-US" sz="3600" dirty="0">
                <a:solidFill>
                  <a:schemeClr val="bg1"/>
                </a:solidFill>
                <a:latin typeface="思源黑体 CN Medium" pitchFamily="34" charset="-122"/>
                <a:ea typeface="思源黑体 CN Medium" pitchFamily="34" charset="-122"/>
              </a:endParaRPr>
            </a:p>
          </p:txBody>
        </p:sp>
        <p:sp>
          <p:nvSpPr>
            <p:cNvPr id="89" name="TextBox 75"/>
            <p:cNvSpPr txBox="1"/>
            <p:nvPr/>
          </p:nvSpPr>
          <p:spPr>
            <a:xfrm>
              <a:off x="2448507" y="5543730"/>
              <a:ext cx="1090481" cy="366744"/>
            </a:xfrm>
            <a:prstGeom prst="rect">
              <a:avLst/>
            </a:prstGeom>
            <a:noFill/>
          </p:spPr>
          <p:txBody>
            <a:bodyPr wrap="square" rtlCol="0">
              <a:spAutoFit/>
            </a:bodyPr>
            <a:lstStyle/>
            <a:p>
              <a:r>
                <a:rPr lang="en-US" altLang="zh-CN" sz="1800" dirty="0" smtClean="0">
                  <a:solidFill>
                    <a:schemeClr val="bg1"/>
                  </a:solidFill>
                  <a:latin typeface="思源黑体 CN Medium" pitchFamily="34" charset="-122"/>
                  <a:ea typeface="思源黑体 CN Medium" pitchFamily="34" charset="-122"/>
                </a:rPr>
                <a:t>WORKREPORT</a:t>
              </a:r>
              <a:endParaRPr lang="zh-CN" altLang="en-US" sz="1800"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151638302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par>
                          <p:cTn id="14" fill="hold">
                            <p:stCondLst>
                              <p:cond delay="1750"/>
                            </p:stCondLst>
                            <p:childTnLst>
                              <p:par>
                                <p:cTn id="15" presetID="23" presetClass="entr" presetSubtype="528"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p:cTn id="17" dur="500" fill="hold"/>
                                        <p:tgtEl>
                                          <p:spTgt spid="81"/>
                                        </p:tgtEl>
                                        <p:attrNameLst>
                                          <p:attrName>ppt_w</p:attrName>
                                        </p:attrNameLst>
                                      </p:cBhvr>
                                      <p:tavLst>
                                        <p:tav tm="0">
                                          <p:val>
                                            <p:fltVal val="0"/>
                                          </p:val>
                                        </p:tav>
                                        <p:tav tm="100000">
                                          <p:val>
                                            <p:strVal val="#ppt_w"/>
                                          </p:val>
                                        </p:tav>
                                      </p:tavLst>
                                    </p:anim>
                                    <p:anim calcmode="lin" valueType="num">
                                      <p:cBhvr>
                                        <p:cTn id="18" dur="500" fill="hold"/>
                                        <p:tgtEl>
                                          <p:spTgt spid="81"/>
                                        </p:tgtEl>
                                        <p:attrNameLst>
                                          <p:attrName>ppt_h</p:attrName>
                                        </p:attrNameLst>
                                      </p:cBhvr>
                                      <p:tavLst>
                                        <p:tav tm="0">
                                          <p:val>
                                            <p:fltVal val="0"/>
                                          </p:val>
                                        </p:tav>
                                        <p:tav tm="100000">
                                          <p:val>
                                            <p:strVal val="#ppt_h"/>
                                          </p:val>
                                        </p:tav>
                                      </p:tavLst>
                                    </p:anim>
                                    <p:anim calcmode="lin" valueType="num">
                                      <p:cBhvr>
                                        <p:cTn id="19" dur="500" fill="hold"/>
                                        <p:tgtEl>
                                          <p:spTgt spid="81"/>
                                        </p:tgtEl>
                                        <p:attrNameLst>
                                          <p:attrName>ppt_x</p:attrName>
                                        </p:attrNameLst>
                                      </p:cBhvr>
                                      <p:tavLst>
                                        <p:tav tm="0">
                                          <p:val>
                                            <p:fltVal val="0.5"/>
                                          </p:val>
                                        </p:tav>
                                        <p:tav tm="100000">
                                          <p:val>
                                            <p:strVal val="#ppt_x"/>
                                          </p:val>
                                        </p:tav>
                                      </p:tavLst>
                                    </p:anim>
                                    <p:anim calcmode="lin" valueType="num">
                                      <p:cBhvr>
                                        <p:cTn id="20" dur="500" fill="hold"/>
                                        <p:tgtEl>
                                          <p:spTgt spid="81"/>
                                        </p:tgtEl>
                                        <p:attrNameLst>
                                          <p:attrName>ppt_y</p:attrName>
                                        </p:attrNameLst>
                                      </p:cBhvr>
                                      <p:tavLst>
                                        <p:tav tm="0">
                                          <p:val>
                                            <p:fltVal val="0.5"/>
                                          </p:val>
                                        </p:tav>
                                        <p:tav tm="100000">
                                          <p:val>
                                            <p:strVal val="#ppt_y"/>
                                          </p:val>
                                        </p:tav>
                                      </p:tavLst>
                                    </p:anim>
                                  </p:childTnLst>
                                </p:cTn>
                              </p:par>
                              <p:par>
                                <p:cTn id="21" presetID="42" presetClass="entr" presetSubtype="0" fill="hold" nodeType="withEffect">
                                  <p:stCondLst>
                                    <p:cond delay="140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1000"/>
                                        <p:tgtEl>
                                          <p:spTgt spid="87"/>
                                        </p:tgtEl>
                                      </p:cBhvr>
                                    </p:animEffect>
                                    <p:anim calcmode="lin" valueType="num">
                                      <p:cBhvr>
                                        <p:cTn id="24" dur="1000" fill="hold"/>
                                        <p:tgtEl>
                                          <p:spTgt spid="87"/>
                                        </p:tgtEl>
                                        <p:attrNameLst>
                                          <p:attrName>ppt_x</p:attrName>
                                        </p:attrNameLst>
                                      </p:cBhvr>
                                      <p:tavLst>
                                        <p:tav tm="0">
                                          <p:val>
                                            <p:strVal val="#ppt_x"/>
                                          </p:val>
                                        </p:tav>
                                        <p:tav tm="100000">
                                          <p:val>
                                            <p:strVal val="#ppt_x"/>
                                          </p:val>
                                        </p:tav>
                                      </p:tavLst>
                                    </p:anim>
                                    <p:anim calcmode="lin" valueType="num">
                                      <p:cBhvr>
                                        <p:cTn id="25"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Tree>
    <p:extLst>
      <p:ext uri="{BB962C8B-B14F-4D97-AF65-F5344CB8AC3E}">
        <p14:creationId xmlns:p14="http://schemas.microsoft.com/office/powerpoint/2010/main" val="5950034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646464"/>
                </a:solidFill>
                <a:latin typeface="微软雅黑" pitchFamily="34" charset="-122"/>
                <a:ea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129">
                <a:solidFill>
                  <a:srgbClr val="FFFFFF"/>
                </a:solidFill>
                <a:latin typeface="微软雅黑" pitchFamily="34" charset="-122"/>
                <a:ea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标题</a:t>
              </a:r>
            </a:p>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317">
              <a:solidFill>
                <a:srgbClr val="FFFFFF"/>
              </a:solidFill>
              <a:latin typeface="微软雅黑" pitchFamily="34" charset="-122"/>
              <a:ea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Tree>
    <p:extLst>
      <p:ext uri="{BB962C8B-B14F-4D97-AF65-F5344CB8AC3E}">
        <p14:creationId xmlns:p14="http://schemas.microsoft.com/office/powerpoint/2010/main" val="345103888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5F5F5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79228850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5006" name="TextBox 3"/>
            <p:cNvSpPr txBox="1">
              <a:spLocks noChangeArrowheads="1"/>
            </p:cNvSpPr>
            <p:nvPr/>
          </p:nvSpPr>
          <p:spPr bwMode="auto">
            <a:xfrm>
              <a:off x="1555978" y="2076415"/>
              <a:ext cx="1101050" cy="371335"/>
            </a:xfrm>
            <a:prstGeom prst="rect">
              <a:avLst/>
            </a:prstGeom>
            <a:noFill/>
            <a:ln w="9525">
              <a:noFill/>
              <a:miter lim="800000"/>
              <a:headEnd/>
              <a:tailEnd/>
            </a:ln>
          </p:spPr>
          <p:txBody>
            <a:bodyPr wrap="none" lIns="91028" tIns="45514" rIns="91028" bIns="45514">
              <a:spAutoFit/>
            </a:bodyPr>
            <a:lstStyle/>
            <a:p>
              <a:pPr defTabSz="910854" fontAlgn="base">
                <a:spcBef>
                  <a:spcPct val="0"/>
                </a:spcBef>
                <a:spcAft>
                  <a:spcPct val="0"/>
                </a:spcAft>
              </a:pPr>
              <a:r>
                <a:rPr lang="zh-CN" altLang="en-US" sz="1787">
                  <a:solidFill>
                    <a:srgbClr val="FFFFFF"/>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algn="ctr" defTabSz="910854" fontAlgn="base">
                <a:spcBef>
                  <a:spcPct val="0"/>
                </a:spcBef>
                <a:spcAft>
                  <a:spcPct val="0"/>
                </a:spcAft>
              </a:pPr>
              <a:r>
                <a:rPr lang="zh-CN" altLang="en-US" sz="1317">
                  <a:solidFill>
                    <a:srgbClr val="FFFFFF"/>
                  </a:solidFill>
                  <a:latin typeface="Arial" charset="0"/>
                  <a:ea typeface="微软雅黑" pitchFamily="34" charset="-122"/>
                </a:rPr>
                <a:t>请在此处添加您需要的文字内容</a:t>
              </a:r>
              <a:endParaRPr lang="en-US" altLang="zh-CN" sz="1317">
                <a:solidFill>
                  <a:srgbClr val="FFFFFF"/>
                </a:solidFill>
                <a:latin typeface="Arial" charset="0"/>
                <a:ea typeface="微软雅黑" pitchFamily="34" charset="-122"/>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defTabSz="910854" fontAlgn="base">
                <a:spcBef>
                  <a:spcPct val="0"/>
                </a:spcBef>
                <a:spcAft>
                  <a:spcPct val="0"/>
                </a:spcAft>
              </a:pPr>
              <a:r>
                <a:rPr lang="zh-CN" altLang="en-US" sz="1599">
                  <a:solidFill>
                    <a:srgbClr val="FFFFFF"/>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algn="ctr" defTabSz="910854" fontAlgn="base">
                <a:spcBef>
                  <a:spcPct val="0"/>
                </a:spcBef>
                <a:spcAft>
                  <a:spcPct val="0"/>
                </a:spcAft>
              </a:pPr>
              <a:r>
                <a:rPr lang="zh-CN" altLang="en-US" sz="1129">
                  <a:solidFill>
                    <a:srgbClr val="FFFFFF"/>
                  </a:solidFill>
                  <a:latin typeface="Arial" charset="0"/>
                  <a:ea typeface="微软雅黑" pitchFamily="34" charset="-122"/>
                </a:rPr>
                <a:t>请在此处添加您需要的文字内容</a:t>
              </a:r>
              <a:endParaRPr lang="en-US" altLang="zh-CN" sz="1129">
                <a:solidFill>
                  <a:srgbClr val="FFFFFF"/>
                </a:solidFill>
                <a:latin typeface="Arial" charset="0"/>
                <a:ea typeface="微软雅黑" pitchFamily="34" charset="-122"/>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defTabSz="910854" fontAlgn="base">
                <a:spcBef>
                  <a:spcPct val="0"/>
                </a:spcBef>
                <a:spcAft>
                  <a:spcPct val="0"/>
                </a:spcAft>
              </a:pPr>
              <a:r>
                <a:rPr lang="zh-CN" altLang="en-US" sz="1505">
                  <a:solidFill>
                    <a:srgbClr val="FFFFFF"/>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algn="ctr" defTabSz="910854" fontAlgn="base">
                <a:spcBef>
                  <a:spcPct val="0"/>
                </a:spcBef>
                <a:spcAft>
                  <a:spcPct val="0"/>
                </a:spcAft>
              </a:pPr>
              <a:r>
                <a:rPr lang="zh-CN" altLang="en-US" sz="941">
                  <a:solidFill>
                    <a:srgbClr val="FFFFFF"/>
                  </a:solidFill>
                  <a:latin typeface="Arial" charset="0"/>
                  <a:ea typeface="微软雅黑" pitchFamily="34" charset="-122"/>
                </a:rPr>
                <a:t>请在此处添加您需要的文字内容</a:t>
              </a:r>
              <a:endParaRPr lang="en-US" altLang="zh-CN" sz="941">
                <a:solidFill>
                  <a:srgbClr val="FFFFFF"/>
                </a:solidFill>
                <a:latin typeface="Arial" charset="0"/>
                <a:ea typeface="微软雅黑" pitchFamily="34" charset="-122"/>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Tree>
    <p:extLst>
      <p:ext uri="{BB962C8B-B14F-4D97-AF65-F5344CB8AC3E}">
        <p14:creationId xmlns:p14="http://schemas.microsoft.com/office/powerpoint/2010/main" val="36198492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54"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00" y="3445482"/>
            <a:ext cx="9565500" cy="2139429"/>
          </a:xfrm>
          <a:prstGeom prst="rect">
            <a:avLst/>
          </a:prstGeom>
        </p:spPr>
      </p:pic>
      <p:grpSp>
        <p:nvGrpSpPr>
          <p:cNvPr id="14" name="组合 13"/>
          <p:cNvGrpSpPr/>
          <p:nvPr/>
        </p:nvGrpSpPr>
        <p:grpSpPr>
          <a:xfrm>
            <a:off x="2150063" y="1354729"/>
            <a:ext cx="1732736" cy="1513304"/>
            <a:chOff x="3721944" y="3702869"/>
            <a:chExt cx="2397222" cy="2093640"/>
          </a:xfrm>
        </p:grpSpPr>
        <p:grpSp>
          <p:nvGrpSpPr>
            <p:cNvPr id="15" name="组合 14"/>
            <p:cNvGrpSpPr/>
            <p:nvPr/>
          </p:nvGrpSpPr>
          <p:grpSpPr>
            <a:xfrm>
              <a:off x="3721944" y="3702869"/>
              <a:ext cx="2397222" cy="2093640"/>
              <a:chOff x="3721944" y="3702869"/>
              <a:chExt cx="2397222" cy="2093640"/>
            </a:xfrm>
          </p:grpSpPr>
          <p:grpSp>
            <p:nvGrpSpPr>
              <p:cNvPr id="17" name="组合 16"/>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8"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p>
            </p:txBody>
          </p:sp>
        </p:grpSp>
        <p:sp>
          <p:nvSpPr>
            <p:cNvPr id="16" name="TextBox 80"/>
            <p:cNvSpPr txBox="1"/>
            <p:nvPr/>
          </p:nvSpPr>
          <p:spPr>
            <a:xfrm>
              <a:off x="4382517" y="4183861"/>
              <a:ext cx="1010288" cy="894192"/>
            </a:xfrm>
            <a:prstGeom prst="rect">
              <a:avLst/>
            </a:prstGeom>
            <a:noFill/>
          </p:spPr>
          <p:txBody>
            <a:bodyPr wrap="square" rtlCol="0">
              <a:spAutoFit/>
            </a:bodyPr>
            <a:lstStyle/>
            <a:p>
              <a:r>
                <a:rPr lang="en-US" altLang="zh-CN" sz="3600" dirty="0" smtClean="0">
                  <a:solidFill>
                    <a:schemeClr val="bg1"/>
                  </a:solidFill>
                  <a:latin typeface="DFGothic-EB" panose="02010609010101010101" pitchFamily="1" charset="-128"/>
                  <a:ea typeface="DFGothic-EB" panose="02010609010101010101" pitchFamily="1" charset="-128"/>
                </a:rPr>
                <a:t>02</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21" name="组合 20"/>
          <p:cNvGrpSpPr/>
          <p:nvPr/>
        </p:nvGrpSpPr>
        <p:grpSpPr>
          <a:xfrm>
            <a:off x="4134980" y="1702395"/>
            <a:ext cx="2264913" cy="907941"/>
            <a:chOff x="4246958" y="2731461"/>
            <a:chExt cx="1537897" cy="986175"/>
          </a:xfrm>
        </p:grpSpPr>
        <p:sp>
          <p:nvSpPr>
            <p:cNvPr id="22" name="TextBox 100"/>
            <p:cNvSpPr txBox="1"/>
            <p:nvPr/>
          </p:nvSpPr>
          <p:spPr>
            <a:xfrm>
              <a:off x="4246958" y="2731461"/>
              <a:ext cx="1537897" cy="635163"/>
            </a:xfrm>
            <a:prstGeom prst="rect">
              <a:avLst/>
            </a:prstGeom>
            <a:noFill/>
          </p:spPr>
          <p:txBody>
            <a:bodyPr wrap="square" rtlCol="0">
              <a:spAutoFit/>
            </a:bodyPr>
            <a:lstStyle/>
            <a:p>
              <a:r>
                <a:rPr lang="zh-CN" altLang="en-US" sz="3200" dirty="0">
                  <a:solidFill>
                    <a:schemeClr val="bg1"/>
                  </a:solidFill>
                  <a:latin typeface="思源黑体 CN Medium" pitchFamily="34" charset="-122"/>
                  <a:ea typeface="思源黑体 CN Medium" pitchFamily="34" charset="-122"/>
                </a:rPr>
                <a:t>完成情况</a:t>
              </a:r>
            </a:p>
          </p:txBody>
        </p:sp>
        <p:sp>
          <p:nvSpPr>
            <p:cNvPr id="23" name="TextBox 101"/>
            <p:cNvSpPr txBox="1"/>
            <p:nvPr/>
          </p:nvSpPr>
          <p:spPr>
            <a:xfrm>
              <a:off x="4372764" y="3383339"/>
              <a:ext cx="1286284" cy="334297"/>
            </a:xfrm>
            <a:prstGeom prst="rect">
              <a:avLst/>
            </a:prstGeom>
            <a:noFill/>
          </p:spPr>
          <p:txBody>
            <a:bodyPr wrap="square" rtlCol="0">
              <a:spAutoFit/>
            </a:bodyPr>
            <a:lstStyle/>
            <a:p>
              <a:r>
                <a:rPr lang="en-US" altLang="zh-CN" sz="1400" dirty="0" smtClean="0">
                  <a:solidFill>
                    <a:schemeClr val="bg1"/>
                  </a:solidFill>
                  <a:latin typeface="思源黑体 CN Medium" pitchFamily="34" charset="-122"/>
                  <a:ea typeface="思源黑体 CN Medium" pitchFamily="34" charset="-122"/>
                </a:rPr>
                <a:t>WORKREPORT</a:t>
              </a:r>
              <a:endParaRPr lang="zh-CN" altLang="en-US" sz="1400"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369804430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par>
                                <p:cTn id="14" presetID="23" presetClass="entr" presetSubtype="528" fill="hold" nodeType="withEffect">
                                  <p:stCondLst>
                                    <p:cond delay="3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 calcmode="lin" valueType="num">
                                      <p:cBhvr>
                                        <p:cTn id="18" dur="500" fill="hold"/>
                                        <p:tgtEl>
                                          <p:spTgt spid="14"/>
                                        </p:tgtEl>
                                        <p:attrNameLst>
                                          <p:attrName>ppt_x</p:attrName>
                                        </p:attrNameLst>
                                      </p:cBhvr>
                                      <p:tavLst>
                                        <p:tav tm="0">
                                          <p:val>
                                            <p:fltVal val="0.5"/>
                                          </p:val>
                                        </p:tav>
                                        <p:tav tm="100000">
                                          <p:val>
                                            <p:strVal val="#ppt_x"/>
                                          </p:val>
                                        </p:tav>
                                      </p:tavLst>
                                    </p:anim>
                                    <p:anim calcmode="lin" valueType="num">
                                      <p:cBhvr>
                                        <p:cTn id="19" dur="500" fill="hold"/>
                                        <p:tgtEl>
                                          <p:spTgt spid="14"/>
                                        </p:tgtEl>
                                        <p:attrNameLst>
                                          <p:attrName>ppt_y</p:attrName>
                                        </p:attrNameLst>
                                      </p:cBhvr>
                                      <p:tavLst>
                                        <p:tav tm="0">
                                          <p:val>
                                            <p:fltVal val="0.5"/>
                                          </p:val>
                                        </p:tav>
                                        <p:tav tm="100000">
                                          <p:val>
                                            <p:strVal val="#ppt_y"/>
                                          </p:val>
                                        </p:tav>
                                      </p:tavLst>
                                    </p:anim>
                                  </p:childTnLst>
                                </p:cTn>
                              </p:par>
                              <p:par>
                                <p:cTn id="20" presetID="47" presetClass="entr" presetSubtype="0" fill="hold" nodeType="withEffect">
                                  <p:stCondLst>
                                    <p:cond delay="16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9" name="任意多边形 18"/>
          <p:cNvSpPr>
            <a:spLocks/>
          </p:cNvSpPr>
          <p:nvPr/>
        </p:nvSpPr>
        <p:spPr bwMode="auto">
          <a:xfrm>
            <a:off x="3708964" y="2916666"/>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1" name="任意多边形 20"/>
          <p:cNvSpPr>
            <a:spLocks/>
          </p:cNvSpPr>
          <p:nvPr/>
        </p:nvSpPr>
        <p:spPr bwMode="auto">
          <a:xfrm>
            <a:off x="6592222" y="2916666"/>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3" name="任意多边形 22"/>
          <p:cNvSpPr>
            <a:spLocks/>
          </p:cNvSpPr>
          <p:nvPr/>
        </p:nvSpPr>
        <p:spPr bwMode="auto">
          <a:xfrm flipV="1">
            <a:off x="2260617"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5" name="任意多边形 24"/>
          <p:cNvSpPr>
            <a:spLocks/>
          </p:cNvSpPr>
          <p:nvPr/>
        </p:nvSpPr>
        <p:spPr bwMode="auto">
          <a:xfrm flipV="1">
            <a:off x="5157312"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8" name="任意多边形 17"/>
          <p:cNvSpPr>
            <a:spLocks/>
          </p:cNvSpPr>
          <p:nvPr/>
        </p:nvSpPr>
        <p:spPr bwMode="auto">
          <a:xfrm>
            <a:off x="2247179" y="2916666"/>
            <a:ext cx="1639470" cy="827201"/>
          </a:xfrm>
          <a:custGeom>
            <a:avLst/>
            <a:gdLst>
              <a:gd name="T0" fmla="*/ 68 w 2184400"/>
              <a:gd name="T1" fmla="*/ 0 h 1117600"/>
              <a:gd name="T2" fmla="*/ 13871 w 2184400"/>
              <a:gd name="T3" fmla="*/ 0 h 1117600"/>
              <a:gd name="T4" fmla="*/ 13735 w 2184400"/>
              <a:gd name="T5" fmla="*/ 1128 h 1117600"/>
              <a:gd name="T6" fmla="*/ 58089 w 2184400"/>
              <a:gd name="T7" fmla="*/ 38138 h 1117600"/>
              <a:gd name="T8" fmla="*/ 102443 w 2184400"/>
              <a:gd name="T9" fmla="*/ 1128 h 1117600"/>
              <a:gd name="T10" fmla="*/ 102307 w 2184400"/>
              <a:gd name="T11" fmla="*/ 0 h 1117600"/>
              <a:gd name="T12" fmla="*/ 116110 w 2184400"/>
              <a:gd name="T13" fmla="*/ 0 h 1117600"/>
              <a:gd name="T14" fmla="*/ 116178 w 2184400"/>
              <a:gd name="T15" fmla="*/ 1128 h 1117600"/>
              <a:gd name="T16" fmla="*/ 58089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0" name="任意多边形 19"/>
          <p:cNvSpPr>
            <a:spLocks/>
          </p:cNvSpPr>
          <p:nvPr/>
        </p:nvSpPr>
        <p:spPr bwMode="auto">
          <a:xfrm>
            <a:off x="5145366" y="2916666"/>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2" name="任意多边形 21"/>
          <p:cNvSpPr>
            <a:spLocks/>
          </p:cNvSpPr>
          <p:nvPr/>
        </p:nvSpPr>
        <p:spPr bwMode="auto">
          <a:xfrm flipV="1">
            <a:off x="801818" y="2087973"/>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4" name="任意多边形 23"/>
          <p:cNvSpPr>
            <a:spLocks/>
          </p:cNvSpPr>
          <p:nvPr/>
        </p:nvSpPr>
        <p:spPr bwMode="auto">
          <a:xfrm flipV="1">
            <a:off x="3697019"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6" name="任意多边形 25"/>
          <p:cNvSpPr>
            <a:spLocks/>
          </p:cNvSpPr>
          <p:nvPr/>
        </p:nvSpPr>
        <p:spPr bwMode="auto">
          <a:xfrm flipV="1">
            <a:off x="6592222" y="2087973"/>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spTree>
    <p:extLst>
      <p:ext uri="{BB962C8B-B14F-4D97-AF65-F5344CB8AC3E}">
        <p14:creationId xmlns:p14="http://schemas.microsoft.com/office/powerpoint/2010/main" val="256728368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5">
      <a:dk1>
        <a:sysClr val="windowText" lastClr="000000"/>
      </a:dk1>
      <a:lt1>
        <a:sysClr val="window" lastClr="FFFFFF"/>
      </a:lt1>
      <a:dk2>
        <a:srgbClr val="17406D"/>
      </a:dk2>
      <a:lt2>
        <a:srgbClr val="2190C8"/>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2190C8"/>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0099CC"/>
        </a:dk2>
        <a:lt2>
          <a:srgbClr val="33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TotalTime>
  <Words>4103</Words>
  <Application>Microsoft Office PowerPoint</Application>
  <PresentationFormat>全屏显示(16:9)</PresentationFormat>
  <Paragraphs>295</Paragraphs>
  <Slides>28</Slides>
  <Notes>18</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气象局</dc:title>
  <dc:creator>第一PPT</dc:creator>
  <cp:keywords>www.1ppt.com</cp:keywords>
  <cp:lastModifiedBy>Windows User</cp:lastModifiedBy>
  <cp:revision>16</cp:revision>
  <dcterms:created xsi:type="dcterms:W3CDTF">2016-12-25T02:27:54Z</dcterms:created>
  <dcterms:modified xsi:type="dcterms:W3CDTF">2019-01-13T14:53:45Z</dcterms:modified>
</cp:coreProperties>
</file>