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8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9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9" r:id="rId2"/>
  </p:sldMasterIdLst>
  <p:notesMasterIdLst>
    <p:notesMasterId r:id="rId24"/>
  </p:notesMasterIdLst>
  <p:handoutMasterIdLst>
    <p:handoutMasterId r:id="rId25"/>
  </p:handoutMasterIdLst>
  <p:sldIdLst>
    <p:sldId id="3130" r:id="rId3"/>
    <p:sldId id="3109" r:id="rId4"/>
    <p:sldId id="3110" r:id="rId5"/>
    <p:sldId id="3163" r:id="rId6"/>
    <p:sldId id="3158" r:id="rId7"/>
    <p:sldId id="3162" r:id="rId8"/>
    <p:sldId id="3165" r:id="rId9"/>
    <p:sldId id="3152" r:id="rId10"/>
    <p:sldId id="3164" r:id="rId11"/>
    <p:sldId id="3166" r:id="rId12"/>
    <p:sldId id="3169" r:id="rId13"/>
    <p:sldId id="3153" r:id="rId14"/>
    <p:sldId id="3156" r:id="rId15"/>
    <p:sldId id="3159" r:id="rId16"/>
    <p:sldId id="3160" r:id="rId17"/>
    <p:sldId id="3154" r:id="rId18"/>
    <p:sldId id="3157" r:id="rId19"/>
    <p:sldId id="3167" r:id="rId20"/>
    <p:sldId id="3168" r:id="rId21"/>
    <p:sldId id="3170" r:id="rId22"/>
    <p:sldId id="3171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7F92"/>
    <a:srgbClr val="7EC7CD"/>
    <a:srgbClr val="A388BE"/>
    <a:srgbClr val="305D84"/>
    <a:srgbClr val="B4B6DB"/>
    <a:srgbClr val="457A5C"/>
    <a:srgbClr val="F08761"/>
    <a:srgbClr val="F5B86B"/>
    <a:srgbClr val="8CC7A3"/>
    <a:srgbClr val="BF54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28" autoAdjust="0"/>
    <p:restoredTop sz="95317" autoAdjust="0"/>
  </p:normalViewPr>
  <p:slideViewPr>
    <p:cSldViewPr>
      <p:cViewPr>
        <p:scale>
          <a:sx n="50" d="100"/>
          <a:sy n="50" d="100"/>
        </p:scale>
        <p:origin x="-450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94365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0432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12078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2033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6659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39594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1744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69943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344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5685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799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81332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311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9799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9C602251-43D7-4D1D-B3D2-19BD9A52692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1944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3510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884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7624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4381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516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850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051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398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712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009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27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19537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033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554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47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59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812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845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7" r:id="rId2"/>
    <p:sldLayoutId id="2147483728" r:id="rId3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8025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63" t="6019" r="23063" b="11172"/>
          <a:stretch/>
        </p:blipFill>
        <p:spPr>
          <a:xfrm>
            <a:off x="2984331" y="275771"/>
            <a:ext cx="7296488" cy="6308524"/>
          </a:xfrm>
          <a:prstGeom prst="rect">
            <a:avLst/>
          </a:prstGeom>
        </p:spPr>
      </p:pic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382407" y="2844961"/>
            <a:ext cx="4093936" cy="61555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 And The United States To Restore Ancient Ways Pattern PPT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134707" y="3582701"/>
            <a:ext cx="4589336" cy="67710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400" b="1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欧美复古花纹</a:t>
            </a:r>
            <a:r>
              <a:rPr lang="en-US" altLang="zh-CN" sz="4400" b="1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7843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6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1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8" grpId="1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59800" y="2365643"/>
            <a:ext cx="8539146" cy="137126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827890" y="4197389"/>
            <a:ext cx="2035086" cy="705892"/>
            <a:chOff x="520106" y="2243168"/>
            <a:chExt cx="2513428" cy="770769"/>
          </a:xfrm>
        </p:grpSpPr>
        <p:sp>
          <p:nvSpPr>
            <p:cNvPr id="38" name="TextBox 37"/>
            <p:cNvSpPr txBox="1"/>
            <p:nvPr/>
          </p:nvSpPr>
          <p:spPr>
            <a:xfrm>
              <a:off x="959966" y="2243168"/>
              <a:ext cx="1633707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8"/>
              <a:ext cx="2513428" cy="469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670581" y="5055631"/>
            <a:ext cx="95175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8995771" y="4197386"/>
            <a:ext cx="2035086" cy="705891"/>
            <a:chOff x="520106" y="2243168"/>
            <a:chExt cx="2513428" cy="770770"/>
          </a:xfrm>
        </p:grpSpPr>
        <p:sp>
          <p:nvSpPr>
            <p:cNvPr id="52" name="TextBox 51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6476" y="4197386"/>
            <a:ext cx="2035086" cy="705891"/>
            <a:chOff x="520106" y="2243168"/>
            <a:chExt cx="2513428" cy="770770"/>
          </a:xfrm>
        </p:grpSpPr>
        <p:sp>
          <p:nvSpPr>
            <p:cNvPr id="55" name="TextBox 54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7183" y="4197386"/>
            <a:ext cx="2035086" cy="705891"/>
            <a:chOff x="520106" y="2243168"/>
            <a:chExt cx="2513428" cy="770770"/>
          </a:xfrm>
        </p:grpSpPr>
        <p:sp>
          <p:nvSpPr>
            <p:cNvPr id="58" name="TextBox 57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711939" y="5232651"/>
            <a:ext cx="9434876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302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56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3524250" y="3760341"/>
            <a:ext cx="5810250" cy="126417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828712" y="2342993"/>
            <a:ext cx="1201326" cy="12013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4366507" y="3838428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6290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187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等腰三角形 38"/>
          <p:cNvSpPr/>
          <p:nvPr/>
        </p:nvSpPr>
        <p:spPr bwMode="auto">
          <a:xfrm rot="5400000">
            <a:off x="-359049" y="3456113"/>
            <a:ext cx="1799233" cy="108043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任意多边形 1"/>
          <p:cNvSpPr/>
          <p:nvPr/>
        </p:nvSpPr>
        <p:spPr>
          <a:xfrm>
            <a:off x="1071857" y="3987398"/>
            <a:ext cx="11768682" cy="0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组合 4"/>
          <p:cNvGrpSpPr>
            <a:grpSpLocks/>
          </p:cNvGrpSpPr>
          <p:nvPr/>
        </p:nvGrpSpPr>
        <p:grpSpPr bwMode="auto">
          <a:xfrm>
            <a:off x="2551872" y="3590049"/>
            <a:ext cx="774607" cy="776840"/>
            <a:chOff x="2307521" y="2283162"/>
            <a:chExt cx="551398" cy="551398"/>
          </a:xfrm>
        </p:grpSpPr>
        <p:sp>
          <p:nvSpPr>
            <p:cNvPr id="3" name="矩形 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五角星 3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2"/>
          <p:cNvGrpSpPr>
            <a:grpSpLocks/>
          </p:cNvGrpSpPr>
          <p:nvPr/>
        </p:nvGrpSpPr>
        <p:grpSpPr bwMode="auto">
          <a:xfrm>
            <a:off x="5674858" y="3590049"/>
            <a:ext cx="774609" cy="776840"/>
            <a:chOff x="2307521" y="2283162"/>
            <a:chExt cx="551398" cy="551398"/>
          </a:xfrm>
        </p:grpSpPr>
        <p:sp>
          <p:nvSpPr>
            <p:cNvPr id="44" name="矩形 43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五角星 44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55"/>
          <p:cNvGrpSpPr>
            <a:grpSpLocks/>
          </p:cNvGrpSpPr>
          <p:nvPr/>
        </p:nvGrpSpPr>
        <p:grpSpPr bwMode="auto">
          <a:xfrm>
            <a:off x="8938480" y="3590049"/>
            <a:ext cx="776840" cy="776840"/>
            <a:chOff x="2307521" y="2283162"/>
            <a:chExt cx="551398" cy="551398"/>
          </a:xfrm>
        </p:grpSpPr>
        <p:sp>
          <p:nvSpPr>
            <p:cNvPr id="57" name="矩形 56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五角星 57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组合 7"/>
          <p:cNvGrpSpPr>
            <a:grpSpLocks/>
          </p:cNvGrpSpPr>
          <p:nvPr/>
        </p:nvGrpSpPr>
        <p:grpSpPr bwMode="auto">
          <a:xfrm>
            <a:off x="1102020" y="2000262"/>
            <a:ext cx="3264840" cy="934192"/>
            <a:chOff x="4267635" y="880115"/>
            <a:chExt cx="2320294" cy="664445"/>
          </a:xfrm>
        </p:grpSpPr>
        <p:sp>
          <p:nvSpPr>
            <p:cNvPr id="31" name="文本框 66"/>
            <p:cNvSpPr txBox="1">
              <a:spLocks noChangeArrowheads="1"/>
            </p:cNvSpPr>
            <p:nvPr/>
          </p:nvSpPr>
          <p:spPr bwMode="auto">
            <a:xfrm>
              <a:off x="4267635" y="1101274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35" name="组合 7"/>
          <p:cNvGrpSpPr>
            <a:grpSpLocks/>
          </p:cNvGrpSpPr>
          <p:nvPr/>
        </p:nvGrpSpPr>
        <p:grpSpPr bwMode="auto">
          <a:xfrm>
            <a:off x="5101366" y="4727419"/>
            <a:ext cx="3264840" cy="999775"/>
            <a:chOff x="4267635" y="880115"/>
            <a:chExt cx="2320294" cy="711092"/>
          </a:xfrm>
        </p:grpSpPr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700187" y="2000262"/>
            <a:ext cx="3264840" cy="999775"/>
            <a:chOff x="4267635" y="880115"/>
            <a:chExt cx="2320294" cy="711092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8382638" y="3072363"/>
            <a:ext cx="1848344" cy="184834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7770988" y="2460713"/>
            <a:ext cx="3071644" cy="307164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6509738" y="1210625"/>
            <a:ext cx="5574052" cy="557405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任意多边形 28"/>
          <p:cNvSpPr/>
          <p:nvPr/>
        </p:nvSpPr>
        <p:spPr>
          <a:xfrm flipV="1">
            <a:off x="-10809" y="3931800"/>
            <a:ext cx="9391284" cy="64736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9"/>
          <p:cNvGrpSpPr>
            <a:grpSpLocks/>
          </p:cNvGrpSpPr>
          <p:nvPr/>
        </p:nvGrpSpPr>
        <p:grpSpPr bwMode="auto">
          <a:xfrm>
            <a:off x="1469206" y="3599186"/>
            <a:ext cx="774609" cy="77684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41"/>
          <p:cNvGrpSpPr>
            <a:grpSpLocks/>
          </p:cNvGrpSpPr>
          <p:nvPr/>
        </p:nvGrpSpPr>
        <p:grpSpPr bwMode="auto">
          <a:xfrm>
            <a:off x="4652465" y="3599186"/>
            <a:ext cx="776840" cy="776840"/>
            <a:chOff x="2307521" y="2283162"/>
            <a:chExt cx="551398" cy="551398"/>
          </a:xfrm>
        </p:grpSpPr>
        <p:sp>
          <p:nvSpPr>
            <p:cNvPr id="43" name="矩形 4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五角星 43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54"/>
          <p:cNvGrpSpPr>
            <a:grpSpLocks/>
          </p:cNvGrpSpPr>
          <p:nvPr/>
        </p:nvGrpSpPr>
        <p:grpSpPr bwMode="auto">
          <a:xfrm>
            <a:off x="8918390" y="3599186"/>
            <a:ext cx="776840" cy="776840"/>
            <a:chOff x="2307521" y="2283162"/>
            <a:chExt cx="551398" cy="551398"/>
          </a:xfrm>
        </p:grpSpPr>
        <p:sp>
          <p:nvSpPr>
            <p:cNvPr id="56" name="矩形 55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五角星 56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5" name="十字形 64"/>
          <p:cNvSpPr/>
          <p:nvPr/>
        </p:nvSpPr>
        <p:spPr>
          <a:xfrm>
            <a:off x="8594706" y="5199746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" name="组合 7"/>
          <p:cNvGrpSpPr>
            <a:grpSpLocks/>
          </p:cNvGrpSpPr>
          <p:nvPr/>
        </p:nvGrpSpPr>
        <p:grpSpPr bwMode="auto">
          <a:xfrm>
            <a:off x="810763" y="2009399"/>
            <a:ext cx="3264840" cy="934192"/>
            <a:chOff x="4267635" y="880115"/>
            <a:chExt cx="2320294" cy="664445"/>
          </a:xfrm>
        </p:grpSpPr>
        <p:sp>
          <p:nvSpPr>
            <p:cNvPr id="32" name="文本框 66"/>
            <p:cNvSpPr txBox="1">
              <a:spLocks noChangeArrowheads="1"/>
            </p:cNvSpPr>
            <p:nvPr/>
          </p:nvSpPr>
          <p:spPr bwMode="auto">
            <a:xfrm>
              <a:off x="4267635" y="1101274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34" name="组合 7"/>
          <p:cNvGrpSpPr>
            <a:grpSpLocks/>
          </p:cNvGrpSpPr>
          <p:nvPr/>
        </p:nvGrpSpPr>
        <p:grpSpPr bwMode="auto">
          <a:xfrm>
            <a:off x="3408464" y="4736556"/>
            <a:ext cx="3264840" cy="999775"/>
            <a:chOff x="4267635" y="880115"/>
            <a:chExt cx="2320294" cy="711092"/>
          </a:xfrm>
        </p:grpSpPr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59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6" dur="1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43" dur="1000" fill="hold"/>
                                        <p:tgtEl>
                                          <p:spTgt spid="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3" grpId="0" animBg="1"/>
      <p:bldP spid="63" grpId="1" animBg="1"/>
      <p:bldP spid="64" grpId="0" animBg="1"/>
      <p:bldP spid="64" grpId="1" animBg="1"/>
      <p:bldP spid="6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3524250" y="3760341"/>
            <a:ext cx="5810250" cy="126417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828712" y="2342993"/>
            <a:ext cx="1201326" cy="12013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4366507" y="3838428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144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694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tx2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1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1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323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5844664" y="1844452"/>
            <a:ext cx="4854342" cy="755777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979977" y="1941070"/>
            <a:ext cx="562540" cy="56254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r>
              <a:rPr lang="en-US" altLang="zh-CN" sz="1509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50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397790" y="2388585"/>
            <a:ext cx="2574260" cy="257425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381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r>
              <a:rPr lang="zh-CN" altLang="en-US" sz="6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5844664" y="2901727"/>
            <a:ext cx="4854342" cy="755777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979977" y="2974532"/>
            <a:ext cx="562540" cy="5625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r>
              <a:rPr lang="en-US" altLang="zh-CN" sz="1509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50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5844664" y="3923283"/>
            <a:ext cx="4854342" cy="755777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979977" y="4007994"/>
            <a:ext cx="562540" cy="5625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r>
              <a:rPr lang="en-US" altLang="zh-CN" sz="1509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50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5844664" y="4944839"/>
            <a:ext cx="4854342" cy="755777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979977" y="5041457"/>
            <a:ext cx="562540" cy="5625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r>
              <a:rPr lang="en-US" altLang="zh-CN" sz="1509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50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MH_Entry_1"/>
          <p:cNvSpPr/>
          <p:nvPr>
            <p:custDataLst>
              <p:tags r:id="rId1"/>
            </p:custDataLst>
          </p:nvPr>
        </p:nvSpPr>
        <p:spPr>
          <a:xfrm>
            <a:off x="7213455" y="1923200"/>
            <a:ext cx="2466542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8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Entry_2"/>
          <p:cNvSpPr/>
          <p:nvPr>
            <p:custDataLst>
              <p:tags r:id="rId2"/>
            </p:custDataLst>
          </p:nvPr>
        </p:nvSpPr>
        <p:spPr>
          <a:xfrm>
            <a:off x="7213455" y="2957002"/>
            <a:ext cx="2466542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Entry_3"/>
          <p:cNvSpPr/>
          <p:nvPr>
            <p:custDataLst>
              <p:tags r:id="rId3"/>
            </p:custDataLst>
          </p:nvPr>
        </p:nvSpPr>
        <p:spPr>
          <a:xfrm>
            <a:off x="7213455" y="3990804"/>
            <a:ext cx="2466542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MH_Entry_4"/>
          <p:cNvSpPr/>
          <p:nvPr>
            <p:custDataLst>
              <p:tags r:id="rId4"/>
            </p:custDataLst>
          </p:nvPr>
        </p:nvSpPr>
        <p:spPr>
          <a:xfrm>
            <a:off x="7213455" y="5024606"/>
            <a:ext cx="2466542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8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0484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63" t="6019" r="23063" b="11172"/>
          <a:stretch/>
        </p:blipFill>
        <p:spPr>
          <a:xfrm>
            <a:off x="2984331" y="275771"/>
            <a:ext cx="7296488" cy="6308524"/>
          </a:xfrm>
          <a:prstGeom prst="rect">
            <a:avLst/>
          </a:prstGeom>
        </p:spPr>
      </p:pic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382407" y="2940211"/>
            <a:ext cx="4093936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5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zh-CN" altLang="en-US" sz="5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781550" y="3758429"/>
            <a:ext cx="3295650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b="1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1039251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8" grpId="1"/>
      <p:bldP spid="10" grpId="0"/>
      <p:bldP spid="1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133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3524250" y="3760341"/>
            <a:ext cx="5810250" cy="126417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828712" y="2342993"/>
            <a:ext cx="1201326" cy="12013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4366507" y="3838428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4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4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7204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573878" y="1975586"/>
            <a:ext cx="4192258" cy="5257064"/>
            <a:chOff x="2977484" y="1071882"/>
            <a:chExt cx="3246853" cy="4071617"/>
          </a:xfrm>
        </p:grpSpPr>
        <p:pic>
          <p:nvPicPr>
            <p:cNvPr id="34837" name="Picture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7484" y="1071882"/>
              <a:ext cx="3246853" cy="4071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3402791" y="1409022"/>
              <a:ext cx="2066021" cy="2740346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64307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8969745" y="2484866"/>
            <a:ext cx="2997979" cy="1095314"/>
            <a:chOff x="6597339" y="1985092"/>
            <a:chExt cx="2133080" cy="778278"/>
          </a:xfrm>
        </p:grpSpPr>
        <p:grpSp>
          <p:nvGrpSpPr>
            <p:cNvPr id="4" name="Group 84"/>
            <p:cNvGrpSpPr>
              <a:grpSpLocks noChangeAspect="1"/>
            </p:cNvGrpSpPr>
            <p:nvPr/>
          </p:nvGrpSpPr>
          <p:grpSpPr>
            <a:xfrm>
              <a:off x="6597339" y="1985092"/>
              <a:ext cx="432000" cy="432000"/>
              <a:chOff x="7275513" y="5302250"/>
              <a:chExt cx="1012825" cy="1012825"/>
            </a:xfrm>
            <a:solidFill>
              <a:schemeClr val="accent1"/>
            </a:solidFill>
          </p:grpSpPr>
          <p:sp>
            <p:nvSpPr>
              <p:cNvPr id="7" name="Freeform 34"/>
              <p:cNvSpPr>
                <a:spLocks/>
              </p:cNvSpPr>
              <p:nvPr/>
            </p:nvSpPr>
            <p:spPr bwMode="auto">
              <a:xfrm>
                <a:off x="7467601" y="5521325"/>
                <a:ext cx="608013" cy="606425"/>
              </a:xfrm>
              <a:custGeom>
                <a:avLst/>
                <a:gdLst>
                  <a:gd name="T0" fmla="*/ 189 w 211"/>
                  <a:gd name="T1" fmla="*/ 85 h 211"/>
                  <a:gd name="T2" fmla="*/ 187 w 211"/>
                  <a:gd name="T3" fmla="*/ 64 h 211"/>
                  <a:gd name="T4" fmla="*/ 192 w 211"/>
                  <a:gd name="T5" fmla="*/ 41 h 211"/>
                  <a:gd name="T6" fmla="*/ 179 w 211"/>
                  <a:gd name="T7" fmla="*/ 31 h 211"/>
                  <a:gd name="T8" fmla="*/ 170 w 211"/>
                  <a:gd name="T9" fmla="*/ 36 h 211"/>
                  <a:gd name="T10" fmla="*/ 164 w 211"/>
                  <a:gd name="T11" fmla="*/ 34 h 211"/>
                  <a:gd name="T12" fmla="*/ 155 w 211"/>
                  <a:gd name="T13" fmla="*/ 26 h 211"/>
                  <a:gd name="T14" fmla="*/ 148 w 211"/>
                  <a:gd name="T15" fmla="*/ 20 h 211"/>
                  <a:gd name="T16" fmla="*/ 149 w 211"/>
                  <a:gd name="T17" fmla="*/ 11 h 211"/>
                  <a:gd name="T18" fmla="*/ 125 w 211"/>
                  <a:gd name="T19" fmla="*/ 5 h 211"/>
                  <a:gd name="T20" fmla="*/ 106 w 211"/>
                  <a:gd name="T21" fmla="*/ 1 h 211"/>
                  <a:gd name="T22" fmla="*/ 89 w 211"/>
                  <a:gd name="T23" fmla="*/ 2 h 211"/>
                  <a:gd name="T24" fmla="*/ 88 w 211"/>
                  <a:gd name="T25" fmla="*/ 7 h 211"/>
                  <a:gd name="T26" fmla="*/ 99 w 211"/>
                  <a:gd name="T27" fmla="*/ 3 h 211"/>
                  <a:gd name="T28" fmla="*/ 101 w 211"/>
                  <a:gd name="T29" fmla="*/ 13 h 211"/>
                  <a:gd name="T30" fmla="*/ 83 w 211"/>
                  <a:gd name="T31" fmla="*/ 23 h 211"/>
                  <a:gd name="T32" fmla="*/ 87 w 211"/>
                  <a:gd name="T33" fmla="*/ 31 h 211"/>
                  <a:gd name="T34" fmla="*/ 96 w 211"/>
                  <a:gd name="T35" fmla="*/ 25 h 211"/>
                  <a:gd name="T36" fmla="*/ 108 w 211"/>
                  <a:gd name="T37" fmla="*/ 30 h 211"/>
                  <a:gd name="T38" fmla="*/ 118 w 211"/>
                  <a:gd name="T39" fmla="*/ 29 h 211"/>
                  <a:gd name="T40" fmla="*/ 130 w 211"/>
                  <a:gd name="T41" fmla="*/ 32 h 211"/>
                  <a:gd name="T42" fmla="*/ 128 w 211"/>
                  <a:gd name="T43" fmla="*/ 37 h 211"/>
                  <a:gd name="T44" fmla="*/ 116 w 211"/>
                  <a:gd name="T45" fmla="*/ 43 h 211"/>
                  <a:gd name="T46" fmla="*/ 117 w 211"/>
                  <a:gd name="T47" fmla="*/ 50 h 211"/>
                  <a:gd name="T48" fmla="*/ 113 w 211"/>
                  <a:gd name="T49" fmla="*/ 58 h 211"/>
                  <a:gd name="T50" fmla="*/ 110 w 211"/>
                  <a:gd name="T51" fmla="*/ 91 h 211"/>
                  <a:gd name="T52" fmla="*/ 104 w 211"/>
                  <a:gd name="T53" fmla="*/ 97 h 211"/>
                  <a:gd name="T54" fmla="*/ 88 w 211"/>
                  <a:gd name="T55" fmla="*/ 77 h 211"/>
                  <a:gd name="T56" fmla="*/ 57 w 211"/>
                  <a:gd name="T57" fmla="*/ 83 h 211"/>
                  <a:gd name="T58" fmla="*/ 73 w 211"/>
                  <a:gd name="T59" fmla="*/ 89 h 211"/>
                  <a:gd name="T60" fmla="*/ 75 w 211"/>
                  <a:gd name="T61" fmla="*/ 94 h 211"/>
                  <a:gd name="T62" fmla="*/ 63 w 211"/>
                  <a:gd name="T63" fmla="*/ 97 h 211"/>
                  <a:gd name="T64" fmla="*/ 62 w 211"/>
                  <a:gd name="T65" fmla="*/ 105 h 211"/>
                  <a:gd name="T66" fmla="*/ 70 w 211"/>
                  <a:gd name="T67" fmla="*/ 110 h 211"/>
                  <a:gd name="T68" fmla="*/ 84 w 211"/>
                  <a:gd name="T69" fmla="*/ 107 h 211"/>
                  <a:gd name="T70" fmla="*/ 99 w 211"/>
                  <a:gd name="T71" fmla="*/ 114 h 211"/>
                  <a:gd name="T72" fmla="*/ 116 w 211"/>
                  <a:gd name="T73" fmla="*/ 109 h 211"/>
                  <a:gd name="T74" fmla="*/ 118 w 211"/>
                  <a:gd name="T75" fmla="*/ 131 h 211"/>
                  <a:gd name="T76" fmla="*/ 109 w 211"/>
                  <a:gd name="T77" fmla="*/ 159 h 211"/>
                  <a:gd name="T78" fmla="*/ 90 w 211"/>
                  <a:gd name="T79" fmla="*/ 189 h 211"/>
                  <a:gd name="T80" fmla="*/ 82 w 211"/>
                  <a:gd name="T81" fmla="*/ 197 h 211"/>
                  <a:gd name="T82" fmla="*/ 79 w 211"/>
                  <a:gd name="T83" fmla="*/ 181 h 211"/>
                  <a:gd name="T84" fmla="*/ 78 w 211"/>
                  <a:gd name="T85" fmla="*/ 159 h 211"/>
                  <a:gd name="T86" fmla="*/ 63 w 211"/>
                  <a:gd name="T87" fmla="*/ 132 h 211"/>
                  <a:gd name="T88" fmla="*/ 72 w 211"/>
                  <a:gd name="T89" fmla="*/ 125 h 211"/>
                  <a:gd name="T90" fmla="*/ 60 w 211"/>
                  <a:gd name="T91" fmla="*/ 115 h 211"/>
                  <a:gd name="T92" fmla="*/ 55 w 211"/>
                  <a:gd name="T93" fmla="*/ 102 h 211"/>
                  <a:gd name="T94" fmla="*/ 50 w 211"/>
                  <a:gd name="T95" fmla="*/ 89 h 211"/>
                  <a:gd name="T96" fmla="*/ 38 w 211"/>
                  <a:gd name="T97" fmla="*/ 78 h 211"/>
                  <a:gd name="T98" fmla="*/ 37 w 211"/>
                  <a:gd name="T99" fmla="*/ 91 h 211"/>
                  <a:gd name="T100" fmla="*/ 30 w 211"/>
                  <a:gd name="T101" fmla="*/ 91 h 211"/>
                  <a:gd name="T102" fmla="*/ 32 w 211"/>
                  <a:gd name="T103" fmla="*/ 52 h 211"/>
                  <a:gd name="T104" fmla="*/ 20 w 211"/>
                  <a:gd name="T105" fmla="*/ 148 h 211"/>
                  <a:gd name="T106" fmla="*/ 167 w 211"/>
                  <a:gd name="T107" fmla="*/ 185 h 211"/>
                  <a:gd name="T108" fmla="*/ 160 w 211"/>
                  <a:gd name="T109" fmla="*/ 127 h 211"/>
                  <a:gd name="T110" fmla="*/ 184 w 211"/>
                  <a:gd name="T111" fmla="*/ 133 h 211"/>
                  <a:gd name="T112" fmla="*/ 201 w 211"/>
                  <a:gd name="T113" fmla="*/ 146 h 211"/>
                  <a:gd name="T114" fmla="*/ 206 w 211"/>
                  <a:gd name="T115" fmla="*/ 10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211">
                    <a:moveTo>
                      <a:pt x="196" y="93"/>
                    </a:moveTo>
                    <a:cubicBezTo>
                      <a:pt x="195" y="88"/>
                      <a:pt x="194" y="87"/>
                      <a:pt x="189" y="85"/>
                    </a:cubicBezTo>
                    <a:cubicBezTo>
                      <a:pt x="183" y="84"/>
                      <a:pt x="181" y="81"/>
                      <a:pt x="183" y="76"/>
                    </a:cubicBezTo>
                    <a:cubicBezTo>
                      <a:pt x="184" y="72"/>
                      <a:pt x="186" y="68"/>
                      <a:pt x="187" y="64"/>
                    </a:cubicBezTo>
                    <a:cubicBezTo>
                      <a:pt x="189" y="61"/>
                      <a:pt x="190" y="57"/>
                      <a:pt x="189" y="52"/>
                    </a:cubicBezTo>
                    <a:cubicBezTo>
                      <a:pt x="188" y="48"/>
                      <a:pt x="189" y="44"/>
                      <a:pt x="192" y="41"/>
                    </a:cubicBezTo>
                    <a:cubicBezTo>
                      <a:pt x="189" y="37"/>
                      <a:pt x="186" y="34"/>
                      <a:pt x="182" y="30"/>
                    </a:cubicBezTo>
                    <a:cubicBezTo>
                      <a:pt x="181" y="28"/>
                      <a:pt x="180" y="29"/>
                      <a:pt x="179" y="31"/>
                    </a:cubicBezTo>
                    <a:cubicBezTo>
                      <a:pt x="179" y="32"/>
                      <a:pt x="179" y="33"/>
                      <a:pt x="179" y="33"/>
                    </a:cubicBezTo>
                    <a:cubicBezTo>
                      <a:pt x="178" y="38"/>
                      <a:pt x="174" y="39"/>
                      <a:pt x="170" y="36"/>
                    </a:cubicBezTo>
                    <a:cubicBezTo>
                      <a:pt x="170" y="36"/>
                      <a:pt x="169" y="35"/>
                      <a:pt x="168" y="35"/>
                    </a:cubicBezTo>
                    <a:cubicBezTo>
                      <a:pt x="167" y="34"/>
                      <a:pt x="165" y="34"/>
                      <a:pt x="164" y="34"/>
                    </a:cubicBezTo>
                    <a:cubicBezTo>
                      <a:pt x="160" y="35"/>
                      <a:pt x="159" y="34"/>
                      <a:pt x="159" y="30"/>
                    </a:cubicBezTo>
                    <a:cubicBezTo>
                      <a:pt x="160" y="27"/>
                      <a:pt x="159" y="25"/>
                      <a:pt x="155" y="26"/>
                    </a:cubicBezTo>
                    <a:cubicBezTo>
                      <a:pt x="154" y="26"/>
                      <a:pt x="153" y="26"/>
                      <a:pt x="152" y="26"/>
                    </a:cubicBezTo>
                    <a:cubicBezTo>
                      <a:pt x="149" y="26"/>
                      <a:pt x="147" y="23"/>
                      <a:pt x="148" y="20"/>
                    </a:cubicBezTo>
                    <a:cubicBezTo>
                      <a:pt x="148" y="18"/>
                      <a:pt x="149" y="17"/>
                      <a:pt x="149" y="15"/>
                    </a:cubicBezTo>
                    <a:cubicBezTo>
                      <a:pt x="150" y="14"/>
                      <a:pt x="150" y="12"/>
                      <a:pt x="149" y="11"/>
                    </a:cubicBezTo>
                    <a:cubicBezTo>
                      <a:pt x="147" y="9"/>
                      <a:pt x="144" y="7"/>
                      <a:pt x="141" y="5"/>
                    </a:cubicBezTo>
                    <a:cubicBezTo>
                      <a:pt x="136" y="1"/>
                      <a:pt x="130" y="4"/>
                      <a:pt x="125" y="5"/>
                    </a:cubicBezTo>
                    <a:cubicBezTo>
                      <a:pt x="124" y="9"/>
                      <a:pt x="124" y="10"/>
                      <a:pt x="119" y="9"/>
                    </a:cubicBezTo>
                    <a:cubicBezTo>
                      <a:pt x="114" y="7"/>
                      <a:pt x="110" y="5"/>
                      <a:pt x="106" y="1"/>
                    </a:cubicBezTo>
                    <a:cubicBezTo>
                      <a:pt x="106" y="0"/>
                      <a:pt x="105" y="0"/>
                      <a:pt x="104" y="0"/>
                    </a:cubicBezTo>
                    <a:cubicBezTo>
                      <a:pt x="99" y="1"/>
                      <a:pt x="94" y="1"/>
                      <a:pt x="89" y="2"/>
                    </a:cubicBezTo>
                    <a:cubicBezTo>
                      <a:pt x="88" y="2"/>
                      <a:pt x="87" y="3"/>
                      <a:pt x="87" y="4"/>
                    </a:cubicBezTo>
                    <a:cubicBezTo>
                      <a:pt x="87" y="5"/>
                      <a:pt x="87" y="6"/>
                      <a:pt x="88" y="7"/>
                    </a:cubicBezTo>
                    <a:cubicBezTo>
                      <a:pt x="90" y="7"/>
                      <a:pt x="92" y="7"/>
                      <a:pt x="93" y="6"/>
                    </a:cubicBezTo>
                    <a:cubicBezTo>
                      <a:pt x="95" y="5"/>
                      <a:pt x="97" y="4"/>
                      <a:pt x="99" y="3"/>
                    </a:cubicBezTo>
                    <a:cubicBezTo>
                      <a:pt x="102" y="2"/>
                      <a:pt x="103" y="2"/>
                      <a:pt x="104" y="5"/>
                    </a:cubicBezTo>
                    <a:cubicBezTo>
                      <a:pt x="105" y="8"/>
                      <a:pt x="104" y="11"/>
                      <a:pt x="101" y="13"/>
                    </a:cubicBezTo>
                    <a:cubicBezTo>
                      <a:pt x="98" y="15"/>
                      <a:pt x="94" y="17"/>
                      <a:pt x="90" y="19"/>
                    </a:cubicBezTo>
                    <a:cubicBezTo>
                      <a:pt x="88" y="20"/>
                      <a:pt x="85" y="22"/>
                      <a:pt x="83" y="23"/>
                    </a:cubicBezTo>
                    <a:cubicBezTo>
                      <a:pt x="81" y="25"/>
                      <a:pt x="79" y="27"/>
                      <a:pt x="81" y="30"/>
                    </a:cubicBezTo>
                    <a:cubicBezTo>
                      <a:pt x="82" y="32"/>
                      <a:pt x="85" y="31"/>
                      <a:pt x="87" y="31"/>
                    </a:cubicBezTo>
                    <a:cubicBezTo>
                      <a:pt x="89" y="30"/>
                      <a:pt x="91" y="29"/>
                      <a:pt x="93" y="28"/>
                    </a:cubicBezTo>
                    <a:cubicBezTo>
                      <a:pt x="94" y="27"/>
                      <a:pt x="95" y="26"/>
                      <a:pt x="96" y="25"/>
                    </a:cubicBezTo>
                    <a:cubicBezTo>
                      <a:pt x="98" y="24"/>
                      <a:pt x="99" y="24"/>
                      <a:pt x="100" y="27"/>
                    </a:cubicBezTo>
                    <a:cubicBezTo>
                      <a:pt x="102" y="31"/>
                      <a:pt x="105" y="32"/>
                      <a:pt x="108" y="30"/>
                    </a:cubicBezTo>
                    <a:cubicBezTo>
                      <a:pt x="110" y="29"/>
                      <a:pt x="111" y="27"/>
                      <a:pt x="113" y="26"/>
                    </a:cubicBezTo>
                    <a:cubicBezTo>
                      <a:pt x="116" y="25"/>
                      <a:pt x="118" y="26"/>
                      <a:pt x="118" y="29"/>
                    </a:cubicBezTo>
                    <a:cubicBezTo>
                      <a:pt x="119" y="33"/>
                      <a:pt x="120" y="34"/>
                      <a:pt x="124" y="33"/>
                    </a:cubicBezTo>
                    <a:cubicBezTo>
                      <a:pt x="126" y="33"/>
                      <a:pt x="128" y="33"/>
                      <a:pt x="130" y="32"/>
                    </a:cubicBezTo>
                    <a:cubicBezTo>
                      <a:pt x="130" y="33"/>
                      <a:pt x="131" y="33"/>
                      <a:pt x="131" y="33"/>
                    </a:cubicBezTo>
                    <a:cubicBezTo>
                      <a:pt x="130" y="34"/>
                      <a:pt x="130" y="36"/>
                      <a:pt x="128" y="37"/>
                    </a:cubicBezTo>
                    <a:cubicBezTo>
                      <a:pt x="127" y="39"/>
                      <a:pt x="124" y="40"/>
                      <a:pt x="122" y="41"/>
                    </a:cubicBezTo>
                    <a:cubicBezTo>
                      <a:pt x="119" y="42"/>
                      <a:pt x="116" y="43"/>
                      <a:pt x="116" y="43"/>
                    </a:cubicBezTo>
                    <a:cubicBezTo>
                      <a:pt x="116" y="43"/>
                      <a:pt x="120" y="45"/>
                      <a:pt x="118" y="46"/>
                    </a:cubicBezTo>
                    <a:cubicBezTo>
                      <a:pt x="114" y="47"/>
                      <a:pt x="108" y="53"/>
                      <a:pt x="117" y="50"/>
                    </a:cubicBezTo>
                    <a:cubicBezTo>
                      <a:pt x="118" y="50"/>
                      <a:pt x="120" y="50"/>
                      <a:pt x="122" y="49"/>
                    </a:cubicBezTo>
                    <a:cubicBezTo>
                      <a:pt x="120" y="54"/>
                      <a:pt x="116" y="56"/>
                      <a:pt x="113" y="58"/>
                    </a:cubicBezTo>
                    <a:cubicBezTo>
                      <a:pt x="102" y="64"/>
                      <a:pt x="101" y="79"/>
                      <a:pt x="107" y="86"/>
                    </a:cubicBezTo>
                    <a:cubicBezTo>
                      <a:pt x="108" y="88"/>
                      <a:pt x="109" y="89"/>
                      <a:pt x="110" y="91"/>
                    </a:cubicBezTo>
                    <a:cubicBezTo>
                      <a:pt x="111" y="93"/>
                      <a:pt x="111" y="96"/>
                      <a:pt x="109" y="97"/>
                    </a:cubicBezTo>
                    <a:cubicBezTo>
                      <a:pt x="108" y="98"/>
                      <a:pt x="105" y="97"/>
                      <a:pt x="104" y="97"/>
                    </a:cubicBezTo>
                    <a:cubicBezTo>
                      <a:pt x="101" y="94"/>
                      <a:pt x="98" y="92"/>
                      <a:pt x="96" y="89"/>
                    </a:cubicBezTo>
                    <a:cubicBezTo>
                      <a:pt x="93" y="85"/>
                      <a:pt x="91" y="81"/>
                      <a:pt x="88" y="77"/>
                    </a:cubicBezTo>
                    <a:cubicBezTo>
                      <a:pt x="78" y="66"/>
                      <a:pt x="66" y="68"/>
                      <a:pt x="57" y="77"/>
                    </a:cubicBezTo>
                    <a:cubicBezTo>
                      <a:pt x="54" y="79"/>
                      <a:pt x="55" y="81"/>
                      <a:pt x="57" y="83"/>
                    </a:cubicBezTo>
                    <a:cubicBezTo>
                      <a:pt x="58" y="83"/>
                      <a:pt x="59" y="84"/>
                      <a:pt x="60" y="84"/>
                    </a:cubicBezTo>
                    <a:cubicBezTo>
                      <a:pt x="65" y="86"/>
                      <a:pt x="69" y="88"/>
                      <a:pt x="73" y="89"/>
                    </a:cubicBezTo>
                    <a:cubicBezTo>
                      <a:pt x="74" y="90"/>
                      <a:pt x="75" y="90"/>
                      <a:pt x="76" y="91"/>
                    </a:cubicBezTo>
                    <a:cubicBezTo>
                      <a:pt x="77" y="92"/>
                      <a:pt x="77" y="93"/>
                      <a:pt x="75" y="94"/>
                    </a:cubicBezTo>
                    <a:cubicBezTo>
                      <a:pt x="74" y="95"/>
                      <a:pt x="72" y="95"/>
                      <a:pt x="71" y="95"/>
                    </a:cubicBezTo>
                    <a:cubicBezTo>
                      <a:pt x="68" y="96"/>
                      <a:pt x="65" y="96"/>
                      <a:pt x="63" y="97"/>
                    </a:cubicBezTo>
                    <a:cubicBezTo>
                      <a:pt x="61" y="98"/>
                      <a:pt x="59" y="100"/>
                      <a:pt x="59" y="101"/>
                    </a:cubicBezTo>
                    <a:cubicBezTo>
                      <a:pt x="59" y="102"/>
                      <a:pt x="61" y="104"/>
                      <a:pt x="62" y="105"/>
                    </a:cubicBezTo>
                    <a:cubicBezTo>
                      <a:pt x="63" y="106"/>
                      <a:pt x="64" y="106"/>
                      <a:pt x="65" y="107"/>
                    </a:cubicBezTo>
                    <a:cubicBezTo>
                      <a:pt x="67" y="108"/>
                      <a:pt x="69" y="109"/>
                      <a:pt x="70" y="110"/>
                    </a:cubicBezTo>
                    <a:cubicBezTo>
                      <a:pt x="72" y="113"/>
                      <a:pt x="74" y="113"/>
                      <a:pt x="76" y="112"/>
                    </a:cubicBezTo>
                    <a:cubicBezTo>
                      <a:pt x="79" y="110"/>
                      <a:pt x="81" y="109"/>
                      <a:pt x="84" y="107"/>
                    </a:cubicBezTo>
                    <a:cubicBezTo>
                      <a:pt x="87" y="105"/>
                      <a:pt x="87" y="105"/>
                      <a:pt x="89" y="108"/>
                    </a:cubicBezTo>
                    <a:cubicBezTo>
                      <a:pt x="91" y="112"/>
                      <a:pt x="94" y="115"/>
                      <a:pt x="99" y="114"/>
                    </a:cubicBezTo>
                    <a:cubicBezTo>
                      <a:pt x="102" y="114"/>
                      <a:pt x="106" y="112"/>
                      <a:pt x="109" y="111"/>
                    </a:cubicBezTo>
                    <a:cubicBezTo>
                      <a:pt x="111" y="110"/>
                      <a:pt x="113" y="109"/>
                      <a:pt x="116" y="109"/>
                    </a:cubicBezTo>
                    <a:cubicBezTo>
                      <a:pt x="121" y="108"/>
                      <a:pt x="124" y="112"/>
                      <a:pt x="124" y="118"/>
                    </a:cubicBezTo>
                    <a:cubicBezTo>
                      <a:pt x="125" y="124"/>
                      <a:pt x="122" y="128"/>
                      <a:pt x="118" y="131"/>
                    </a:cubicBezTo>
                    <a:cubicBezTo>
                      <a:pt x="114" y="135"/>
                      <a:pt x="112" y="139"/>
                      <a:pt x="114" y="145"/>
                    </a:cubicBezTo>
                    <a:cubicBezTo>
                      <a:pt x="116" y="150"/>
                      <a:pt x="114" y="155"/>
                      <a:pt x="109" y="159"/>
                    </a:cubicBezTo>
                    <a:cubicBezTo>
                      <a:pt x="106" y="162"/>
                      <a:pt x="103" y="164"/>
                      <a:pt x="99" y="167"/>
                    </a:cubicBezTo>
                    <a:cubicBezTo>
                      <a:pt x="95" y="169"/>
                      <a:pt x="89" y="184"/>
                      <a:pt x="90" y="189"/>
                    </a:cubicBezTo>
                    <a:cubicBezTo>
                      <a:pt x="90" y="190"/>
                      <a:pt x="91" y="191"/>
                      <a:pt x="90" y="192"/>
                    </a:cubicBezTo>
                    <a:cubicBezTo>
                      <a:pt x="90" y="197"/>
                      <a:pt x="87" y="196"/>
                      <a:pt x="82" y="197"/>
                    </a:cubicBezTo>
                    <a:cubicBezTo>
                      <a:pt x="79" y="198"/>
                      <a:pt x="80" y="192"/>
                      <a:pt x="79" y="189"/>
                    </a:cubicBezTo>
                    <a:cubicBezTo>
                      <a:pt x="78" y="186"/>
                      <a:pt x="78" y="183"/>
                      <a:pt x="79" y="181"/>
                    </a:cubicBezTo>
                    <a:cubicBezTo>
                      <a:pt x="79" y="178"/>
                      <a:pt x="81" y="176"/>
                      <a:pt x="81" y="173"/>
                    </a:cubicBezTo>
                    <a:cubicBezTo>
                      <a:pt x="83" y="168"/>
                      <a:pt x="82" y="163"/>
                      <a:pt x="78" y="159"/>
                    </a:cubicBezTo>
                    <a:cubicBezTo>
                      <a:pt x="76" y="158"/>
                      <a:pt x="74" y="156"/>
                      <a:pt x="73" y="154"/>
                    </a:cubicBezTo>
                    <a:cubicBezTo>
                      <a:pt x="66" y="148"/>
                      <a:pt x="63" y="141"/>
                      <a:pt x="63" y="132"/>
                    </a:cubicBezTo>
                    <a:cubicBezTo>
                      <a:pt x="63" y="128"/>
                      <a:pt x="65" y="126"/>
                      <a:pt x="69" y="126"/>
                    </a:cubicBezTo>
                    <a:cubicBezTo>
                      <a:pt x="70" y="126"/>
                      <a:pt x="71" y="125"/>
                      <a:pt x="72" y="125"/>
                    </a:cubicBezTo>
                    <a:cubicBezTo>
                      <a:pt x="71" y="122"/>
                      <a:pt x="70" y="120"/>
                      <a:pt x="66" y="120"/>
                    </a:cubicBezTo>
                    <a:cubicBezTo>
                      <a:pt x="63" y="120"/>
                      <a:pt x="61" y="118"/>
                      <a:pt x="60" y="115"/>
                    </a:cubicBezTo>
                    <a:cubicBezTo>
                      <a:pt x="59" y="114"/>
                      <a:pt x="59" y="112"/>
                      <a:pt x="59" y="111"/>
                    </a:cubicBezTo>
                    <a:cubicBezTo>
                      <a:pt x="57" y="108"/>
                      <a:pt x="57" y="104"/>
                      <a:pt x="55" y="102"/>
                    </a:cubicBezTo>
                    <a:cubicBezTo>
                      <a:pt x="53" y="99"/>
                      <a:pt x="52" y="97"/>
                      <a:pt x="52" y="94"/>
                    </a:cubicBezTo>
                    <a:cubicBezTo>
                      <a:pt x="52" y="92"/>
                      <a:pt x="51" y="91"/>
                      <a:pt x="50" y="89"/>
                    </a:cubicBezTo>
                    <a:cubicBezTo>
                      <a:pt x="47" y="87"/>
                      <a:pt x="45" y="84"/>
                      <a:pt x="42" y="82"/>
                    </a:cubicBezTo>
                    <a:cubicBezTo>
                      <a:pt x="41" y="81"/>
                      <a:pt x="40" y="80"/>
                      <a:pt x="38" y="78"/>
                    </a:cubicBezTo>
                    <a:cubicBezTo>
                      <a:pt x="38" y="81"/>
                      <a:pt x="38" y="83"/>
                      <a:pt x="38" y="84"/>
                    </a:cubicBezTo>
                    <a:cubicBezTo>
                      <a:pt x="38" y="86"/>
                      <a:pt x="38" y="89"/>
                      <a:pt x="37" y="91"/>
                    </a:cubicBezTo>
                    <a:cubicBezTo>
                      <a:pt x="37" y="92"/>
                      <a:pt x="35" y="94"/>
                      <a:pt x="34" y="94"/>
                    </a:cubicBezTo>
                    <a:cubicBezTo>
                      <a:pt x="33" y="94"/>
                      <a:pt x="31" y="92"/>
                      <a:pt x="30" y="91"/>
                    </a:cubicBezTo>
                    <a:cubicBezTo>
                      <a:pt x="30" y="89"/>
                      <a:pt x="30" y="86"/>
                      <a:pt x="30" y="84"/>
                    </a:cubicBezTo>
                    <a:cubicBezTo>
                      <a:pt x="32" y="73"/>
                      <a:pt x="33" y="62"/>
                      <a:pt x="32" y="52"/>
                    </a:cubicBezTo>
                    <a:cubicBezTo>
                      <a:pt x="32" y="48"/>
                      <a:pt x="31" y="44"/>
                      <a:pt x="30" y="39"/>
                    </a:cubicBezTo>
                    <a:cubicBezTo>
                      <a:pt x="10" y="64"/>
                      <a:pt x="0" y="108"/>
                      <a:pt x="20" y="148"/>
                    </a:cubicBezTo>
                    <a:cubicBezTo>
                      <a:pt x="42" y="190"/>
                      <a:pt x="89" y="211"/>
                      <a:pt x="135" y="199"/>
                    </a:cubicBezTo>
                    <a:cubicBezTo>
                      <a:pt x="147" y="196"/>
                      <a:pt x="158" y="191"/>
                      <a:pt x="167" y="185"/>
                    </a:cubicBezTo>
                    <a:cubicBezTo>
                      <a:pt x="162" y="183"/>
                      <a:pt x="155" y="180"/>
                      <a:pt x="154" y="161"/>
                    </a:cubicBezTo>
                    <a:cubicBezTo>
                      <a:pt x="153" y="133"/>
                      <a:pt x="157" y="127"/>
                      <a:pt x="160" y="127"/>
                    </a:cubicBezTo>
                    <a:cubicBezTo>
                      <a:pt x="162" y="127"/>
                      <a:pt x="164" y="126"/>
                      <a:pt x="172" y="134"/>
                    </a:cubicBezTo>
                    <a:cubicBezTo>
                      <a:pt x="179" y="143"/>
                      <a:pt x="183" y="139"/>
                      <a:pt x="184" y="133"/>
                    </a:cubicBezTo>
                    <a:cubicBezTo>
                      <a:pt x="184" y="127"/>
                      <a:pt x="190" y="118"/>
                      <a:pt x="193" y="127"/>
                    </a:cubicBezTo>
                    <a:cubicBezTo>
                      <a:pt x="194" y="133"/>
                      <a:pt x="198" y="141"/>
                      <a:pt x="201" y="146"/>
                    </a:cubicBezTo>
                    <a:cubicBezTo>
                      <a:pt x="207" y="135"/>
                      <a:pt x="210" y="123"/>
                      <a:pt x="211" y="111"/>
                    </a:cubicBezTo>
                    <a:cubicBezTo>
                      <a:pt x="209" y="110"/>
                      <a:pt x="208" y="110"/>
                      <a:pt x="206" y="109"/>
                    </a:cubicBezTo>
                    <a:cubicBezTo>
                      <a:pt x="200" y="106"/>
                      <a:pt x="196" y="101"/>
                      <a:pt x="196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35"/>
              <p:cNvSpPr>
                <a:spLocks noEditPoints="1"/>
              </p:cNvSpPr>
              <p:nvPr/>
            </p:nvSpPr>
            <p:spPr bwMode="auto">
              <a:xfrm>
                <a:off x="7275513" y="5302250"/>
                <a:ext cx="1012825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58 w 352"/>
                  <a:gd name="T11" fmla="*/ 261 h 352"/>
                  <a:gd name="T12" fmla="*/ 188 w 352"/>
                  <a:gd name="T13" fmla="*/ 294 h 352"/>
                  <a:gd name="T14" fmla="*/ 96 w 352"/>
                  <a:gd name="T15" fmla="*/ 263 h 352"/>
                  <a:gd name="T16" fmla="*/ 59 w 352"/>
                  <a:gd name="T17" fmla="*/ 189 h 352"/>
                  <a:gd name="T18" fmla="*/ 157 w 352"/>
                  <a:gd name="T19" fmla="*/ 60 h 352"/>
                  <a:gd name="T20" fmla="*/ 175 w 352"/>
                  <a:gd name="T21" fmla="*/ 58 h 352"/>
                  <a:gd name="T22" fmla="*/ 176 w 352"/>
                  <a:gd name="T23" fmla="*/ 58 h 352"/>
                  <a:gd name="T24" fmla="*/ 196 w 352"/>
                  <a:gd name="T25" fmla="*/ 60 h 352"/>
                  <a:gd name="T26" fmla="*/ 272 w 352"/>
                  <a:gd name="T27" fmla="*/ 108 h 352"/>
                  <a:gd name="T28" fmla="*/ 293 w 352"/>
                  <a:gd name="T29" fmla="*/ 162 h 352"/>
                  <a:gd name="T30" fmla="*/ 258 w 352"/>
                  <a:gd name="T31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3"/>
                      <a:pt x="79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58" y="261"/>
                    </a:moveTo>
                    <a:cubicBezTo>
                      <a:pt x="238" y="280"/>
                      <a:pt x="215" y="291"/>
                      <a:pt x="188" y="294"/>
                    </a:cubicBezTo>
                    <a:cubicBezTo>
                      <a:pt x="153" y="297"/>
                      <a:pt x="122" y="287"/>
                      <a:pt x="96" y="263"/>
                    </a:cubicBezTo>
                    <a:cubicBezTo>
                      <a:pt x="75" y="243"/>
                      <a:pt x="62" y="218"/>
                      <a:pt x="59" y="189"/>
                    </a:cubicBezTo>
                    <a:cubicBezTo>
                      <a:pt x="52" y="127"/>
                      <a:pt x="96" y="69"/>
                      <a:pt x="157" y="60"/>
                    </a:cubicBezTo>
                    <a:cubicBezTo>
                      <a:pt x="163" y="59"/>
                      <a:pt x="169" y="59"/>
                      <a:pt x="175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3" y="59"/>
                      <a:pt x="189" y="59"/>
                      <a:pt x="196" y="60"/>
                    </a:cubicBezTo>
                    <a:cubicBezTo>
                      <a:pt x="227" y="66"/>
                      <a:pt x="253" y="82"/>
                      <a:pt x="272" y="108"/>
                    </a:cubicBezTo>
                    <a:cubicBezTo>
                      <a:pt x="283" y="124"/>
                      <a:pt x="291" y="142"/>
                      <a:pt x="293" y="162"/>
                    </a:cubicBezTo>
                    <a:cubicBezTo>
                      <a:pt x="297" y="200"/>
                      <a:pt x="286" y="234"/>
                      <a:pt x="258" y="26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7124653" y="2008885"/>
              <a:ext cx="1605766" cy="754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8949655" y="4768454"/>
            <a:ext cx="3018069" cy="1180141"/>
            <a:chOff x="6597339" y="3205806"/>
            <a:chExt cx="2145995" cy="838848"/>
          </a:xfrm>
        </p:grpSpPr>
        <p:grpSp>
          <p:nvGrpSpPr>
            <p:cNvPr id="9" name="Group 92"/>
            <p:cNvGrpSpPr>
              <a:grpSpLocks noChangeAspect="1"/>
            </p:cNvGrpSpPr>
            <p:nvPr/>
          </p:nvGrpSpPr>
          <p:grpSpPr>
            <a:xfrm>
              <a:off x="6597339" y="3205806"/>
              <a:ext cx="432000" cy="432833"/>
              <a:chOff x="4427538" y="3192463"/>
              <a:chExt cx="823913" cy="825500"/>
            </a:xfrm>
            <a:solidFill>
              <a:schemeClr val="accent1"/>
            </a:solidFill>
          </p:grpSpPr>
          <p:sp>
            <p:nvSpPr>
              <p:cNvPr id="10" name="Oval 23"/>
              <p:cNvSpPr>
                <a:spLocks noChangeArrowheads="1"/>
              </p:cNvSpPr>
              <p:nvPr/>
            </p:nvSpPr>
            <p:spPr bwMode="auto">
              <a:xfrm>
                <a:off x="4813301" y="3825875"/>
                <a:ext cx="57150" cy="571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Rectangle 24"/>
              <p:cNvSpPr>
                <a:spLocks noChangeArrowheads="1"/>
              </p:cNvSpPr>
              <p:nvPr/>
            </p:nvSpPr>
            <p:spPr bwMode="auto">
              <a:xfrm>
                <a:off x="4784726" y="3352800"/>
                <a:ext cx="115888" cy="15875"/>
              </a:xfrm>
              <a:prstGeom prst="rect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Freeform 25"/>
              <p:cNvSpPr>
                <a:spLocks noEditPoints="1"/>
              </p:cNvSpPr>
              <p:nvPr/>
            </p:nvSpPr>
            <p:spPr bwMode="auto">
              <a:xfrm>
                <a:off x="4427538" y="3192463"/>
                <a:ext cx="823913" cy="825500"/>
              </a:xfrm>
              <a:custGeom>
                <a:avLst/>
                <a:gdLst>
                  <a:gd name="T0" fmla="*/ 143 w 286"/>
                  <a:gd name="T1" fmla="*/ 0 h 287"/>
                  <a:gd name="T2" fmla="*/ 0 w 286"/>
                  <a:gd name="T3" fmla="*/ 143 h 287"/>
                  <a:gd name="T4" fmla="*/ 143 w 286"/>
                  <a:gd name="T5" fmla="*/ 287 h 287"/>
                  <a:gd name="T6" fmla="*/ 286 w 286"/>
                  <a:gd name="T7" fmla="*/ 143 h 287"/>
                  <a:gd name="T8" fmla="*/ 143 w 286"/>
                  <a:gd name="T9" fmla="*/ 0 h 287"/>
                  <a:gd name="T10" fmla="*/ 201 w 286"/>
                  <a:gd name="T11" fmla="*/ 234 h 287"/>
                  <a:gd name="T12" fmla="*/ 187 w 286"/>
                  <a:gd name="T13" fmla="*/ 248 h 287"/>
                  <a:gd name="T14" fmla="*/ 101 w 286"/>
                  <a:gd name="T15" fmla="*/ 248 h 287"/>
                  <a:gd name="T16" fmla="*/ 87 w 286"/>
                  <a:gd name="T17" fmla="*/ 234 h 287"/>
                  <a:gd name="T18" fmla="*/ 87 w 286"/>
                  <a:gd name="T19" fmla="*/ 60 h 287"/>
                  <a:gd name="T20" fmla="*/ 101 w 286"/>
                  <a:gd name="T21" fmla="*/ 46 h 287"/>
                  <a:gd name="T22" fmla="*/ 187 w 286"/>
                  <a:gd name="T23" fmla="*/ 46 h 287"/>
                  <a:gd name="T24" fmla="*/ 201 w 286"/>
                  <a:gd name="T25" fmla="*/ 60 h 287"/>
                  <a:gd name="T26" fmla="*/ 201 w 286"/>
                  <a:gd name="T27" fmla="*/ 23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6" h="287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7"/>
                      <a:pt x="143" y="287"/>
                    </a:cubicBezTo>
                    <a:cubicBezTo>
                      <a:pt x="222" y="287"/>
                      <a:pt x="286" y="222"/>
                      <a:pt x="286" y="143"/>
                    </a:cubicBezTo>
                    <a:cubicBezTo>
                      <a:pt x="286" y="64"/>
                      <a:pt x="222" y="0"/>
                      <a:pt x="143" y="0"/>
                    </a:cubicBezTo>
                    <a:close/>
                    <a:moveTo>
                      <a:pt x="201" y="234"/>
                    </a:moveTo>
                    <a:cubicBezTo>
                      <a:pt x="201" y="242"/>
                      <a:pt x="195" y="248"/>
                      <a:pt x="187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93" y="248"/>
                      <a:pt x="87" y="242"/>
                      <a:pt x="87" y="234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52"/>
                      <a:pt x="93" y="46"/>
                      <a:pt x="101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95" y="46"/>
                      <a:pt x="201" y="52"/>
                      <a:pt x="201" y="60"/>
                    </a:cubicBezTo>
                    <a:lnTo>
                      <a:pt x="201" y="23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4926013" y="3351213"/>
                <a:ext cx="22225" cy="190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Rectangle 27"/>
              <p:cNvSpPr>
                <a:spLocks noChangeArrowheads="1"/>
              </p:cNvSpPr>
              <p:nvPr/>
            </p:nvSpPr>
            <p:spPr bwMode="auto">
              <a:xfrm>
                <a:off x="4710113" y="3397250"/>
                <a:ext cx="265113" cy="4000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>
              <a:off x="7137012" y="3289902"/>
              <a:ext cx="1606322" cy="754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812800" y="2484865"/>
            <a:ext cx="3093967" cy="1115404"/>
            <a:chOff x="189578" y="1980213"/>
            <a:chExt cx="2200182" cy="793261"/>
          </a:xfrm>
        </p:grpSpPr>
        <p:sp>
          <p:nvSpPr>
            <p:cNvPr id="34831" name="Freeform 31"/>
            <p:cNvSpPr>
              <a:spLocks noChangeAspect="1" noEditPoints="1"/>
            </p:cNvSpPr>
            <p:nvPr/>
          </p:nvSpPr>
          <p:spPr bwMode="auto">
            <a:xfrm>
              <a:off x="1957760" y="1980213"/>
              <a:ext cx="432000" cy="432851"/>
            </a:xfrm>
            <a:custGeom>
              <a:avLst/>
              <a:gdLst>
                <a:gd name="T0" fmla="*/ 216000 w 280"/>
                <a:gd name="T1" fmla="*/ 0 h 280"/>
                <a:gd name="T2" fmla="*/ 0 w 280"/>
                <a:gd name="T3" fmla="*/ 216426 h 280"/>
                <a:gd name="T4" fmla="*/ 216000 w 280"/>
                <a:gd name="T5" fmla="*/ 432851 h 280"/>
                <a:gd name="T6" fmla="*/ 432000 w 280"/>
                <a:gd name="T7" fmla="*/ 216426 h 280"/>
                <a:gd name="T8" fmla="*/ 216000 w 280"/>
                <a:gd name="T9" fmla="*/ 0 h 280"/>
                <a:gd name="T10" fmla="*/ 285429 w 280"/>
                <a:gd name="T11" fmla="*/ 106667 h 280"/>
                <a:gd name="T12" fmla="*/ 325543 w 280"/>
                <a:gd name="T13" fmla="*/ 146860 h 280"/>
                <a:gd name="T14" fmla="*/ 285429 w 280"/>
                <a:gd name="T15" fmla="*/ 188599 h 280"/>
                <a:gd name="T16" fmla="*/ 268457 w 280"/>
                <a:gd name="T17" fmla="*/ 183962 h 280"/>
                <a:gd name="T18" fmla="*/ 243771 w 280"/>
                <a:gd name="T19" fmla="*/ 146860 h 280"/>
                <a:gd name="T20" fmla="*/ 285429 w 280"/>
                <a:gd name="T21" fmla="*/ 106667 h 280"/>
                <a:gd name="T22" fmla="*/ 217543 w 280"/>
                <a:gd name="T23" fmla="*/ 148406 h 280"/>
                <a:gd name="T24" fmla="*/ 257657 w 280"/>
                <a:gd name="T25" fmla="*/ 190145 h 280"/>
                <a:gd name="T26" fmla="*/ 217543 w 280"/>
                <a:gd name="T27" fmla="*/ 230339 h 280"/>
                <a:gd name="T28" fmla="*/ 177429 w 280"/>
                <a:gd name="T29" fmla="*/ 190145 h 280"/>
                <a:gd name="T30" fmla="*/ 217543 w 280"/>
                <a:gd name="T31" fmla="*/ 148406 h 280"/>
                <a:gd name="T32" fmla="*/ 146571 w 280"/>
                <a:gd name="T33" fmla="*/ 106667 h 280"/>
                <a:gd name="T34" fmla="*/ 186686 w 280"/>
                <a:gd name="T35" fmla="*/ 146860 h 280"/>
                <a:gd name="T36" fmla="*/ 186686 w 280"/>
                <a:gd name="T37" fmla="*/ 149952 h 280"/>
                <a:gd name="T38" fmla="*/ 168171 w 280"/>
                <a:gd name="T39" fmla="*/ 182416 h 280"/>
                <a:gd name="T40" fmla="*/ 146571 w 280"/>
                <a:gd name="T41" fmla="*/ 188599 h 280"/>
                <a:gd name="T42" fmla="*/ 104914 w 280"/>
                <a:gd name="T43" fmla="*/ 146860 h 280"/>
                <a:gd name="T44" fmla="*/ 146571 w 280"/>
                <a:gd name="T45" fmla="*/ 106667 h 280"/>
                <a:gd name="T46" fmla="*/ 138857 w 280"/>
                <a:gd name="T47" fmla="*/ 298358 h 280"/>
                <a:gd name="T48" fmla="*/ 80229 w 280"/>
                <a:gd name="T49" fmla="*/ 287537 h 280"/>
                <a:gd name="T50" fmla="*/ 77143 w 280"/>
                <a:gd name="T51" fmla="*/ 285991 h 280"/>
                <a:gd name="T52" fmla="*/ 77143 w 280"/>
                <a:gd name="T53" fmla="*/ 285991 h 280"/>
                <a:gd name="T54" fmla="*/ 77143 w 280"/>
                <a:gd name="T55" fmla="*/ 242706 h 280"/>
                <a:gd name="T56" fmla="*/ 129600 w 280"/>
                <a:gd name="T57" fmla="*/ 191691 h 280"/>
                <a:gd name="T58" fmla="*/ 163543 w 280"/>
                <a:gd name="T59" fmla="*/ 191691 h 280"/>
                <a:gd name="T60" fmla="*/ 166629 w 280"/>
                <a:gd name="T61" fmla="*/ 191691 h 280"/>
                <a:gd name="T62" fmla="*/ 182057 w 280"/>
                <a:gd name="T63" fmla="*/ 225701 h 280"/>
                <a:gd name="T64" fmla="*/ 138857 w 280"/>
                <a:gd name="T65" fmla="*/ 285991 h 280"/>
                <a:gd name="T66" fmla="*/ 138857 w 280"/>
                <a:gd name="T67" fmla="*/ 298358 h 280"/>
                <a:gd name="T68" fmla="*/ 286971 w 280"/>
                <a:gd name="T69" fmla="*/ 327730 h 280"/>
                <a:gd name="T70" fmla="*/ 286971 w 280"/>
                <a:gd name="T71" fmla="*/ 327730 h 280"/>
                <a:gd name="T72" fmla="*/ 283886 w 280"/>
                <a:gd name="T73" fmla="*/ 329276 h 280"/>
                <a:gd name="T74" fmla="*/ 222171 w 280"/>
                <a:gd name="T75" fmla="*/ 340097 h 280"/>
                <a:gd name="T76" fmla="*/ 151200 w 280"/>
                <a:gd name="T77" fmla="*/ 329276 h 280"/>
                <a:gd name="T78" fmla="*/ 148114 w 280"/>
                <a:gd name="T79" fmla="*/ 327730 h 280"/>
                <a:gd name="T80" fmla="*/ 148114 w 280"/>
                <a:gd name="T81" fmla="*/ 327730 h 280"/>
                <a:gd name="T82" fmla="*/ 148114 w 280"/>
                <a:gd name="T83" fmla="*/ 285991 h 280"/>
                <a:gd name="T84" fmla="*/ 200571 w 280"/>
                <a:gd name="T85" fmla="*/ 233430 h 280"/>
                <a:gd name="T86" fmla="*/ 234514 w 280"/>
                <a:gd name="T87" fmla="*/ 233430 h 280"/>
                <a:gd name="T88" fmla="*/ 286971 w 280"/>
                <a:gd name="T89" fmla="*/ 285991 h 280"/>
                <a:gd name="T90" fmla="*/ 286971 w 280"/>
                <a:gd name="T91" fmla="*/ 327730 h 280"/>
                <a:gd name="T92" fmla="*/ 354857 w 280"/>
                <a:gd name="T93" fmla="*/ 285991 h 280"/>
                <a:gd name="T94" fmla="*/ 354857 w 280"/>
                <a:gd name="T95" fmla="*/ 285991 h 280"/>
                <a:gd name="T96" fmla="*/ 351771 w 280"/>
                <a:gd name="T97" fmla="*/ 287537 h 280"/>
                <a:gd name="T98" fmla="*/ 296229 w 280"/>
                <a:gd name="T99" fmla="*/ 298358 h 280"/>
                <a:gd name="T100" fmla="*/ 296229 w 280"/>
                <a:gd name="T101" fmla="*/ 285991 h 280"/>
                <a:gd name="T102" fmla="*/ 253029 w 280"/>
                <a:gd name="T103" fmla="*/ 225701 h 280"/>
                <a:gd name="T104" fmla="*/ 268457 w 280"/>
                <a:gd name="T105" fmla="*/ 191691 h 280"/>
                <a:gd name="T106" fmla="*/ 302400 w 280"/>
                <a:gd name="T107" fmla="*/ 191691 h 280"/>
                <a:gd name="T108" fmla="*/ 354857 w 280"/>
                <a:gd name="T109" fmla="*/ 242706 h 280"/>
                <a:gd name="T110" fmla="*/ 354857 w 280"/>
                <a:gd name="T111" fmla="*/ 285991 h 2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189578" y="2018315"/>
              <a:ext cx="1677498" cy="755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812800" y="4788543"/>
            <a:ext cx="3093967" cy="1160051"/>
            <a:chOff x="189578" y="3201419"/>
            <a:chExt cx="2200182" cy="825889"/>
          </a:xfrm>
        </p:grpSpPr>
        <p:sp>
          <p:nvSpPr>
            <p:cNvPr id="34829" name="Freeform 45"/>
            <p:cNvSpPr>
              <a:spLocks noChangeAspect="1" noEditPoints="1"/>
            </p:cNvSpPr>
            <p:nvPr/>
          </p:nvSpPr>
          <p:spPr bwMode="auto">
            <a:xfrm>
              <a:off x="1957760" y="3201419"/>
              <a:ext cx="432000" cy="432698"/>
            </a:xfrm>
            <a:custGeom>
              <a:avLst/>
              <a:gdLst>
                <a:gd name="T0" fmla="*/ 0 w 342"/>
                <a:gd name="T1" fmla="*/ 216349 h 342"/>
                <a:gd name="T2" fmla="*/ 432000 w 342"/>
                <a:gd name="T3" fmla="*/ 216349 h 342"/>
                <a:gd name="T4" fmla="*/ 60632 w 342"/>
                <a:gd name="T5" fmla="*/ 177128 h 342"/>
                <a:gd name="T6" fmla="*/ 136421 w 342"/>
                <a:gd name="T7" fmla="*/ 207493 h 342"/>
                <a:gd name="T8" fmla="*/ 60632 w 342"/>
                <a:gd name="T9" fmla="*/ 177128 h 342"/>
                <a:gd name="T10" fmla="*/ 137684 w 342"/>
                <a:gd name="T11" fmla="*/ 216349 h 342"/>
                <a:gd name="T12" fmla="*/ 83368 w 342"/>
                <a:gd name="T13" fmla="*/ 264427 h 342"/>
                <a:gd name="T14" fmla="*/ 120000 w 342"/>
                <a:gd name="T15" fmla="*/ 358051 h 342"/>
                <a:gd name="T16" fmla="*/ 120000 w 342"/>
                <a:gd name="T17" fmla="*/ 309974 h 342"/>
                <a:gd name="T18" fmla="*/ 120000 w 342"/>
                <a:gd name="T19" fmla="*/ 358051 h 342"/>
                <a:gd name="T20" fmla="*/ 84632 w 342"/>
                <a:gd name="T21" fmla="*/ 273283 h 342"/>
                <a:gd name="T22" fmla="*/ 144000 w 342"/>
                <a:gd name="T23" fmla="*/ 302383 h 342"/>
                <a:gd name="T24" fmla="*/ 213474 w 342"/>
                <a:gd name="T25" fmla="*/ 302383 h 342"/>
                <a:gd name="T26" fmla="*/ 151579 w 342"/>
                <a:gd name="T27" fmla="*/ 273283 h 342"/>
                <a:gd name="T28" fmla="*/ 213474 w 342"/>
                <a:gd name="T29" fmla="*/ 302383 h 342"/>
                <a:gd name="T30" fmla="*/ 150316 w 342"/>
                <a:gd name="T31" fmla="*/ 264427 h 342"/>
                <a:gd name="T32" fmla="*/ 221053 w 342"/>
                <a:gd name="T33" fmla="*/ 216349 h 342"/>
                <a:gd name="T34" fmla="*/ 146526 w 342"/>
                <a:gd name="T35" fmla="*/ 207493 h 342"/>
                <a:gd name="T36" fmla="*/ 223579 w 342"/>
                <a:gd name="T37" fmla="*/ 177128 h 342"/>
                <a:gd name="T38" fmla="*/ 146526 w 342"/>
                <a:gd name="T39" fmla="*/ 207493 h 342"/>
                <a:gd name="T40" fmla="*/ 223579 w 342"/>
                <a:gd name="T41" fmla="*/ 334012 h 342"/>
                <a:gd name="T42" fmla="*/ 271579 w 342"/>
                <a:gd name="T43" fmla="*/ 334012 h 342"/>
                <a:gd name="T44" fmla="*/ 274105 w 342"/>
                <a:gd name="T45" fmla="*/ 302383 h 342"/>
                <a:gd name="T46" fmla="*/ 224842 w 342"/>
                <a:gd name="T47" fmla="*/ 273283 h 342"/>
                <a:gd name="T48" fmla="*/ 274105 w 342"/>
                <a:gd name="T49" fmla="*/ 302383 h 342"/>
                <a:gd name="T50" fmla="*/ 226105 w 342"/>
                <a:gd name="T51" fmla="*/ 264427 h 342"/>
                <a:gd name="T52" fmla="*/ 296842 w 342"/>
                <a:gd name="T53" fmla="*/ 216349 h 342"/>
                <a:gd name="T54" fmla="*/ 357474 w 342"/>
                <a:gd name="T55" fmla="*/ 159415 h 342"/>
                <a:gd name="T56" fmla="*/ 304421 w 342"/>
                <a:gd name="T57" fmla="*/ 188515 h 342"/>
                <a:gd name="T58" fmla="*/ 229895 w 342"/>
                <a:gd name="T59" fmla="*/ 207493 h 342"/>
                <a:gd name="T60" fmla="*/ 277895 w 342"/>
                <a:gd name="T61" fmla="*/ 177128 h 342"/>
                <a:gd name="T62" fmla="*/ 318316 w 342"/>
                <a:gd name="T63" fmla="*/ 135376 h 342"/>
                <a:gd name="T64" fmla="*/ 328421 w 342"/>
                <a:gd name="T65" fmla="*/ 130315 h 342"/>
                <a:gd name="T66" fmla="*/ 357474 w 342"/>
                <a:gd name="T67" fmla="*/ 159415 h 34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42" h="342">
                  <a:moveTo>
                    <a:pt x="171" y="0"/>
                  </a:moveTo>
                  <a:cubicBezTo>
                    <a:pt x="76" y="0"/>
                    <a:pt x="0" y="77"/>
                    <a:pt x="0" y="171"/>
                  </a:cubicBezTo>
                  <a:cubicBezTo>
                    <a:pt x="0" y="266"/>
                    <a:pt x="76" y="342"/>
                    <a:pt x="171" y="342"/>
                  </a:cubicBezTo>
                  <a:cubicBezTo>
                    <a:pt x="265" y="342"/>
                    <a:pt x="342" y="266"/>
                    <a:pt x="342" y="171"/>
                  </a:cubicBezTo>
                  <a:cubicBezTo>
                    <a:pt x="342" y="77"/>
                    <a:pt x="265" y="0"/>
                    <a:pt x="171" y="0"/>
                  </a:cubicBezTo>
                  <a:close/>
                  <a:moveTo>
                    <a:pt x="48" y="140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54" y="164"/>
                    <a:pt x="54" y="164"/>
                    <a:pt x="54" y="164"/>
                  </a:cubicBezTo>
                  <a:lnTo>
                    <a:pt x="48" y="140"/>
                  </a:lnTo>
                  <a:close/>
                  <a:moveTo>
                    <a:pt x="56" y="171"/>
                  </a:moveTo>
                  <a:cubicBezTo>
                    <a:pt x="109" y="171"/>
                    <a:pt x="109" y="171"/>
                    <a:pt x="109" y="171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66" y="209"/>
                    <a:pt x="66" y="209"/>
                    <a:pt x="66" y="209"/>
                  </a:cubicBezTo>
                  <a:lnTo>
                    <a:pt x="56" y="171"/>
                  </a:lnTo>
                  <a:close/>
                  <a:moveTo>
                    <a:pt x="95" y="283"/>
                  </a:moveTo>
                  <a:cubicBezTo>
                    <a:pt x="85" y="283"/>
                    <a:pt x="76" y="275"/>
                    <a:pt x="76" y="264"/>
                  </a:cubicBezTo>
                  <a:cubicBezTo>
                    <a:pt x="76" y="254"/>
                    <a:pt x="85" y="245"/>
                    <a:pt x="95" y="245"/>
                  </a:cubicBezTo>
                  <a:cubicBezTo>
                    <a:pt x="106" y="245"/>
                    <a:pt x="114" y="254"/>
                    <a:pt x="114" y="264"/>
                  </a:cubicBezTo>
                  <a:cubicBezTo>
                    <a:pt x="114" y="275"/>
                    <a:pt x="106" y="283"/>
                    <a:pt x="95" y="283"/>
                  </a:cubicBezTo>
                  <a:close/>
                  <a:moveTo>
                    <a:pt x="73" y="239"/>
                  </a:moveTo>
                  <a:cubicBezTo>
                    <a:pt x="67" y="216"/>
                    <a:pt x="67" y="216"/>
                    <a:pt x="67" y="216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4" y="239"/>
                    <a:pt x="114" y="239"/>
                    <a:pt x="114" y="239"/>
                  </a:cubicBezTo>
                  <a:lnTo>
                    <a:pt x="73" y="239"/>
                  </a:lnTo>
                  <a:close/>
                  <a:moveTo>
                    <a:pt x="169" y="239"/>
                  </a:moveTo>
                  <a:cubicBezTo>
                    <a:pt x="122" y="239"/>
                    <a:pt x="122" y="239"/>
                    <a:pt x="122" y="239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71" y="216"/>
                    <a:pt x="171" y="216"/>
                    <a:pt x="171" y="216"/>
                  </a:cubicBezTo>
                  <a:lnTo>
                    <a:pt x="169" y="239"/>
                  </a:lnTo>
                  <a:close/>
                  <a:moveTo>
                    <a:pt x="171" y="209"/>
                  </a:moveTo>
                  <a:cubicBezTo>
                    <a:pt x="119" y="209"/>
                    <a:pt x="119" y="209"/>
                    <a:pt x="119" y="209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1" y="209"/>
                  </a:lnTo>
                  <a:close/>
                  <a:moveTo>
                    <a:pt x="116" y="164"/>
                  </a:moveTo>
                  <a:cubicBezTo>
                    <a:pt x="114" y="140"/>
                    <a:pt x="114" y="140"/>
                    <a:pt x="114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5" y="164"/>
                    <a:pt x="175" y="164"/>
                    <a:pt x="175" y="164"/>
                  </a:cubicBezTo>
                  <a:lnTo>
                    <a:pt x="116" y="164"/>
                  </a:lnTo>
                  <a:close/>
                  <a:moveTo>
                    <a:pt x="196" y="283"/>
                  </a:moveTo>
                  <a:cubicBezTo>
                    <a:pt x="185" y="283"/>
                    <a:pt x="177" y="275"/>
                    <a:pt x="177" y="264"/>
                  </a:cubicBezTo>
                  <a:cubicBezTo>
                    <a:pt x="177" y="254"/>
                    <a:pt x="185" y="245"/>
                    <a:pt x="196" y="245"/>
                  </a:cubicBezTo>
                  <a:cubicBezTo>
                    <a:pt x="206" y="245"/>
                    <a:pt x="215" y="254"/>
                    <a:pt x="215" y="264"/>
                  </a:cubicBezTo>
                  <a:cubicBezTo>
                    <a:pt x="215" y="275"/>
                    <a:pt x="206" y="283"/>
                    <a:pt x="196" y="283"/>
                  </a:cubicBezTo>
                  <a:close/>
                  <a:moveTo>
                    <a:pt x="217" y="239"/>
                  </a:moveTo>
                  <a:cubicBezTo>
                    <a:pt x="176" y="239"/>
                    <a:pt x="176" y="239"/>
                    <a:pt x="176" y="23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3" y="216"/>
                    <a:pt x="223" y="216"/>
                    <a:pt x="223" y="216"/>
                  </a:cubicBezTo>
                  <a:lnTo>
                    <a:pt x="217" y="239"/>
                  </a:lnTo>
                  <a:close/>
                  <a:moveTo>
                    <a:pt x="225" y="209"/>
                  </a:moveTo>
                  <a:cubicBezTo>
                    <a:pt x="179" y="209"/>
                    <a:pt x="179" y="209"/>
                    <a:pt x="179" y="209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235" y="171"/>
                    <a:pt x="235" y="171"/>
                    <a:pt x="235" y="171"/>
                  </a:cubicBezTo>
                  <a:lnTo>
                    <a:pt x="225" y="209"/>
                  </a:lnTo>
                  <a:close/>
                  <a:moveTo>
                    <a:pt x="283" y="126"/>
                  </a:moveTo>
                  <a:cubicBezTo>
                    <a:pt x="264" y="126"/>
                    <a:pt x="264" y="126"/>
                    <a:pt x="264" y="126"/>
                  </a:cubicBezTo>
                  <a:cubicBezTo>
                    <a:pt x="256" y="133"/>
                    <a:pt x="249" y="141"/>
                    <a:pt x="241" y="149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4" y="140"/>
                    <a:pt x="184" y="140"/>
                    <a:pt x="184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39"/>
                    <a:pt x="221" y="138"/>
                    <a:pt x="222" y="137"/>
                  </a:cubicBezTo>
                  <a:cubicBezTo>
                    <a:pt x="232" y="127"/>
                    <a:pt x="242" y="117"/>
                    <a:pt x="252" y="107"/>
                  </a:cubicBezTo>
                  <a:cubicBezTo>
                    <a:pt x="252" y="107"/>
                    <a:pt x="253" y="106"/>
                    <a:pt x="254" y="105"/>
                  </a:cubicBezTo>
                  <a:cubicBezTo>
                    <a:pt x="256" y="104"/>
                    <a:pt x="258" y="103"/>
                    <a:pt x="260" y="103"/>
                  </a:cubicBezTo>
                  <a:cubicBezTo>
                    <a:pt x="283" y="103"/>
                    <a:pt x="283" y="103"/>
                    <a:pt x="283" y="103"/>
                  </a:cubicBezTo>
                  <a:cubicBezTo>
                    <a:pt x="297" y="103"/>
                    <a:pt x="297" y="126"/>
                    <a:pt x="283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189578" y="3271347"/>
              <a:ext cx="1606482" cy="755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sp>
        <p:nvSpPr>
          <p:cNvPr id="2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129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50513" y="2252821"/>
            <a:ext cx="6757725" cy="3800806"/>
            <a:chOff x="2891986" y="2136053"/>
            <a:chExt cx="6408028" cy="3604123"/>
          </a:xfrm>
        </p:grpSpPr>
        <p:sp>
          <p:nvSpPr>
            <p:cNvPr id="17" name="Rectangle 231"/>
            <p:cNvSpPr>
              <a:spLocks noChangeArrowheads="1"/>
            </p:cNvSpPr>
            <p:nvPr/>
          </p:nvSpPr>
          <p:spPr bwMode="auto">
            <a:xfrm>
              <a:off x="7474653" y="2136053"/>
              <a:ext cx="1620153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32"/>
            <p:cNvSpPr>
              <a:spLocks/>
            </p:cNvSpPr>
            <p:nvPr/>
          </p:nvSpPr>
          <p:spPr bwMode="auto">
            <a:xfrm>
              <a:off x="6885018" y="2136053"/>
              <a:ext cx="589635" cy="981232"/>
            </a:xfrm>
            <a:custGeom>
              <a:avLst/>
              <a:gdLst>
                <a:gd name="T0" fmla="*/ 658 w 658"/>
                <a:gd name="T1" fmla="*/ 0 h 1095"/>
                <a:gd name="T2" fmla="*/ 0 w 658"/>
                <a:gd name="T3" fmla="*/ 1015 h 1095"/>
                <a:gd name="T4" fmla="*/ 85 w 658"/>
                <a:gd name="T5" fmla="*/ 1095 h 1095"/>
                <a:gd name="T6" fmla="*/ 658 w 658"/>
                <a:gd name="T7" fmla="*/ 821 h 1095"/>
                <a:gd name="T8" fmla="*/ 658 w 658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8" h="1095">
                  <a:moveTo>
                    <a:pt x="658" y="0"/>
                  </a:moveTo>
                  <a:lnTo>
                    <a:pt x="0" y="1015"/>
                  </a:lnTo>
                  <a:lnTo>
                    <a:pt x="85" y="1095"/>
                  </a:lnTo>
                  <a:lnTo>
                    <a:pt x="658" y="821"/>
                  </a:lnTo>
                  <a:lnTo>
                    <a:pt x="6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233"/>
            <p:cNvSpPr>
              <a:spLocks noChangeArrowheads="1"/>
            </p:cNvSpPr>
            <p:nvPr/>
          </p:nvSpPr>
          <p:spPr bwMode="auto">
            <a:xfrm>
              <a:off x="3112427" y="2136053"/>
              <a:ext cx="1622841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4"/>
            <p:cNvSpPr>
              <a:spLocks/>
            </p:cNvSpPr>
            <p:nvPr/>
          </p:nvSpPr>
          <p:spPr bwMode="auto">
            <a:xfrm>
              <a:off x="4735268" y="2136053"/>
              <a:ext cx="588739" cy="981232"/>
            </a:xfrm>
            <a:custGeom>
              <a:avLst/>
              <a:gdLst>
                <a:gd name="T0" fmla="*/ 0 w 657"/>
                <a:gd name="T1" fmla="*/ 0 h 1095"/>
                <a:gd name="T2" fmla="*/ 657 w 657"/>
                <a:gd name="T3" fmla="*/ 1015 h 1095"/>
                <a:gd name="T4" fmla="*/ 572 w 657"/>
                <a:gd name="T5" fmla="*/ 1095 h 1095"/>
                <a:gd name="T6" fmla="*/ 0 w 657"/>
                <a:gd name="T7" fmla="*/ 821 h 1095"/>
                <a:gd name="T8" fmla="*/ 0 w 657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0"/>
                  </a:moveTo>
                  <a:lnTo>
                    <a:pt x="657" y="1015"/>
                  </a:lnTo>
                  <a:lnTo>
                    <a:pt x="572" y="1095"/>
                  </a:lnTo>
                  <a:lnTo>
                    <a:pt x="0" y="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35"/>
            <p:cNvSpPr>
              <a:spLocks noChangeArrowheads="1"/>
            </p:cNvSpPr>
            <p:nvPr/>
          </p:nvSpPr>
          <p:spPr bwMode="auto">
            <a:xfrm>
              <a:off x="7461212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36"/>
            <p:cNvSpPr>
              <a:spLocks/>
            </p:cNvSpPr>
            <p:nvPr/>
          </p:nvSpPr>
          <p:spPr bwMode="auto">
            <a:xfrm>
              <a:off x="6874265" y="4758944"/>
              <a:ext cx="586947" cy="981232"/>
            </a:xfrm>
            <a:custGeom>
              <a:avLst/>
              <a:gdLst>
                <a:gd name="T0" fmla="*/ 655 w 655"/>
                <a:gd name="T1" fmla="*/ 1095 h 1095"/>
                <a:gd name="T2" fmla="*/ 0 w 655"/>
                <a:gd name="T3" fmla="*/ 83 h 1095"/>
                <a:gd name="T4" fmla="*/ 83 w 655"/>
                <a:gd name="T5" fmla="*/ 0 h 1095"/>
                <a:gd name="T6" fmla="*/ 655 w 655"/>
                <a:gd name="T7" fmla="*/ 275 h 1095"/>
                <a:gd name="T8" fmla="*/ 655 w 655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5" h="1095">
                  <a:moveTo>
                    <a:pt x="655" y="1095"/>
                  </a:moveTo>
                  <a:lnTo>
                    <a:pt x="0" y="83"/>
                  </a:lnTo>
                  <a:lnTo>
                    <a:pt x="83" y="0"/>
                  </a:lnTo>
                  <a:lnTo>
                    <a:pt x="655" y="275"/>
                  </a:lnTo>
                  <a:lnTo>
                    <a:pt x="655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37"/>
            <p:cNvSpPr>
              <a:spLocks noChangeArrowheads="1"/>
            </p:cNvSpPr>
            <p:nvPr/>
          </p:nvSpPr>
          <p:spPr bwMode="auto">
            <a:xfrm>
              <a:off x="3101674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8"/>
            <p:cNvSpPr>
              <a:spLocks/>
            </p:cNvSpPr>
            <p:nvPr/>
          </p:nvSpPr>
          <p:spPr bwMode="auto">
            <a:xfrm>
              <a:off x="4724515" y="4758944"/>
              <a:ext cx="588739" cy="981232"/>
            </a:xfrm>
            <a:custGeom>
              <a:avLst/>
              <a:gdLst>
                <a:gd name="T0" fmla="*/ 0 w 657"/>
                <a:gd name="T1" fmla="*/ 1095 h 1095"/>
                <a:gd name="T2" fmla="*/ 657 w 657"/>
                <a:gd name="T3" fmla="*/ 83 h 1095"/>
                <a:gd name="T4" fmla="*/ 572 w 657"/>
                <a:gd name="T5" fmla="*/ 0 h 1095"/>
                <a:gd name="T6" fmla="*/ 0 w 657"/>
                <a:gd name="T7" fmla="*/ 275 h 1095"/>
                <a:gd name="T8" fmla="*/ 0 w 657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1095"/>
                  </a:moveTo>
                  <a:lnTo>
                    <a:pt x="657" y="83"/>
                  </a:lnTo>
                  <a:lnTo>
                    <a:pt x="572" y="0"/>
                  </a:lnTo>
                  <a:lnTo>
                    <a:pt x="0" y="27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239"/>
            <p:cNvSpPr>
              <a:spLocks noChangeArrowheads="1"/>
            </p:cNvSpPr>
            <p:nvPr/>
          </p:nvSpPr>
          <p:spPr bwMode="auto">
            <a:xfrm>
              <a:off x="4900151" y="2740026"/>
              <a:ext cx="2385425" cy="23854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Oval 240"/>
            <p:cNvSpPr>
              <a:spLocks noChangeArrowheads="1"/>
            </p:cNvSpPr>
            <p:nvPr/>
          </p:nvSpPr>
          <p:spPr bwMode="auto">
            <a:xfrm>
              <a:off x="5196761" y="3036635"/>
              <a:ext cx="1793997" cy="1794893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245"/>
            <p:cNvSpPr>
              <a:spLocks/>
            </p:cNvSpPr>
            <p:nvPr/>
          </p:nvSpPr>
          <p:spPr bwMode="auto">
            <a:xfrm>
              <a:off x="5425267" y="3208687"/>
              <a:ext cx="1655101" cy="1711556"/>
            </a:xfrm>
            <a:custGeom>
              <a:avLst/>
              <a:gdLst>
                <a:gd name="T0" fmla="*/ 632 w 781"/>
                <a:gd name="T1" fmla="*/ 0 h 808"/>
                <a:gd name="T2" fmla="*/ 582 w 781"/>
                <a:gd name="T3" fmla="*/ 10 h 808"/>
                <a:gd name="T4" fmla="*/ 741 w 781"/>
                <a:gd name="T5" fmla="*/ 342 h 808"/>
                <a:gd name="T6" fmla="*/ 741 w 781"/>
                <a:gd name="T7" fmla="*/ 342 h 808"/>
                <a:gd name="T8" fmla="*/ 315 w 781"/>
                <a:gd name="T9" fmla="*/ 769 h 808"/>
                <a:gd name="T10" fmla="*/ 50 w 781"/>
                <a:gd name="T11" fmla="*/ 676 h 808"/>
                <a:gd name="T12" fmla="*/ 50 w 781"/>
                <a:gd name="T13" fmla="*/ 676 h 808"/>
                <a:gd name="T14" fmla="*/ 0 w 781"/>
                <a:gd name="T15" fmla="*/ 686 h 808"/>
                <a:gd name="T16" fmla="*/ 18 w 781"/>
                <a:gd name="T17" fmla="*/ 702 h 808"/>
                <a:gd name="T18" fmla="*/ 315 w 781"/>
                <a:gd name="T19" fmla="*/ 808 h 808"/>
                <a:gd name="T20" fmla="*/ 781 w 781"/>
                <a:gd name="T21" fmla="*/ 342 h 808"/>
                <a:gd name="T22" fmla="*/ 632 w 781"/>
                <a:gd name="T2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1" h="808">
                  <a:moveTo>
                    <a:pt x="632" y="0"/>
                  </a:moveTo>
                  <a:cubicBezTo>
                    <a:pt x="582" y="10"/>
                    <a:pt x="582" y="10"/>
                    <a:pt x="582" y="10"/>
                  </a:cubicBezTo>
                  <a:cubicBezTo>
                    <a:pt x="679" y="88"/>
                    <a:pt x="741" y="208"/>
                    <a:pt x="741" y="342"/>
                  </a:cubicBezTo>
                  <a:cubicBezTo>
                    <a:pt x="741" y="342"/>
                    <a:pt x="741" y="342"/>
                    <a:pt x="741" y="342"/>
                  </a:cubicBezTo>
                  <a:cubicBezTo>
                    <a:pt x="741" y="578"/>
                    <a:pt x="551" y="769"/>
                    <a:pt x="315" y="769"/>
                  </a:cubicBezTo>
                  <a:cubicBezTo>
                    <a:pt x="215" y="769"/>
                    <a:pt x="122" y="734"/>
                    <a:pt x="50" y="676"/>
                  </a:cubicBezTo>
                  <a:cubicBezTo>
                    <a:pt x="50" y="676"/>
                    <a:pt x="50" y="676"/>
                    <a:pt x="50" y="67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6" y="691"/>
                    <a:pt x="12" y="696"/>
                    <a:pt x="18" y="702"/>
                  </a:cubicBezTo>
                  <a:cubicBezTo>
                    <a:pt x="99" y="768"/>
                    <a:pt x="202" y="808"/>
                    <a:pt x="315" y="808"/>
                  </a:cubicBezTo>
                  <a:cubicBezTo>
                    <a:pt x="573" y="808"/>
                    <a:pt x="781" y="600"/>
                    <a:pt x="781" y="342"/>
                  </a:cubicBezTo>
                  <a:cubicBezTo>
                    <a:pt x="781" y="207"/>
                    <a:pt x="724" y="85"/>
                    <a:pt x="6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246"/>
            <p:cNvSpPr>
              <a:spLocks/>
            </p:cNvSpPr>
            <p:nvPr/>
          </p:nvSpPr>
          <p:spPr bwMode="auto">
            <a:xfrm>
              <a:off x="5105359" y="2945233"/>
              <a:ext cx="1650621" cy="1707971"/>
            </a:xfrm>
            <a:custGeom>
              <a:avLst/>
              <a:gdLst>
                <a:gd name="T0" fmla="*/ 466 w 779"/>
                <a:gd name="T1" fmla="*/ 0 h 806"/>
                <a:gd name="T2" fmla="*/ 0 w 779"/>
                <a:gd name="T3" fmla="*/ 466 h 806"/>
                <a:gd name="T4" fmla="*/ 126 w 779"/>
                <a:gd name="T5" fmla="*/ 785 h 806"/>
                <a:gd name="T6" fmla="*/ 147 w 779"/>
                <a:gd name="T7" fmla="*/ 806 h 806"/>
                <a:gd name="T8" fmla="*/ 196 w 779"/>
                <a:gd name="T9" fmla="*/ 796 h 806"/>
                <a:gd name="T10" fmla="*/ 158 w 779"/>
                <a:gd name="T11" fmla="*/ 761 h 806"/>
                <a:gd name="T12" fmla="*/ 40 w 779"/>
                <a:gd name="T13" fmla="*/ 466 h 806"/>
                <a:gd name="T14" fmla="*/ 40 w 779"/>
                <a:gd name="T15" fmla="*/ 466 h 806"/>
                <a:gd name="T16" fmla="*/ 466 w 779"/>
                <a:gd name="T17" fmla="*/ 40 h 806"/>
                <a:gd name="T18" fmla="*/ 606 w 779"/>
                <a:gd name="T19" fmla="*/ 64 h 806"/>
                <a:gd name="T20" fmla="*/ 729 w 779"/>
                <a:gd name="T21" fmla="*/ 131 h 806"/>
                <a:gd name="T22" fmla="*/ 729 w 779"/>
                <a:gd name="T23" fmla="*/ 131 h 806"/>
                <a:gd name="T24" fmla="*/ 779 w 779"/>
                <a:gd name="T25" fmla="*/ 121 h 806"/>
                <a:gd name="T26" fmla="*/ 732 w 779"/>
                <a:gd name="T27" fmla="*/ 83 h 806"/>
                <a:gd name="T28" fmla="*/ 676 w 779"/>
                <a:gd name="T29" fmla="*/ 50 h 806"/>
                <a:gd name="T30" fmla="*/ 466 w 779"/>
                <a:gd name="T31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9" h="806">
                  <a:moveTo>
                    <a:pt x="466" y="0"/>
                  </a:moveTo>
                  <a:cubicBezTo>
                    <a:pt x="209" y="0"/>
                    <a:pt x="0" y="209"/>
                    <a:pt x="0" y="466"/>
                  </a:cubicBezTo>
                  <a:cubicBezTo>
                    <a:pt x="0" y="590"/>
                    <a:pt x="48" y="702"/>
                    <a:pt x="126" y="785"/>
                  </a:cubicBezTo>
                  <a:cubicBezTo>
                    <a:pt x="133" y="792"/>
                    <a:pt x="140" y="799"/>
                    <a:pt x="147" y="806"/>
                  </a:cubicBezTo>
                  <a:cubicBezTo>
                    <a:pt x="196" y="796"/>
                    <a:pt x="196" y="796"/>
                    <a:pt x="196" y="796"/>
                  </a:cubicBezTo>
                  <a:cubicBezTo>
                    <a:pt x="183" y="785"/>
                    <a:pt x="170" y="773"/>
                    <a:pt x="158" y="761"/>
                  </a:cubicBezTo>
                  <a:cubicBezTo>
                    <a:pt x="85" y="684"/>
                    <a:pt x="40" y="581"/>
                    <a:pt x="40" y="466"/>
                  </a:cubicBezTo>
                  <a:cubicBezTo>
                    <a:pt x="40" y="466"/>
                    <a:pt x="40" y="466"/>
                    <a:pt x="40" y="466"/>
                  </a:cubicBezTo>
                  <a:cubicBezTo>
                    <a:pt x="40" y="231"/>
                    <a:pt x="231" y="40"/>
                    <a:pt x="466" y="40"/>
                  </a:cubicBezTo>
                  <a:cubicBezTo>
                    <a:pt x="515" y="40"/>
                    <a:pt x="563" y="48"/>
                    <a:pt x="606" y="64"/>
                  </a:cubicBezTo>
                  <a:cubicBezTo>
                    <a:pt x="651" y="79"/>
                    <a:pt x="693" y="102"/>
                    <a:pt x="729" y="131"/>
                  </a:cubicBezTo>
                  <a:cubicBezTo>
                    <a:pt x="729" y="131"/>
                    <a:pt x="729" y="131"/>
                    <a:pt x="729" y="131"/>
                  </a:cubicBezTo>
                  <a:cubicBezTo>
                    <a:pt x="779" y="121"/>
                    <a:pt x="779" y="121"/>
                    <a:pt x="779" y="121"/>
                  </a:cubicBezTo>
                  <a:cubicBezTo>
                    <a:pt x="764" y="107"/>
                    <a:pt x="748" y="95"/>
                    <a:pt x="732" y="83"/>
                  </a:cubicBezTo>
                  <a:cubicBezTo>
                    <a:pt x="714" y="71"/>
                    <a:pt x="696" y="60"/>
                    <a:pt x="676" y="50"/>
                  </a:cubicBezTo>
                  <a:cubicBezTo>
                    <a:pt x="613" y="18"/>
                    <a:pt x="542" y="0"/>
                    <a:pt x="46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247"/>
            <p:cNvSpPr>
              <a:spLocks noChangeArrowheads="1"/>
            </p:cNvSpPr>
            <p:nvPr/>
          </p:nvSpPr>
          <p:spPr bwMode="auto">
            <a:xfrm>
              <a:off x="7677173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248"/>
            <p:cNvSpPr>
              <a:spLocks/>
            </p:cNvSpPr>
            <p:nvPr/>
          </p:nvSpPr>
          <p:spPr bwMode="auto">
            <a:xfrm>
              <a:off x="7285576" y="3538453"/>
              <a:ext cx="391597" cy="733908"/>
            </a:xfrm>
            <a:custGeom>
              <a:avLst/>
              <a:gdLst>
                <a:gd name="T0" fmla="*/ 437 w 437"/>
                <a:gd name="T1" fmla="*/ 0 h 819"/>
                <a:gd name="T2" fmla="*/ 0 w 437"/>
                <a:gd name="T3" fmla="*/ 355 h 819"/>
                <a:gd name="T4" fmla="*/ 0 w 437"/>
                <a:gd name="T5" fmla="*/ 511 h 819"/>
                <a:gd name="T6" fmla="*/ 437 w 437"/>
                <a:gd name="T7" fmla="*/ 819 h 819"/>
                <a:gd name="T8" fmla="*/ 437 w 437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819">
                  <a:moveTo>
                    <a:pt x="437" y="0"/>
                  </a:moveTo>
                  <a:lnTo>
                    <a:pt x="0" y="355"/>
                  </a:lnTo>
                  <a:lnTo>
                    <a:pt x="0" y="511"/>
                  </a:lnTo>
                  <a:lnTo>
                    <a:pt x="437" y="819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249"/>
            <p:cNvSpPr>
              <a:spLocks noChangeArrowheads="1"/>
            </p:cNvSpPr>
            <p:nvPr/>
          </p:nvSpPr>
          <p:spPr bwMode="auto">
            <a:xfrm>
              <a:off x="2891986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250"/>
            <p:cNvSpPr>
              <a:spLocks/>
            </p:cNvSpPr>
            <p:nvPr/>
          </p:nvSpPr>
          <p:spPr bwMode="auto">
            <a:xfrm>
              <a:off x="4514827" y="3538453"/>
              <a:ext cx="393389" cy="733908"/>
            </a:xfrm>
            <a:custGeom>
              <a:avLst/>
              <a:gdLst>
                <a:gd name="T0" fmla="*/ 0 w 439"/>
                <a:gd name="T1" fmla="*/ 0 h 819"/>
                <a:gd name="T2" fmla="*/ 439 w 439"/>
                <a:gd name="T3" fmla="*/ 355 h 819"/>
                <a:gd name="T4" fmla="*/ 439 w 439"/>
                <a:gd name="T5" fmla="*/ 511 h 819"/>
                <a:gd name="T6" fmla="*/ 0 w 439"/>
                <a:gd name="T7" fmla="*/ 819 h 819"/>
                <a:gd name="T8" fmla="*/ 0 w 439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9" h="819">
                  <a:moveTo>
                    <a:pt x="0" y="0"/>
                  </a:moveTo>
                  <a:lnTo>
                    <a:pt x="439" y="355"/>
                  </a:lnTo>
                  <a:lnTo>
                    <a:pt x="439" y="511"/>
                  </a:lnTo>
                  <a:lnTo>
                    <a:pt x="0" y="8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5565530" y="3640200"/>
              <a:ext cx="1117100" cy="558549"/>
              <a:chOff x="7938232" y="3636521"/>
              <a:chExt cx="1635545" cy="817771"/>
            </a:xfrm>
            <a:solidFill>
              <a:schemeClr val="bg2"/>
            </a:solidFill>
          </p:grpSpPr>
          <p:sp>
            <p:nvSpPr>
              <p:cNvPr id="50" name="Freeform 226"/>
              <p:cNvSpPr>
                <a:spLocks/>
              </p:cNvSpPr>
              <p:nvPr/>
            </p:nvSpPr>
            <p:spPr bwMode="auto">
              <a:xfrm>
                <a:off x="7938232" y="3636521"/>
                <a:ext cx="431783" cy="817771"/>
              </a:xfrm>
              <a:custGeom>
                <a:avLst/>
                <a:gdLst>
                  <a:gd name="T0" fmla="*/ 0 w 66"/>
                  <a:gd name="T1" fmla="*/ 121 h 126"/>
                  <a:gd name="T2" fmla="*/ 0 w 66"/>
                  <a:gd name="T3" fmla="*/ 82 h 126"/>
                  <a:gd name="T4" fmla="*/ 22 w 66"/>
                  <a:gd name="T5" fmla="*/ 96 h 126"/>
                  <a:gd name="T6" fmla="*/ 29 w 66"/>
                  <a:gd name="T7" fmla="*/ 94 h 126"/>
                  <a:gd name="T8" fmla="*/ 32 w 66"/>
                  <a:gd name="T9" fmla="*/ 88 h 126"/>
                  <a:gd name="T10" fmla="*/ 26 w 66"/>
                  <a:gd name="T11" fmla="*/ 78 h 126"/>
                  <a:gd name="T12" fmla="*/ 20 w 66"/>
                  <a:gd name="T13" fmla="*/ 74 h 126"/>
                  <a:gd name="T14" fmla="*/ 11 w 66"/>
                  <a:gd name="T15" fmla="*/ 66 h 126"/>
                  <a:gd name="T16" fmla="*/ 4 w 66"/>
                  <a:gd name="T17" fmla="*/ 58 h 126"/>
                  <a:gd name="T18" fmla="*/ 1 w 66"/>
                  <a:gd name="T19" fmla="*/ 49 h 126"/>
                  <a:gd name="T20" fmla="*/ 0 w 66"/>
                  <a:gd name="T21" fmla="*/ 40 h 126"/>
                  <a:gd name="T22" fmla="*/ 4 w 66"/>
                  <a:gd name="T23" fmla="*/ 22 h 126"/>
                  <a:gd name="T24" fmla="*/ 9 w 66"/>
                  <a:gd name="T25" fmla="*/ 14 h 126"/>
                  <a:gd name="T26" fmla="*/ 15 w 66"/>
                  <a:gd name="T27" fmla="*/ 8 h 126"/>
                  <a:gd name="T28" fmla="*/ 38 w 66"/>
                  <a:gd name="T29" fmla="*/ 0 h 126"/>
                  <a:gd name="T30" fmla="*/ 63 w 66"/>
                  <a:gd name="T31" fmla="*/ 6 h 126"/>
                  <a:gd name="T32" fmla="*/ 63 w 66"/>
                  <a:gd name="T33" fmla="*/ 44 h 126"/>
                  <a:gd name="T34" fmla="*/ 53 w 66"/>
                  <a:gd name="T35" fmla="*/ 34 h 126"/>
                  <a:gd name="T36" fmla="*/ 43 w 66"/>
                  <a:gd name="T37" fmla="*/ 30 h 126"/>
                  <a:gd name="T38" fmla="*/ 36 w 66"/>
                  <a:gd name="T39" fmla="*/ 32 h 126"/>
                  <a:gd name="T40" fmla="*/ 34 w 66"/>
                  <a:gd name="T41" fmla="*/ 37 h 126"/>
                  <a:gd name="T42" fmla="*/ 41 w 66"/>
                  <a:gd name="T43" fmla="*/ 47 h 126"/>
                  <a:gd name="T44" fmla="*/ 46 w 66"/>
                  <a:gd name="T45" fmla="*/ 51 h 126"/>
                  <a:gd name="T46" fmla="*/ 62 w 66"/>
                  <a:gd name="T47" fmla="*/ 66 h 126"/>
                  <a:gd name="T48" fmla="*/ 66 w 66"/>
                  <a:gd name="T49" fmla="*/ 85 h 126"/>
                  <a:gd name="T50" fmla="*/ 55 w 66"/>
                  <a:gd name="T51" fmla="*/ 114 h 126"/>
                  <a:gd name="T52" fmla="*/ 26 w 66"/>
                  <a:gd name="T53" fmla="*/ 126 h 126"/>
                  <a:gd name="T54" fmla="*/ 0 w 66"/>
                  <a:gd name="T55" fmla="*/ 12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6" h="126">
                    <a:moveTo>
                      <a:pt x="0" y="121"/>
                    </a:moveTo>
                    <a:cubicBezTo>
                      <a:pt x="0" y="82"/>
                      <a:pt x="0" y="82"/>
                      <a:pt x="0" y="82"/>
                    </a:cubicBezTo>
                    <a:cubicBezTo>
                      <a:pt x="7" y="91"/>
                      <a:pt x="14" y="96"/>
                      <a:pt x="22" y="96"/>
                    </a:cubicBezTo>
                    <a:cubicBezTo>
                      <a:pt x="25" y="96"/>
                      <a:pt x="27" y="95"/>
                      <a:pt x="29" y="94"/>
                    </a:cubicBezTo>
                    <a:cubicBezTo>
                      <a:pt x="31" y="92"/>
                      <a:pt x="32" y="90"/>
                      <a:pt x="32" y="88"/>
                    </a:cubicBezTo>
                    <a:cubicBezTo>
                      <a:pt x="32" y="85"/>
                      <a:pt x="30" y="82"/>
                      <a:pt x="26" y="78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17" y="72"/>
                      <a:pt x="14" y="69"/>
                      <a:pt x="11" y="66"/>
                    </a:cubicBezTo>
                    <a:cubicBezTo>
                      <a:pt x="8" y="64"/>
                      <a:pt x="6" y="61"/>
                      <a:pt x="4" y="58"/>
                    </a:cubicBezTo>
                    <a:cubicBezTo>
                      <a:pt x="3" y="55"/>
                      <a:pt x="2" y="52"/>
                      <a:pt x="1" y="49"/>
                    </a:cubicBezTo>
                    <a:cubicBezTo>
                      <a:pt x="0" y="46"/>
                      <a:pt x="0" y="43"/>
                      <a:pt x="0" y="40"/>
                    </a:cubicBezTo>
                    <a:cubicBezTo>
                      <a:pt x="0" y="34"/>
                      <a:pt x="1" y="28"/>
                      <a:pt x="4" y="22"/>
                    </a:cubicBezTo>
                    <a:cubicBezTo>
                      <a:pt x="5" y="19"/>
                      <a:pt x="7" y="16"/>
                      <a:pt x="9" y="14"/>
                    </a:cubicBezTo>
                    <a:cubicBezTo>
                      <a:pt x="10" y="12"/>
                      <a:pt x="12" y="9"/>
                      <a:pt x="15" y="8"/>
                    </a:cubicBezTo>
                    <a:cubicBezTo>
                      <a:pt x="21" y="2"/>
                      <a:pt x="29" y="0"/>
                      <a:pt x="38" y="0"/>
                    </a:cubicBezTo>
                    <a:cubicBezTo>
                      <a:pt x="46" y="0"/>
                      <a:pt x="55" y="2"/>
                      <a:pt x="63" y="6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0" y="40"/>
                      <a:pt x="57" y="36"/>
                      <a:pt x="53" y="34"/>
                    </a:cubicBezTo>
                    <a:cubicBezTo>
                      <a:pt x="50" y="31"/>
                      <a:pt x="46" y="30"/>
                      <a:pt x="43" y="30"/>
                    </a:cubicBezTo>
                    <a:cubicBezTo>
                      <a:pt x="40" y="30"/>
                      <a:pt x="38" y="31"/>
                      <a:pt x="36" y="32"/>
                    </a:cubicBezTo>
                    <a:cubicBezTo>
                      <a:pt x="35" y="34"/>
                      <a:pt x="34" y="35"/>
                      <a:pt x="34" y="37"/>
                    </a:cubicBezTo>
                    <a:cubicBezTo>
                      <a:pt x="34" y="41"/>
                      <a:pt x="36" y="44"/>
                      <a:pt x="41" y="47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53" y="56"/>
                      <a:pt x="58" y="61"/>
                      <a:pt x="62" y="66"/>
                    </a:cubicBezTo>
                    <a:cubicBezTo>
                      <a:pt x="65" y="72"/>
                      <a:pt x="66" y="78"/>
                      <a:pt x="66" y="85"/>
                    </a:cubicBezTo>
                    <a:cubicBezTo>
                      <a:pt x="66" y="97"/>
                      <a:pt x="62" y="107"/>
                      <a:pt x="55" y="114"/>
                    </a:cubicBezTo>
                    <a:cubicBezTo>
                      <a:pt x="47" y="122"/>
                      <a:pt x="38" y="126"/>
                      <a:pt x="26" y="126"/>
                    </a:cubicBezTo>
                    <a:cubicBezTo>
                      <a:pt x="18" y="126"/>
                      <a:pt x="9" y="124"/>
                      <a:pt x="0" y="1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227"/>
              <p:cNvSpPr>
                <a:spLocks/>
              </p:cNvSpPr>
              <p:nvPr/>
            </p:nvSpPr>
            <p:spPr bwMode="auto">
              <a:xfrm>
                <a:off x="8458336" y="3636521"/>
                <a:ext cx="412157" cy="817771"/>
              </a:xfrm>
              <a:custGeom>
                <a:avLst/>
                <a:gdLst>
                  <a:gd name="T0" fmla="*/ 0 w 126"/>
                  <a:gd name="T1" fmla="*/ 250 h 250"/>
                  <a:gd name="T2" fmla="*/ 0 w 126"/>
                  <a:gd name="T3" fmla="*/ 0 h 250"/>
                  <a:gd name="T4" fmla="*/ 126 w 126"/>
                  <a:gd name="T5" fmla="*/ 0 h 250"/>
                  <a:gd name="T6" fmla="*/ 126 w 126"/>
                  <a:gd name="T7" fmla="*/ 59 h 250"/>
                  <a:gd name="T8" fmla="*/ 68 w 126"/>
                  <a:gd name="T9" fmla="*/ 59 h 250"/>
                  <a:gd name="T10" fmla="*/ 68 w 126"/>
                  <a:gd name="T11" fmla="*/ 91 h 250"/>
                  <a:gd name="T12" fmla="*/ 120 w 126"/>
                  <a:gd name="T13" fmla="*/ 91 h 250"/>
                  <a:gd name="T14" fmla="*/ 120 w 126"/>
                  <a:gd name="T15" fmla="*/ 151 h 250"/>
                  <a:gd name="T16" fmla="*/ 68 w 126"/>
                  <a:gd name="T17" fmla="*/ 151 h 250"/>
                  <a:gd name="T18" fmla="*/ 68 w 126"/>
                  <a:gd name="T19" fmla="*/ 191 h 250"/>
                  <a:gd name="T20" fmla="*/ 126 w 126"/>
                  <a:gd name="T21" fmla="*/ 191 h 250"/>
                  <a:gd name="T22" fmla="*/ 126 w 126"/>
                  <a:gd name="T23" fmla="*/ 250 h 250"/>
                  <a:gd name="T24" fmla="*/ 0 w 126"/>
                  <a:gd name="T2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50">
                    <a:moveTo>
                      <a:pt x="0" y="250"/>
                    </a:moveTo>
                    <a:lnTo>
                      <a:pt x="0" y="0"/>
                    </a:lnTo>
                    <a:lnTo>
                      <a:pt x="126" y="0"/>
                    </a:lnTo>
                    <a:lnTo>
                      <a:pt x="126" y="59"/>
                    </a:lnTo>
                    <a:lnTo>
                      <a:pt x="68" y="59"/>
                    </a:lnTo>
                    <a:lnTo>
                      <a:pt x="68" y="91"/>
                    </a:lnTo>
                    <a:lnTo>
                      <a:pt x="120" y="91"/>
                    </a:lnTo>
                    <a:lnTo>
                      <a:pt x="120" y="151"/>
                    </a:lnTo>
                    <a:lnTo>
                      <a:pt x="68" y="151"/>
                    </a:lnTo>
                    <a:lnTo>
                      <a:pt x="68" y="191"/>
                    </a:lnTo>
                    <a:lnTo>
                      <a:pt x="126" y="191"/>
                    </a:lnTo>
                    <a:lnTo>
                      <a:pt x="126" y="25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228"/>
              <p:cNvSpPr>
                <a:spLocks noEditPoints="1"/>
              </p:cNvSpPr>
              <p:nvPr/>
            </p:nvSpPr>
            <p:spPr bwMode="auto">
              <a:xfrm>
                <a:off x="8948999" y="3636521"/>
                <a:ext cx="624778" cy="817771"/>
              </a:xfrm>
              <a:custGeom>
                <a:avLst/>
                <a:gdLst>
                  <a:gd name="T0" fmla="*/ 96 w 96"/>
                  <a:gd name="T1" fmla="*/ 63 h 126"/>
                  <a:gd name="T2" fmla="*/ 83 w 96"/>
                  <a:gd name="T3" fmla="*/ 109 h 126"/>
                  <a:gd name="T4" fmla="*/ 48 w 96"/>
                  <a:gd name="T5" fmla="*/ 126 h 126"/>
                  <a:gd name="T6" fmla="*/ 16 w 96"/>
                  <a:gd name="T7" fmla="*/ 113 h 126"/>
                  <a:gd name="T8" fmla="*/ 0 w 96"/>
                  <a:gd name="T9" fmla="*/ 62 h 126"/>
                  <a:gd name="T10" fmla="*/ 17 w 96"/>
                  <a:gd name="T11" fmla="*/ 12 h 126"/>
                  <a:gd name="T12" fmla="*/ 48 w 96"/>
                  <a:gd name="T13" fmla="*/ 0 h 126"/>
                  <a:gd name="T14" fmla="*/ 83 w 96"/>
                  <a:gd name="T15" fmla="*/ 17 h 126"/>
                  <a:gd name="T16" fmla="*/ 96 w 96"/>
                  <a:gd name="T17" fmla="*/ 63 h 126"/>
                  <a:gd name="T18" fmla="*/ 60 w 96"/>
                  <a:gd name="T19" fmla="*/ 64 h 126"/>
                  <a:gd name="T20" fmla="*/ 48 w 96"/>
                  <a:gd name="T21" fmla="*/ 30 h 126"/>
                  <a:gd name="T22" fmla="*/ 38 w 96"/>
                  <a:gd name="T23" fmla="*/ 39 h 126"/>
                  <a:gd name="T24" fmla="*/ 35 w 96"/>
                  <a:gd name="T25" fmla="*/ 63 h 126"/>
                  <a:gd name="T26" fmla="*/ 38 w 96"/>
                  <a:gd name="T27" fmla="*/ 87 h 126"/>
                  <a:gd name="T28" fmla="*/ 47 w 96"/>
                  <a:gd name="T29" fmla="*/ 96 h 126"/>
                  <a:gd name="T30" fmla="*/ 57 w 96"/>
                  <a:gd name="T31" fmla="*/ 87 h 126"/>
                  <a:gd name="T32" fmla="*/ 60 w 96"/>
                  <a:gd name="T33" fmla="*/ 6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126">
                    <a:moveTo>
                      <a:pt x="96" y="63"/>
                    </a:moveTo>
                    <a:cubicBezTo>
                      <a:pt x="96" y="82"/>
                      <a:pt x="91" y="97"/>
                      <a:pt x="83" y="109"/>
                    </a:cubicBezTo>
                    <a:cubicBezTo>
                      <a:pt x="74" y="120"/>
                      <a:pt x="62" y="126"/>
                      <a:pt x="48" y="126"/>
                    </a:cubicBezTo>
                    <a:cubicBezTo>
                      <a:pt x="36" y="126"/>
                      <a:pt x="25" y="122"/>
                      <a:pt x="16" y="113"/>
                    </a:cubicBezTo>
                    <a:cubicBezTo>
                      <a:pt x="5" y="102"/>
                      <a:pt x="0" y="85"/>
                      <a:pt x="0" y="62"/>
                    </a:cubicBezTo>
                    <a:cubicBezTo>
                      <a:pt x="0" y="40"/>
                      <a:pt x="5" y="24"/>
                      <a:pt x="17" y="12"/>
                    </a:cubicBezTo>
                    <a:cubicBezTo>
                      <a:pt x="26" y="4"/>
                      <a:pt x="36" y="0"/>
                      <a:pt x="48" y="0"/>
                    </a:cubicBezTo>
                    <a:cubicBezTo>
                      <a:pt x="63" y="0"/>
                      <a:pt x="74" y="5"/>
                      <a:pt x="83" y="17"/>
                    </a:cubicBezTo>
                    <a:cubicBezTo>
                      <a:pt x="91" y="28"/>
                      <a:pt x="96" y="44"/>
                      <a:pt x="96" y="63"/>
                    </a:cubicBezTo>
                    <a:close/>
                    <a:moveTo>
                      <a:pt x="60" y="64"/>
                    </a:moveTo>
                    <a:cubicBezTo>
                      <a:pt x="60" y="41"/>
                      <a:pt x="56" y="30"/>
                      <a:pt x="48" y="30"/>
                    </a:cubicBezTo>
                    <a:cubicBezTo>
                      <a:pt x="44" y="30"/>
                      <a:pt x="41" y="33"/>
                      <a:pt x="38" y="39"/>
                    </a:cubicBezTo>
                    <a:cubicBezTo>
                      <a:pt x="36" y="44"/>
                      <a:pt x="35" y="52"/>
                      <a:pt x="35" y="63"/>
                    </a:cubicBezTo>
                    <a:cubicBezTo>
                      <a:pt x="35" y="73"/>
                      <a:pt x="36" y="81"/>
                      <a:pt x="38" y="87"/>
                    </a:cubicBezTo>
                    <a:cubicBezTo>
                      <a:pt x="40" y="93"/>
                      <a:pt x="44" y="96"/>
                      <a:pt x="47" y="96"/>
                    </a:cubicBezTo>
                    <a:cubicBezTo>
                      <a:pt x="52" y="96"/>
                      <a:pt x="55" y="93"/>
                      <a:pt x="57" y="87"/>
                    </a:cubicBezTo>
                    <a:cubicBezTo>
                      <a:pt x="59" y="82"/>
                      <a:pt x="60" y="74"/>
                      <a:pt x="60" y="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7624531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624531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253499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253499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14926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834692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9759162" y="233804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759162" y="536347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467134" y="233804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467134" y="536347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245728" y="3850757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9913099" y="3850757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30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556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27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3524250" y="3760341"/>
            <a:ext cx="5810250" cy="126417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828712" y="2342993"/>
            <a:ext cx="1201326" cy="12013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4366507" y="3838428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4425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384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48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312">
      <a:dk1>
        <a:sysClr val="windowText" lastClr="000000"/>
      </a:dk1>
      <a:lt1>
        <a:sysClr val="window" lastClr="FFFFFF"/>
      </a:lt1>
      <a:dk2>
        <a:srgbClr val="D97F92"/>
      </a:dk2>
      <a:lt2>
        <a:srgbClr val="E7E6E6"/>
      </a:lt2>
      <a:accent1>
        <a:srgbClr val="7EC7CD"/>
      </a:accent1>
      <a:accent2>
        <a:srgbClr val="D97F92"/>
      </a:accent2>
      <a:accent3>
        <a:srgbClr val="7EC7CD"/>
      </a:accent3>
      <a:accent4>
        <a:srgbClr val="D97F92"/>
      </a:accent4>
      <a:accent5>
        <a:srgbClr val="7EC7CD"/>
      </a:accent5>
      <a:accent6>
        <a:srgbClr val="D97F92"/>
      </a:accent6>
      <a:hlink>
        <a:srgbClr val="7EC7CD"/>
      </a:hlink>
      <a:folHlink>
        <a:srgbClr val="D97F9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3007</Words>
  <Application>Microsoft Office PowerPoint</Application>
  <PresentationFormat>自定义</PresentationFormat>
  <Paragraphs>223</Paragraphs>
  <Slides>21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复古花卉</dc:title>
  <dc:creator/>
  <cp:keywords>www.1ppt.com</cp:keywords>
  <cp:lastModifiedBy/>
  <cp:revision>1</cp:revision>
  <dcterms:created xsi:type="dcterms:W3CDTF">2016-12-28T13:29:10Z</dcterms:created>
  <dcterms:modified xsi:type="dcterms:W3CDTF">2019-01-13T14:43:25Z</dcterms:modified>
</cp:coreProperties>
</file>