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3105" r:id="rId3"/>
    <p:sldId id="3107" r:id="rId4"/>
    <p:sldId id="3108" r:id="rId5"/>
    <p:sldId id="3116" r:id="rId6"/>
    <p:sldId id="3117" r:id="rId7"/>
    <p:sldId id="3121" r:id="rId8"/>
    <p:sldId id="3125" r:id="rId9"/>
    <p:sldId id="3109" r:id="rId10"/>
    <p:sldId id="3110" r:id="rId11"/>
    <p:sldId id="3112" r:id="rId12"/>
    <p:sldId id="3113" r:id="rId13"/>
    <p:sldId id="3114" r:id="rId14"/>
    <p:sldId id="3126" r:id="rId15"/>
    <p:sldId id="3120" r:id="rId16"/>
    <p:sldId id="3115" r:id="rId17"/>
    <p:sldId id="3118" r:id="rId18"/>
    <p:sldId id="3123" r:id="rId19"/>
    <p:sldId id="3111" r:id="rId20"/>
    <p:sldId id="3124" r:id="rId21"/>
    <p:sldId id="3119" r:id="rId22"/>
    <p:sldId id="3122" r:id="rId23"/>
    <p:sldId id="3127" r:id="rId24"/>
    <p:sldId id="312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1A44"/>
    <a:srgbClr val="FFFFFF"/>
    <a:srgbClr val="38271F"/>
    <a:srgbClr val="C00000"/>
    <a:srgbClr val="191F28"/>
    <a:srgbClr val="CA8F45"/>
    <a:srgbClr val="3B5C94"/>
    <a:srgbClr val="7F7F7F"/>
    <a:srgbClr val="333F50"/>
    <a:srgbClr val="28B0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9" autoAdjust="0"/>
    <p:restoredTop sz="95317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195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29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87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770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651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462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070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12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018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292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606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1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821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8904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60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326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69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562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994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24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002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369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81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9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14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91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05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0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04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488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35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3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6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4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45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0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38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0747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07441" y="4664843"/>
            <a:ext cx="2189886" cy="3497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429375" y="4680232"/>
            <a:ext cx="2613192" cy="31892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595091" y="2182494"/>
            <a:ext cx="766856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LITTLE GREEN PURE AND FRESH AND PPT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43150" y="2647436"/>
            <a:ext cx="8172450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绿色小清新</a:t>
            </a:r>
            <a:r>
              <a:rPr lang="en-US" altLang="zh-CN" sz="72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079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0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86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22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97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86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72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6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1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554159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79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127068" y="209810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127068" y="310500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27068" y="411190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27068" y="511880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8085559" y="210415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8085559" y="311105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8085559" y="411796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8085559" y="512486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8469" y="275770"/>
            <a:ext cx="4896725" cy="6956879"/>
          </a:xfrm>
          <a:custGeom>
            <a:avLst/>
            <a:gdLst>
              <a:gd name="connsiteX0" fmla="*/ 0 w 4092551"/>
              <a:gd name="connsiteY0" fmla="*/ 0 h 7232650"/>
              <a:gd name="connsiteX1" fmla="*/ 3970644 w 4092551"/>
              <a:gd name="connsiteY1" fmla="*/ 0 h 7232650"/>
              <a:gd name="connsiteX2" fmla="*/ 3901482 w 4092551"/>
              <a:gd name="connsiteY2" fmla="*/ 83956 h 7232650"/>
              <a:gd name="connsiteX3" fmla="*/ 3775778 w 4092551"/>
              <a:gd name="connsiteY3" fmla="*/ 271197 h 7232650"/>
              <a:gd name="connsiteX4" fmla="*/ 3665160 w 4092551"/>
              <a:gd name="connsiteY4" fmla="*/ 462568 h 7232650"/>
              <a:gd name="connsiteX5" fmla="*/ 3577168 w 4092551"/>
              <a:gd name="connsiteY5" fmla="*/ 656692 h 7232650"/>
              <a:gd name="connsiteX6" fmla="*/ 3501746 w 4092551"/>
              <a:gd name="connsiteY6" fmla="*/ 857702 h 7232650"/>
              <a:gd name="connsiteX7" fmla="*/ 3448950 w 4092551"/>
              <a:gd name="connsiteY7" fmla="*/ 1060085 h 7232650"/>
              <a:gd name="connsiteX8" fmla="*/ 3406211 w 4092551"/>
              <a:gd name="connsiteY8" fmla="*/ 1265224 h 7232650"/>
              <a:gd name="connsiteX9" fmla="*/ 3378556 w 4092551"/>
              <a:gd name="connsiteY9" fmla="*/ 1474493 h 7232650"/>
              <a:gd name="connsiteX10" fmla="*/ 3365985 w 4092551"/>
              <a:gd name="connsiteY10" fmla="*/ 1686516 h 7232650"/>
              <a:gd name="connsiteX11" fmla="*/ 3365985 w 4092551"/>
              <a:gd name="connsiteY11" fmla="*/ 1901292 h 7232650"/>
              <a:gd name="connsiteX12" fmla="*/ 3373529 w 4092551"/>
              <a:gd name="connsiteY12" fmla="*/ 2117444 h 7232650"/>
              <a:gd name="connsiteX13" fmla="*/ 3396154 w 4092551"/>
              <a:gd name="connsiteY13" fmla="*/ 2337728 h 7232650"/>
              <a:gd name="connsiteX14" fmla="*/ 3423810 w 4092551"/>
              <a:gd name="connsiteY14" fmla="*/ 2556633 h 7232650"/>
              <a:gd name="connsiteX15" fmla="*/ 3459007 w 4092551"/>
              <a:gd name="connsiteY15" fmla="*/ 2781047 h 7232650"/>
              <a:gd name="connsiteX16" fmla="*/ 3496718 w 4092551"/>
              <a:gd name="connsiteY16" fmla="*/ 3005461 h 7232650"/>
              <a:gd name="connsiteX17" fmla="*/ 3546999 w 4092551"/>
              <a:gd name="connsiteY17" fmla="*/ 3231249 h 7232650"/>
              <a:gd name="connsiteX18" fmla="*/ 3594766 w 4092551"/>
              <a:gd name="connsiteY18" fmla="*/ 3458416 h 7232650"/>
              <a:gd name="connsiteX19" fmla="*/ 3647561 w 4092551"/>
              <a:gd name="connsiteY19" fmla="*/ 3684206 h 7232650"/>
              <a:gd name="connsiteX20" fmla="*/ 3705385 w 4092551"/>
              <a:gd name="connsiteY20" fmla="*/ 3914125 h 7232650"/>
              <a:gd name="connsiteX21" fmla="*/ 3758180 w 4092551"/>
              <a:gd name="connsiteY21" fmla="*/ 4142670 h 7232650"/>
              <a:gd name="connsiteX22" fmla="*/ 3813489 w 4092551"/>
              <a:gd name="connsiteY22" fmla="*/ 4371213 h 7232650"/>
              <a:gd name="connsiteX23" fmla="*/ 3866285 w 4092551"/>
              <a:gd name="connsiteY23" fmla="*/ 4603887 h 7232650"/>
              <a:gd name="connsiteX24" fmla="*/ 3916566 w 4092551"/>
              <a:gd name="connsiteY24" fmla="*/ 4832430 h 7232650"/>
              <a:gd name="connsiteX25" fmla="*/ 3964334 w 4092551"/>
              <a:gd name="connsiteY25" fmla="*/ 5060974 h 7232650"/>
              <a:gd name="connsiteX26" fmla="*/ 4004558 w 4092551"/>
              <a:gd name="connsiteY26" fmla="*/ 5288141 h 7232650"/>
              <a:gd name="connsiteX27" fmla="*/ 4039755 w 4092551"/>
              <a:gd name="connsiteY27" fmla="*/ 5513930 h 7232650"/>
              <a:gd name="connsiteX28" fmla="*/ 4064896 w 4092551"/>
              <a:gd name="connsiteY28" fmla="*/ 5741097 h 7232650"/>
              <a:gd name="connsiteX29" fmla="*/ 4082494 w 4092551"/>
              <a:gd name="connsiteY29" fmla="*/ 5968264 h 7232650"/>
              <a:gd name="connsiteX30" fmla="*/ 4092551 w 4092551"/>
              <a:gd name="connsiteY30" fmla="*/ 6189924 h 7232650"/>
              <a:gd name="connsiteX31" fmla="*/ 4092551 w 4092551"/>
              <a:gd name="connsiteY31" fmla="*/ 6411583 h 7232650"/>
              <a:gd name="connsiteX32" fmla="*/ 4077466 w 4092551"/>
              <a:gd name="connsiteY32" fmla="*/ 6630490 h 7232650"/>
              <a:gd name="connsiteX33" fmla="*/ 4052325 w 4092551"/>
              <a:gd name="connsiteY33" fmla="*/ 6849396 h 7232650"/>
              <a:gd name="connsiteX34" fmla="*/ 4012101 w 4092551"/>
              <a:gd name="connsiteY34" fmla="*/ 7064172 h 7232650"/>
              <a:gd name="connsiteX35" fmla="*/ 3966153 w 4092551"/>
              <a:gd name="connsiteY35" fmla="*/ 7232650 h 7232650"/>
              <a:gd name="connsiteX36" fmla="*/ 3317841 w 4092551"/>
              <a:gd name="connsiteY36" fmla="*/ 7232650 h 7232650"/>
              <a:gd name="connsiteX37" fmla="*/ 3372178 w 4092551"/>
              <a:gd name="connsiteY37" fmla="*/ 7038402 h 7232650"/>
              <a:gd name="connsiteX38" fmla="*/ 3409977 w 4092551"/>
              <a:gd name="connsiteY38" fmla="*/ 6841630 h 7232650"/>
              <a:gd name="connsiteX39" fmla="*/ 3433602 w 4092551"/>
              <a:gd name="connsiteY39" fmla="*/ 6641073 h 7232650"/>
              <a:gd name="connsiteX40" fmla="*/ 3447778 w 4092551"/>
              <a:gd name="connsiteY40" fmla="*/ 6440516 h 7232650"/>
              <a:gd name="connsiteX41" fmla="*/ 3447778 w 4092551"/>
              <a:gd name="connsiteY41" fmla="*/ 6237437 h 7232650"/>
              <a:gd name="connsiteX42" fmla="*/ 3438327 w 4092551"/>
              <a:gd name="connsiteY42" fmla="*/ 6034358 h 7232650"/>
              <a:gd name="connsiteX43" fmla="*/ 3421790 w 4092551"/>
              <a:gd name="connsiteY43" fmla="*/ 5826233 h 7232650"/>
              <a:gd name="connsiteX44" fmla="*/ 3398165 w 4092551"/>
              <a:gd name="connsiteY44" fmla="*/ 5618108 h 7232650"/>
              <a:gd name="connsiteX45" fmla="*/ 3365090 w 4092551"/>
              <a:gd name="connsiteY45" fmla="*/ 5411245 h 7232650"/>
              <a:gd name="connsiteX46" fmla="*/ 3327290 w 4092551"/>
              <a:gd name="connsiteY46" fmla="*/ 5203120 h 7232650"/>
              <a:gd name="connsiteX47" fmla="*/ 3282402 w 4092551"/>
              <a:gd name="connsiteY47" fmla="*/ 4993734 h 7232650"/>
              <a:gd name="connsiteX48" fmla="*/ 3235153 w 4092551"/>
              <a:gd name="connsiteY48" fmla="*/ 4784348 h 7232650"/>
              <a:gd name="connsiteX49" fmla="*/ 3185540 w 4092551"/>
              <a:gd name="connsiteY49" fmla="*/ 4571178 h 7232650"/>
              <a:gd name="connsiteX50" fmla="*/ 3133565 w 4092551"/>
              <a:gd name="connsiteY50" fmla="*/ 4361792 h 7232650"/>
              <a:gd name="connsiteX51" fmla="*/ 3083953 w 4092551"/>
              <a:gd name="connsiteY51" fmla="*/ 4152405 h 7232650"/>
              <a:gd name="connsiteX52" fmla="*/ 3029615 w 4092551"/>
              <a:gd name="connsiteY52" fmla="*/ 3941758 h 7232650"/>
              <a:gd name="connsiteX53" fmla="*/ 2980003 w 4092551"/>
              <a:gd name="connsiteY53" fmla="*/ 3734895 h 7232650"/>
              <a:gd name="connsiteX54" fmla="*/ 2935115 w 4092551"/>
              <a:gd name="connsiteY54" fmla="*/ 3526770 h 7232650"/>
              <a:gd name="connsiteX55" fmla="*/ 2887865 w 4092551"/>
              <a:gd name="connsiteY55" fmla="*/ 3319907 h 7232650"/>
              <a:gd name="connsiteX56" fmla="*/ 2852428 w 4092551"/>
              <a:gd name="connsiteY56" fmla="*/ 3114306 h 7232650"/>
              <a:gd name="connsiteX57" fmla="*/ 2819353 w 4092551"/>
              <a:gd name="connsiteY57" fmla="*/ 2908704 h 7232650"/>
              <a:gd name="connsiteX58" fmla="*/ 2793365 w 4092551"/>
              <a:gd name="connsiteY58" fmla="*/ 2708147 h 7232650"/>
              <a:gd name="connsiteX59" fmla="*/ 2772103 w 4092551"/>
              <a:gd name="connsiteY59" fmla="*/ 2506328 h 7232650"/>
              <a:gd name="connsiteX60" fmla="*/ 2765015 w 4092551"/>
              <a:gd name="connsiteY60" fmla="*/ 2308294 h 7232650"/>
              <a:gd name="connsiteX61" fmla="*/ 2765015 w 4092551"/>
              <a:gd name="connsiteY61" fmla="*/ 2111522 h 7232650"/>
              <a:gd name="connsiteX62" fmla="*/ 2776827 w 4092551"/>
              <a:gd name="connsiteY62" fmla="*/ 1917273 h 7232650"/>
              <a:gd name="connsiteX63" fmla="*/ 2802815 w 4092551"/>
              <a:gd name="connsiteY63" fmla="*/ 1725546 h 7232650"/>
              <a:gd name="connsiteX64" fmla="*/ 2842978 w 4092551"/>
              <a:gd name="connsiteY64" fmla="*/ 1537603 h 7232650"/>
              <a:gd name="connsiteX65" fmla="*/ 2892590 w 4092551"/>
              <a:gd name="connsiteY65" fmla="*/ 1352182 h 7232650"/>
              <a:gd name="connsiteX66" fmla="*/ 2963465 w 4092551"/>
              <a:gd name="connsiteY66" fmla="*/ 1168023 h 7232650"/>
              <a:gd name="connsiteX67" fmla="*/ 3046152 w 4092551"/>
              <a:gd name="connsiteY67" fmla="*/ 990172 h 7232650"/>
              <a:gd name="connsiteX68" fmla="*/ 3150102 w 4092551"/>
              <a:gd name="connsiteY68" fmla="*/ 814841 h 7232650"/>
              <a:gd name="connsiteX69" fmla="*/ 3268228 w 4092551"/>
              <a:gd name="connsiteY69" fmla="*/ 643297 h 7232650"/>
              <a:gd name="connsiteX70" fmla="*/ 3409977 w 4092551"/>
              <a:gd name="connsiteY70" fmla="*/ 475536 h 7232650"/>
              <a:gd name="connsiteX71" fmla="*/ 3570627 w 4092551"/>
              <a:gd name="connsiteY71" fmla="*/ 314081 h 7232650"/>
              <a:gd name="connsiteX72" fmla="*/ 3752540 w 4092551"/>
              <a:gd name="connsiteY72" fmla="*/ 155149 h 7232650"/>
              <a:gd name="connsiteX73" fmla="*/ 3960440 w 4092551"/>
              <a:gd name="connsiteY73" fmla="*/ 2 h 7232650"/>
              <a:gd name="connsiteX74" fmla="*/ 2301446 w 4092551"/>
              <a:gd name="connsiteY74" fmla="*/ 2 h 7232650"/>
              <a:gd name="connsiteX75" fmla="*/ 2301446 w 4092551"/>
              <a:gd name="connsiteY75" fmla="*/ 0 h 7232650"/>
              <a:gd name="connsiteX76" fmla="*/ 0 w 4092551"/>
              <a:gd name="connsiteY76" fmla="*/ 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092551" h="7232650">
                <a:moveTo>
                  <a:pt x="0" y="0"/>
                </a:moveTo>
                <a:lnTo>
                  <a:pt x="3970644" y="0"/>
                </a:lnTo>
                <a:lnTo>
                  <a:pt x="3901482" y="83956"/>
                </a:lnTo>
                <a:lnTo>
                  <a:pt x="3775778" y="271197"/>
                </a:lnTo>
                <a:lnTo>
                  <a:pt x="3665160" y="462568"/>
                </a:lnTo>
                <a:lnTo>
                  <a:pt x="3577168" y="656692"/>
                </a:lnTo>
                <a:lnTo>
                  <a:pt x="3501746" y="857702"/>
                </a:lnTo>
                <a:lnTo>
                  <a:pt x="3448950" y="1060085"/>
                </a:lnTo>
                <a:lnTo>
                  <a:pt x="3406211" y="1265224"/>
                </a:lnTo>
                <a:lnTo>
                  <a:pt x="3378556" y="1474493"/>
                </a:lnTo>
                <a:lnTo>
                  <a:pt x="3365985" y="1686516"/>
                </a:lnTo>
                <a:lnTo>
                  <a:pt x="3365985" y="1901292"/>
                </a:lnTo>
                <a:lnTo>
                  <a:pt x="3373529" y="2117444"/>
                </a:lnTo>
                <a:lnTo>
                  <a:pt x="3396154" y="2337728"/>
                </a:lnTo>
                <a:lnTo>
                  <a:pt x="3423810" y="2556633"/>
                </a:lnTo>
                <a:lnTo>
                  <a:pt x="3459007" y="2781047"/>
                </a:lnTo>
                <a:lnTo>
                  <a:pt x="3496718" y="3005461"/>
                </a:lnTo>
                <a:lnTo>
                  <a:pt x="3546999" y="3231249"/>
                </a:lnTo>
                <a:lnTo>
                  <a:pt x="3594766" y="3458416"/>
                </a:lnTo>
                <a:lnTo>
                  <a:pt x="3647561" y="3684206"/>
                </a:lnTo>
                <a:lnTo>
                  <a:pt x="3705385" y="3914125"/>
                </a:lnTo>
                <a:lnTo>
                  <a:pt x="3758180" y="4142670"/>
                </a:lnTo>
                <a:lnTo>
                  <a:pt x="3813489" y="4371213"/>
                </a:lnTo>
                <a:lnTo>
                  <a:pt x="3866285" y="4603887"/>
                </a:lnTo>
                <a:lnTo>
                  <a:pt x="3916566" y="4832430"/>
                </a:lnTo>
                <a:lnTo>
                  <a:pt x="3964334" y="5060974"/>
                </a:lnTo>
                <a:lnTo>
                  <a:pt x="4004558" y="5288141"/>
                </a:lnTo>
                <a:lnTo>
                  <a:pt x="4039755" y="5513930"/>
                </a:lnTo>
                <a:lnTo>
                  <a:pt x="4064896" y="5741097"/>
                </a:lnTo>
                <a:lnTo>
                  <a:pt x="4082494" y="5968264"/>
                </a:lnTo>
                <a:lnTo>
                  <a:pt x="4092551" y="6189924"/>
                </a:lnTo>
                <a:lnTo>
                  <a:pt x="4092551" y="6411583"/>
                </a:lnTo>
                <a:lnTo>
                  <a:pt x="4077466" y="6630490"/>
                </a:lnTo>
                <a:lnTo>
                  <a:pt x="4052325" y="6849396"/>
                </a:lnTo>
                <a:lnTo>
                  <a:pt x="4012101" y="7064172"/>
                </a:lnTo>
                <a:lnTo>
                  <a:pt x="3966153" y="7232650"/>
                </a:lnTo>
                <a:lnTo>
                  <a:pt x="3317841" y="7232650"/>
                </a:lnTo>
                <a:lnTo>
                  <a:pt x="3372178" y="7038402"/>
                </a:lnTo>
                <a:lnTo>
                  <a:pt x="3409977" y="6841630"/>
                </a:lnTo>
                <a:lnTo>
                  <a:pt x="3433602" y="6641073"/>
                </a:lnTo>
                <a:lnTo>
                  <a:pt x="3447778" y="6440516"/>
                </a:lnTo>
                <a:lnTo>
                  <a:pt x="3447778" y="6237437"/>
                </a:lnTo>
                <a:lnTo>
                  <a:pt x="3438327" y="6034358"/>
                </a:lnTo>
                <a:lnTo>
                  <a:pt x="3421790" y="5826233"/>
                </a:lnTo>
                <a:lnTo>
                  <a:pt x="3398165" y="5618108"/>
                </a:lnTo>
                <a:lnTo>
                  <a:pt x="3365090" y="5411245"/>
                </a:lnTo>
                <a:lnTo>
                  <a:pt x="3327290" y="5203120"/>
                </a:lnTo>
                <a:lnTo>
                  <a:pt x="3282402" y="4993734"/>
                </a:lnTo>
                <a:lnTo>
                  <a:pt x="3235153" y="4784348"/>
                </a:lnTo>
                <a:lnTo>
                  <a:pt x="3185540" y="4571178"/>
                </a:lnTo>
                <a:lnTo>
                  <a:pt x="3133565" y="4361792"/>
                </a:lnTo>
                <a:lnTo>
                  <a:pt x="3083953" y="4152405"/>
                </a:lnTo>
                <a:lnTo>
                  <a:pt x="3029615" y="3941758"/>
                </a:lnTo>
                <a:lnTo>
                  <a:pt x="2980003" y="3734895"/>
                </a:lnTo>
                <a:lnTo>
                  <a:pt x="2935115" y="3526770"/>
                </a:lnTo>
                <a:lnTo>
                  <a:pt x="2887865" y="3319907"/>
                </a:lnTo>
                <a:lnTo>
                  <a:pt x="2852428" y="3114306"/>
                </a:lnTo>
                <a:lnTo>
                  <a:pt x="2819353" y="2908704"/>
                </a:lnTo>
                <a:lnTo>
                  <a:pt x="2793365" y="2708147"/>
                </a:lnTo>
                <a:lnTo>
                  <a:pt x="2772103" y="2506328"/>
                </a:lnTo>
                <a:lnTo>
                  <a:pt x="2765015" y="2308294"/>
                </a:lnTo>
                <a:lnTo>
                  <a:pt x="2765015" y="2111522"/>
                </a:lnTo>
                <a:lnTo>
                  <a:pt x="2776827" y="1917273"/>
                </a:lnTo>
                <a:lnTo>
                  <a:pt x="2802815" y="1725546"/>
                </a:lnTo>
                <a:lnTo>
                  <a:pt x="2842978" y="1537603"/>
                </a:lnTo>
                <a:lnTo>
                  <a:pt x="2892590" y="1352182"/>
                </a:lnTo>
                <a:lnTo>
                  <a:pt x="2963465" y="1168023"/>
                </a:lnTo>
                <a:lnTo>
                  <a:pt x="3046152" y="990172"/>
                </a:lnTo>
                <a:lnTo>
                  <a:pt x="3150102" y="814841"/>
                </a:lnTo>
                <a:lnTo>
                  <a:pt x="3268228" y="643297"/>
                </a:lnTo>
                <a:lnTo>
                  <a:pt x="3409977" y="475536"/>
                </a:lnTo>
                <a:lnTo>
                  <a:pt x="3570627" y="314081"/>
                </a:lnTo>
                <a:lnTo>
                  <a:pt x="3752540" y="155149"/>
                </a:lnTo>
                <a:lnTo>
                  <a:pt x="3960440" y="2"/>
                </a:lnTo>
                <a:lnTo>
                  <a:pt x="2301446" y="2"/>
                </a:lnTo>
                <a:lnTo>
                  <a:pt x="230144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-1" y="0"/>
            <a:ext cx="5133232" cy="723265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MH_Others_1"/>
          <p:cNvSpPr txBox="1"/>
          <p:nvPr>
            <p:custDataLst>
              <p:tags r:id="rId10"/>
            </p:custDataLst>
          </p:nvPr>
        </p:nvSpPr>
        <p:spPr>
          <a:xfrm>
            <a:off x="696074" y="2917103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Others_2"/>
          <p:cNvSpPr txBox="1"/>
          <p:nvPr>
            <p:custDataLst>
              <p:tags r:id="rId11"/>
            </p:custDataLst>
          </p:nvPr>
        </p:nvSpPr>
        <p:spPr>
          <a:xfrm>
            <a:off x="710588" y="3932764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59213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9" grpId="0" animBg="1"/>
      <p:bldP spid="24" grpId="0" animBg="1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30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65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506064" y="4664843"/>
            <a:ext cx="2189886" cy="3497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78459" y="4680232"/>
            <a:ext cx="2613192" cy="31892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600" dirty="0">
                <a:solidFill>
                  <a:schemeClr val="accent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810000" y="2182494"/>
            <a:ext cx="5238750" cy="49244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895600" y="2647436"/>
            <a:ext cx="7067550" cy="135421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537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8" grpId="0"/>
      <p:bldP spid="8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959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431239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57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6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061680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66427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8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08">
      <a:dk1>
        <a:sysClr val="windowText" lastClr="000000"/>
      </a:dk1>
      <a:lt1>
        <a:sysClr val="window" lastClr="FFFFFF"/>
      </a:lt1>
      <a:dk2>
        <a:srgbClr val="9AC343"/>
      </a:dk2>
      <a:lt2>
        <a:srgbClr val="E7E6E6"/>
      </a:lt2>
      <a:accent1>
        <a:srgbClr val="285301"/>
      </a:accent1>
      <a:accent2>
        <a:srgbClr val="9AC343"/>
      </a:accent2>
      <a:accent3>
        <a:srgbClr val="285301"/>
      </a:accent3>
      <a:accent4>
        <a:srgbClr val="9AC343"/>
      </a:accent4>
      <a:accent5>
        <a:srgbClr val="285301"/>
      </a:accent5>
      <a:accent6>
        <a:srgbClr val="9AC343"/>
      </a:accent6>
      <a:hlink>
        <a:srgbClr val="285301"/>
      </a:hlink>
      <a:folHlink>
        <a:srgbClr val="9AC343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4188</Words>
  <Application>Microsoft Office PowerPoint</Application>
  <PresentationFormat>自定义</PresentationFormat>
  <Paragraphs>293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绿色小清新</dc:title>
  <dc:creator/>
  <cp:keywords>www.1ppt.com</cp:keywords>
  <cp:lastModifiedBy/>
  <cp:revision>1</cp:revision>
  <dcterms:created xsi:type="dcterms:W3CDTF">2016-12-28T14:33:29Z</dcterms:created>
  <dcterms:modified xsi:type="dcterms:W3CDTF">2019-01-13T14:39:16Z</dcterms:modified>
</cp:coreProperties>
</file>