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3105" r:id="rId3"/>
    <p:sldId id="3107" r:id="rId4"/>
    <p:sldId id="3108" r:id="rId5"/>
    <p:sldId id="3116" r:id="rId6"/>
    <p:sldId id="3113" r:id="rId7"/>
    <p:sldId id="3119" r:id="rId8"/>
    <p:sldId id="3125" r:id="rId9"/>
    <p:sldId id="3109" r:id="rId10"/>
    <p:sldId id="3112" r:id="rId11"/>
    <p:sldId id="3115" r:id="rId12"/>
    <p:sldId id="3118" r:id="rId13"/>
    <p:sldId id="3123" r:id="rId14"/>
    <p:sldId id="3110" r:id="rId15"/>
    <p:sldId id="3124" r:id="rId16"/>
    <p:sldId id="3114" r:id="rId17"/>
    <p:sldId id="3117" r:id="rId18"/>
    <p:sldId id="3126" r:id="rId19"/>
    <p:sldId id="3111" r:id="rId20"/>
    <p:sldId id="3120" r:id="rId21"/>
    <p:sldId id="3121" r:id="rId22"/>
    <p:sldId id="3122" r:id="rId23"/>
    <p:sldId id="3106" r:id="rId24"/>
    <p:sldId id="312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1A44"/>
    <a:srgbClr val="FFFFFF"/>
    <a:srgbClr val="38271F"/>
    <a:srgbClr val="C00000"/>
    <a:srgbClr val="191F28"/>
    <a:srgbClr val="CA8F45"/>
    <a:srgbClr val="3B5C94"/>
    <a:srgbClr val="7F7F7F"/>
    <a:srgbClr val="333F50"/>
    <a:srgbClr val="28B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7" autoAdjust="0"/>
    <p:restoredTop sz="95317" autoAdjust="0"/>
  </p:normalViewPr>
  <p:slideViewPr>
    <p:cSldViewPr>
      <p:cViewPr>
        <p:scale>
          <a:sx n="50" d="100"/>
          <a:sy n="50" d="100"/>
        </p:scale>
        <p:origin x="-34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912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432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248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5122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553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0374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7732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8892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4735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83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FB744389-808D-4AE3-846E-8B5426A71C88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75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7377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279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31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10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84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943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09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5392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37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98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27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02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8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361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05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399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739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9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9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3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77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4783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56767" y="6133757"/>
            <a:ext cx="1843805" cy="2881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505262" y="6149146"/>
            <a:ext cx="2200213" cy="25736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956767" y="4311796"/>
            <a:ext cx="6959531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MEDICINE AND MEDICAL POWERPOINT TEMPLATE</a:t>
            </a:r>
            <a:endParaRPr lang="zh-CN" altLang="en-US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56767" y="4529088"/>
            <a:ext cx="7416824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医药医疗</a:t>
            </a:r>
            <a:r>
              <a:rPr lang="en-US" altLang="zh-CN" sz="7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72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模版</a:t>
            </a:r>
            <a:endParaRPr lang="zh-CN" altLang="en-US" sz="72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10" y="1764036"/>
            <a:ext cx="2589421" cy="261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783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8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470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4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672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3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52308" dirty="0">
              <a:solidFill>
                <a:schemeClr val="accent3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/>
              </a:solidFill>
            </a:endParaRPr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37247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364313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870316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4901740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2559" y="540300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12775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5249" y="563376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4913458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7939" y="5419461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371010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77013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0890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6281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631491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082345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645372"/>
            <a:ext cx="3691666" cy="3417093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841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360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342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7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671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4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52308" dirty="0">
              <a:solidFill>
                <a:schemeClr val="accent4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1014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3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39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Other_1"/>
          <p:cNvSpPr/>
          <p:nvPr>
            <p:custDataLst>
              <p:tags r:id="rId2"/>
            </p:custDataLst>
          </p:nvPr>
        </p:nvSpPr>
        <p:spPr>
          <a:xfrm>
            <a:off x="4773191" y="1771810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MH_SubTitle_1"/>
          <p:cNvSpPr/>
          <p:nvPr>
            <p:custDataLst>
              <p:tags r:id="rId3"/>
            </p:custDataLst>
          </p:nvPr>
        </p:nvSpPr>
        <p:spPr>
          <a:xfrm>
            <a:off x="5668240" y="2189352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MH_Other_2"/>
          <p:cNvSpPr/>
          <p:nvPr>
            <p:custDataLst>
              <p:tags r:id="rId4"/>
            </p:custDataLst>
          </p:nvPr>
        </p:nvSpPr>
        <p:spPr>
          <a:xfrm>
            <a:off x="4773191" y="2613559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9" name="MH_SubTitle_2"/>
          <p:cNvSpPr/>
          <p:nvPr>
            <p:custDataLst>
              <p:tags r:id="rId5"/>
            </p:custDataLst>
          </p:nvPr>
        </p:nvSpPr>
        <p:spPr>
          <a:xfrm>
            <a:off x="5668240" y="3031100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MH_Other_3"/>
          <p:cNvSpPr/>
          <p:nvPr>
            <p:custDataLst>
              <p:tags r:id="rId6"/>
            </p:custDataLst>
          </p:nvPr>
        </p:nvSpPr>
        <p:spPr>
          <a:xfrm>
            <a:off x="4773191" y="3455304"/>
            <a:ext cx="1197102" cy="746245"/>
          </a:xfrm>
          <a:prstGeom prst="homePlate">
            <a:avLst/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2" name="MH_SubTitle_3"/>
          <p:cNvSpPr/>
          <p:nvPr>
            <p:custDataLst>
              <p:tags r:id="rId7"/>
            </p:custDataLst>
          </p:nvPr>
        </p:nvSpPr>
        <p:spPr>
          <a:xfrm>
            <a:off x="5668240" y="3872848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MH_Other_4"/>
          <p:cNvSpPr/>
          <p:nvPr>
            <p:custDataLst>
              <p:tags r:id="rId8"/>
            </p:custDataLst>
          </p:nvPr>
        </p:nvSpPr>
        <p:spPr>
          <a:xfrm>
            <a:off x="4773191" y="4297053"/>
            <a:ext cx="1197102" cy="746245"/>
          </a:xfrm>
          <a:prstGeom prst="homePlate">
            <a:avLst/>
          </a:prstGeom>
          <a:noFill/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5" name="MH_SubTitle_4"/>
          <p:cNvSpPr/>
          <p:nvPr>
            <p:custDataLst>
              <p:tags r:id="rId9"/>
            </p:custDataLst>
          </p:nvPr>
        </p:nvSpPr>
        <p:spPr>
          <a:xfrm>
            <a:off x="5668240" y="4714595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146082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s_2"/>
          <p:cNvSpPr txBox="1"/>
          <p:nvPr>
            <p:custDataLst>
              <p:tags r:id="rId11"/>
            </p:custDataLst>
          </p:nvPr>
        </p:nvSpPr>
        <p:spPr>
          <a:xfrm>
            <a:off x="138880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63283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409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682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56767" y="6133757"/>
            <a:ext cx="1843805" cy="2881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505262" y="6149146"/>
            <a:ext cx="2200213" cy="257367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2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956768" y="4311796"/>
            <a:ext cx="3744416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56767" y="4757688"/>
            <a:ext cx="6408712" cy="123110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610" y="1764036"/>
            <a:ext cx="2589421" cy="261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22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03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5150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353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6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361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5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415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07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52308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9765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737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8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5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9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4583"/>
      </a:accent1>
      <a:accent2>
        <a:srgbClr val="33D6FD"/>
      </a:accent2>
      <a:accent3>
        <a:srgbClr val="274583"/>
      </a:accent3>
      <a:accent4>
        <a:srgbClr val="33D6FD"/>
      </a:accent4>
      <a:accent5>
        <a:srgbClr val="274583"/>
      </a:accent5>
      <a:accent6>
        <a:srgbClr val="33D6FD"/>
      </a:accent6>
      <a:hlink>
        <a:srgbClr val="274583"/>
      </a:hlink>
      <a:folHlink>
        <a:srgbClr val="33D6FD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3552</Words>
  <Application>Microsoft Office PowerPoint</Application>
  <PresentationFormat>自定义</PresentationFormat>
  <Paragraphs>257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医院医疗</dc:title>
  <dc:creator/>
  <cp:keywords>www.1ppt.com</cp:keywords>
  <cp:lastModifiedBy/>
  <cp:revision>1</cp:revision>
  <dcterms:created xsi:type="dcterms:W3CDTF">2016-12-28T14:55:09Z</dcterms:created>
  <dcterms:modified xsi:type="dcterms:W3CDTF">2019-01-13T14:35:56Z</dcterms:modified>
</cp:coreProperties>
</file>