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3169" r:id="rId3"/>
    <p:sldId id="3171" r:id="rId4"/>
    <p:sldId id="3172" r:id="rId5"/>
    <p:sldId id="3176" r:id="rId6"/>
    <p:sldId id="3179" r:id="rId7"/>
    <p:sldId id="3186" r:id="rId8"/>
    <p:sldId id="3190" r:id="rId9"/>
    <p:sldId id="3173" r:id="rId10"/>
    <p:sldId id="3180" r:id="rId11"/>
    <p:sldId id="3188" r:id="rId12"/>
    <p:sldId id="3177" r:id="rId13"/>
    <p:sldId id="3181" r:id="rId14"/>
    <p:sldId id="3174" r:id="rId15"/>
    <p:sldId id="3184" r:id="rId16"/>
    <p:sldId id="3178" r:id="rId17"/>
    <p:sldId id="3183" r:id="rId18"/>
    <p:sldId id="3189" r:id="rId19"/>
    <p:sldId id="3175" r:id="rId20"/>
    <p:sldId id="3182" r:id="rId21"/>
    <p:sldId id="3185" r:id="rId22"/>
    <p:sldId id="3187" r:id="rId23"/>
    <p:sldId id="3191" r:id="rId24"/>
    <p:sldId id="31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523"/>
    <a:srgbClr val="FFFFFF"/>
    <a:srgbClr val="501622"/>
    <a:srgbClr val="55A534"/>
    <a:srgbClr val="1686C2"/>
    <a:srgbClr val="C21820"/>
    <a:srgbClr val="D8B315"/>
    <a:srgbClr val="40AFFF"/>
    <a:srgbClr val="E6AB04"/>
    <a:srgbClr val="155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>
        <p:scale>
          <a:sx n="66" d="100"/>
          <a:sy n="66" d="100"/>
        </p:scale>
        <p:origin x="294" y="-12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594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45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307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411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481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03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130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275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04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247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212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633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02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609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987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50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598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187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09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345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62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5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081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421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249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407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53881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6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0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82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5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55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15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3243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6027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42386" y="4137584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661623" y="4168362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816884" y="1358925"/>
            <a:ext cx="6901544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 PPT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552862" y="2033417"/>
            <a:ext cx="7429588" cy="14773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室内设计</a:t>
            </a:r>
            <a:r>
              <a:rPr lang="en-US" altLang="zh-CN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40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98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6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18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 flipV="1">
            <a:off x="0" y="0"/>
            <a:ext cx="8827635" cy="7239348"/>
          </a:xfrm>
          <a:custGeom>
            <a:avLst/>
            <a:gdLst>
              <a:gd name="T0" fmla="*/ 1718 w 2829"/>
              <a:gd name="T1" fmla="*/ 0 h 2320"/>
              <a:gd name="T2" fmla="*/ 2829 w 2829"/>
              <a:gd name="T3" fmla="*/ 0 h 2320"/>
              <a:gd name="T4" fmla="*/ 1111 w 2829"/>
              <a:gd name="T5" fmla="*/ 2320 h 2320"/>
              <a:gd name="T6" fmla="*/ 0 w 2829"/>
              <a:gd name="T7" fmla="*/ 2320 h 2320"/>
              <a:gd name="T8" fmla="*/ 1718 w 2829"/>
              <a:gd name="T9" fmla="*/ 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9" h="2320">
                <a:moveTo>
                  <a:pt x="1718" y="0"/>
                </a:moveTo>
                <a:lnTo>
                  <a:pt x="2829" y="0"/>
                </a:lnTo>
                <a:lnTo>
                  <a:pt x="1111" y="2320"/>
                </a:lnTo>
                <a:lnTo>
                  <a:pt x="0" y="2320"/>
                </a:lnTo>
                <a:lnTo>
                  <a:pt x="1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739025" y="3270465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67265" y="2815071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70166" y="2630028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812869" y="3099693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812869" y="3676898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flipV="1">
            <a:off x="6357367" y="4591841"/>
            <a:ext cx="4393165" cy="2647507"/>
          </a:xfrm>
          <a:custGeom>
            <a:avLst/>
            <a:gdLst>
              <a:gd name="T0" fmla="*/ 0 w 1968"/>
              <a:gd name="T1" fmla="*/ 0 h 1186"/>
              <a:gd name="T2" fmla="*/ 1110 w 1968"/>
              <a:gd name="T3" fmla="*/ 0 h 1186"/>
              <a:gd name="T4" fmla="*/ 1968 w 1968"/>
              <a:gd name="T5" fmla="*/ 1186 h 1186"/>
              <a:gd name="T6" fmla="*/ 857 w 1968"/>
              <a:gd name="T7" fmla="*/ 1186 h 1186"/>
              <a:gd name="T8" fmla="*/ 0 w 1968"/>
              <a:gd name="T9" fmla="*/ 0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1186">
                <a:moveTo>
                  <a:pt x="0" y="0"/>
                </a:moveTo>
                <a:lnTo>
                  <a:pt x="1110" y="0"/>
                </a:lnTo>
                <a:lnTo>
                  <a:pt x="1968" y="1186"/>
                </a:lnTo>
                <a:lnTo>
                  <a:pt x="857" y="11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1042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2052" grpId="0"/>
      <p:bldP spid="2053" grpId="0"/>
      <p:bldP spid="6" grpId="0"/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79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49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06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89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 flipV="1">
            <a:off x="0" y="0"/>
            <a:ext cx="8827635" cy="7239348"/>
          </a:xfrm>
          <a:custGeom>
            <a:avLst/>
            <a:gdLst>
              <a:gd name="T0" fmla="*/ 1718 w 2829"/>
              <a:gd name="T1" fmla="*/ 0 h 2320"/>
              <a:gd name="T2" fmla="*/ 2829 w 2829"/>
              <a:gd name="T3" fmla="*/ 0 h 2320"/>
              <a:gd name="T4" fmla="*/ 1111 w 2829"/>
              <a:gd name="T5" fmla="*/ 2320 h 2320"/>
              <a:gd name="T6" fmla="*/ 0 w 2829"/>
              <a:gd name="T7" fmla="*/ 2320 h 2320"/>
              <a:gd name="T8" fmla="*/ 1718 w 2829"/>
              <a:gd name="T9" fmla="*/ 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9" h="2320">
                <a:moveTo>
                  <a:pt x="1718" y="0"/>
                </a:moveTo>
                <a:lnTo>
                  <a:pt x="2829" y="0"/>
                </a:lnTo>
                <a:lnTo>
                  <a:pt x="1111" y="2320"/>
                </a:lnTo>
                <a:lnTo>
                  <a:pt x="0" y="2320"/>
                </a:lnTo>
                <a:lnTo>
                  <a:pt x="1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739025" y="3270465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67265" y="2815071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70166" y="2630028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812869" y="3099693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</a:t>
            </a:r>
            <a:r>
              <a:rPr lang="zh-CN" altLang="en-US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812869" y="3676898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flipV="1">
            <a:off x="6357367" y="4591841"/>
            <a:ext cx="4393165" cy="2647507"/>
          </a:xfrm>
          <a:custGeom>
            <a:avLst/>
            <a:gdLst>
              <a:gd name="T0" fmla="*/ 0 w 1968"/>
              <a:gd name="T1" fmla="*/ 0 h 1186"/>
              <a:gd name="T2" fmla="*/ 1110 w 1968"/>
              <a:gd name="T3" fmla="*/ 0 h 1186"/>
              <a:gd name="T4" fmla="*/ 1968 w 1968"/>
              <a:gd name="T5" fmla="*/ 1186 h 1186"/>
              <a:gd name="T6" fmla="*/ 857 w 1968"/>
              <a:gd name="T7" fmla="*/ 1186 h 1186"/>
              <a:gd name="T8" fmla="*/ 0 w 1968"/>
              <a:gd name="T9" fmla="*/ 0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1186">
                <a:moveTo>
                  <a:pt x="0" y="0"/>
                </a:moveTo>
                <a:lnTo>
                  <a:pt x="1110" y="0"/>
                </a:lnTo>
                <a:lnTo>
                  <a:pt x="1968" y="1186"/>
                </a:lnTo>
                <a:lnTo>
                  <a:pt x="857" y="11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7226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2052" grpId="0"/>
      <p:bldP spid="2053" grpId="0"/>
      <p:bldP spid="6" grpId="0"/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2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151168" y="1429090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163441" y="2444751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541567" y="2060412"/>
            <a:ext cx="6315176" cy="5178936"/>
          </a:xfrm>
          <a:custGeom>
            <a:avLst/>
            <a:gdLst>
              <a:gd name="T0" fmla="*/ 1718 w 2829"/>
              <a:gd name="T1" fmla="*/ 0 h 2320"/>
              <a:gd name="T2" fmla="*/ 2829 w 2829"/>
              <a:gd name="T3" fmla="*/ 0 h 2320"/>
              <a:gd name="T4" fmla="*/ 1111 w 2829"/>
              <a:gd name="T5" fmla="*/ 2320 h 2320"/>
              <a:gd name="T6" fmla="*/ 0 w 2829"/>
              <a:gd name="T7" fmla="*/ 2320 h 2320"/>
              <a:gd name="T8" fmla="*/ 1718 w 2829"/>
              <a:gd name="T9" fmla="*/ 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9" h="2320">
                <a:moveTo>
                  <a:pt x="1718" y="0"/>
                </a:moveTo>
                <a:lnTo>
                  <a:pt x="2829" y="0"/>
                </a:lnTo>
                <a:lnTo>
                  <a:pt x="1111" y="2320"/>
                </a:lnTo>
                <a:lnTo>
                  <a:pt x="0" y="2320"/>
                </a:lnTo>
                <a:lnTo>
                  <a:pt x="17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2887714" y="2232"/>
            <a:ext cx="3969028" cy="2058180"/>
          </a:xfrm>
          <a:custGeom>
            <a:avLst/>
            <a:gdLst>
              <a:gd name="T0" fmla="*/ 0 w 1778"/>
              <a:gd name="T1" fmla="*/ 0 h 922"/>
              <a:gd name="T2" fmla="*/ 1111 w 1778"/>
              <a:gd name="T3" fmla="*/ 0 h 922"/>
              <a:gd name="T4" fmla="*/ 1778 w 1778"/>
              <a:gd name="T5" fmla="*/ 922 h 922"/>
              <a:gd name="T6" fmla="*/ 667 w 1778"/>
              <a:gd name="T7" fmla="*/ 922 h 922"/>
              <a:gd name="T8" fmla="*/ 0 w 1778"/>
              <a:gd name="T9" fmla="*/ 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8" h="922">
                <a:moveTo>
                  <a:pt x="0" y="0"/>
                </a:moveTo>
                <a:lnTo>
                  <a:pt x="1111" y="0"/>
                </a:lnTo>
                <a:lnTo>
                  <a:pt x="1778" y="922"/>
                </a:lnTo>
                <a:lnTo>
                  <a:pt x="667" y="9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376628" y="243218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376628" y="343908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376628" y="444598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376628" y="545288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335119" y="243823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335119" y="344513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335119" y="445204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335119" y="545894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207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5" grpId="0" animBg="1"/>
      <p:bldP spid="18" grpId="0" animBg="1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51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6027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42386" y="4137584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661623" y="4168362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816884" y="1587525"/>
            <a:ext cx="6901544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552862" y="2262017"/>
            <a:ext cx="7429588" cy="135421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189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73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 flipV="1">
            <a:off x="0" y="0"/>
            <a:ext cx="8827635" cy="7239348"/>
          </a:xfrm>
          <a:custGeom>
            <a:avLst/>
            <a:gdLst>
              <a:gd name="T0" fmla="*/ 1718 w 2829"/>
              <a:gd name="T1" fmla="*/ 0 h 2320"/>
              <a:gd name="T2" fmla="*/ 2829 w 2829"/>
              <a:gd name="T3" fmla="*/ 0 h 2320"/>
              <a:gd name="T4" fmla="*/ 1111 w 2829"/>
              <a:gd name="T5" fmla="*/ 2320 h 2320"/>
              <a:gd name="T6" fmla="*/ 0 w 2829"/>
              <a:gd name="T7" fmla="*/ 2320 h 2320"/>
              <a:gd name="T8" fmla="*/ 1718 w 2829"/>
              <a:gd name="T9" fmla="*/ 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9" h="2320">
                <a:moveTo>
                  <a:pt x="1718" y="0"/>
                </a:moveTo>
                <a:lnTo>
                  <a:pt x="2829" y="0"/>
                </a:lnTo>
                <a:lnTo>
                  <a:pt x="1111" y="2320"/>
                </a:lnTo>
                <a:lnTo>
                  <a:pt x="0" y="2320"/>
                </a:lnTo>
                <a:lnTo>
                  <a:pt x="1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739025" y="3270465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67265" y="2815071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70166" y="2630028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812869" y="3099693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812869" y="3676898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flipV="1">
            <a:off x="6357367" y="4591841"/>
            <a:ext cx="4393165" cy="2647507"/>
          </a:xfrm>
          <a:custGeom>
            <a:avLst/>
            <a:gdLst>
              <a:gd name="T0" fmla="*/ 0 w 1968"/>
              <a:gd name="T1" fmla="*/ 0 h 1186"/>
              <a:gd name="T2" fmla="*/ 1110 w 1968"/>
              <a:gd name="T3" fmla="*/ 0 h 1186"/>
              <a:gd name="T4" fmla="*/ 1968 w 1968"/>
              <a:gd name="T5" fmla="*/ 1186 h 1186"/>
              <a:gd name="T6" fmla="*/ 857 w 1968"/>
              <a:gd name="T7" fmla="*/ 1186 h 1186"/>
              <a:gd name="T8" fmla="*/ 0 w 1968"/>
              <a:gd name="T9" fmla="*/ 0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1186">
                <a:moveTo>
                  <a:pt x="0" y="0"/>
                </a:moveTo>
                <a:lnTo>
                  <a:pt x="1110" y="0"/>
                </a:lnTo>
                <a:lnTo>
                  <a:pt x="1968" y="1186"/>
                </a:lnTo>
                <a:lnTo>
                  <a:pt x="857" y="11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740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2052" grpId="0"/>
      <p:bldP spid="2053" grpId="0"/>
      <p:bldP spid="6" grpId="0"/>
      <p:bldP spid="7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90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54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3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34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 flipV="1">
            <a:off x="0" y="0"/>
            <a:ext cx="8827635" cy="7239348"/>
          </a:xfrm>
          <a:custGeom>
            <a:avLst/>
            <a:gdLst>
              <a:gd name="T0" fmla="*/ 1718 w 2829"/>
              <a:gd name="T1" fmla="*/ 0 h 2320"/>
              <a:gd name="T2" fmla="*/ 2829 w 2829"/>
              <a:gd name="T3" fmla="*/ 0 h 2320"/>
              <a:gd name="T4" fmla="*/ 1111 w 2829"/>
              <a:gd name="T5" fmla="*/ 2320 h 2320"/>
              <a:gd name="T6" fmla="*/ 0 w 2829"/>
              <a:gd name="T7" fmla="*/ 2320 h 2320"/>
              <a:gd name="T8" fmla="*/ 1718 w 2829"/>
              <a:gd name="T9" fmla="*/ 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9" h="2320">
                <a:moveTo>
                  <a:pt x="1718" y="0"/>
                </a:moveTo>
                <a:lnTo>
                  <a:pt x="2829" y="0"/>
                </a:lnTo>
                <a:lnTo>
                  <a:pt x="1111" y="2320"/>
                </a:lnTo>
                <a:lnTo>
                  <a:pt x="0" y="2320"/>
                </a:lnTo>
                <a:lnTo>
                  <a:pt x="1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739025" y="3270465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67265" y="2815071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70166" y="2630028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812869" y="3099693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812869" y="3676898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flipV="1">
            <a:off x="6357367" y="4591841"/>
            <a:ext cx="4393165" cy="2647507"/>
          </a:xfrm>
          <a:custGeom>
            <a:avLst/>
            <a:gdLst>
              <a:gd name="T0" fmla="*/ 0 w 1968"/>
              <a:gd name="T1" fmla="*/ 0 h 1186"/>
              <a:gd name="T2" fmla="*/ 1110 w 1968"/>
              <a:gd name="T3" fmla="*/ 0 h 1186"/>
              <a:gd name="T4" fmla="*/ 1968 w 1968"/>
              <a:gd name="T5" fmla="*/ 1186 h 1186"/>
              <a:gd name="T6" fmla="*/ 857 w 1968"/>
              <a:gd name="T7" fmla="*/ 1186 h 1186"/>
              <a:gd name="T8" fmla="*/ 0 w 1968"/>
              <a:gd name="T9" fmla="*/ 0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8" h="1186">
                <a:moveTo>
                  <a:pt x="0" y="0"/>
                </a:moveTo>
                <a:lnTo>
                  <a:pt x="1110" y="0"/>
                </a:lnTo>
                <a:lnTo>
                  <a:pt x="1968" y="1186"/>
                </a:lnTo>
                <a:lnTo>
                  <a:pt x="857" y="11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11519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2052" grpId="0"/>
      <p:bldP spid="2053" grpId="0"/>
      <p:bldP spid="6" grpId="0"/>
      <p:bldP spid="7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3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50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5C523"/>
      </a:accent1>
      <a:accent2>
        <a:srgbClr val="BFBFBF"/>
      </a:accent2>
      <a:accent3>
        <a:srgbClr val="95C523"/>
      </a:accent3>
      <a:accent4>
        <a:srgbClr val="BFBFBF"/>
      </a:accent4>
      <a:accent5>
        <a:srgbClr val="95C523"/>
      </a:accent5>
      <a:accent6>
        <a:srgbClr val="BFBFBF"/>
      </a:accent6>
      <a:hlink>
        <a:srgbClr val="95C523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4057</Words>
  <Application>Microsoft Office PowerPoint</Application>
  <PresentationFormat>自定义</PresentationFormat>
  <Paragraphs>285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/>
  <cp:keywords>www.1ppt.com</cp:keywords>
  <cp:lastModifiedBy/>
  <cp:revision>1</cp:revision>
  <dcterms:created xsi:type="dcterms:W3CDTF">2016-12-29T14:42:29Z</dcterms:created>
  <dcterms:modified xsi:type="dcterms:W3CDTF">2019-01-11T09:32:16Z</dcterms:modified>
</cp:coreProperties>
</file>