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3" r:id="rId2"/>
  </p:sldMasterIdLst>
  <p:notesMasterIdLst>
    <p:notesMasterId r:id="rId31"/>
  </p:notesMasterIdLst>
  <p:sldIdLst>
    <p:sldId id="342" r:id="rId3"/>
    <p:sldId id="341" r:id="rId4"/>
    <p:sldId id="340" r:id="rId5"/>
    <p:sldId id="320" r:id="rId6"/>
    <p:sldId id="309" r:id="rId7"/>
    <p:sldId id="311" r:id="rId8"/>
    <p:sldId id="323" r:id="rId9"/>
    <p:sldId id="335" r:id="rId10"/>
    <p:sldId id="292" r:id="rId11"/>
    <p:sldId id="315" r:id="rId12"/>
    <p:sldId id="308" r:id="rId13"/>
    <p:sldId id="336" r:id="rId14"/>
    <p:sldId id="300" r:id="rId15"/>
    <p:sldId id="301" r:id="rId16"/>
    <p:sldId id="314" r:id="rId17"/>
    <p:sldId id="258" r:id="rId18"/>
    <p:sldId id="321" r:id="rId19"/>
    <p:sldId id="337" r:id="rId20"/>
    <p:sldId id="290" r:id="rId21"/>
    <p:sldId id="322" r:id="rId22"/>
    <p:sldId id="307" r:id="rId23"/>
    <p:sldId id="294" r:id="rId24"/>
    <p:sldId id="338" r:id="rId25"/>
    <p:sldId id="298" r:id="rId26"/>
    <p:sldId id="299" r:id="rId27"/>
    <p:sldId id="312" r:id="rId28"/>
    <p:sldId id="306" r:id="rId29"/>
    <p:sldId id="343" r:id="rId30"/>
  </p:sldIdLst>
  <p:sldSz cx="9144000" cy="5143500" type="screen16x9"/>
  <p:notesSz cx="6858000" cy="9144000"/>
  <p:custDataLst>
    <p:tags r:id="rId32"/>
  </p:custDataLst>
  <p:defaultTextStyle>
    <a:defPPr>
      <a:defRPr lang="zh-CN"/>
    </a:defPPr>
    <a:lvl1pPr marL="0" algn="l" defTabSz="914232" rtl="0" eaLnBrk="1" latinLnBrk="0" hangingPunct="1">
      <a:defRPr sz="1799" kern="1200">
        <a:solidFill>
          <a:schemeClr val="tx1"/>
        </a:solidFill>
        <a:latin typeface="+mn-lt"/>
        <a:ea typeface="+mn-ea"/>
        <a:cs typeface="+mn-cs"/>
      </a:defRPr>
    </a:lvl1pPr>
    <a:lvl2pPr marL="457116" algn="l" defTabSz="914232" rtl="0" eaLnBrk="1" latinLnBrk="0" hangingPunct="1">
      <a:defRPr sz="1799" kern="1200">
        <a:solidFill>
          <a:schemeClr val="tx1"/>
        </a:solidFill>
        <a:latin typeface="+mn-lt"/>
        <a:ea typeface="+mn-ea"/>
        <a:cs typeface="+mn-cs"/>
      </a:defRPr>
    </a:lvl2pPr>
    <a:lvl3pPr marL="914232" algn="l" defTabSz="914232" rtl="0" eaLnBrk="1" latinLnBrk="0" hangingPunct="1">
      <a:defRPr sz="1799" kern="1200">
        <a:solidFill>
          <a:schemeClr val="tx1"/>
        </a:solidFill>
        <a:latin typeface="+mn-lt"/>
        <a:ea typeface="+mn-ea"/>
        <a:cs typeface="+mn-cs"/>
      </a:defRPr>
    </a:lvl3pPr>
    <a:lvl4pPr marL="1371348" algn="l" defTabSz="914232" rtl="0" eaLnBrk="1" latinLnBrk="0" hangingPunct="1">
      <a:defRPr sz="1799" kern="1200">
        <a:solidFill>
          <a:schemeClr val="tx1"/>
        </a:solidFill>
        <a:latin typeface="+mn-lt"/>
        <a:ea typeface="+mn-ea"/>
        <a:cs typeface="+mn-cs"/>
      </a:defRPr>
    </a:lvl4pPr>
    <a:lvl5pPr marL="1828464" algn="l" defTabSz="914232" rtl="0" eaLnBrk="1" latinLnBrk="0" hangingPunct="1">
      <a:defRPr sz="1799" kern="1200">
        <a:solidFill>
          <a:schemeClr val="tx1"/>
        </a:solidFill>
        <a:latin typeface="+mn-lt"/>
        <a:ea typeface="+mn-ea"/>
        <a:cs typeface="+mn-cs"/>
      </a:defRPr>
    </a:lvl5pPr>
    <a:lvl6pPr marL="2285581" algn="l" defTabSz="914232" rtl="0" eaLnBrk="1" latinLnBrk="0" hangingPunct="1">
      <a:defRPr sz="1799" kern="1200">
        <a:solidFill>
          <a:schemeClr val="tx1"/>
        </a:solidFill>
        <a:latin typeface="+mn-lt"/>
        <a:ea typeface="+mn-ea"/>
        <a:cs typeface="+mn-cs"/>
      </a:defRPr>
    </a:lvl6pPr>
    <a:lvl7pPr marL="2742696" algn="l" defTabSz="914232" rtl="0" eaLnBrk="1" latinLnBrk="0" hangingPunct="1">
      <a:defRPr sz="1799" kern="1200">
        <a:solidFill>
          <a:schemeClr val="tx1"/>
        </a:solidFill>
        <a:latin typeface="+mn-lt"/>
        <a:ea typeface="+mn-ea"/>
        <a:cs typeface="+mn-cs"/>
      </a:defRPr>
    </a:lvl7pPr>
    <a:lvl8pPr marL="3199813" algn="l" defTabSz="914232" rtl="0" eaLnBrk="1" latinLnBrk="0" hangingPunct="1">
      <a:defRPr sz="1799" kern="1200">
        <a:solidFill>
          <a:schemeClr val="tx1"/>
        </a:solidFill>
        <a:latin typeface="+mn-lt"/>
        <a:ea typeface="+mn-ea"/>
        <a:cs typeface="+mn-cs"/>
      </a:defRPr>
    </a:lvl8pPr>
    <a:lvl9pPr marL="3656929" algn="l" defTabSz="914232"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userDrawn="1">
          <p15:clr>
            <a:srgbClr val="A4A3A4"/>
          </p15:clr>
        </p15:guide>
        <p15:guide id="2" pos="2880" userDrawn="1">
          <p15:clr>
            <a:srgbClr val="A4A3A4"/>
          </p15:clr>
        </p15:guide>
        <p15:guide id="3" pos="228" userDrawn="1">
          <p15:clr>
            <a:srgbClr val="A4A3A4"/>
          </p15:clr>
        </p15:guide>
        <p15:guide id="4" pos="1418" userDrawn="1">
          <p15:clr>
            <a:srgbClr val="A4A3A4"/>
          </p15:clr>
        </p15:guide>
        <p15:guide id="5" pos="90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87C"/>
    <a:srgbClr val="FAFAFA"/>
    <a:srgbClr val="005DA2"/>
    <a:srgbClr val="FFC400"/>
    <a:srgbClr val="FFD347"/>
    <a:srgbClr val="FFC91D"/>
    <a:srgbClr val="0071C1"/>
    <a:srgbClr val="4144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59" autoAdjust="0"/>
    <p:restoredTop sz="94660"/>
  </p:normalViewPr>
  <p:slideViewPr>
    <p:cSldViewPr>
      <p:cViewPr>
        <p:scale>
          <a:sx n="75" d="100"/>
          <a:sy n="75" d="100"/>
        </p:scale>
        <p:origin x="-132" y="-1476"/>
      </p:cViewPr>
      <p:guideLst>
        <p:guide orient="horz" pos="1620"/>
        <p:guide pos="2880"/>
        <p:guide pos="228"/>
        <p:guide pos="1418"/>
        <p:guide pos="908"/>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2AE03-6EE8-41FD-8A37-86C6BC5E264F}" type="datetimeFigureOut">
              <a:rPr lang="zh-CN" altLang="en-US" smtClean="0"/>
              <a:t>2019/1/11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FD59-C920-460C-B1C9-0346C59420B0}" type="slidenum">
              <a:rPr lang="zh-CN" altLang="en-US" smtClean="0"/>
              <a:t>‹#›</a:t>
            </a:fld>
            <a:endParaRPr lang="zh-CN" altLang="en-US"/>
          </a:p>
        </p:txBody>
      </p:sp>
    </p:spTree>
    <p:extLst>
      <p:ext uri="{BB962C8B-B14F-4D97-AF65-F5344CB8AC3E}">
        <p14:creationId xmlns:p14="http://schemas.microsoft.com/office/powerpoint/2010/main" val="3389924582"/>
      </p:ext>
    </p:extLst>
  </p:cSld>
  <p:clrMap bg1="lt1" tx1="dk1" bg2="lt2" tx2="dk2" accent1="accent1" accent2="accent2" accent3="accent3" accent4="accent4" accent5="accent5" accent6="accent6" hlink="hlink" folHlink="folHlink"/>
  <p:notesStyle>
    <a:lvl1pPr marL="0" algn="l" defTabSz="914232" rtl="0" eaLnBrk="1" latinLnBrk="0" hangingPunct="1">
      <a:defRPr sz="1199" kern="1200">
        <a:solidFill>
          <a:schemeClr val="tx1"/>
        </a:solidFill>
        <a:latin typeface="+mn-lt"/>
        <a:ea typeface="+mn-ea"/>
        <a:cs typeface="+mn-cs"/>
      </a:defRPr>
    </a:lvl1pPr>
    <a:lvl2pPr marL="457116" algn="l" defTabSz="914232" rtl="0" eaLnBrk="1" latinLnBrk="0" hangingPunct="1">
      <a:defRPr sz="1199" kern="1200">
        <a:solidFill>
          <a:schemeClr val="tx1"/>
        </a:solidFill>
        <a:latin typeface="+mn-lt"/>
        <a:ea typeface="+mn-ea"/>
        <a:cs typeface="+mn-cs"/>
      </a:defRPr>
    </a:lvl2pPr>
    <a:lvl3pPr marL="914232" algn="l" defTabSz="914232" rtl="0" eaLnBrk="1" latinLnBrk="0" hangingPunct="1">
      <a:defRPr sz="1199" kern="1200">
        <a:solidFill>
          <a:schemeClr val="tx1"/>
        </a:solidFill>
        <a:latin typeface="+mn-lt"/>
        <a:ea typeface="+mn-ea"/>
        <a:cs typeface="+mn-cs"/>
      </a:defRPr>
    </a:lvl3pPr>
    <a:lvl4pPr marL="1371348" algn="l" defTabSz="914232" rtl="0" eaLnBrk="1" latinLnBrk="0" hangingPunct="1">
      <a:defRPr sz="1199" kern="1200">
        <a:solidFill>
          <a:schemeClr val="tx1"/>
        </a:solidFill>
        <a:latin typeface="+mn-lt"/>
        <a:ea typeface="+mn-ea"/>
        <a:cs typeface="+mn-cs"/>
      </a:defRPr>
    </a:lvl4pPr>
    <a:lvl5pPr marL="1828464" algn="l" defTabSz="914232" rtl="0" eaLnBrk="1" latinLnBrk="0" hangingPunct="1">
      <a:defRPr sz="1199" kern="1200">
        <a:solidFill>
          <a:schemeClr val="tx1"/>
        </a:solidFill>
        <a:latin typeface="+mn-lt"/>
        <a:ea typeface="+mn-ea"/>
        <a:cs typeface="+mn-cs"/>
      </a:defRPr>
    </a:lvl5pPr>
    <a:lvl6pPr marL="2285581" algn="l" defTabSz="914232" rtl="0" eaLnBrk="1" latinLnBrk="0" hangingPunct="1">
      <a:defRPr sz="1199" kern="1200">
        <a:solidFill>
          <a:schemeClr val="tx1"/>
        </a:solidFill>
        <a:latin typeface="+mn-lt"/>
        <a:ea typeface="+mn-ea"/>
        <a:cs typeface="+mn-cs"/>
      </a:defRPr>
    </a:lvl6pPr>
    <a:lvl7pPr marL="2742696" algn="l" defTabSz="914232" rtl="0" eaLnBrk="1" latinLnBrk="0" hangingPunct="1">
      <a:defRPr sz="1199" kern="1200">
        <a:solidFill>
          <a:schemeClr val="tx1"/>
        </a:solidFill>
        <a:latin typeface="+mn-lt"/>
        <a:ea typeface="+mn-ea"/>
        <a:cs typeface="+mn-cs"/>
      </a:defRPr>
    </a:lvl7pPr>
    <a:lvl8pPr marL="3199813" algn="l" defTabSz="914232" rtl="0" eaLnBrk="1" latinLnBrk="0" hangingPunct="1">
      <a:defRPr sz="1199" kern="1200">
        <a:solidFill>
          <a:schemeClr val="tx1"/>
        </a:solidFill>
        <a:latin typeface="+mn-lt"/>
        <a:ea typeface="+mn-ea"/>
        <a:cs typeface="+mn-cs"/>
      </a:defRPr>
    </a:lvl8pPr>
    <a:lvl9pPr marL="3656929" algn="l" defTabSz="914232" rtl="0" eaLnBrk="1" latinLnBrk="0" hangingPunct="1">
      <a:defRPr sz="119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t>1</a:t>
            </a:fld>
            <a:endParaRPr lang="zh-CN" altLang="en-US"/>
          </a:p>
        </p:txBody>
      </p:sp>
    </p:spTree>
    <p:extLst>
      <p:ext uri="{BB962C8B-B14F-4D97-AF65-F5344CB8AC3E}">
        <p14:creationId xmlns:p14="http://schemas.microsoft.com/office/powerpoint/2010/main" val="12380752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10</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11</a:t>
            </a:fld>
            <a:endParaRPr lang="zh-CN" altLang="en-US"/>
          </a:p>
        </p:txBody>
      </p:sp>
    </p:spTree>
    <p:extLst>
      <p:ext uri="{BB962C8B-B14F-4D97-AF65-F5344CB8AC3E}">
        <p14:creationId xmlns:p14="http://schemas.microsoft.com/office/powerpoint/2010/main" val="32414901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12</a:t>
            </a:fld>
            <a:endParaRPr lang="zh-CN" altLang="en-US"/>
          </a:p>
        </p:txBody>
      </p:sp>
    </p:spTree>
    <p:extLst>
      <p:ext uri="{BB962C8B-B14F-4D97-AF65-F5344CB8AC3E}">
        <p14:creationId xmlns:p14="http://schemas.microsoft.com/office/powerpoint/2010/main" val="23459011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13</a:t>
            </a:fld>
            <a:endParaRPr lang="zh-CN" altLang="en-US"/>
          </a:p>
        </p:txBody>
      </p:sp>
    </p:spTree>
    <p:extLst>
      <p:ext uri="{BB962C8B-B14F-4D97-AF65-F5344CB8AC3E}">
        <p14:creationId xmlns:p14="http://schemas.microsoft.com/office/powerpoint/2010/main" val="8678923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14</a:t>
            </a:fld>
            <a:endParaRPr lang="zh-CN" altLang="en-US"/>
          </a:p>
        </p:txBody>
      </p:sp>
    </p:spTree>
    <p:extLst>
      <p:ext uri="{BB962C8B-B14F-4D97-AF65-F5344CB8AC3E}">
        <p14:creationId xmlns:p14="http://schemas.microsoft.com/office/powerpoint/2010/main" val="27416298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15</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16</a:t>
            </a:fld>
            <a:endParaRPr lang="zh-CN" altLang="en-US"/>
          </a:p>
        </p:txBody>
      </p:sp>
    </p:spTree>
    <p:extLst>
      <p:ext uri="{BB962C8B-B14F-4D97-AF65-F5344CB8AC3E}">
        <p14:creationId xmlns:p14="http://schemas.microsoft.com/office/powerpoint/2010/main" val="12833368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17</a:t>
            </a:fld>
            <a:endParaRPr lang="zh-CN" altLang="en-US"/>
          </a:p>
        </p:txBody>
      </p:sp>
    </p:spTree>
    <p:extLst>
      <p:ext uri="{BB962C8B-B14F-4D97-AF65-F5344CB8AC3E}">
        <p14:creationId xmlns:p14="http://schemas.microsoft.com/office/powerpoint/2010/main" val="15392564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18</a:t>
            </a:fld>
            <a:endParaRPr lang="zh-CN" altLang="en-US"/>
          </a:p>
        </p:txBody>
      </p:sp>
    </p:spTree>
    <p:extLst>
      <p:ext uri="{BB962C8B-B14F-4D97-AF65-F5344CB8AC3E}">
        <p14:creationId xmlns:p14="http://schemas.microsoft.com/office/powerpoint/2010/main" val="23459011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19</a:t>
            </a:fld>
            <a:endParaRPr lang="zh-CN" altLang="en-US"/>
          </a:p>
        </p:txBody>
      </p:sp>
    </p:spTree>
    <p:extLst>
      <p:ext uri="{BB962C8B-B14F-4D97-AF65-F5344CB8AC3E}">
        <p14:creationId xmlns:p14="http://schemas.microsoft.com/office/powerpoint/2010/main" val="27253067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20</a:t>
            </a:fld>
            <a:endParaRPr lang="zh-CN" altLang="en-US"/>
          </a:p>
        </p:txBody>
      </p:sp>
    </p:spTree>
    <p:extLst>
      <p:ext uri="{BB962C8B-B14F-4D97-AF65-F5344CB8AC3E}">
        <p14:creationId xmlns:p14="http://schemas.microsoft.com/office/powerpoint/2010/main" val="10820994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21</a:t>
            </a:fld>
            <a:endParaRPr lang="zh-CN" altLang="en-US"/>
          </a:p>
        </p:txBody>
      </p:sp>
    </p:spTree>
    <p:extLst>
      <p:ext uri="{BB962C8B-B14F-4D97-AF65-F5344CB8AC3E}">
        <p14:creationId xmlns:p14="http://schemas.microsoft.com/office/powerpoint/2010/main" val="15392564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22</a:t>
            </a:fld>
            <a:endParaRPr lang="zh-CN" altLang="en-US"/>
          </a:p>
        </p:txBody>
      </p:sp>
    </p:spTree>
    <p:extLst>
      <p:ext uri="{BB962C8B-B14F-4D97-AF65-F5344CB8AC3E}">
        <p14:creationId xmlns:p14="http://schemas.microsoft.com/office/powerpoint/2010/main" val="39948395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23</a:t>
            </a:fld>
            <a:endParaRPr lang="zh-CN" altLang="en-US"/>
          </a:p>
        </p:txBody>
      </p:sp>
    </p:spTree>
    <p:extLst>
      <p:ext uri="{BB962C8B-B14F-4D97-AF65-F5344CB8AC3E}">
        <p14:creationId xmlns:p14="http://schemas.microsoft.com/office/powerpoint/2010/main" val="23459011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24</a:t>
            </a:fld>
            <a:endParaRPr lang="zh-CN" altLang="en-US"/>
          </a:p>
        </p:txBody>
      </p:sp>
    </p:spTree>
    <p:extLst>
      <p:ext uri="{BB962C8B-B14F-4D97-AF65-F5344CB8AC3E}">
        <p14:creationId xmlns:p14="http://schemas.microsoft.com/office/powerpoint/2010/main" val="11403723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25</a:t>
            </a:fld>
            <a:endParaRPr lang="zh-CN" altLang="en-US"/>
          </a:p>
        </p:txBody>
      </p:sp>
    </p:spTree>
    <p:extLst>
      <p:ext uri="{BB962C8B-B14F-4D97-AF65-F5344CB8AC3E}">
        <p14:creationId xmlns:p14="http://schemas.microsoft.com/office/powerpoint/2010/main" val="42280794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26</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27</a:t>
            </a:fld>
            <a:endParaRPr lang="zh-CN" altLang="en-US"/>
          </a:p>
        </p:txBody>
      </p:sp>
    </p:spTree>
    <p:extLst>
      <p:ext uri="{BB962C8B-B14F-4D97-AF65-F5344CB8AC3E}">
        <p14:creationId xmlns:p14="http://schemas.microsoft.com/office/powerpoint/2010/main" val="12380752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3</a:t>
            </a:fld>
            <a:endParaRPr lang="zh-CN" altLang="en-US"/>
          </a:p>
        </p:txBody>
      </p:sp>
    </p:spTree>
    <p:extLst>
      <p:ext uri="{BB962C8B-B14F-4D97-AF65-F5344CB8AC3E}">
        <p14:creationId xmlns:p14="http://schemas.microsoft.com/office/powerpoint/2010/main" val="23459011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4</a:t>
            </a:fld>
            <a:endParaRPr lang="zh-CN" altLang="en-US"/>
          </a:p>
        </p:txBody>
      </p:sp>
    </p:spTree>
    <p:extLst>
      <p:ext uri="{BB962C8B-B14F-4D97-AF65-F5344CB8AC3E}">
        <p14:creationId xmlns:p14="http://schemas.microsoft.com/office/powerpoint/2010/main" val="32414901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5</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6</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7</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8</a:t>
            </a:fld>
            <a:endParaRPr lang="zh-CN" altLang="en-US"/>
          </a:p>
        </p:txBody>
      </p:sp>
    </p:spTree>
    <p:extLst>
      <p:ext uri="{BB962C8B-B14F-4D97-AF65-F5344CB8AC3E}">
        <p14:creationId xmlns:p14="http://schemas.microsoft.com/office/powerpoint/2010/main" val="23459011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9</a:t>
            </a:fld>
            <a:endParaRPr lang="zh-CN" altLang="en-US"/>
          </a:p>
        </p:txBody>
      </p:sp>
    </p:spTree>
    <p:extLst>
      <p:ext uri="{BB962C8B-B14F-4D97-AF65-F5344CB8AC3E}">
        <p14:creationId xmlns:p14="http://schemas.microsoft.com/office/powerpoint/2010/main" val="808804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248963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1" y="273844"/>
            <a:ext cx="7886700" cy="994172"/>
          </a:xfrm>
          <a:prstGeom prst="rect">
            <a:avLst/>
          </a:prstGeom>
        </p:spPr>
        <p:txBody>
          <a:bodyPr lIns="91472" tIns="45736" rIns="91472" bIns="45736"/>
          <a:lstStyle/>
          <a:p>
            <a:r>
              <a:rPr lang="zh-CN" altLang="en-US" smtClean="0"/>
              <a:t>单击此处编辑母版标题样式</a:t>
            </a:r>
            <a:endParaRPr lang="zh-CN" altLang="en-US"/>
          </a:p>
        </p:txBody>
      </p:sp>
      <p:sp>
        <p:nvSpPr>
          <p:cNvPr id="3" name="内容占位符 2"/>
          <p:cNvSpPr>
            <a:spLocks noGrp="1"/>
          </p:cNvSpPr>
          <p:nvPr>
            <p:ph idx="1"/>
          </p:nvPr>
        </p:nvSpPr>
        <p:spPr>
          <a:xfrm>
            <a:off x="628651" y="1369219"/>
            <a:ext cx="7886700" cy="3263504"/>
          </a:xfrm>
          <a:prstGeom prst="rect">
            <a:avLst/>
          </a:prstGeom>
        </p:spPr>
        <p:txBody>
          <a:bodyPr lIns="91472" tIns="45736" rIns="91472" bIns="45736"/>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28650" y="4767263"/>
            <a:ext cx="2057400" cy="273844"/>
          </a:xfrm>
          <a:prstGeom prst="rect">
            <a:avLst/>
          </a:prstGeom>
        </p:spPr>
        <p:txBody>
          <a:bodyPr lIns="91472" tIns="45736" rIns="91472" bIns="45736"/>
          <a:lstStyle/>
          <a:p>
            <a:fld id="{530820CF-B880-4189-942D-D702A7CBA730}" type="datetimeFigureOut">
              <a:rPr lang="zh-CN" altLang="en-US" smtClean="0"/>
              <a:t>2019/1/11</a:t>
            </a:fld>
            <a:endParaRPr lang="zh-CN" altLang="en-US"/>
          </a:p>
        </p:txBody>
      </p:sp>
      <p:sp>
        <p:nvSpPr>
          <p:cNvPr id="5" name="页脚占位符 4"/>
          <p:cNvSpPr>
            <a:spLocks noGrp="1"/>
          </p:cNvSpPr>
          <p:nvPr>
            <p:ph type="ftr" sz="quarter" idx="11"/>
          </p:nvPr>
        </p:nvSpPr>
        <p:spPr>
          <a:xfrm>
            <a:off x="3028951" y="4767263"/>
            <a:ext cx="3086100" cy="273844"/>
          </a:xfrm>
          <a:prstGeom prst="rect">
            <a:avLst/>
          </a:prstGeom>
        </p:spPr>
        <p:txBody>
          <a:bodyPr lIns="91472" tIns="45736" rIns="91472" bIns="45736"/>
          <a:lstStyle/>
          <a:p>
            <a:endParaRPr lang="zh-CN" altLang="en-US"/>
          </a:p>
        </p:txBody>
      </p:sp>
      <p:sp>
        <p:nvSpPr>
          <p:cNvPr id="6" name="灯片编号占位符 5"/>
          <p:cNvSpPr>
            <a:spLocks noGrp="1"/>
          </p:cNvSpPr>
          <p:nvPr>
            <p:ph type="sldNum" sz="quarter" idx="12"/>
          </p:nvPr>
        </p:nvSpPr>
        <p:spPr>
          <a:xfrm>
            <a:off x="6457951" y="4767263"/>
            <a:ext cx="2057400" cy="273844"/>
          </a:xfrm>
          <a:prstGeom prst="rect">
            <a:avLst/>
          </a:prstGeom>
        </p:spPr>
        <p:txBody>
          <a:bodyPr lIns="91472" tIns="45736" rIns="91472" bIns="45736"/>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3400625998"/>
      </p:ext>
    </p:extLst>
  </p:cSld>
  <p:clrMapOvr>
    <a:masterClrMapping/>
  </p:clrMapOvr>
  <p:transition spd="slow">
    <p:push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66038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8938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27481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60316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39298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72455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30606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30050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3946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sp>
        <p:nvSpPr>
          <p:cNvPr id="4" name="TextBox 3"/>
          <p:cNvSpPr txBox="1"/>
          <p:nvPr userDrawn="1"/>
        </p:nvSpPr>
        <p:spPr>
          <a:xfrm>
            <a:off x="57576" y="88049"/>
            <a:ext cx="1275751" cy="507687"/>
          </a:xfrm>
          <a:prstGeom prst="rect">
            <a:avLst/>
          </a:prstGeom>
          <a:noFill/>
        </p:spPr>
        <p:txBody>
          <a:bodyPr wrap="square" lIns="91425" tIns="45712" rIns="91425" bIns="45712" rtlCol="0">
            <a:spAutoFit/>
          </a:bodyPr>
          <a:lstStyle/>
          <a:p>
            <a:r>
              <a:rPr lang="en-US" altLang="zh-CN" sz="2699" b="1" spc="-112" dirty="0" smtClean="0">
                <a:solidFill>
                  <a:schemeClr val="accent1"/>
                </a:solidFill>
                <a:effectLst/>
                <a:latin typeface="Arial Black" pitchFamily="34" charset="0"/>
                <a:ea typeface="微软雅黑" pitchFamily="34" charset="-122"/>
              </a:rPr>
              <a:t>LOGO</a:t>
            </a:r>
            <a:endParaRPr lang="zh-CN" altLang="en-US" sz="2699" b="1" spc="-112" dirty="0">
              <a:solidFill>
                <a:schemeClr val="accent1"/>
              </a:solidFill>
              <a:effectLst/>
              <a:latin typeface="Arial Black" pitchFamily="34" charset="0"/>
              <a:ea typeface="微软雅黑" pitchFamily="34" charset="-122"/>
            </a:endParaRPr>
          </a:p>
        </p:txBody>
      </p:sp>
      <p:cxnSp>
        <p:nvCxnSpPr>
          <p:cNvPr id="5" name="直接连接符 4"/>
          <p:cNvCxnSpPr/>
          <p:nvPr userDrawn="1"/>
        </p:nvCxnSpPr>
        <p:spPr>
          <a:xfrm>
            <a:off x="1171393" y="519997"/>
            <a:ext cx="7972607"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863427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26217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30735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5979"/>
            <a:ext cx="8229600" cy="857250"/>
          </a:xfrm>
          <a:prstGeom prst="rect">
            <a:avLst/>
          </a:prstGeom>
        </p:spPr>
        <p:txBody>
          <a:bodyPr lIns="121963" tIns="60981" rIns="121963" bIns="60981"/>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lIns="121963" tIns="60981" rIns="121963" bIns="60981"/>
          <a:lstStyle/>
          <a:p>
            <a:fld id="{DF659192-60C8-49F5-94DF-1E29C3FCC85C}" type="datetimeFigureOut">
              <a:rPr lang="zh-CN" altLang="en-US" smtClean="0"/>
              <a:t>2019/1/11</a:t>
            </a:fld>
            <a:endParaRPr lang="zh-CN" altLang="en-US"/>
          </a:p>
        </p:txBody>
      </p:sp>
      <p:sp>
        <p:nvSpPr>
          <p:cNvPr id="4" name="页脚占位符 3"/>
          <p:cNvSpPr>
            <a:spLocks noGrp="1"/>
          </p:cNvSpPr>
          <p:nvPr>
            <p:ph type="ftr" sz="quarter" idx="11"/>
          </p:nvPr>
        </p:nvSpPr>
        <p:spPr>
          <a:xfrm>
            <a:off x="3124201" y="4767263"/>
            <a:ext cx="2895600" cy="273844"/>
          </a:xfrm>
          <a:prstGeom prst="rect">
            <a:avLst/>
          </a:prstGeom>
        </p:spPr>
        <p:txBody>
          <a:bodyPr lIns="121963" tIns="60981" rIns="121963" bIns="60981"/>
          <a:lstStyle/>
          <a:p>
            <a:endParaRPr lang="zh-CN" altLang="en-US"/>
          </a:p>
        </p:txBody>
      </p:sp>
      <p:sp>
        <p:nvSpPr>
          <p:cNvPr id="5" name="灯片编号占位符 4"/>
          <p:cNvSpPr>
            <a:spLocks noGrp="1"/>
          </p:cNvSpPr>
          <p:nvPr>
            <p:ph type="sldNum" sz="quarter" idx="12"/>
          </p:nvPr>
        </p:nvSpPr>
        <p:spPr>
          <a:xfrm>
            <a:off x="6553200" y="4767263"/>
            <a:ext cx="2133600" cy="273844"/>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322214412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lIns="121963" tIns="60981" rIns="121963" bIns="60981"/>
          <a:lstStyle/>
          <a:p>
            <a:fld id="{DF659192-60C8-49F5-94DF-1E29C3FCC85C}" type="datetimeFigureOut">
              <a:rPr lang="zh-CN" altLang="en-US" smtClean="0"/>
              <a:t>2019/1/11</a:t>
            </a:fld>
            <a:endParaRPr lang="zh-CN" altLang="en-US"/>
          </a:p>
        </p:txBody>
      </p:sp>
      <p:sp>
        <p:nvSpPr>
          <p:cNvPr id="3" name="页脚占位符 2"/>
          <p:cNvSpPr>
            <a:spLocks noGrp="1"/>
          </p:cNvSpPr>
          <p:nvPr>
            <p:ph type="ftr" sz="quarter" idx="11"/>
          </p:nvPr>
        </p:nvSpPr>
        <p:spPr>
          <a:xfrm>
            <a:off x="3124201" y="4767263"/>
            <a:ext cx="2895600" cy="273844"/>
          </a:xfrm>
          <a:prstGeom prst="rect">
            <a:avLst/>
          </a:prstGeom>
        </p:spPr>
        <p:txBody>
          <a:bodyPr lIns="121963" tIns="60981" rIns="121963" bIns="60981"/>
          <a:lstStyle/>
          <a:p>
            <a:endParaRPr lang="zh-CN" altLang="en-US"/>
          </a:p>
        </p:txBody>
      </p:sp>
      <p:sp>
        <p:nvSpPr>
          <p:cNvPr id="4" name="灯片编号占位符 3"/>
          <p:cNvSpPr>
            <a:spLocks noGrp="1"/>
          </p:cNvSpPr>
          <p:nvPr>
            <p:ph type="sldNum" sz="quarter" idx="12"/>
          </p:nvPr>
        </p:nvSpPr>
        <p:spPr>
          <a:xfrm>
            <a:off x="6553200" y="4767263"/>
            <a:ext cx="2133600" cy="273844"/>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3832706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7"/>
            <a:ext cx="3008313" cy="871538"/>
          </a:xfrm>
          <a:prstGeom prst="rect">
            <a:avLst/>
          </a:prstGeom>
        </p:spPr>
        <p:txBody>
          <a:bodyPr lIns="121963" tIns="60981" rIns="121963" bIns="60981" anchor="b"/>
          <a:lstStyle>
            <a:lvl1pPr algn="l">
              <a:defRPr sz="2024"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a:prstGeom prst="rect">
            <a:avLst/>
          </a:prstGeom>
        </p:spPr>
        <p:txBody>
          <a:bodyPr lIns="121963" tIns="60981" rIns="121963" bIns="60981"/>
          <a:lstStyle>
            <a:lvl1pPr>
              <a:defRPr sz="3223"/>
            </a:lvl1pPr>
            <a:lvl2pPr>
              <a:defRPr sz="2774"/>
            </a:lvl2pPr>
            <a:lvl3pPr>
              <a:defRPr sz="2399"/>
            </a:lvl3pPr>
            <a:lvl4pPr>
              <a:defRPr sz="2024"/>
            </a:lvl4pPr>
            <a:lvl5pPr>
              <a:defRPr sz="2024"/>
            </a:lvl5pPr>
            <a:lvl6pPr>
              <a:defRPr sz="2024"/>
            </a:lvl6pPr>
            <a:lvl7pPr>
              <a:defRPr sz="2024"/>
            </a:lvl7pPr>
            <a:lvl8pPr>
              <a:defRPr sz="2024"/>
            </a:lvl8pPr>
            <a:lvl9pPr>
              <a:defRPr sz="2024"/>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2" y="1076327"/>
            <a:ext cx="3008313" cy="3518297"/>
          </a:xfrm>
          <a:prstGeom prst="rect">
            <a:avLst/>
          </a:prstGeom>
        </p:spPr>
        <p:txBody>
          <a:bodyPr lIns="121963" tIns="60981" rIns="121963" bIns="60981"/>
          <a:lstStyle>
            <a:lvl1pPr marL="0" indent="0">
              <a:buNone/>
              <a:defRPr sz="1424"/>
            </a:lvl1pPr>
            <a:lvl2pPr marL="457116" indent="0">
              <a:buNone/>
              <a:defRPr sz="1199"/>
            </a:lvl2pPr>
            <a:lvl3pPr marL="914232" indent="0">
              <a:buNone/>
              <a:defRPr sz="974"/>
            </a:lvl3pPr>
            <a:lvl4pPr marL="1371348" indent="0">
              <a:buNone/>
              <a:defRPr sz="900"/>
            </a:lvl4pPr>
            <a:lvl5pPr marL="1828464" indent="0">
              <a:buNone/>
              <a:defRPr sz="900"/>
            </a:lvl5pPr>
            <a:lvl6pPr marL="2285581" indent="0">
              <a:buNone/>
              <a:defRPr sz="900"/>
            </a:lvl6pPr>
            <a:lvl7pPr marL="2742696" indent="0">
              <a:buNone/>
              <a:defRPr sz="900"/>
            </a:lvl7pPr>
            <a:lvl8pPr marL="3199813" indent="0">
              <a:buNone/>
              <a:defRPr sz="900"/>
            </a:lvl8pPr>
            <a:lvl9pPr marL="3656929"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lIns="121963" tIns="60981" rIns="121963" bIns="60981"/>
          <a:lstStyle/>
          <a:p>
            <a:fld id="{DF659192-60C8-49F5-94DF-1E29C3FCC85C}" type="datetimeFigureOut">
              <a:rPr lang="zh-CN" altLang="en-US" smtClean="0"/>
              <a:t>2019/1/11</a:t>
            </a:fld>
            <a:endParaRPr lang="zh-CN" altLang="en-US"/>
          </a:p>
        </p:txBody>
      </p:sp>
      <p:sp>
        <p:nvSpPr>
          <p:cNvPr id="6" name="页脚占位符 5"/>
          <p:cNvSpPr>
            <a:spLocks noGrp="1"/>
          </p:cNvSpPr>
          <p:nvPr>
            <p:ph type="ftr" sz="quarter" idx="11"/>
          </p:nvPr>
        </p:nvSpPr>
        <p:spPr>
          <a:xfrm>
            <a:off x="3124201" y="4767263"/>
            <a:ext cx="2895600" cy="273844"/>
          </a:xfrm>
          <a:prstGeom prst="rect">
            <a:avLst/>
          </a:prstGeom>
        </p:spPr>
        <p:txBody>
          <a:bodyPr lIns="121963" tIns="60981" rIns="121963" bIns="60981"/>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28551319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lIns="121963" tIns="60981" rIns="121963" bIns="60981" anchor="b"/>
          <a:lstStyle>
            <a:lvl1pPr algn="l">
              <a:defRPr sz="2024"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lIns="121963" tIns="60981" rIns="121963" bIns="60981"/>
          <a:lstStyle>
            <a:lvl1pPr marL="0" indent="0">
              <a:buNone/>
              <a:defRPr sz="3223"/>
            </a:lvl1pPr>
            <a:lvl2pPr marL="457116" indent="0">
              <a:buNone/>
              <a:defRPr sz="2774"/>
            </a:lvl2pPr>
            <a:lvl3pPr marL="914232" indent="0">
              <a:buNone/>
              <a:defRPr sz="2399"/>
            </a:lvl3pPr>
            <a:lvl4pPr marL="1371348" indent="0">
              <a:buNone/>
              <a:defRPr sz="2024"/>
            </a:lvl4pPr>
            <a:lvl5pPr marL="1828464" indent="0">
              <a:buNone/>
              <a:defRPr sz="2024"/>
            </a:lvl5pPr>
            <a:lvl6pPr marL="2285581" indent="0">
              <a:buNone/>
              <a:defRPr sz="2024"/>
            </a:lvl6pPr>
            <a:lvl7pPr marL="2742696" indent="0">
              <a:buNone/>
              <a:defRPr sz="2024"/>
            </a:lvl7pPr>
            <a:lvl8pPr marL="3199813" indent="0">
              <a:buNone/>
              <a:defRPr sz="2024"/>
            </a:lvl8pPr>
            <a:lvl9pPr marL="3656929" indent="0">
              <a:buNone/>
              <a:defRPr sz="2024"/>
            </a:lvl9pPr>
          </a:lstStyle>
          <a:p>
            <a:endParaRPr lang="zh-CN" altLang="en-US"/>
          </a:p>
        </p:txBody>
      </p:sp>
      <p:sp>
        <p:nvSpPr>
          <p:cNvPr id="4" name="文本占位符 3"/>
          <p:cNvSpPr>
            <a:spLocks noGrp="1"/>
          </p:cNvSpPr>
          <p:nvPr>
            <p:ph type="body" sz="half" idx="2"/>
          </p:nvPr>
        </p:nvSpPr>
        <p:spPr>
          <a:xfrm>
            <a:off x="1792288" y="4025504"/>
            <a:ext cx="5486400" cy="603647"/>
          </a:xfrm>
          <a:prstGeom prst="rect">
            <a:avLst/>
          </a:prstGeom>
        </p:spPr>
        <p:txBody>
          <a:bodyPr lIns="121963" tIns="60981" rIns="121963" bIns="60981"/>
          <a:lstStyle>
            <a:lvl1pPr marL="0" indent="0">
              <a:buNone/>
              <a:defRPr sz="1424"/>
            </a:lvl1pPr>
            <a:lvl2pPr marL="457116" indent="0">
              <a:buNone/>
              <a:defRPr sz="1199"/>
            </a:lvl2pPr>
            <a:lvl3pPr marL="914232" indent="0">
              <a:buNone/>
              <a:defRPr sz="974"/>
            </a:lvl3pPr>
            <a:lvl4pPr marL="1371348" indent="0">
              <a:buNone/>
              <a:defRPr sz="900"/>
            </a:lvl4pPr>
            <a:lvl5pPr marL="1828464" indent="0">
              <a:buNone/>
              <a:defRPr sz="900"/>
            </a:lvl5pPr>
            <a:lvl6pPr marL="2285581" indent="0">
              <a:buNone/>
              <a:defRPr sz="900"/>
            </a:lvl6pPr>
            <a:lvl7pPr marL="2742696" indent="0">
              <a:buNone/>
              <a:defRPr sz="900"/>
            </a:lvl7pPr>
            <a:lvl8pPr marL="3199813" indent="0">
              <a:buNone/>
              <a:defRPr sz="900"/>
            </a:lvl8pPr>
            <a:lvl9pPr marL="3656929"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lIns="121963" tIns="60981" rIns="121963" bIns="60981"/>
          <a:lstStyle/>
          <a:p>
            <a:fld id="{DF659192-60C8-49F5-94DF-1E29C3FCC85C}" type="datetimeFigureOut">
              <a:rPr lang="zh-CN" altLang="en-US" smtClean="0"/>
              <a:t>2019/1/11</a:t>
            </a:fld>
            <a:endParaRPr lang="zh-CN" altLang="en-US"/>
          </a:p>
        </p:txBody>
      </p:sp>
      <p:sp>
        <p:nvSpPr>
          <p:cNvPr id="6" name="页脚占位符 5"/>
          <p:cNvSpPr>
            <a:spLocks noGrp="1"/>
          </p:cNvSpPr>
          <p:nvPr>
            <p:ph type="ftr" sz="quarter" idx="11"/>
          </p:nvPr>
        </p:nvSpPr>
        <p:spPr>
          <a:xfrm>
            <a:off x="3124201" y="4767263"/>
            <a:ext cx="2895600" cy="273844"/>
          </a:xfrm>
          <a:prstGeom prst="rect">
            <a:avLst/>
          </a:prstGeom>
        </p:spPr>
        <p:txBody>
          <a:bodyPr lIns="121963" tIns="60981" rIns="121963" bIns="60981"/>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41871720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1" y="205979"/>
            <a:ext cx="8229600" cy="857250"/>
          </a:xfrm>
          <a:prstGeom prst="rect">
            <a:avLst/>
          </a:prstGeom>
        </p:spPr>
        <p:txBody>
          <a:bodyPr lIns="121963" tIns="60981" rIns="121963" bIns="60981"/>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1" y="1200152"/>
            <a:ext cx="8229600" cy="3394472"/>
          </a:xfrm>
          <a:prstGeom prst="rect">
            <a:avLst/>
          </a:prstGeom>
        </p:spPr>
        <p:txBody>
          <a:bodyPr vert="eaVert" lIns="121963" tIns="60981" rIns="121963" bIns="6098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lIns="121963" tIns="60981" rIns="121963" bIns="60981"/>
          <a:lstStyle/>
          <a:p>
            <a:fld id="{DF659192-60C8-49F5-94DF-1E29C3FCC85C}" type="datetimeFigureOut">
              <a:rPr lang="zh-CN" altLang="en-US" smtClean="0"/>
              <a:t>2019/1/11</a:t>
            </a:fld>
            <a:endParaRPr lang="zh-CN" altLang="en-US"/>
          </a:p>
        </p:txBody>
      </p:sp>
      <p:sp>
        <p:nvSpPr>
          <p:cNvPr id="5" name="页脚占位符 4"/>
          <p:cNvSpPr>
            <a:spLocks noGrp="1"/>
          </p:cNvSpPr>
          <p:nvPr>
            <p:ph type="ftr" sz="quarter" idx="11"/>
          </p:nvPr>
        </p:nvSpPr>
        <p:spPr>
          <a:xfrm>
            <a:off x="3124201" y="4767263"/>
            <a:ext cx="2895600" cy="273844"/>
          </a:xfrm>
          <a:prstGeom prst="rect">
            <a:avLst/>
          </a:prstGeom>
        </p:spPr>
        <p:txBody>
          <a:bodyPr lIns="121963" tIns="60981" rIns="121963" bIns="60981"/>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9510108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5580112" y="4515966"/>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4443600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1" y="154781"/>
            <a:ext cx="2057400" cy="3290888"/>
          </a:xfrm>
          <a:prstGeom prst="rect">
            <a:avLst/>
          </a:prstGeom>
        </p:spPr>
        <p:txBody>
          <a:bodyPr vert="eaVert" lIns="121963" tIns="60981" rIns="121963" bIns="60981"/>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lIns="121963" tIns="60981" rIns="121963" bIns="6098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lIns="121963" tIns="60981" rIns="121963" bIns="60981"/>
          <a:lstStyle/>
          <a:p>
            <a:fld id="{DF659192-60C8-49F5-94DF-1E29C3FCC85C}" type="datetimeFigureOut">
              <a:rPr lang="zh-CN" altLang="en-US" smtClean="0"/>
              <a:t>2019/1/11</a:t>
            </a:fld>
            <a:endParaRPr lang="zh-CN" altLang="en-US"/>
          </a:p>
        </p:txBody>
      </p:sp>
      <p:sp>
        <p:nvSpPr>
          <p:cNvPr id="5" name="页脚占位符 4"/>
          <p:cNvSpPr>
            <a:spLocks noGrp="1"/>
          </p:cNvSpPr>
          <p:nvPr>
            <p:ph type="ftr" sz="quarter" idx="11"/>
          </p:nvPr>
        </p:nvSpPr>
        <p:spPr>
          <a:xfrm>
            <a:off x="3124201" y="4767263"/>
            <a:ext cx="2895600" cy="273844"/>
          </a:xfrm>
          <a:prstGeom prst="rect">
            <a:avLst/>
          </a:prstGeom>
        </p:spPr>
        <p:txBody>
          <a:bodyPr lIns="121963" tIns="60981" rIns="121963" bIns="60981"/>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297251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76768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 id="2147483655" r:id="rId4"/>
    <p:sldLayoutId id="2147483656" r:id="rId5"/>
    <p:sldLayoutId id="2147483657" r:id="rId6"/>
    <p:sldLayoutId id="2147483658" r:id="rId7"/>
    <p:sldLayoutId id="2147483662" r:id="rId8"/>
    <p:sldLayoutId id="2147483659" r:id="rId9"/>
    <p:sldLayoutId id="2147483661" r:id="rId10"/>
  </p:sldLayoutIdLst>
  <p:timing>
    <p:tnLst>
      <p:par>
        <p:cTn id="1" dur="indefinite" restart="never" nodeType="tmRoot"/>
      </p:par>
    </p:tnLst>
  </p:timing>
  <p:txStyles>
    <p:titleStyle>
      <a:lvl1pPr algn="ctr" defTabSz="914232" rtl="0" eaLnBrk="1" latinLnBrk="0" hangingPunct="1">
        <a:spcBef>
          <a:spcPct val="0"/>
        </a:spcBef>
        <a:buNone/>
        <a:defRPr sz="4423" kern="1200">
          <a:solidFill>
            <a:schemeClr val="tx1"/>
          </a:solidFill>
          <a:latin typeface="+mj-lt"/>
          <a:ea typeface="+mj-ea"/>
          <a:cs typeface="+mj-cs"/>
        </a:defRPr>
      </a:lvl1pPr>
    </p:titleStyle>
    <p:bodyStyle>
      <a:lvl1pPr marL="342837" indent="-342837" algn="l" defTabSz="914232" rtl="0" eaLnBrk="1" latinLnBrk="0" hangingPunct="1">
        <a:spcBef>
          <a:spcPct val="20000"/>
        </a:spcBef>
        <a:buFont typeface="Arial" pitchFamily="34" charset="0"/>
        <a:buChar char="•"/>
        <a:defRPr sz="3223" kern="1200">
          <a:solidFill>
            <a:schemeClr val="tx1"/>
          </a:solidFill>
          <a:latin typeface="+mn-lt"/>
          <a:ea typeface="+mn-ea"/>
          <a:cs typeface="+mn-cs"/>
        </a:defRPr>
      </a:lvl1pPr>
      <a:lvl2pPr marL="742814" indent="-285697" algn="l" defTabSz="914232" rtl="0" eaLnBrk="1" latinLnBrk="0" hangingPunct="1">
        <a:spcBef>
          <a:spcPct val="20000"/>
        </a:spcBef>
        <a:buFont typeface="Arial" pitchFamily="34" charset="0"/>
        <a:buChar char="–"/>
        <a:defRPr sz="2774" kern="1200">
          <a:solidFill>
            <a:schemeClr val="tx1"/>
          </a:solidFill>
          <a:latin typeface="+mn-lt"/>
          <a:ea typeface="+mn-ea"/>
          <a:cs typeface="+mn-cs"/>
        </a:defRPr>
      </a:lvl2pPr>
      <a:lvl3pPr marL="1142790" indent="-228558" algn="l" defTabSz="914232" rtl="0" eaLnBrk="1" latinLnBrk="0" hangingPunct="1">
        <a:spcBef>
          <a:spcPct val="20000"/>
        </a:spcBef>
        <a:buFont typeface="Arial" pitchFamily="34" charset="0"/>
        <a:buChar char="•"/>
        <a:defRPr sz="2399" kern="1200">
          <a:solidFill>
            <a:schemeClr val="tx1"/>
          </a:solidFill>
          <a:latin typeface="+mn-lt"/>
          <a:ea typeface="+mn-ea"/>
          <a:cs typeface="+mn-cs"/>
        </a:defRPr>
      </a:lvl3pPr>
      <a:lvl4pPr marL="1599907" indent="-228558" algn="l" defTabSz="914232" rtl="0" eaLnBrk="1" latinLnBrk="0" hangingPunct="1">
        <a:spcBef>
          <a:spcPct val="20000"/>
        </a:spcBef>
        <a:buFont typeface="Arial" pitchFamily="34" charset="0"/>
        <a:buChar char="–"/>
        <a:defRPr sz="2024" kern="1200">
          <a:solidFill>
            <a:schemeClr val="tx1"/>
          </a:solidFill>
          <a:latin typeface="+mn-lt"/>
          <a:ea typeface="+mn-ea"/>
          <a:cs typeface="+mn-cs"/>
        </a:defRPr>
      </a:lvl4pPr>
      <a:lvl5pPr marL="2057022" indent="-228558" algn="l" defTabSz="914232" rtl="0" eaLnBrk="1" latinLnBrk="0" hangingPunct="1">
        <a:spcBef>
          <a:spcPct val="20000"/>
        </a:spcBef>
        <a:buFont typeface="Arial" pitchFamily="34" charset="0"/>
        <a:buChar char="»"/>
        <a:defRPr sz="2024" kern="1200">
          <a:solidFill>
            <a:schemeClr val="tx1"/>
          </a:solidFill>
          <a:latin typeface="+mn-lt"/>
          <a:ea typeface="+mn-ea"/>
          <a:cs typeface="+mn-cs"/>
        </a:defRPr>
      </a:lvl5pPr>
      <a:lvl6pPr marL="2514138" indent="-228558" algn="l" defTabSz="914232" rtl="0" eaLnBrk="1" latinLnBrk="0" hangingPunct="1">
        <a:spcBef>
          <a:spcPct val="20000"/>
        </a:spcBef>
        <a:buFont typeface="Arial" pitchFamily="34" charset="0"/>
        <a:buChar char="•"/>
        <a:defRPr sz="2024" kern="1200">
          <a:solidFill>
            <a:schemeClr val="tx1"/>
          </a:solidFill>
          <a:latin typeface="+mn-lt"/>
          <a:ea typeface="+mn-ea"/>
          <a:cs typeface="+mn-cs"/>
        </a:defRPr>
      </a:lvl6pPr>
      <a:lvl7pPr marL="2971255" indent="-228558" algn="l" defTabSz="914232" rtl="0" eaLnBrk="1" latinLnBrk="0" hangingPunct="1">
        <a:spcBef>
          <a:spcPct val="20000"/>
        </a:spcBef>
        <a:buFont typeface="Arial" pitchFamily="34" charset="0"/>
        <a:buChar char="•"/>
        <a:defRPr sz="2024" kern="1200">
          <a:solidFill>
            <a:schemeClr val="tx1"/>
          </a:solidFill>
          <a:latin typeface="+mn-lt"/>
          <a:ea typeface="+mn-ea"/>
          <a:cs typeface="+mn-cs"/>
        </a:defRPr>
      </a:lvl7pPr>
      <a:lvl8pPr marL="3428371" indent="-228558" algn="l" defTabSz="914232" rtl="0" eaLnBrk="1" latinLnBrk="0" hangingPunct="1">
        <a:spcBef>
          <a:spcPct val="20000"/>
        </a:spcBef>
        <a:buFont typeface="Arial" pitchFamily="34" charset="0"/>
        <a:buChar char="•"/>
        <a:defRPr sz="2024" kern="1200">
          <a:solidFill>
            <a:schemeClr val="tx1"/>
          </a:solidFill>
          <a:latin typeface="+mn-lt"/>
          <a:ea typeface="+mn-ea"/>
          <a:cs typeface="+mn-cs"/>
        </a:defRPr>
      </a:lvl8pPr>
      <a:lvl9pPr marL="3885487" indent="-228558" algn="l" defTabSz="914232" rtl="0" eaLnBrk="1" latinLnBrk="0" hangingPunct="1">
        <a:spcBef>
          <a:spcPct val="20000"/>
        </a:spcBef>
        <a:buFont typeface="Arial" pitchFamily="34" charset="0"/>
        <a:buChar char="•"/>
        <a:defRPr sz="2024" kern="1200">
          <a:solidFill>
            <a:schemeClr val="tx1"/>
          </a:solidFill>
          <a:latin typeface="+mn-lt"/>
          <a:ea typeface="+mn-ea"/>
          <a:cs typeface="+mn-cs"/>
        </a:defRPr>
      </a:lvl9pPr>
    </p:bodyStyle>
    <p:otherStyle>
      <a:defPPr>
        <a:defRPr lang="zh-CN"/>
      </a:defPPr>
      <a:lvl1pPr marL="0" algn="l" defTabSz="914232" rtl="0" eaLnBrk="1" latinLnBrk="0" hangingPunct="1">
        <a:defRPr sz="1799" kern="1200">
          <a:solidFill>
            <a:schemeClr val="tx1"/>
          </a:solidFill>
          <a:latin typeface="+mn-lt"/>
          <a:ea typeface="+mn-ea"/>
          <a:cs typeface="+mn-cs"/>
        </a:defRPr>
      </a:lvl1pPr>
      <a:lvl2pPr marL="457116" algn="l" defTabSz="914232" rtl="0" eaLnBrk="1" latinLnBrk="0" hangingPunct="1">
        <a:defRPr sz="1799" kern="1200">
          <a:solidFill>
            <a:schemeClr val="tx1"/>
          </a:solidFill>
          <a:latin typeface="+mn-lt"/>
          <a:ea typeface="+mn-ea"/>
          <a:cs typeface="+mn-cs"/>
        </a:defRPr>
      </a:lvl2pPr>
      <a:lvl3pPr marL="914232" algn="l" defTabSz="914232" rtl="0" eaLnBrk="1" latinLnBrk="0" hangingPunct="1">
        <a:defRPr sz="1799" kern="1200">
          <a:solidFill>
            <a:schemeClr val="tx1"/>
          </a:solidFill>
          <a:latin typeface="+mn-lt"/>
          <a:ea typeface="+mn-ea"/>
          <a:cs typeface="+mn-cs"/>
        </a:defRPr>
      </a:lvl3pPr>
      <a:lvl4pPr marL="1371348" algn="l" defTabSz="914232" rtl="0" eaLnBrk="1" latinLnBrk="0" hangingPunct="1">
        <a:defRPr sz="1799" kern="1200">
          <a:solidFill>
            <a:schemeClr val="tx1"/>
          </a:solidFill>
          <a:latin typeface="+mn-lt"/>
          <a:ea typeface="+mn-ea"/>
          <a:cs typeface="+mn-cs"/>
        </a:defRPr>
      </a:lvl4pPr>
      <a:lvl5pPr marL="1828464" algn="l" defTabSz="914232" rtl="0" eaLnBrk="1" latinLnBrk="0" hangingPunct="1">
        <a:defRPr sz="1799" kern="1200">
          <a:solidFill>
            <a:schemeClr val="tx1"/>
          </a:solidFill>
          <a:latin typeface="+mn-lt"/>
          <a:ea typeface="+mn-ea"/>
          <a:cs typeface="+mn-cs"/>
        </a:defRPr>
      </a:lvl5pPr>
      <a:lvl6pPr marL="2285581" algn="l" defTabSz="914232" rtl="0" eaLnBrk="1" latinLnBrk="0" hangingPunct="1">
        <a:defRPr sz="1799" kern="1200">
          <a:solidFill>
            <a:schemeClr val="tx1"/>
          </a:solidFill>
          <a:latin typeface="+mn-lt"/>
          <a:ea typeface="+mn-ea"/>
          <a:cs typeface="+mn-cs"/>
        </a:defRPr>
      </a:lvl6pPr>
      <a:lvl7pPr marL="2742696" algn="l" defTabSz="914232" rtl="0" eaLnBrk="1" latinLnBrk="0" hangingPunct="1">
        <a:defRPr sz="1799" kern="1200">
          <a:solidFill>
            <a:schemeClr val="tx1"/>
          </a:solidFill>
          <a:latin typeface="+mn-lt"/>
          <a:ea typeface="+mn-ea"/>
          <a:cs typeface="+mn-cs"/>
        </a:defRPr>
      </a:lvl7pPr>
      <a:lvl8pPr marL="3199813" algn="l" defTabSz="914232" rtl="0" eaLnBrk="1" latinLnBrk="0" hangingPunct="1">
        <a:defRPr sz="1799" kern="1200">
          <a:solidFill>
            <a:schemeClr val="tx1"/>
          </a:solidFill>
          <a:latin typeface="+mn-lt"/>
          <a:ea typeface="+mn-ea"/>
          <a:cs typeface="+mn-cs"/>
        </a:defRPr>
      </a:lvl8pPr>
      <a:lvl9pPr marL="3656929" algn="l" defTabSz="914232" rtl="0" eaLnBrk="1" latinLnBrk="0" hangingPunct="1">
        <a:defRPr sz="179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2019/1/11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047915365"/>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7.xml"/><Relationship Id="rId1" Type="http://schemas.openxmlformats.org/officeDocument/2006/relationships/slideLayout" Target="../slideLayouts/slideLayout10.xml"/><Relationship Id="rId6" Type="http://schemas.openxmlformats.org/officeDocument/2006/relationships/image" Target="../media/image9.png"/><Relationship Id="rId5" Type="http://schemas.openxmlformats.org/officeDocument/2006/relationships/image" Target="../media/image4.pn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37182"/>
            <a:ext cx="9150424" cy="5147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图片 3"/>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902910" y="3032934"/>
            <a:ext cx="5146709" cy="2211710"/>
          </a:xfrm>
          <a:prstGeom prst="rect">
            <a:avLst/>
          </a:prstGeom>
        </p:spPr>
      </p:pic>
      <p:pic>
        <p:nvPicPr>
          <p:cNvPr id="5" name="图片 4"/>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23004" y="224847"/>
            <a:ext cx="2756132" cy="483532"/>
          </a:xfrm>
          <a:prstGeom prst="rect">
            <a:avLst/>
          </a:prstGeom>
        </p:spPr>
      </p:pic>
      <p:pic>
        <p:nvPicPr>
          <p:cNvPr id="6" name="图片 5"/>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3199055" y="1232734"/>
            <a:ext cx="2232248" cy="2232248"/>
          </a:xfrm>
          <a:prstGeom prst="rect">
            <a:avLst/>
          </a:prstGeom>
        </p:spPr>
      </p:pic>
      <p:pic>
        <p:nvPicPr>
          <p:cNvPr id="7" name="图片 6"/>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354" y="3582534"/>
            <a:ext cx="9141291" cy="1560965"/>
          </a:xfrm>
          <a:prstGeom prst="rect">
            <a:avLst/>
          </a:prstGeom>
        </p:spPr>
      </p:pic>
      <p:sp>
        <p:nvSpPr>
          <p:cNvPr id="24" name="TextBox 23"/>
          <p:cNvSpPr txBox="1"/>
          <p:nvPr/>
        </p:nvSpPr>
        <p:spPr>
          <a:xfrm>
            <a:off x="2123728" y="4097288"/>
            <a:ext cx="4474202" cy="461614"/>
          </a:xfrm>
          <a:prstGeom prst="rect">
            <a:avLst/>
          </a:prstGeom>
          <a:noFill/>
        </p:spPr>
        <p:txBody>
          <a:bodyPr wrap="none" lIns="91390" tIns="45695" rIns="91390" bIns="45695" rtlCol="0">
            <a:spAutoFit/>
          </a:bodyPr>
          <a:lstStyle/>
          <a:p>
            <a:pPr algn="r"/>
            <a:r>
              <a:rPr lang="zh-CN" altLang="en-US" sz="2400" b="1" dirty="0" smtClean="0">
                <a:solidFill>
                  <a:schemeClr val="bg1"/>
                </a:solidFill>
                <a:latin typeface="微软雅黑" panose="020B0503020204020204" pitchFamily="34" charset="-122"/>
                <a:ea typeface="微软雅黑" panose="020B0503020204020204" pitchFamily="34" charset="-122"/>
              </a:rPr>
              <a:t>国家电网工作总结</a:t>
            </a:r>
            <a:r>
              <a:rPr lang="zh-CN" altLang="en-US" sz="2400" b="1" dirty="0">
                <a:solidFill>
                  <a:schemeClr val="bg1"/>
                </a:solidFill>
                <a:latin typeface="微软雅黑" panose="020B0503020204020204" pitchFamily="34" charset="-122"/>
                <a:ea typeface="微软雅黑" panose="020B0503020204020204" pitchFamily="34" charset="-122"/>
              </a:rPr>
              <a:t>汇报</a:t>
            </a:r>
            <a:r>
              <a:rPr lang="en-US" altLang="zh-CN" sz="2400" b="1" dirty="0">
                <a:solidFill>
                  <a:schemeClr val="bg1"/>
                </a:solidFill>
                <a:latin typeface="微软雅黑" panose="020B0503020204020204" pitchFamily="34" charset="-122"/>
                <a:ea typeface="微软雅黑" panose="020B0503020204020204" pitchFamily="34" charset="-122"/>
              </a:rPr>
              <a:t>PPT</a:t>
            </a:r>
            <a:r>
              <a:rPr lang="zh-CN" altLang="en-US" sz="2400" b="1" dirty="0">
                <a:solidFill>
                  <a:schemeClr val="bg1"/>
                </a:solidFill>
                <a:latin typeface="微软雅黑" panose="020B0503020204020204" pitchFamily="34" charset="-122"/>
                <a:ea typeface="微软雅黑" panose="020B0503020204020204" pitchFamily="34" charset="-122"/>
              </a:rPr>
              <a:t>模板</a:t>
            </a:r>
          </a:p>
        </p:txBody>
      </p:sp>
      <p:cxnSp>
        <p:nvCxnSpPr>
          <p:cNvPr id="25" name="直接连接符 24"/>
          <p:cNvCxnSpPr/>
          <p:nvPr/>
        </p:nvCxnSpPr>
        <p:spPr>
          <a:xfrm>
            <a:off x="2123728" y="4558902"/>
            <a:ext cx="4519330"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2922059" y="4676455"/>
            <a:ext cx="2786239" cy="276948"/>
          </a:xfrm>
          <a:prstGeom prst="rect">
            <a:avLst/>
          </a:prstGeom>
          <a:noFill/>
        </p:spPr>
        <p:txBody>
          <a:bodyPr wrap="none" lIns="91390" tIns="45695" rIns="91390" bIns="45695" rtlCol="0">
            <a:spAutoFit/>
          </a:bodyPr>
          <a:lstStyle/>
          <a:p>
            <a:pPr algn="r"/>
            <a:r>
              <a:rPr lang="zh-CN" altLang="en-US" sz="1200" dirty="0">
                <a:solidFill>
                  <a:schemeClr val="bg1"/>
                </a:solidFill>
                <a:latin typeface="微软雅黑" panose="020B0503020204020204" pitchFamily="34" charset="-122"/>
                <a:ea typeface="微软雅黑" panose="020B0503020204020204" pitchFamily="34" charset="-122"/>
              </a:rPr>
              <a:t>年终总结 新年计划 述职报告 工作汇报</a:t>
            </a:r>
          </a:p>
        </p:txBody>
      </p:sp>
    </p:spTree>
    <p:extLst>
      <p:ext uri="{BB962C8B-B14F-4D97-AF65-F5344CB8AC3E}">
        <p14:creationId xmlns:p14="http://schemas.microsoft.com/office/powerpoint/2010/main" val="340470568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1250"/>
                                        <p:tgtEl>
                                          <p:spTgt spid="4"/>
                                        </p:tgtEl>
                                      </p:cBhvr>
                                    </p:animEffect>
                                  </p:childTnLst>
                                </p:cTn>
                              </p:par>
                            </p:childTnLst>
                          </p:cTn>
                        </p:par>
                        <p:par>
                          <p:cTn id="14" fill="hold">
                            <p:stCondLst>
                              <p:cond delay="2250"/>
                            </p:stCondLst>
                            <p:childTnLst>
                              <p:par>
                                <p:cTn id="15" presetID="26"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80">
                                          <p:stCondLst>
                                            <p:cond delay="0"/>
                                          </p:stCondLst>
                                        </p:cTn>
                                        <p:tgtEl>
                                          <p:spTgt spid="6"/>
                                        </p:tgtEl>
                                      </p:cBhvr>
                                    </p:animEffect>
                                    <p:anim calcmode="lin" valueType="num">
                                      <p:cBhvr>
                                        <p:cTn id="1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3" dur="26">
                                          <p:stCondLst>
                                            <p:cond delay="650"/>
                                          </p:stCondLst>
                                        </p:cTn>
                                        <p:tgtEl>
                                          <p:spTgt spid="6"/>
                                        </p:tgtEl>
                                      </p:cBhvr>
                                      <p:to x="100000" y="60000"/>
                                    </p:animScale>
                                    <p:animScale>
                                      <p:cBhvr>
                                        <p:cTn id="24" dur="166" decel="50000">
                                          <p:stCondLst>
                                            <p:cond delay="676"/>
                                          </p:stCondLst>
                                        </p:cTn>
                                        <p:tgtEl>
                                          <p:spTgt spid="6"/>
                                        </p:tgtEl>
                                      </p:cBhvr>
                                      <p:to x="100000" y="100000"/>
                                    </p:animScale>
                                    <p:animScale>
                                      <p:cBhvr>
                                        <p:cTn id="25" dur="26">
                                          <p:stCondLst>
                                            <p:cond delay="1312"/>
                                          </p:stCondLst>
                                        </p:cTn>
                                        <p:tgtEl>
                                          <p:spTgt spid="6"/>
                                        </p:tgtEl>
                                      </p:cBhvr>
                                      <p:to x="100000" y="80000"/>
                                    </p:animScale>
                                    <p:animScale>
                                      <p:cBhvr>
                                        <p:cTn id="26" dur="166" decel="50000">
                                          <p:stCondLst>
                                            <p:cond delay="1338"/>
                                          </p:stCondLst>
                                        </p:cTn>
                                        <p:tgtEl>
                                          <p:spTgt spid="6"/>
                                        </p:tgtEl>
                                      </p:cBhvr>
                                      <p:to x="100000" y="100000"/>
                                    </p:animScale>
                                    <p:animScale>
                                      <p:cBhvr>
                                        <p:cTn id="27" dur="26">
                                          <p:stCondLst>
                                            <p:cond delay="1642"/>
                                          </p:stCondLst>
                                        </p:cTn>
                                        <p:tgtEl>
                                          <p:spTgt spid="6"/>
                                        </p:tgtEl>
                                      </p:cBhvr>
                                      <p:to x="100000" y="90000"/>
                                    </p:animScale>
                                    <p:animScale>
                                      <p:cBhvr>
                                        <p:cTn id="28" dur="166" decel="50000">
                                          <p:stCondLst>
                                            <p:cond delay="1668"/>
                                          </p:stCondLst>
                                        </p:cTn>
                                        <p:tgtEl>
                                          <p:spTgt spid="6"/>
                                        </p:tgtEl>
                                      </p:cBhvr>
                                      <p:to x="100000" y="100000"/>
                                    </p:animScale>
                                    <p:animScale>
                                      <p:cBhvr>
                                        <p:cTn id="29" dur="26">
                                          <p:stCondLst>
                                            <p:cond delay="1808"/>
                                          </p:stCondLst>
                                        </p:cTn>
                                        <p:tgtEl>
                                          <p:spTgt spid="6"/>
                                        </p:tgtEl>
                                      </p:cBhvr>
                                      <p:to x="100000" y="95000"/>
                                    </p:animScale>
                                    <p:animScale>
                                      <p:cBhvr>
                                        <p:cTn id="30" dur="166" decel="50000">
                                          <p:stCondLst>
                                            <p:cond delay="1834"/>
                                          </p:stCondLst>
                                        </p:cTn>
                                        <p:tgtEl>
                                          <p:spTgt spid="6"/>
                                        </p:tgtEl>
                                      </p:cBhvr>
                                      <p:to x="100000" y="100000"/>
                                    </p:animScale>
                                  </p:childTnLst>
                                </p:cTn>
                              </p:par>
                            </p:childTnLst>
                          </p:cTn>
                        </p:par>
                        <p:par>
                          <p:cTn id="31" fill="hold">
                            <p:stCondLst>
                              <p:cond delay="4250"/>
                            </p:stCondLst>
                            <p:childTnLst>
                              <p:par>
                                <p:cTn id="32" presetID="53" presetClass="entr" presetSubtype="16"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animEffect transition="in" filter="fade">
                                      <p:cBhvr>
                                        <p:cTn id="36" dur="500"/>
                                        <p:tgtEl>
                                          <p:spTgt spid="5"/>
                                        </p:tgtEl>
                                      </p:cBhvr>
                                    </p:animEffect>
                                  </p:childTnLst>
                                </p:cTn>
                              </p:par>
                            </p:childTnLst>
                          </p:cTn>
                        </p:par>
                        <p:par>
                          <p:cTn id="37" fill="hold">
                            <p:stCondLst>
                              <p:cond delay="475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24"/>
                                        </p:tgtEl>
                                        <p:attrNameLst>
                                          <p:attrName>style.visibility</p:attrName>
                                        </p:attrNameLst>
                                      </p:cBhvr>
                                      <p:to>
                                        <p:strVal val="visible"/>
                                      </p:to>
                                    </p:set>
                                    <p:anim calcmode="lin" valueType="num">
                                      <p:cBhvr>
                                        <p:cTn id="40"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24"/>
                                        </p:tgtEl>
                                        <p:attrNameLst>
                                          <p:attrName>ppt_y</p:attrName>
                                        </p:attrNameLst>
                                      </p:cBhvr>
                                      <p:tavLst>
                                        <p:tav tm="0">
                                          <p:val>
                                            <p:strVal val="#ppt_y"/>
                                          </p:val>
                                        </p:tav>
                                        <p:tav tm="100000">
                                          <p:val>
                                            <p:strVal val="#ppt_y"/>
                                          </p:val>
                                        </p:tav>
                                      </p:tavLst>
                                    </p:anim>
                                    <p:anim calcmode="lin" valueType="num">
                                      <p:cBhvr>
                                        <p:cTn id="42"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24"/>
                                        </p:tgtEl>
                                      </p:cBhvr>
                                    </p:animEffect>
                                  </p:childTnLst>
                                </p:cTn>
                              </p:par>
                            </p:childTnLst>
                          </p:cTn>
                        </p:par>
                        <p:par>
                          <p:cTn id="45" fill="hold">
                            <p:stCondLst>
                              <p:cond delay="5950"/>
                            </p:stCondLst>
                            <p:childTnLst>
                              <p:par>
                                <p:cTn id="46" presetID="22" presetClass="entr" presetSubtype="8"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wipe(left)">
                                      <p:cBhvr>
                                        <p:cTn id="48" dur="500"/>
                                        <p:tgtEl>
                                          <p:spTgt spid="25"/>
                                        </p:tgtEl>
                                      </p:cBhvr>
                                    </p:animEffect>
                                  </p:childTnLst>
                                </p:cTn>
                              </p:par>
                            </p:childTnLst>
                          </p:cTn>
                        </p:par>
                        <p:par>
                          <p:cTn id="49" fill="hold">
                            <p:stCondLst>
                              <p:cond delay="6450"/>
                            </p:stCondLst>
                            <p:childTnLst>
                              <p:par>
                                <p:cTn id="50" presetID="22" presetClass="entr" presetSubtype="8"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wipe(left)">
                                      <p:cBhvr>
                                        <p:cTn id="5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067005" y="2250829"/>
            <a:ext cx="6082315" cy="2911860"/>
            <a:chOff x="4078023" y="2973498"/>
            <a:chExt cx="8113977" cy="3884502"/>
          </a:xfrm>
          <a:solidFill>
            <a:srgbClr val="005DA2"/>
          </a:solidFill>
        </p:grpSpPr>
        <p:sp>
          <p:nvSpPr>
            <p:cNvPr id="16" name="Freeform 5"/>
            <p:cNvSpPr>
              <a:spLocks/>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a:extLst/>
          </p:spPr>
          <p:txBody>
            <a:bodyPr/>
            <a:lstStyle/>
            <a:p>
              <a:endParaRPr lang="zh-CN" altLang="en-US" sz="2099">
                <a:latin typeface="微软雅黑" pitchFamily="34" charset="-122"/>
                <a:ea typeface="微软雅黑" pitchFamily="34" charset="-122"/>
              </a:endParaRPr>
            </a:p>
          </p:txBody>
        </p:sp>
        <p:sp>
          <p:nvSpPr>
            <p:cNvPr id="17" name="Freeform 6"/>
            <p:cNvSpPr>
              <a:spLocks/>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bg1">
                <a:lumMod val="65000"/>
              </a:schemeClr>
            </a:solidFill>
            <a:ln>
              <a:noFill/>
            </a:ln>
            <a:extLst/>
          </p:spPr>
          <p:txBody>
            <a:bodyPr vert="horz" wrap="square" lIns="68544" tIns="34272" rIns="68544" bIns="34272" numCol="1" anchor="t" anchorCtr="0" compatLnSpc="1">
              <a:prstTxWarp prst="textNoShape">
                <a:avLst/>
              </a:prstTxWarp>
            </a:bodyPr>
            <a:lstStyle/>
            <a:p>
              <a:endParaRPr lang="zh-CN" altLang="en-US" sz="2399">
                <a:latin typeface="微软雅黑" pitchFamily="34" charset="-122"/>
                <a:ea typeface="微软雅黑" pitchFamily="34" charset="-122"/>
              </a:endParaRPr>
            </a:p>
          </p:txBody>
        </p:sp>
        <p:sp>
          <p:nvSpPr>
            <p:cNvPr id="18" name="Freeform 7"/>
            <p:cNvSpPr>
              <a:spLocks/>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1"/>
            </a:solidFill>
            <a:ln>
              <a:noFill/>
            </a:ln>
            <a:extLst/>
          </p:spPr>
          <p:txBody>
            <a:bodyPr vert="horz" wrap="square" lIns="68544" tIns="34272" rIns="68544" bIns="34272" numCol="1" anchor="t" anchorCtr="0" compatLnSpc="1">
              <a:prstTxWarp prst="textNoShape">
                <a:avLst/>
              </a:prstTxWarp>
            </a:bodyPr>
            <a:lstStyle/>
            <a:p>
              <a:endParaRPr lang="zh-CN" altLang="en-US" sz="2399">
                <a:latin typeface="微软雅黑" pitchFamily="34" charset="-122"/>
                <a:ea typeface="微软雅黑" pitchFamily="34" charset="-122"/>
              </a:endParaRPr>
            </a:p>
          </p:txBody>
        </p:sp>
        <p:sp>
          <p:nvSpPr>
            <p:cNvPr id="19" name="Freeform 8"/>
            <p:cNvSpPr>
              <a:spLocks/>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1"/>
            </a:solidFill>
            <a:ln>
              <a:noFill/>
            </a:ln>
            <a:extLst/>
          </p:spPr>
          <p:txBody>
            <a:bodyPr/>
            <a:lstStyle/>
            <a:p>
              <a:endParaRPr lang="zh-CN" altLang="en-US" sz="2099">
                <a:latin typeface="微软雅黑" pitchFamily="34" charset="-122"/>
                <a:ea typeface="微软雅黑" pitchFamily="34" charset="-122"/>
              </a:endParaRPr>
            </a:p>
          </p:txBody>
        </p:sp>
      </p:grpSp>
      <p:sp>
        <p:nvSpPr>
          <p:cNvPr id="20" name="Content Placeholder 2"/>
          <p:cNvSpPr txBox="1">
            <a:spLocks/>
          </p:cNvSpPr>
          <p:nvPr/>
        </p:nvSpPr>
        <p:spPr>
          <a:xfrm>
            <a:off x="767171" y="1259986"/>
            <a:ext cx="4020741" cy="1257786"/>
          </a:xfrm>
          <a:prstGeom prst="rect">
            <a:avLst/>
          </a:prstGeom>
        </p:spPr>
        <p:txBody>
          <a:bodyPr vert="horz" lIns="68544" tIns="34272" rIns="68544" bIns="34272"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499" b="1" dirty="0">
                <a:solidFill>
                  <a:schemeClr val="accent1"/>
                </a:solidFill>
                <a:latin typeface="Arial" pitchFamily="34" charset="0"/>
                <a:ea typeface="微软雅黑" pitchFamily="34" charset="-122"/>
                <a:cs typeface="Arial" pitchFamily="34" charset="0"/>
              </a:rPr>
              <a:t>点击添加小标题</a:t>
            </a:r>
            <a:endParaRPr lang="en-US" altLang="zh-CN" sz="1499" b="1" dirty="0">
              <a:solidFill>
                <a:schemeClr val="accent1"/>
              </a:solidFill>
              <a:latin typeface="Arial" pitchFamily="34" charset="0"/>
              <a:ea typeface="微软雅黑" pitchFamily="34" charset="-122"/>
              <a:cs typeface="Arial" pitchFamily="34" charset="0"/>
            </a:endParaRPr>
          </a:p>
          <a:p>
            <a:pPr marL="0" indent="0">
              <a:buNone/>
            </a:pPr>
            <a:r>
              <a:rPr lang="zh-CN" altLang="en-US" sz="1349" dirty="0">
                <a:solidFill>
                  <a:schemeClr val="tx1">
                    <a:lumMod val="85000"/>
                    <a:lumOff val="15000"/>
                  </a:schemeClr>
                </a:solidFill>
                <a:latin typeface="Arial" pitchFamily="34" charset="0"/>
                <a:ea typeface="微软雅黑" pitchFamily="34" charset="-122"/>
                <a:cs typeface="Arial" pitchFamily="34" charset="0"/>
              </a:rPr>
              <a:t>最新精品</a:t>
            </a:r>
            <a:r>
              <a:rPr lang="en-US" altLang="zh-CN" sz="1349" cap="small" dirty="0">
                <a:solidFill>
                  <a:schemeClr val="tx1">
                    <a:lumMod val="85000"/>
                    <a:lumOff val="15000"/>
                  </a:schemeClr>
                </a:solidFill>
                <a:latin typeface="Arial" pitchFamily="34" charset="0"/>
                <a:ea typeface="微软雅黑" pitchFamily="34" charset="-122"/>
                <a:cs typeface="Arial" pitchFamily="34" charset="0"/>
              </a:rPr>
              <a:t>POWER POINT</a:t>
            </a:r>
            <a:r>
              <a:rPr lang="zh-CN" altLang="en-US" sz="1349" dirty="0">
                <a:solidFill>
                  <a:schemeClr val="tx1">
                    <a:lumMod val="85000"/>
                    <a:lumOff val="15000"/>
                  </a:schemeClr>
                </a:solidFill>
                <a:latin typeface="Arial" pitchFamily="34" charset="0"/>
                <a:ea typeface="微软雅黑" pitchFamily="34" charset="-122"/>
                <a:cs typeface="Arial" pitchFamily="34" charset="0"/>
              </a:rPr>
              <a:t>模板，每个页面都是精心制作，所有内容可自行编辑修改，欢迎下载！</a:t>
            </a:r>
            <a:endParaRPr lang="en-US" altLang="zh-CN" sz="1349" dirty="0">
              <a:solidFill>
                <a:schemeClr val="tx1">
                  <a:lumMod val="85000"/>
                  <a:lumOff val="15000"/>
                </a:schemeClr>
              </a:solidFill>
              <a:latin typeface="Arial" pitchFamily="34" charset="0"/>
              <a:ea typeface="微软雅黑" pitchFamily="34" charset="-122"/>
              <a:cs typeface="Arial" pitchFamily="34" charset="0"/>
            </a:endParaRPr>
          </a:p>
          <a:p>
            <a:pPr marL="0" indent="0">
              <a:buNone/>
            </a:pPr>
            <a:r>
              <a:rPr lang="zh-CN" altLang="en-US" sz="1349" dirty="0">
                <a:solidFill>
                  <a:schemeClr val="tx1">
                    <a:lumMod val="85000"/>
                    <a:lumOff val="15000"/>
                  </a:schemeClr>
                </a:solidFill>
                <a:latin typeface="Arial" pitchFamily="34" charset="0"/>
                <a:ea typeface="微软雅黑" pitchFamily="34" charset="-122"/>
                <a:cs typeface="Arial" pitchFamily="34" charset="0"/>
              </a:rPr>
              <a:t>最新精品</a:t>
            </a:r>
            <a:r>
              <a:rPr lang="en-US" altLang="zh-CN" sz="1349" cap="small" dirty="0">
                <a:solidFill>
                  <a:schemeClr val="tx1">
                    <a:lumMod val="85000"/>
                    <a:lumOff val="15000"/>
                  </a:schemeClr>
                </a:solidFill>
                <a:latin typeface="Arial" pitchFamily="34" charset="0"/>
                <a:ea typeface="微软雅黑" pitchFamily="34" charset="-122"/>
                <a:cs typeface="Arial" pitchFamily="34" charset="0"/>
              </a:rPr>
              <a:t>POWER POINT</a:t>
            </a:r>
            <a:r>
              <a:rPr lang="zh-CN" altLang="en-US" sz="1349" dirty="0">
                <a:solidFill>
                  <a:schemeClr val="tx1">
                    <a:lumMod val="85000"/>
                    <a:lumOff val="15000"/>
                  </a:schemeClr>
                </a:solidFill>
                <a:latin typeface="Arial" pitchFamily="34" charset="0"/>
                <a:ea typeface="微软雅黑" pitchFamily="34" charset="-122"/>
                <a:cs typeface="Arial" pitchFamily="34" charset="0"/>
              </a:rPr>
              <a:t>模板，每个页面都是精心制作，所有内容可自行编辑修改，欢迎下载！</a:t>
            </a:r>
            <a:endParaRPr lang="en-US" sz="1349" dirty="0">
              <a:solidFill>
                <a:schemeClr val="tx1">
                  <a:lumMod val="85000"/>
                  <a:lumOff val="15000"/>
                </a:schemeClr>
              </a:solidFill>
              <a:latin typeface="微软雅黑" pitchFamily="34" charset="-122"/>
              <a:ea typeface="微软雅黑" pitchFamily="34" charset="-122"/>
            </a:endParaRPr>
          </a:p>
        </p:txBody>
      </p:sp>
      <p:grpSp>
        <p:nvGrpSpPr>
          <p:cNvPr id="21" name="组合 20"/>
          <p:cNvGrpSpPr/>
          <p:nvPr/>
        </p:nvGrpSpPr>
        <p:grpSpPr>
          <a:xfrm>
            <a:off x="5294518" y="3342246"/>
            <a:ext cx="1592312" cy="748149"/>
            <a:chOff x="4982259" y="5322156"/>
            <a:chExt cx="2124188" cy="998051"/>
          </a:xfrm>
          <a:solidFill>
            <a:schemeClr val="tx1">
              <a:lumMod val="85000"/>
              <a:lumOff val="15000"/>
              <a:alpha val="35000"/>
            </a:schemeClr>
          </a:solidFill>
        </p:grpSpPr>
        <p:sp>
          <p:nvSpPr>
            <p:cNvPr id="22"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a:extLst/>
          </p:spPr>
          <p:txBody>
            <a:bodyPr/>
            <a:lstStyle/>
            <a:p>
              <a:endParaRPr lang="zh-CN" altLang="en-US" sz="2099">
                <a:latin typeface="微软雅黑" pitchFamily="34" charset="-122"/>
                <a:ea typeface="微软雅黑" pitchFamily="34" charset="-122"/>
              </a:endParaRPr>
            </a:p>
          </p:txBody>
        </p:sp>
        <p:cxnSp>
          <p:nvCxnSpPr>
            <p:cNvPr id="23" name="直接连接符 22"/>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endCxn id="22"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3682257" y="4005228"/>
            <a:ext cx="1592312" cy="748149"/>
            <a:chOff x="4982259" y="5322156"/>
            <a:chExt cx="2124188" cy="998051"/>
          </a:xfrm>
          <a:solidFill>
            <a:schemeClr val="tx1">
              <a:lumMod val="85000"/>
              <a:lumOff val="15000"/>
              <a:alpha val="35000"/>
            </a:schemeClr>
          </a:solidFill>
        </p:grpSpPr>
        <p:sp>
          <p:nvSpPr>
            <p:cNvPr id="26"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a:extLst/>
          </p:spPr>
          <p:txBody>
            <a:bodyPr/>
            <a:lstStyle/>
            <a:p>
              <a:endParaRPr lang="zh-CN" altLang="en-US" sz="2099">
                <a:latin typeface="微软雅黑" pitchFamily="34" charset="-122"/>
                <a:ea typeface="微软雅黑" pitchFamily="34" charset="-122"/>
              </a:endParaRPr>
            </a:p>
          </p:txBody>
        </p:sp>
        <p:cxnSp>
          <p:nvCxnSpPr>
            <p:cNvPr id="27" name="直接连接符 26"/>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a:endCxn id="26"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6473014" y="2594098"/>
            <a:ext cx="1592312" cy="748149"/>
            <a:chOff x="4982259" y="5322156"/>
            <a:chExt cx="2124188" cy="998051"/>
          </a:xfrm>
          <a:solidFill>
            <a:schemeClr val="tx1">
              <a:lumMod val="85000"/>
              <a:lumOff val="15000"/>
              <a:alpha val="35000"/>
            </a:schemeClr>
          </a:solidFill>
        </p:grpSpPr>
        <p:sp>
          <p:nvSpPr>
            <p:cNvPr id="30"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a:extLst/>
          </p:spPr>
          <p:txBody>
            <a:bodyPr/>
            <a:lstStyle/>
            <a:p>
              <a:endParaRPr lang="zh-CN" altLang="en-US" sz="2099">
                <a:latin typeface="微软雅黑" pitchFamily="34" charset="-122"/>
                <a:ea typeface="微软雅黑" pitchFamily="34" charset="-122"/>
              </a:endParaRPr>
            </a:p>
          </p:txBody>
        </p:sp>
        <p:cxnSp>
          <p:nvCxnSpPr>
            <p:cNvPr id="31" name="直接连接符 30"/>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a:endCxn id="30"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7254303" y="1841210"/>
            <a:ext cx="1592312" cy="748149"/>
            <a:chOff x="4982259" y="5322156"/>
            <a:chExt cx="2124188" cy="998051"/>
          </a:xfrm>
          <a:solidFill>
            <a:schemeClr val="tx1">
              <a:lumMod val="85000"/>
              <a:lumOff val="15000"/>
              <a:alpha val="35000"/>
            </a:schemeClr>
          </a:solidFill>
        </p:grpSpPr>
        <p:sp>
          <p:nvSpPr>
            <p:cNvPr id="34"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a:extLst/>
          </p:spPr>
          <p:txBody>
            <a:bodyPr/>
            <a:lstStyle/>
            <a:p>
              <a:endParaRPr lang="zh-CN" altLang="en-US" sz="2099">
                <a:latin typeface="微软雅黑" pitchFamily="34" charset="-122"/>
                <a:ea typeface="微软雅黑" pitchFamily="34" charset="-122"/>
              </a:endParaRPr>
            </a:p>
          </p:txBody>
        </p:sp>
        <p:cxnSp>
          <p:nvCxnSpPr>
            <p:cNvPr id="35" name="直接连接符 34"/>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a:endCxn id="34"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37" name="文本框 12"/>
          <p:cNvSpPr txBox="1"/>
          <p:nvPr/>
        </p:nvSpPr>
        <p:spPr>
          <a:xfrm>
            <a:off x="2242982" y="3903852"/>
            <a:ext cx="1404976" cy="323037"/>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499" dirty="0">
                <a:solidFill>
                  <a:schemeClr val="tx1">
                    <a:lumMod val="85000"/>
                    <a:lumOff val="15000"/>
                  </a:schemeClr>
                </a:solidFill>
              </a:rPr>
              <a:t>点击添加内容</a:t>
            </a:r>
          </a:p>
        </p:txBody>
      </p:sp>
      <p:sp>
        <p:nvSpPr>
          <p:cNvPr id="38" name="文本框 12"/>
          <p:cNvSpPr txBox="1"/>
          <p:nvPr/>
        </p:nvSpPr>
        <p:spPr>
          <a:xfrm>
            <a:off x="3854997" y="3264017"/>
            <a:ext cx="1404976" cy="323037"/>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499" dirty="0">
                <a:solidFill>
                  <a:schemeClr val="tx1">
                    <a:lumMod val="85000"/>
                    <a:lumOff val="15000"/>
                  </a:schemeClr>
                </a:solidFill>
              </a:rPr>
              <a:t>点击添加内容</a:t>
            </a:r>
          </a:p>
        </p:txBody>
      </p:sp>
      <p:sp>
        <p:nvSpPr>
          <p:cNvPr id="39" name="文本框 12"/>
          <p:cNvSpPr txBox="1"/>
          <p:nvPr/>
        </p:nvSpPr>
        <p:spPr>
          <a:xfrm>
            <a:off x="5032536" y="2515868"/>
            <a:ext cx="1404976" cy="323037"/>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499" dirty="0">
                <a:solidFill>
                  <a:schemeClr val="tx1">
                    <a:lumMod val="85000"/>
                    <a:lumOff val="15000"/>
                  </a:schemeClr>
                </a:solidFill>
              </a:rPr>
              <a:t>点击添加内容</a:t>
            </a:r>
          </a:p>
        </p:txBody>
      </p:sp>
      <p:sp>
        <p:nvSpPr>
          <p:cNvPr id="40" name="文本框 12"/>
          <p:cNvSpPr txBox="1"/>
          <p:nvPr/>
        </p:nvSpPr>
        <p:spPr>
          <a:xfrm>
            <a:off x="5832919" y="1726345"/>
            <a:ext cx="1404976" cy="32303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499" dirty="0">
                <a:solidFill>
                  <a:schemeClr val="tx1">
                    <a:lumMod val="85000"/>
                    <a:lumOff val="15000"/>
                  </a:schemeClr>
                </a:solidFill>
                <a:latin typeface="微软雅黑" pitchFamily="34" charset="-122"/>
                <a:ea typeface="微软雅黑" pitchFamily="34" charset="-122"/>
              </a:rPr>
              <a:t>点击添加内容</a:t>
            </a:r>
          </a:p>
        </p:txBody>
      </p:sp>
      <p:sp>
        <p:nvSpPr>
          <p:cNvPr id="41" name="文本框 2"/>
          <p:cNvSpPr txBox="1"/>
          <p:nvPr/>
        </p:nvSpPr>
        <p:spPr>
          <a:xfrm>
            <a:off x="1291011" y="128380"/>
            <a:ext cx="2465430" cy="415370"/>
          </a:xfrm>
          <a:prstGeom prst="rect">
            <a:avLst/>
          </a:prstGeom>
          <a:noFill/>
        </p:spPr>
        <p:txBody>
          <a:bodyPr wrap="square" rtlCol="0">
            <a:spAutoFit/>
          </a:bodyPr>
          <a:lstStyle/>
          <a:p>
            <a:pPr algn="ctr"/>
            <a:r>
              <a:rPr lang="zh-CN" altLang="en-US" sz="2099" b="1" dirty="0">
                <a:solidFill>
                  <a:schemeClr val="accent1"/>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4152095980"/>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
                                        </p:tgtEl>
                                        <p:attrNameLst>
                                          <p:attrName>ppt_y</p:attrName>
                                        </p:attrNameLst>
                                      </p:cBhvr>
                                      <p:tavLst>
                                        <p:tav tm="0">
                                          <p:val>
                                            <p:strVal val="#ppt_y"/>
                                          </p:val>
                                        </p:tav>
                                        <p:tav tm="100000">
                                          <p:val>
                                            <p:strVal val="#ppt_y"/>
                                          </p:val>
                                        </p:tav>
                                      </p:tavLst>
                                    </p:anim>
                                    <p:anim calcmode="lin" valueType="num">
                                      <p:cBhvr>
                                        <p:cTn id="9"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
                                        </p:tgtEl>
                                      </p:cBhvr>
                                    </p:animEffect>
                                  </p:childTnLst>
                                </p:cTn>
                              </p:par>
                            </p:childTnLst>
                          </p:cTn>
                        </p:par>
                        <p:par>
                          <p:cTn id="12" fill="hold">
                            <p:stCondLst>
                              <p:cond delay="850"/>
                            </p:stCondLst>
                            <p:childTnLst>
                              <p:par>
                                <p:cTn id="13" presetID="22" presetClass="entr" presetSubtype="8"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350"/>
                            </p:stCondLst>
                            <p:childTnLst>
                              <p:par>
                                <p:cTn id="17" presetID="22" presetClass="entr" presetSubtype="2"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right)">
                                      <p:cBhvr>
                                        <p:cTn id="19" dur="500"/>
                                        <p:tgtEl>
                                          <p:spTgt spid="25"/>
                                        </p:tgtEl>
                                      </p:cBhvr>
                                    </p:animEffect>
                                  </p:childTnLst>
                                </p:cTn>
                              </p:par>
                            </p:childTnLst>
                          </p:cTn>
                        </p:par>
                        <p:par>
                          <p:cTn id="20" fill="hold">
                            <p:stCondLst>
                              <p:cond delay="1850"/>
                            </p:stCondLst>
                            <p:childTnLst>
                              <p:par>
                                <p:cTn id="21" presetID="22" presetClass="entr" presetSubtype="8"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par>
                          <p:cTn id="24" fill="hold">
                            <p:stCondLst>
                              <p:cond delay="2350"/>
                            </p:stCondLst>
                            <p:childTnLst>
                              <p:par>
                                <p:cTn id="25" presetID="22" presetClass="entr" presetSubtype="2"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right)">
                                      <p:cBhvr>
                                        <p:cTn id="27" dur="500"/>
                                        <p:tgtEl>
                                          <p:spTgt spid="21"/>
                                        </p:tgtEl>
                                      </p:cBhvr>
                                    </p:animEffect>
                                  </p:childTnLst>
                                </p:cTn>
                              </p:par>
                            </p:childTnLst>
                          </p:cTn>
                        </p:par>
                        <p:par>
                          <p:cTn id="28" fill="hold">
                            <p:stCondLst>
                              <p:cond delay="2850"/>
                            </p:stCondLst>
                            <p:childTnLst>
                              <p:par>
                                <p:cTn id="29" presetID="22" presetClass="entr" presetSubtype="8"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left)">
                                      <p:cBhvr>
                                        <p:cTn id="31" dur="500"/>
                                        <p:tgtEl>
                                          <p:spTgt spid="38"/>
                                        </p:tgtEl>
                                      </p:cBhvr>
                                    </p:animEffect>
                                  </p:childTnLst>
                                </p:cTn>
                              </p:par>
                            </p:childTnLst>
                          </p:cTn>
                        </p:par>
                        <p:par>
                          <p:cTn id="32" fill="hold">
                            <p:stCondLst>
                              <p:cond delay="3350"/>
                            </p:stCondLst>
                            <p:childTnLst>
                              <p:par>
                                <p:cTn id="33" presetID="22" presetClass="entr" presetSubtype="2"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wipe(right)">
                                      <p:cBhvr>
                                        <p:cTn id="35" dur="500"/>
                                        <p:tgtEl>
                                          <p:spTgt spid="29"/>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350"/>
                            </p:stCondLst>
                            <p:childTnLst>
                              <p:par>
                                <p:cTn id="41" presetID="22" presetClass="entr" presetSubtype="2" fill="hold"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right)">
                                      <p:cBhvr>
                                        <p:cTn id="43" dur="500"/>
                                        <p:tgtEl>
                                          <p:spTgt spid="33"/>
                                        </p:tgtEl>
                                      </p:cBhvr>
                                    </p:animEffect>
                                  </p:childTnLst>
                                </p:cTn>
                              </p:par>
                            </p:childTnLst>
                          </p:cTn>
                        </p:par>
                        <p:par>
                          <p:cTn id="44" fill="hold">
                            <p:stCondLst>
                              <p:cond delay="485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5350"/>
                            </p:stCondLst>
                            <p:childTnLst>
                              <p:par>
                                <p:cTn id="49" presetID="42" presetClass="entr" presetSubtype="0"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1000"/>
                                        <p:tgtEl>
                                          <p:spTgt spid="20"/>
                                        </p:tgtEl>
                                      </p:cBhvr>
                                    </p:animEffect>
                                    <p:anim calcmode="lin" valueType="num">
                                      <p:cBhvr>
                                        <p:cTn id="52" dur="1000" fill="hold"/>
                                        <p:tgtEl>
                                          <p:spTgt spid="20"/>
                                        </p:tgtEl>
                                        <p:attrNameLst>
                                          <p:attrName>ppt_x</p:attrName>
                                        </p:attrNameLst>
                                      </p:cBhvr>
                                      <p:tavLst>
                                        <p:tav tm="0">
                                          <p:val>
                                            <p:strVal val="#ppt_x"/>
                                          </p:val>
                                        </p:tav>
                                        <p:tav tm="100000">
                                          <p:val>
                                            <p:strVal val="#ppt_x"/>
                                          </p:val>
                                        </p:tav>
                                      </p:tavLst>
                                    </p:anim>
                                    <p:anim calcmode="lin" valueType="num">
                                      <p:cBhvr>
                                        <p:cTn id="5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7" grpId="0"/>
      <p:bldP spid="38" grpId="0"/>
      <p:bldP spid="39" grpId="0"/>
      <p:bldP spid="40" grpId="0"/>
      <p:bldP spid="4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圆角矩形 16"/>
          <p:cNvSpPr/>
          <p:nvPr/>
        </p:nvSpPr>
        <p:spPr>
          <a:xfrm>
            <a:off x="2028717" y="3546197"/>
            <a:ext cx="5845306" cy="642603"/>
          </a:xfrm>
          <a:prstGeom prst="roundRect">
            <a:avLst/>
          </a:prstGeom>
          <a:noFill/>
          <a:ln w="603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49"/>
          </a:p>
        </p:txBody>
      </p:sp>
      <p:sp>
        <p:nvSpPr>
          <p:cNvPr id="18" name="圆角矩形 17"/>
          <p:cNvSpPr/>
          <p:nvPr/>
        </p:nvSpPr>
        <p:spPr>
          <a:xfrm>
            <a:off x="1393255" y="2566822"/>
            <a:ext cx="5760815" cy="642603"/>
          </a:xfrm>
          <a:prstGeom prst="roundRect">
            <a:avLst/>
          </a:prstGeom>
          <a:noFill/>
          <a:ln w="603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49"/>
          </a:p>
        </p:txBody>
      </p:sp>
      <p:sp>
        <p:nvSpPr>
          <p:cNvPr id="19" name="圆角矩形 18"/>
          <p:cNvSpPr/>
          <p:nvPr/>
        </p:nvSpPr>
        <p:spPr>
          <a:xfrm>
            <a:off x="2028717" y="1567218"/>
            <a:ext cx="5845306" cy="642603"/>
          </a:xfrm>
          <a:prstGeom prst="roundRect">
            <a:avLst/>
          </a:prstGeom>
          <a:noFill/>
          <a:ln w="603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49"/>
          </a:p>
        </p:txBody>
      </p:sp>
      <p:grpSp>
        <p:nvGrpSpPr>
          <p:cNvPr id="20" name="Group 5"/>
          <p:cNvGrpSpPr>
            <a:grpSpLocks/>
          </p:cNvGrpSpPr>
          <p:nvPr/>
        </p:nvGrpSpPr>
        <p:grpSpPr bwMode="auto">
          <a:xfrm>
            <a:off x="1393254" y="1378007"/>
            <a:ext cx="928204" cy="927014"/>
            <a:chOff x="802" y="845"/>
            <a:chExt cx="827" cy="826"/>
          </a:xfrm>
        </p:grpSpPr>
        <p:sp>
          <p:nvSpPr>
            <p:cNvPr id="21" name="Oval 6"/>
            <p:cNvSpPr>
              <a:spLocks noChangeArrowheads="1"/>
            </p:cNvSpPr>
            <p:nvPr/>
          </p:nvSpPr>
          <p:spPr bwMode="ltGray">
            <a:xfrm>
              <a:off x="802" y="845"/>
              <a:ext cx="827" cy="826"/>
            </a:xfrm>
            <a:prstGeom prst="ellipse">
              <a:avLst/>
            </a:prstGeom>
            <a:solidFill>
              <a:srgbClr val="F8F8F8"/>
            </a:solidFill>
            <a:ln w="38100">
              <a:solidFill>
                <a:schemeClr val="accent1"/>
              </a:solidFill>
              <a:round/>
              <a:headEnd/>
              <a:tailEnd/>
            </a:ln>
          </p:spPr>
          <p:txBody>
            <a:bodyPr wrap="none" anchor="ctr"/>
            <a:lstStyle/>
            <a:p>
              <a:endParaRPr lang="zh-CN" altLang="en-US" sz="1349">
                <a:latin typeface="Calibri" pitchFamily="34" charset="0"/>
                <a:cs typeface="Arial" charset="0"/>
              </a:endParaRPr>
            </a:p>
          </p:txBody>
        </p:sp>
        <p:sp>
          <p:nvSpPr>
            <p:cNvPr id="22" name="Oval 7"/>
            <p:cNvSpPr>
              <a:spLocks noChangeArrowheads="1"/>
            </p:cNvSpPr>
            <p:nvPr/>
          </p:nvSpPr>
          <p:spPr bwMode="ltGray">
            <a:xfrm>
              <a:off x="836" y="879"/>
              <a:ext cx="758" cy="758"/>
            </a:xfrm>
            <a:prstGeom prst="ellipse">
              <a:avLst/>
            </a:prstGeom>
            <a:solidFill>
              <a:srgbClr val="FFFFFF"/>
            </a:solidFill>
            <a:ln w="38100">
              <a:solidFill>
                <a:schemeClr val="accent1"/>
              </a:solidFill>
              <a:round/>
              <a:headEnd/>
              <a:tailEnd/>
            </a:ln>
            <a:extLst/>
          </p:spPr>
          <p:txBody>
            <a:bodyPr wrap="none" anchor="ctr"/>
            <a:lstStyle/>
            <a:p>
              <a:endParaRPr lang="zh-CN" altLang="en-US" sz="1349">
                <a:latin typeface="Calibri" pitchFamily="34" charset="0"/>
                <a:cs typeface="Arial" charset="0"/>
              </a:endParaRPr>
            </a:p>
          </p:txBody>
        </p:sp>
        <p:sp>
          <p:nvSpPr>
            <p:cNvPr id="23" name="Oval 8"/>
            <p:cNvSpPr>
              <a:spLocks noChangeArrowheads="1"/>
            </p:cNvSpPr>
            <p:nvPr/>
          </p:nvSpPr>
          <p:spPr bwMode="ltGray">
            <a:xfrm>
              <a:off x="870" y="915"/>
              <a:ext cx="690" cy="690"/>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sz="1349">
                <a:latin typeface="Calibri" pitchFamily="34" charset="0"/>
                <a:cs typeface="Arial" charset="0"/>
              </a:endParaRPr>
            </a:p>
          </p:txBody>
        </p:sp>
      </p:grpSp>
      <p:grpSp>
        <p:nvGrpSpPr>
          <p:cNvPr id="24" name="Group 12"/>
          <p:cNvGrpSpPr>
            <a:grpSpLocks/>
          </p:cNvGrpSpPr>
          <p:nvPr/>
        </p:nvGrpSpPr>
        <p:grpSpPr bwMode="auto">
          <a:xfrm>
            <a:off x="6900598" y="2393082"/>
            <a:ext cx="928204" cy="927014"/>
            <a:chOff x="802" y="845"/>
            <a:chExt cx="827" cy="826"/>
          </a:xfrm>
        </p:grpSpPr>
        <p:sp>
          <p:nvSpPr>
            <p:cNvPr id="25" name="Oval 13"/>
            <p:cNvSpPr>
              <a:spLocks noChangeArrowheads="1"/>
            </p:cNvSpPr>
            <p:nvPr/>
          </p:nvSpPr>
          <p:spPr bwMode="gray">
            <a:xfrm>
              <a:off x="802" y="845"/>
              <a:ext cx="827" cy="826"/>
            </a:xfrm>
            <a:prstGeom prst="ellipse">
              <a:avLst/>
            </a:prstGeom>
            <a:solidFill>
              <a:srgbClr val="F8F8F8"/>
            </a:solidFill>
            <a:ln w="38100">
              <a:solidFill>
                <a:schemeClr val="accent1"/>
              </a:solidFill>
              <a:round/>
              <a:headEnd/>
              <a:tailEnd/>
            </a:ln>
          </p:spPr>
          <p:txBody>
            <a:bodyPr wrap="none" anchor="ctr"/>
            <a:lstStyle/>
            <a:p>
              <a:endParaRPr lang="zh-CN" altLang="en-US" sz="1349">
                <a:latin typeface="Calibri" pitchFamily="34" charset="0"/>
                <a:cs typeface="Arial" charset="0"/>
              </a:endParaRPr>
            </a:p>
          </p:txBody>
        </p:sp>
        <p:sp>
          <p:nvSpPr>
            <p:cNvPr id="26" name="Oval 14"/>
            <p:cNvSpPr>
              <a:spLocks noChangeArrowheads="1"/>
            </p:cNvSpPr>
            <p:nvPr/>
          </p:nvSpPr>
          <p:spPr bwMode="gray">
            <a:xfrm>
              <a:off x="836" y="879"/>
              <a:ext cx="758" cy="758"/>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sz="1349">
                <a:latin typeface="Calibri" pitchFamily="34" charset="0"/>
                <a:cs typeface="Arial" charset="0"/>
              </a:endParaRPr>
            </a:p>
          </p:txBody>
        </p:sp>
        <p:sp>
          <p:nvSpPr>
            <p:cNvPr id="27" name="Oval 15"/>
            <p:cNvSpPr>
              <a:spLocks noChangeArrowheads="1"/>
            </p:cNvSpPr>
            <p:nvPr/>
          </p:nvSpPr>
          <p:spPr bwMode="gray">
            <a:xfrm>
              <a:off x="870" y="915"/>
              <a:ext cx="690" cy="690"/>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sz="1349">
                <a:latin typeface="Calibri" pitchFamily="34" charset="0"/>
                <a:cs typeface="Arial" charset="0"/>
              </a:endParaRPr>
            </a:p>
          </p:txBody>
        </p:sp>
      </p:grpSp>
      <p:grpSp>
        <p:nvGrpSpPr>
          <p:cNvPr id="28" name="Group 19"/>
          <p:cNvGrpSpPr>
            <a:grpSpLocks/>
          </p:cNvGrpSpPr>
          <p:nvPr/>
        </p:nvGrpSpPr>
        <p:grpSpPr bwMode="auto">
          <a:xfrm>
            <a:off x="1386114" y="3426006"/>
            <a:ext cx="928204" cy="927014"/>
            <a:chOff x="802" y="845"/>
            <a:chExt cx="827" cy="826"/>
          </a:xfrm>
        </p:grpSpPr>
        <p:sp>
          <p:nvSpPr>
            <p:cNvPr id="29" name="Oval 20"/>
            <p:cNvSpPr>
              <a:spLocks noChangeArrowheads="1"/>
            </p:cNvSpPr>
            <p:nvPr/>
          </p:nvSpPr>
          <p:spPr bwMode="ltGray">
            <a:xfrm>
              <a:off x="802" y="845"/>
              <a:ext cx="827" cy="826"/>
            </a:xfrm>
            <a:prstGeom prst="ellipse">
              <a:avLst/>
            </a:prstGeom>
            <a:solidFill>
              <a:srgbClr val="F8F8F8"/>
            </a:solidFill>
            <a:ln w="38100">
              <a:solidFill>
                <a:schemeClr val="accent1"/>
              </a:solidFill>
              <a:round/>
              <a:headEnd/>
              <a:tailEnd/>
            </a:ln>
          </p:spPr>
          <p:txBody>
            <a:bodyPr wrap="none" anchor="ctr"/>
            <a:lstStyle/>
            <a:p>
              <a:endParaRPr lang="zh-CN" altLang="en-US" sz="1349">
                <a:latin typeface="Calibri" pitchFamily="34" charset="0"/>
                <a:cs typeface="Arial" charset="0"/>
              </a:endParaRPr>
            </a:p>
          </p:txBody>
        </p:sp>
        <p:sp>
          <p:nvSpPr>
            <p:cNvPr id="30" name="Oval 21"/>
            <p:cNvSpPr>
              <a:spLocks noChangeArrowheads="1"/>
            </p:cNvSpPr>
            <p:nvPr/>
          </p:nvSpPr>
          <p:spPr bwMode="ltGray">
            <a:xfrm>
              <a:off x="836" y="879"/>
              <a:ext cx="758" cy="758"/>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sz="1349">
                <a:latin typeface="Calibri" pitchFamily="34" charset="0"/>
                <a:cs typeface="Arial" charset="0"/>
              </a:endParaRPr>
            </a:p>
          </p:txBody>
        </p:sp>
        <p:sp>
          <p:nvSpPr>
            <p:cNvPr id="31" name="Oval 22"/>
            <p:cNvSpPr>
              <a:spLocks noChangeArrowheads="1"/>
            </p:cNvSpPr>
            <p:nvPr/>
          </p:nvSpPr>
          <p:spPr bwMode="ltGray">
            <a:xfrm>
              <a:off x="870" y="915"/>
              <a:ext cx="690" cy="690"/>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sz="1349">
                <a:latin typeface="Calibri" pitchFamily="34" charset="0"/>
                <a:cs typeface="Arial" charset="0"/>
              </a:endParaRPr>
            </a:p>
          </p:txBody>
        </p:sp>
      </p:grpSp>
      <p:sp>
        <p:nvSpPr>
          <p:cNvPr id="32" name="TextBox 69"/>
          <p:cNvSpPr txBox="1"/>
          <p:nvPr/>
        </p:nvSpPr>
        <p:spPr>
          <a:xfrm>
            <a:off x="1402665" y="1692558"/>
            <a:ext cx="910354" cy="323037"/>
          </a:xfrm>
          <a:prstGeom prst="rect">
            <a:avLst/>
          </a:prstGeom>
          <a:noFill/>
        </p:spPr>
        <p:txBody>
          <a:bodyPr>
            <a:spAutoFit/>
          </a:bodyPr>
          <a:lstStyle/>
          <a:p>
            <a:pPr algn="ctr">
              <a:defRPr/>
            </a:pPr>
            <a:r>
              <a:rPr lang="zh-CN" altLang="en-US" sz="1499" b="1" dirty="0">
                <a:solidFill>
                  <a:schemeClr val="tx1">
                    <a:lumMod val="85000"/>
                    <a:lumOff val="15000"/>
                  </a:schemeClr>
                </a:solidFill>
                <a:latin typeface="微软雅黑" pitchFamily="34" charset="-122"/>
                <a:ea typeface="微软雅黑" pitchFamily="34" charset="-122"/>
              </a:rPr>
              <a:t>标题</a:t>
            </a:r>
          </a:p>
        </p:txBody>
      </p:sp>
      <p:sp>
        <p:nvSpPr>
          <p:cNvPr id="33" name="TextBox 70"/>
          <p:cNvSpPr txBox="1"/>
          <p:nvPr/>
        </p:nvSpPr>
        <p:spPr>
          <a:xfrm>
            <a:off x="7114948" y="2697418"/>
            <a:ext cx="749703" cy="323037"/>
          </a:xfrm>
          <a:prstGeom prst="rect">
            <a:avLst/>
          </a:prstGeom>
          <a:noFill/>
        </p:spPr>
        <p:txBody>
          <a:bodyPr>
            <a:spAutoFit/>
          </a:bodyPr>
          <a:lstStyle/>
          <a:p>
            <a:pPr>
              <a:defRPr/>
            </a:pPr>
            <a:r>
              <a:rPr lang="zh-CN" altLang="en-US" sz="1499" b="1" dirty="0">
                <a:solidFill>
                  <a:schemeClr val="tx1">
                    <a:lumMod val="85000"/>
                    <a:lumOff val="15000"/>
                  </a:schemeClr>
                </a:solidFill>
                <a:latin typeface="微软雅黑" pitchFamily="34" charset="-122"/>
                <a:ea typeface="微软雅黑" pitchFamily="34" charset="-122"/>
              </a:rPr>
              <a:t>标题</a:t>
            </a:r>
          </a:p>
        </p:txBody>
      </p:sp>
      <p:sp>
        <p:nvSpPr>
          <p:cNvPr id="34" name="TextBox 71"/>
          <p:cNvSpPr txBox="1"/>
          <p:nvPr/>
        </p:nvSpPr>
        <p:spPr>
          <a:xfrm>
            <a:off x="1577129" y="3760398"/>
            <a:ext cx="856804" cy="323037"/>
          </a:xfrm>
          <a:prstGeom prst="rect">
            <a:avLst/>
          </a:prstGeom>
          <a:noFill/>
        </p:spPr>
        <p:txBody>
          <a:bodyPr>
            <a:spAutoFit/>
          </a:bodyPr>
          <a:lstStyle/>
          <a:p>
            <a:pPr>
              <a:defRPr/>
            </a:pPr>
            <a:r>
              <a:rPr lang="zh-CN" altLang="en-US" sz="1499" b="1" dirty="0">
                <a:solidFill>
                  <a:schemeClr val="tx1">
                    <a:lumMod val="85000"/>
                    <a:lumOff val="15000"/>
                  </a:schemeClr>
                </a:solidFill>
                <a:latin typeface="微软雅黑" pitchFamily="34" charset="-122"/>
                <a:ea typeface="微软雅黑" pitchFamily="34" charset="-122"/>
              </a:rPr>
              <a:t>标题</a:t>
            </a:r>
          </a:p>
        </p:txBody>
      </p:sp>
      <p:sp>
        <p:nvSpPr>
          <p:cNvPr id="35" name="TextBox 73"/>
          <p:cNvSpPr txBox="1"/>
          <p:nvPr/>
        </p:nvSpPr>
        <p:spPr>
          <a:xfrm>
            <a:off x="2410709" y="1647897"/>
            <a:ext cx="5358594" cy="512063"/>
          </a:xfrm>
          <a:prstGeom prst="rect">
            <a:avLst/>
          </a:prstGeom>
          <a:noFill/>
        </p:spPr>
        <p:txBody>
          <a:bodyPr>
            <a:spAutoFit/>
          </a:bodyPr>
          <a:lstStyle/>
          <a:p>
            <a:pPr>
              <a:lnSpc>
                <a:spcPct val="130000"/>
              </a:lnSpc>
            </a:pPr>
            <a:r>
              <a:rPr lang="zh-CN" altLang="en-US" sz="1049"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36" name="TextBox 74"/>
          <p:cNvSpPr txBox="1"/>
          <p:nvPr/>
        </p:nvSpPr>
        <p:spPr>
          <a:xfrm>
            <a:off x="1484884" y="2614423"/>
            <a:ext cx="5375254" cy="696601"/>
          </a:xfrm>
          <a:prstGeom prst="rect">
            <a:avLst/>
          </a:prstGeom>
          <a:noFill/>
          <a:ln>
            <a:noFill/>
          </a:ln>
        </p:spPr>
        <p:txBody>
          <a:bodyPr>
            <a:spAutoFit/>
          </a:bodyPr>
          <a:lstStyle/>
          <a:p>
            <a:pPr>
              <a:lnSpc>
                <a:spcPct val="130000"/>
              </a:lnSpc>
            </a:pPr>
            <a:r>
              <a:rPr lang="zh-CN" altLang="en-US" sz="1049"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a:p>
            <a:pPr>
              <a:defRPr/>
            </a:pPr>
            <a:endParaRPr lang="zh-CN" altLang="en-US" sz="1199" dirty="0">
              <a:solidFill>
                <a:schemeClr val="tx1">
                  <a:lumMod val="85000"/>
                  <a:lumOff val="15000"/>
                </a:schemeClr>
              </a:solidFill>
              <a:latin typeface="微软雅黑" pitchFamily="34" charset="-122"/>
              <a:ea typeface="微软雅黑" pitchFamily="34" charset="-122"/>
            </a:endParaRPr>
          </a:p>
        </p:txBody>
      </p:sp>
      <p:sp>
        <p:nvSpPr>
          <p:cNvPr id="37" name="TextBox 75"/>
          <p:cNvSpPr txBox="1">
            <a:spLocks noChangeArrowheads="1"/>
          </p:cNvSpPr>
          <p:nvPr/>
        </p:nvSpPr>
        <p:spPr bwMode="auto">
          <a:xfrm>
            <a:off x="2307179" y="3590227"/>
            <a:ext cx="5559704" cy="51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nSpc>
                <a:spcPct val="130000"/>
              </a:lnSpc>
            </a:pPr>
            <a:r>
              <a:rPr lang="zh-CN" altLang="en-US" sz="1049"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39" name="文本框 2"/>
          <p:cNvSpPr txBox="1"/>
          <p:nvPr/>
        </p:nvSpPr>
        <p:spPr>
          <a:xfrm>
            <a:off x="1296902" y="128380"/>
            <a:ext cx="2465430" cy="415370"/>
          </a:xfrm>
          <a:prstGeom prst="rect">
            <a:avLst/>
          </a:prstGeom>
          <a:noFill/>
        </p:spPr>
        <p:txBody>
          <a:bodyPr wrap="square" rtlCol="0">
            <a:spAutoFit/>
          </a:bodyPr>
          <a:lstStyle/>
          <a:p>
            <a:pPr algn="ctr"/>
            <a:r>
              <a:rPr lang="zh-CN" altLang="en-US" sz="2099" b="1" dirty="0">
                <a:solidFill>
                  <a:schemeClr val="accent1"/>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4145612032"/>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9"/>
                                        </p:tgtEl>
                                        <p:attrNameLst>
                                          <p:attrName>ppt_y</p:attrName>
                                        </p:attrNameLst>
                                      </p:cBhvr>
                                      <p:tavLst>
                                        <p:tav tm="0">
                                          <p:val>
                                            <p:strVal val="#ppt_y"/>
                                          </p:val>
                                        </p:tav>
                                        <p:tav tm="100000">
                                          <p:val>
                                            <p:strVal val="#ppt_y"/>
                                          </p:val>
                                        </p:tav>
                                      </p:tavLst>
                                    </p:anim>
                                    <p:anim calcmode="lin" valueType="num">
                                      <p:cBhvr>
                                        <p:cTn id="9"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9"/>
                                        </p:tgtEl>
                                      </p:cBhvr>
                                    </p:animEffect>
                                  </p:childTnLst>
                                </p:cTn>
                              </p:par>
                            </p:childTnLst>
                          </p:cTn>
                        </p:par>
                        <p:par>
                          <p:cTn id="12" fill="hold">
                            <p:stCondLst>
                              <p:cond delay="850"/>
                            </p:stCondLst>
                            <p:childTnLst>
                              <p:par>
                                <p:cTn id="13" presetID="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0-#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0-#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0-#ppt_w/2"/>
                                          </p:val>
                                        </p:tav>
                                        <p:tav tm="100000">
                                          <p:val>
                                            <p:strVal val="#ppt_x"/>
                                          </p:val>
                                        </p:tav>
                                      </p:tavLst>
                                    </p:anim>
                                    <p:anim calcmode="lin" valueType="num">
                                      <p:cBhvr additive="base">
                                        <p:cTn id="24" dur="5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500" fill="hold"/>
                                        <p:tgtEl>
                                          <p:spTgt spid="35"/>
                                        </p:tgtEl>
                                        <p:attrNameLst>
                                          <p:attrName>ppt_x</p:attrName>
                                        </p:attrNameLst>
                                      </p:cBhvr>
                                      <p:tavLst>
                                        <p:tav tm="0">
                                          <p:val>
                                            <p:strVal val="0-#ppt_w/2"/>
                                          </p:val>
                                        </p:tav>
                                        <p:tav tm="100000">
                                          <p:val>
                                            <p:strVal val="#ppt_x"/>
                                          </p:val>
                                        </p:tav>
                                      </p:tavLst>
                                    </p:anim>
                                    <p:anim calcmode="lin" valueType="num">
                                      <p:cBhvr additive="base">
                                        <p:cTn id="28" dur="500" fill="hold"/>
                                        <p:tgtEl>
                                          <p:spTgt spid="35"/>
                                        </p:tgtEl>
                                        <p:attrNameLst>
                                          <p:attrName>ppt_y</p:attrName>
                                        </p:attrNameLst>
                                      </p:cBhvr>
                                      <p:tavLst>
                                        <p:tav tm="0">
                                          <p:val>
                                            <p:strVal val="#ppt_y"/>
                                          </p:val>
                                        </p:tav>
                                        <p:tav tm="100000">
                                          <p:val>
                                            <p:strVal val="#ppt_y"/>
                                          </p:val>
                                        </p:tav>
                                      </p:tavLst>
                                    </p:anim>
                                  </p:childTnLst>
                                </p:cTn>
                              </p:par>
                            </p:childTnLst>
                          </p:cTn>
                        </p:par>
                        <p:par>
                          <p:cTn id="29" fill="hold">
                            <p:stCondLst>
                              <p:cond delay="1350"/>
                            </p:stCondLst>
                            <p:childTnLst>
                              <p:par>
                                <p:cTn id="30" presetID="2" presetClass="entr" presetSubtype="2"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fill="hold"/>
                                        <p:tgtEl>
                                          <p:spTgt spid="18"/>
                                        </p:tgtEl>
                                        <p:attrNameLst>
                                          <p:attrName>ppt_x</p:attrName>
                                        </p:attrNameLst>
                                      </p:cBhvr>
                                      <p:tavLst>
                                        <p:tav tm="0">
                                          <p:val>
                                            <p:strVal val="1+#ppt_w/2"/>
                                          </p:val>
                                        </p:tav>
                                        <p:tav tm="100000">
                                          <p:val>
                                            <p:strVal val="#ppt_x"/>
                                          </p:val>
                                        </p:tav>
                                      </p:tavLst>
                                    </p:anim>
                                    <p:anim calcmode="lin" valueType="num">
                                      <p:cBhvr additive="base">
                                        <p:cTn id="33" dur="500" fill="hold"/>
                                        <p:tgtEl>
                                          <p:spTgt spid="18"/>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1+#ppt_w/2"/>
                                          </p:val>
                                        </p:tav>
                                        <p:tav tm="100000">
                                          <p:val>
                                            <p:strVal val="#ppt_x"/>
                                          </p:val>
                                        </p:tav>
                                      </p:tavLst>
                                    </p:anim>
                                    <p:anim calcmode="lin" valueType="num">
                                      <p:cBhvr additive="base">
                                        <p:cTn id="37" dur="5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anim calcmode="lin" valueType="num">
                                      <p:cBhvr additive="base">
                                        <p:cTn id="40" dur="500" fill="hold"/>
                                        <p:tgtEl>
                                          <p:spTgt spid="33"/>
                                        </p:tgtEl>
                                        <p:attrNameLst>
                                          <p:attrName>ppt_x</p:attrName>
                                        </p:attrNameLst>
                                      </p:cBhvr>
                                      <p:tavLst>
                                        <p:tav tm="0">
                                          <p:val>
                                            <p:strVal val="1+#ppt_w/2"/>
                                          </p:val>
                                        </p:tav>
                                        <p:tav tm="100000">
                                          <p:val>
                                            <p:strVal val="#ppt_x"/>
                                          </p:val>
                                        </p:tav>
                                      </p:tavLst>
                                    </p:anim>
                                    <p:anim calcmode="lin" valueType="num">
                                      <p:cBhvr additive="base">
                                        <p:cTn id="41" dur="500" fill="hold"/>
                                        <p:tgtEl>
                                          <p:spTgt spid="33"/>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 calcmode="lin" valueType="num">
                                      <p:cBhvr additive="base">
                                        <p:cTn id="44" dur="500" fill="hold"/>
                                        <p:tgtEl>
                                          <p:spTgt spid="36"/>
                                        </p:tgtEl>
                                        <p:attrNameLst>
                                          <p:attrName>ppt_x</p:attrName>
                                        </p:attrNameLst>
                                      </p:cBhvr>
                                      <p:tavLst>
                                        <p:tav tm="0">
                                          <p:val>
                                            <p:strVal val="1+#ppt_w/2"/>
                                          </p:val>
                                        </p:tav>
                                        <p:tav tm="100000">
                                          <p:val>
                                            <p:strVal val="#ppt_x"/>
                                          </p:val>
                                        </p:tav>
                                      </p:tavLst>
                                    </p:anim>
                                    <p:anim calcmode="lin" valueType="num">
                                      <p:cBhvr additive="base">
                                        <p:cTn id="45" dur="500" fill="hold"/>
                                        <p:tgtEl>
                                          <p:spTgt spid="36"/>
                                        </p:tgtEl>
                                        <p:attrNameLst>
                                          <p:attrName>ppt_y</p:attrName>
                                        </p:attrNameLst>
                                      </p:cBhvr>
                                      <p:tavLst>
                                        <p:tav tm="0">
                                          <p:val>
                                            <p:strVal val="#ppt_y"/>
                                          </p:val>
                                        </p:tav>
                                        <p:tav tm="100000">
                                          <p:val>
                                            <p:strVal val="#ppt_y"/>
                                          </p:val>
                                        </p:tav>
                                      </p:tavLst>
                                    </p:anim>
                                  </p:childTnLst>
                                </p:cTn>
                              </p:par>
                            </p:childTnLst>
                          </p:cTn>
                        </p:par>
                        <p:par>
                          <p:cTn id="46" fill="hold">
                            <p:stCondLst>
                              <p:cond delay="1850"/>
                            </p:stCondLst>
                            <p:childTnLst>
                              <p:par>
                                <p:cTn id="47" presetID="2" presetClass="entr" presetSubtype="8"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0-#ppt_w/2"/>
                                          </p:val>
                                        </p:tav>
                                        <p:tav tm="100000">
                                          <p:val>
                                            <p:strVal val="#ppt_x"/>
                                          </p:val>
                                        </p:tav>
                                      </p:tavLst>
                                    </p:anim>
                                    <p:anim calcmode="lin" valueType="num">
                                      <p:cBhvr additive="base">
                                        <p:cTn id="50" dur="500" fill="hold"/>
                                        <p:tgtEl>
                                          <p:spTgt spid="17"/>
                                        </p:tgtEl>
                                        <p:attrNameLst>
                                          <p:attrName>ppt_y</p:attrName>
                                        </p:attrNameLst>
                                      </p:cBhvr>
                                      <p:tavLst>
                                        <p:tav tm="0">
                                          <p:val>
                                            <p:strVal val="#ppt_y"/>
                                          </p:val>
                                        </p:tav>
                                        <p:tav tm="100000">
                                          <p:val>
                                            <p:strVal val="#ppt_y"/>
                                          </p:val>
                                        </p:tav>
                                      </p:tavLst>
                                    </p:anim>
                                  </p:childTnLst>
                                </p:cTn>
                              </p:par>
                              <p:par>
                                <p:cTn id="51" presetID="2" presetClass="entr" presetSubtype="8" fill="hold" nodeType="with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0-#ppt_w/2"/>
                                          </p:val>
                                        </p:tav>
                                        <p:tav tm="100000">
                                          <p:val>
                                            <p:strVal val="#ppt_x"/>
                                          </p:val>
                                        </p:tav>
                                      </p:tavLst>
                                    </p:anim>
                                    <p:anim calcmode="lin" valueType="num">
                                      <p:cBhvr additive="base">
                                        <p:cTn id="54" dur="500" fill="hold"/>
                                        <p:tgtEl>
                                          <p:spTgt spid="28"/>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0-#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additive="base">
                                        <p:cTn id="61" dur="500" fill="hold"/>
                                        <p:tgtEl>
                                          <p:spTgt spid="37"/>
                                        </p:tgtEl>
                                        <p:attrNameLst>
                                          <p:attrName>ppt_x</p:attrName>
                                        </p:attrNameLst>
                                      </p:cBhvr>
                                      <p:tavLst>
                                        <p:tav tm="0">
                                          <p:val>
                                            <p:strVal val="0-#ppt_w/2"/>
                                          </p:val>
                                        </p:tav>
                                        <p:tav tm="100000">
                                          <p:val>
                                            <p:strVal val="#ppt_x"/>
                                          </p:val>
                                        </p:tav>
                                      </p:tavLst>
                                    </p:anim>
                                    <p:anim calcmode="lin" valueType="num">
                                      <p:cBhvr additive="base">
                                        <p:cTn id="62"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32" grpId="0"/>
      <p:bldP spid="33" grpId="0"/>
      <p:bldP spid="34" grpId="0"/>
      <p:bldP spid="35" grpId="0"/>
      <p:bldP spid="36" grpId="0"/>
      <p:bldP spid="37" grpId="0"/>
      <p:bldP spid="3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0" y="744"/>
            <a:ext cx="2790730" cy="51420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32" name="圆角矩形 31"/>
          <p:cNvSpPr/>
          <p:nvPr/>
        </p:nvSpPr>
        <p:spPr>
          <a:xfrm>
            <a:off x="4341461" y="1180424"/>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1</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33" name="组合 32"/>
          <p:cNvGrpSpPr/>
          <p:nvPr/>
        </p:nvGrpSpPr>
        <p:grpSpPr>
          <a:xfrm>
            <a:off x="5002253" y="1180423"/>
            <a:ext cx="2805024" cy="383428"/>
            <a:chOff x="6339097" y="1573726"/>
            <a:chExt cx="3744416" cy="511504"/>
          </a:xfrm>
        </p:grpSpPr>
        <p:sp>
          <p:nvSpPr>
            <p:cNvPr id="35" name="圆角矩形 34"/>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36" name="矩形 35"/>
            <p:cNvSpPr/>
            <p:nvPr/>
          </p:nvSpPr>
          <p:spPr>
            <a:xfrm>
              <a:off x="6723350" y="1614014"/>
              <a:ext cx="2653076" cy="430917"/>
            </a:xfrm>
            <a:prstGeom prst="rect">
              <a:avLst/>
            </a:prstGeom>
          </p:spPr>
          <p:txBody>
            <a:bodyPr wrap="square" lIns="91422" tIns="45711" rIns="91422" bIns="45711">
              <a:spAutoFit/>
            </a:bodyPr>
            <a:lstStyle/>
            <a:p>
              <a:pPr>
                <a:defRPr/>
              </a:pPr>
              <a:r>
                <a:rPr lang="zh-CN" altLang="en-US"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7" name="圆角矩形 36"/>
          <p:cNvSpPr/>
          <p:nvPr/>
        </p:nvSpPr>
        <p:spPr>
          <a:xfrm>
            <a:off x="4341461" y="1807436"/>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2</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38" name="组合 37"/>
          <p:cNvGrpSpPr/>
          <p:nvPr/>
        </p:nvGrpSpPr>
        <p:grpSpPr>
          <a:xfrm>
            <a:off x="4984351" y="1807436"/>
            <a:ext cx="2805024" cy="383428"/>
            <a:chOff x="6315199" y="2410178"/>
            <a:chExt cx="3744416" cy="511504"/>
          </a:xfrm>
        </p:grpSpPr>
        <p:sp>
          <p:nvSpPr>
            <p:cNvPr id="39" name="圆角矩形 38"/>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53" name="矩形 52"/>
            <p:cNvSpPr/>
            <p:nvPr/>
          </p:nvSpPr>
          <p:spPr>
            <a:xfrm>
              <a:off x="6747248" y="2450466"/>
              <a:ext cx="2653076" cy="430917"/>
            </a:xfrm>
            <a:prstGeom prst="rect">
              <a:avLst/>
            </a:prstGeom>
          </p:spPr>
          <p:txBody>
            <a:bodyPr wrap="square" lIns="91422" tIns="45711" rIns="91422" bIns="45711">
              <a:spAutoFit/>
            </a:bodyPr>
            <a:lstStyle/>
            <a:p>
              <a:pPr>
                <a:defRPr/>
              </a:pPr>
              <a:r>
                <a:rPr lang="zh-CN" altLang="en-US"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4" name="圆角矩形 53"/>
          <p:cNvSpPr/>
          <p:nvPr/>
        </p:nvSpPr>
        <p:spPr>
          <a:xfrm>
            <a:off x="4341461" y="2471481"/>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3</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55" name="组合 54"/>
          <p:cNvGrpSpPr/>
          <p:nvPr/>
        </p:nvGrpSpPr>
        <p:grpSpPr>
          <a:xfrm>
            <a:off x="5002253" y="2471479"/>
            <a:ext cx="2805024" cy="383428"/>
            <a:chOff x="6339097" y="3296031"/>
            <a:chExt cx="3744416" cy="511504"/>
          </a:xfrm>
        </p:grpSpPr>
        <p:sp>
          <p:nvSpPr>
            <p:cNvPr id="56" name="圆角矩形 55"/>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57" name="矩形 56"/>
            <p:cNvSpPr/>
            <p:nvPr/>
          </p:nvSpPr>
          <p:spPr>
            <a:xfrm>
              <a:off x="6723350" y="3336319"/>
              <a:ext cx="2736305" cy="430917"/>
            </a:xfrm>
            <a:prstGeom prst="rect">
              <a:avLst/>
            </a:prstGeom>
          </p:spPr>
          <p:txBody>
            <a:bodyPr wrap="square" lIns="91422" tIns="45711" rIns="91422" bIns="45711">
              <a:spAutoFit/>
            </a:bodyPr>
            <a:lstStyle/>
            <a:p>
              <a:pPr>
                <a:defRPr/>
              </a:pPr>
              <a:r>
                <a:rPr lang="zh-CN" altLang="en-US"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8" name="圆角矩形 57"/>
          <p:cNvSpPr/>
          <p:nvPr/>
        </p:nvSpPr>
        <p:spPr>
          <a:xfrm>
            <a:off x="4341461" y="3134789"/>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4</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59" name="组合 58"/>
          <p:cNvGrpSpPr/>
          <p:nvPr/>
        </p:nvGrpSpPr>
        <p:grpSpPr>
          <a:xfrm>
            <a:off x="5002253" y="3134786"/>
            <a:ext cx="2805024" cy="383428"/>
            <a:chOff x="6339097" y="4180903"/>
            <a:chExt cx="3744416" cy="511504"/>
          </a:xfrm>
        </p:grpSpPr>
        <p:sp>
          <p:nvSpPr>
            <p:cNvPr id="60" name="圆角矩形 59"/>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61" name="矩形 60"/>
            <p:cNvSpPr/>
            <p:nvPr/>
          </p:nvSpPr>
          <p:spPr>
            <a:xfrm>
              <a:off x="6723350" y="4221882"/>
              <a:ext cx="2736305" cy="430917"/>
            </a:xfrm>
            <a:prstGeom prst="rect">
              <a:avLst/>
            </a:prstGeom>
          </p:spPr>
          <p:txBody>
            <a:bodyPr wrap="square" lIns="91422" tIns="45711" rIns="91422" bIns="45711">
              <a:spAutoFit/>
            </a:bodyPr>
            <a:lstStyle/>
            <a:p>
              <a:pPr>
                <a:defRPr/>
              </a:pPr>
              <a:r>
                <a:rPr lang="zh-CN" altLang="en-US"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2" name="圆角矩形 61"/>
          <p:cNvSpPr/>
          <p:nvPr/>
        </p:nvSpPr>
        <p:spPr>
          <a:xfrm>
            <a:off x="4341558" y="3791881"/>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5</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63" name="组合 62"/>
          <p:cNvGrpSpPr/>
          <p:nvPr/>
        </p:nvGrpSpPr>
        <p:grpSpPr>
          <a:xfrm>
            <a:off x="5002253" y="3791881"/>
            <a:ext cx="2805024" cy="383428"/>
            <a:chOff x="6339097" y="5057483"/>
            <a:chExt cx="3744416" cy="511504"/>
          </a:xfrm>
        </p:grpSpPr>
        <p:sp>
          <p:nvSpPr>
            <p:cNvPr id="64" name="圆角矩形 63"/>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65" name="矩形 64"/>
            <p:cNvSpPr/>
            <p:nvPr/>
          </p:nvSpPr>
          <p:spPr>
            <a:xfrm>
              <a:off x="6723478" y="5085978"/>
              <a:ext cx="2736174" cy="430917"/>
            </a:xfrm>
            <a:prstGeom prst="rect">
              <a:avLst/>
            </a:prstGeom>
          </p:spPr>
          <p:txBody>
            <a:bodyPr wrap="square" lIns="91422" tIns="45711" rIns="91422" bIns="45711">
              <a:spAutoFit/>
            </a:bodyPr>
            <a:lstStyle/>
            <a:p>
              <a:pPr>
                <a:defRPr/>
              </a:pPr>
              <a:r>
                <a:rPr lang="zh-CN" altLang="en-US"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6" name="TextBox 65"/>
          <p:cNvSpPr txBox="1"/>
          <p:nvPr/>
        </p:nvSpPr>
        <p:spPr>
          <a:xfrm>
            <a:off x="253769" y="1664553"/>
            <a:ext cx="2103768" cy="1015134"/>
          </a:xfrm>
          <a:prstGeom prst="rect">
            <a:avLst/>
          </a:prstGeom>
          <a:noFill/>
        </p:spPr>
        <p:txBody>
          <a:bodyPr wrap="square" lIns="91362" tIns="45680" rIns="91362" bIns="45680">
            <a:spAutoFit/>
          </a:bodyPr>
          <a:lstStyle/>
          <a:p>
            <a:pPr algn="r">
              <a:defRPr/>
            </a:pPr>
            <a:r>
              <a:rPr lang="zh-CN" altLang="en-US" sz="3598" b="1" spc="150" dirty="0">
                <a:solidFill>
                  <a:schemeClr val="bg1"/>
                </a:solidFill>
                <a:latin typeface="微软雅黑" pitchFamily="34" charset="-122"/>
                <a:ea typeface="微软雅黑" pitchFamily="34" charset="-122"/>
              </a:rPr>
              <a:t>目录 </a:t>
            </a:r>
            <a:endParaRPr lang="en-US" altLang="zh-CN" sz="3598" b="1" spc="150" dirty="0">
              <a:solidFill>
                <a:schemeClr val="bg1"/>
              </a:solidFill>
              <a:latin typeface="微软雅黑" pitchFamily="34" charset="-122"/>
              <a:ea typeface="微软雅黑" pitchFamily="34" charset="-122"/>
            </a:endParaRPr>
          </a:p>
          <a:p>
            <a:pPr algn="r">
              <a:defRPr/>
            </a:pPr>
            <a:r>
              <a:rPr lang="en-US" altLang="zh-CN" sz="2399" b="1" spc="150" dirty="0">
                <a:solidFill>
                  <a:schemeClr val="bg1"/>
                </a:solidFill>
                <a:latin typeface="微软雅黑" pitchFamily="34" charset="-122"/>
                <a:ea typeface="微软雅黑" pitchFamily="34" charset="-122"/>
              </a:rPr>
              <a:t>CONTENTS</a:t>
            </a:r>
            <a:endParaRPr lang="zh-CN" altLang="en-US" sz="2399" b="1" spc="150" dirty="0">
              <a:solidFill>
                <a:schemeClr val="bg1"/>
              </a:solidFill>
              <a:latin typeface="微软雅黑" pitchFamily="34" charset="-122"/>
              <a:ea typeface="微软雅黑" pitchFamily="34" charset="-122"/>
            </a:endParaRPr>
          </a:p>
        </p:txBody>
      </p:sp>
      <p:sp>
        <p:nvSpPr>
          <p:cNvPr id="67" name="下箭头 66"/>
          <p:cNvSpPr/>
          <p:nvPr/>
        </p:nvSpPr>
        <p:spPr>
          <a:xfrm rot="16200000">
            <a:off x="3458736" y="2425069"/>
            <a:ext cx="431823" cy="509274"/>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05" tIns="34253" rIns="68505" bIns="34253" rtlCol="0" anchor="ctr"/>
          <a:lstStyle/>
          <a:p>
            <a:pPr algn="ctr"/>
            <a:endParaRPr lang="zh-CN" altLang="en-US" sz="1349"/>
          </a:p>
        </p:txBody>
      </p:sp>
    </p:spTree>
    <p:extLst>
      <p:ext uri="{BB962C8B-B14F-4D97-AF65-F5344CB8AC3E}">
        <p14:creationId xmlns:p14="http://schemas.microsoft.com/office/powerpoint/2010/main" val="417884335"/>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500" fill="hold"/>
                                        <p:tgtEl>
                                          <p:spTgt spid="67"/>
                                        </p:tgtEl>
                                        <p:attrNameLst>
                                          <p:attrName>ppt_x</p:attrName>
                                        </p:attrNameLst>
                                      </p:cBhvr>
                                      <p:tavLst>
                                        <p:tav tm="0">
                                          <p:val>
                                            <p:strVal val="0-#ppt_w/2"/>
                                          </p:val>
                                        </p:tav>
                                        <p:tav tm="100000">
                                          <p:val>
                                            <p:strVal val="#ppt_x"/>
                                          </p:val>
                                        </p:tav>
                                      </p:tavLst>
                                    </p:anim>
                                    <p:anim calcmode="lin" valueType="num">
                                      <p:cBhvr additive="base">
                                        <p:cTn id="13" dur="500" fill="hold"/>
                                        <p:tgtEl>
                                          <p:spTgt spid="6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54"/>
                                        </p:tgtEl>
                                      </p:cBhvr>
                                    </p:animEffect>
                                    <p:animScale>
                                      <p:cBhvr>
                                        <p:cTn id="17" dur="250" autoRev="1" fill="hold"/>
                                        <p:tgtEl>
                                          <p:spTgt spid="54"/>
                                        </p:tgtEl>
                                      </p:cBhvr>
                                      <p:by x="105000" y="105000"/>
                                    </p:animScale>
                                  </p:childTnLst>
                                </p:cTn>
                              </p:par>
                            </p:childTnLst>
                          </p:cTn>
                        </p:par>
                        <p:par>
                          <p:cTn id="18" fill="hold">
                            <p:stCondLst>
                              <p:cond delay="1500"/>
                            </p:stCondLst>
                            <p:childTnLst>
                              <p:par>
                                <p:cTn id="19" presetID="26" presetClass="emph" presetSubtype="0" fill="hold" nodeType="afterEffect">
                                  <p:stCondLst>
                                    <p:cond delay="0"/>
                                  </p:stCondLst>
                                  <p:childTnLst>
                                    <p:animEffect transition="out" filter="fade">
                                      <p:cBhvr>
                                        <p:cTn id="20" dur="500" tmFilter="0, 0; .2, .5; .8, .5; 1, 0"/>
                                        <p:tgtEl>
                                          <p:spTgt spid="55"/>
                                        </p:tgtEl>
                                      </p:cBhvr>
                                    </p:animEffect>
                                    <p:animScale>
                                      <p:cBhvr>
                                        <p:cTn id="21" dur="250" autoRev="1" fill="hold"/>
                                        <p:tgtEl>
                                          <p:spTgt spid="5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4" grpId="0" animBg="1"/>
      <p:bldP spid="6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Group 2"/>
          <p:cNvGrpSpPr>
            <a:grpSpLocks/>
          </p:cNvGrpSpPr>
          <p:nvPr/>
        </p:nvGrpSpPr>
        <p:grpSpPr bwMode="auto">
          <a:xfrm>
            <a:off x="4435882" y="1870038"/>
            <a:ext cx="1643313" cy="1739623"/>
            <a:chOff x="0" y="0"/>
            <a:chExt cx="1186" cy="1256"/>
          </a:xfrm>
        </p:grpSpPr>
        <p:sp>
          <p:nvSpPr>
            <p:cNvPr id="67" name="Freeform 9"/>
            <p:cNvSpPr>
              <a:spLocks noChangeArrowheads="1"/>
            </p:cNvSpPr>
            <p:nvPr/>
          </p:nvSpPr>
          <p:spPr bwMode="auto">
            <a:xfrm>
              <a:off x="0" y="0"/>
              <a:ext cx="1186" cy="837"/>
            </a:xfrm>
            <a:custGeom>
              <a:avLst/>
              <a:gdLst>
                <a:gd name="T0" fmla="*/ 0 w 1186"/>
                <a:gd name="T1" fmla="*/ 246 h 837"/>
                <a:gd name="T2" fmla="*/ 0 w 1186"/>
                <a:gd name="T3" fmla="*/ 246 h 837"/>
                <a:gd name="T4" fmla="*/ 58 w 1186"/>
                <a:gd name="T5" fmla="*/ 218 h 837"/>
                <a:gd name="T6" fmla="*/ 120 w 1186"/>
                <a:gd name="T7" fmla="*/ 192 h 837"/>
                <a:gd name="T8" fmla="*/ 182 w 1186"/>
                <a:gd name="T9" fmla="*/ 167 h 837"/>
                <a:gd name="T10" fmla="*/ 248 w 1186"/>
                <a:gd name="T11" fmla="*/ 144 h 837"/>
                <a:gd name="T12" fmla="*/ 316 w 1186"/>
                <a:gd name="T13" fmla="*/ 121 h 837"/>
                <a:gd name="T14" fmla="*/ 386 w 1186"/>
                <a:gd name="T15" fmla="*/ 101 h 837"/>
                <a:gd name="T16" fmla="*/ 459 w 1186"/>
                <a:gd name="T17" fmla="*/ 82 h 837"/>
                <a:gd name="T18" fmla="*/ 533 w 1186"/>
                <a:gd name="T19" fmla="*/ 65 h 837"/>
                <a:gd name="T20" fmla="*/ 610 w 1186"/>
                <a:gd name="T21" fmla="*/ 51 h 837"/>
                <a:gd name="T22" fmla="*/ 687 w 1186"/>
                <a:gd name="T23" fmla="*/ 38 h 837"/>
                <a:gd name="T24" fmla="*/ 767 w 1186"/>
                <a:gd name="T25" fmla="*/ 27 h 837"/>
                <a:gd name="T26" fmla="*/ 848 w 1186"/>
                <a:gd name="T27" fmla="*/ 17 h 837"/>
                <a:gd name="T28" fmla="*/ 930 w 1186"/>
                <a:gd name="T29" fmla="*/ 10 h 837"/>
                <a:gd name="T30" fmla="*/ 1015 w 1186"/>
                <a:gd name="T31" fmla="*/ 4 h 837"/>
                <a:gd name="T32" fmla="*/ 1099 w 1186"/>
                <a:gd name="T33" fmla="*/ 1 h 837"/>
                <a:gd name="T34" fmla="*/ 1186 w 1186"/>
                <a:gd name="T35" fmla="*/ 0 h 837"/>
                <a:gd name="T36" fmla="*/ 1186 w 1186"/>
                <a:gd name="T37" fmla="*/ 837 h 837"/>
                <a:gd name="T38" fmla="*/ 0 w 1186"/>
                <a:gd name="T39" fmla="*/ 246 h 8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6"/>
                <a:gd name="T61" fmla="*/ 0 h 837"/>
                <a:gd name="T62" fmla="*/ 1186 w 1186"/>
                <a:gd name="T63" fmla="*/ 837 h 83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6" h="837">
                  <a:moveTo>
                    <a:pt x="0" y="246"/>
                  </a:moveTo>
                  <a:lnTo>
                    <a:pt x="0" y="246"/>
                  </a:lnTo>
                  <a:lnTo>
                    <a:pt x="58" y="218"/>
                  </a:lnTo>
                  <a:lnTo>
                    <a:pt x="120" y="192"/>
                  </a:lnTo>
                  <a:lnTo>
                    <a:pt x="182" y="167"/>
                  </a:lnTo>
                  <a:lnTo>
                    <a:pt x="248" y="144"/>
                  </a:lnTo>
                  <a:lnTo>
                    <a:pt x="316" y="121"/>
                  </a:lnTo>
                  <a:lnTo>
                    <a:pt x="386" y="101"/>
                  </a:lnTo>
                  <a:lnTo>
                    <a:pt x="459" y="82"/>
                  </a:lnTo>
                  <a:lnTo>
                    <a:pt x="533" y="65"/>
                  </a:lnTo>
                  <a:lnTo>
                    <a:pt x="610" y="51"/>
                  </a:lnTo>
                  <a:lnTo>
                    <a:pt x="687" y="38"/>
                  </a:lnTo>
                  <a:lnTo>
                    <a:pt x="767" y="27"/>
                  </a:lnTo>
                  <a:lnTo>
                    <a:pt x="848" y="17"/>
                  </a:lnTo>
                  <a:lnTo>
                    <a:pt x="930" y="10"/>
                  </a:lnTo>
                  <a:lnTo>
                    <a:pt x="1015" y="4"/>
                  </a:lnTo>
                  <a:lnTo>
                    <a:pt x="1099" y="1"/>
                  </a:lnTo>
                  <a:lnTo>
                    <a:pt x="1186" y="0"/>
                  </a:lnTo>
                  <a:lnTo>
                    <a:pt x="1186" y="837"/>
                  </a:lnTo>
                  <a:lnTo>
                    <a:pt x="0" y="246"/>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1349"/>
            </a:p>
          </p:txBody>
        </p:sp>
        <p:sp>
          <p:nvSpPr>
            <p:cNvPr id="68" name="Freeform 10"/>
            <p:cNvSpPr>
              <a:spLocks noChangeArrowheads="1"/>
            </p:cNvSpPr>
            <p:nvPr/>
          </p:nvSpPr>
          <p:spPr bwMode="auto">
            <a:xfrm>
              <a:off x="0" y="246"/>
              <a:ext cx="1186" cy="1010"/>
            </a:xfrm>
            <a:custGeom>
              <a:avLst/>
              <a:gdLst>
                <a:gd name="T0" fmla="*/ 1186 w 1186"/>
                <a:gd name="T1" fmla="*/ 591 h 1010"/>
                <a:gd name="T2" fmla="*/ 0 w 1186"/>
                <a:gd name="T3" fmla="*/ 0 h 1010"/>
                <a:gd name="T4" fmla="*/ 0 w 1186"/>
                <a:gd name="T5" fmla="*/ 419 h 1010"/>
                <a:gd name="T6" fmla="*/ 1186 w 1186"/>
                <a:gd name="T7" fmla="*/ 1010 h 1010"/>
                <a:gd name="T8" fmla="*/ 1186 w 1186"/>
                <a:gd name="T9" fmla="*/ 591 h 1010"/>
                <a:gd name="T10" fmla="*/ 0 60000 65536"/>
                <a:gd name="T11" fmla="*/ 0 60000 65536"/>
                <a:gd name="T12" fmla="*/ 0 60000 65536"/>
                <a:gd name="T13" fmla="*/ 0 60000 65536"/>
                <a:gd name="T14" fmla="*/ 0 60000 65536"/>
                <a:gd name="T15" fmla="*/ 0 w 1186"/>
                <a:gd name="T16" fmla="*/ 0 h 1010"/>
                <a:gd name="T17" fmla="*/ 1186 w 1186"/>
                <a:gd name="T18" fmla="*/ 1010 h 1010"/>
              </a:gdLst>
              <a:ahLst/>
              <a:cxnLst>
                <a:cxn ang="T10">
                  <a:pos x="T0" y="T1"/>
                </a:cxn>
                <a:cxn ang="T11">
                  <a:pos x="T2" y="T3"/>
                </a:cxn>
                <a:cxn ang="T12">
                  <a:pos x="T4" y="T5"/>
                </a:cxn>
                <a:cxn ang="T13">
                  <a:pos x="T6" y="T7"/>
                </a:cxn>
                <a:cxn ang="T14">
                  <a:pos x="T8" y="T9"/>
                </a:cxn>
              </a:cxnLst>
              <a:rect l="T15" t="T16" r="T17" b="T18"/>
              <a:pathLst>
                <a:path w="1186" h="1010">
                  <a:moveTo>
                    <a:pt x="1186" y="591"/>
                  </a:moveTo>
                  <a:lnTo>
                    <a:pt x="0" y="0"/>
                  </a:lnTo>
                  <a:lnTo>
                    <a:pt x="0" y="419"/>
                  </a:lnTo>
                  <a:lnTo>
                    <a:pt x="1186" y="1010"/>
                  </a:lnTo>
                  <a:lnTo>
                    <a:pt x="1186" y="591"/>
                  </a:lnTo>
                  <a:close/>
                </a:path>
              </a:pathLst>
            </a:cu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349"/>
            </a:p>
          </p:txBody>
        </p:sp>
      </p:grpSp>
      <p:grpSp>
        <p:nvGrpSpPr>
          <p:cNvPr id="69" name="Group 5"/>
          <p:cNvGrpSpPr>
            <a:grpSpLocks/>
          </p:cNvGrpSpPr>
          <p:nvPr/>
        </p:nvGrpSpPr>
        <p:grpSpPr bwMode="auto">
          <a:xfrm>
            <a:off x="6079195" y="2016009"/>
            <a:ext cx="1643313" cy="1593652"/>
            <a:chOff x="0" y="0"/>
            <a:chExt cx="1185" cy="1151"/>
          </a:xfrm>
        </p:grpSpPr>
        <p:sp>
          <p:nvSpPr>
            <p:cNvPr id="70" name="Freeform 12"/>
            <p:cNvSpPr>
              <a:spLocks noChangeArrowheads="1"/>
            </p:cNvSpPr>
            <p:nvPr/>
          </p:nvSpPr>
          <p:spPr bwMode="auto">
            <a:xfrm>
              <a:off x="0" y="0"/>
              <a:ext cx="1185" cy="838"/>
            </a:xfrm>
            <a:custGeom>
              <a:avLst/>
              <a:gdLst>
                <a:gd name="T0" fmla="*/ 1185 w 1185"/>
                <a:gd name="T1" fmla="*/ 245 h 838"/>
                <a:gd name="T2" fmla="*/ 1185 w 1185"/>
                <a:gd name="T3" fmla="*/ 245 h 838"/>
                <a:gd name="T4" fmla="*/ 1127 w 1185"/>
                <a:gd name="T5" fmla="*/ 218 h 838"/>
                <a:gd name="T6" fmla="*/ 1065 w 1185"/>
                <a:gd name="T7" fmla="*/ 191 h 838"/>
                <a:gd name="T8" fmla="*/ 1003 w 1185"/>
                <a:gd name="T9" fmla="*/ 167 h 838"/>
                <a:gd name="T10" fmla="*/ 937 w 1185"/>
                <a:gd name="T11" fmla="*/ 143 h 838"/>
                <a:gd name="T12" fmla="*/ 869 w 1185"/>
                <a:gd name="T13" fmla="*/ 121 h 838"/>
                <a:gd name="T14" fmla="*/ 799 w 1185"/>
                <a:gd name="T15" fmla="*/ 101 h 838"/>
                <a:gd name="T16" fmla="*/ 726 w 1185"/>
                <a:gd name="T17" fmla="*/ 83 h 838"/>
                <a:gd name="T18" fmla="*/ 652 w 1185"/>
                <a:gd name="T19" fmla="*/ 66 h 838"/>
                <a:gd name="T20" fmla="*/ 575 w 1185"/>
                <a:gd name="T21" fmla="*/ 50 h 838"/>
                <a:gd name="T22" fmla="*/ 498 w 1185"/>
                <a:gd name="T23" fmla="*/ 37 h 838"/>
                <a:gd name="T24" fmla="*/ 418 w 1185"/>
                <a:gd name="T25" fmla="*/ 26 h 838"/>
                <a:gd name="T26" fmla="*/ 337 w 1185"/>
                <a:gd name="T27" fmla="*/ 17 h 838"/>
                <a:gd name="T28" fmla="*/ 255 w 1185"/>
                <a:gd name="T29" fmla="*/ 10 h 838"/>
                <a:gd name="T30" fmla="*/ 170 w 1185"/>
                <a:gd name="T31" fmla="*/ 5 h 838"/>
                <a:gd name="T32" fmla="*/ 86 w 1185"/>
                <a:gd name="T33" fmla="*/ 2 h 838"/>
                <a:gd name="T34" fmla="*/ 0 w 1185"/>
                <a:gd name="T35" fmla="*/ 0 h 838"/>
                <a:gd name="T36" fmla="*/ 0 w 1185"/>
                <a:gd name="T37" fmla="*/ 838 h 838"/>
                <a:gd name="T38" fmla="*/ 1185 w 1185"/>
                <a:gd name="T39" fmla="*/ 245 h 83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5"/>
                <a:gd name="T61" fmla="*/ 0 h 838"/>
                <a:gd name="T62" fmla="*/ 1185 w 1185"/>
                <a:gd name="T63" fmla="*/ 838 h 83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5" h="838">
                  <a:moveTo>
                    <a:pt x="1185" y="245"/>
                  </a:moveTo>
                  <a:lnTo>
                    <a:pt x="1185" y="245"/>
                  </a:lnTo>
                  <a:lnTo>
                    <a:pt x="1127" y="218"/>
                  </a:lnTo>
                  <a:lnTo>
                    <a:pt x="1065" y="191"/>
                  </a:lnTo>
                  <a:lnTo>
                    <a:pt x="1003" y="167"/>
                  </a:lnTo>
                  <a:lnTo>
                    <a:pt x="937" y="143"/>
                  </a:lnTo>
                  <a:lnTo>
                    <a:pt x="869" y="121"/>
                  </a:lnTo>
                  <a:lnTo>
                    <a:pt x="799" y="101"/>
                  </a:lnTo>
                  <a:lnTo>
                    <a:pt x="726" y="83"/>
                  </a:lnTo>
                  <a:lnTo>
                    <a:pt x="652" y="66"/>
                  </a:lnTo>
                  <a:lnTo>
                    <a:pt x="575" y="50"/>
                  </a:lnTo>
                  <a:lnTo>
                    <a:pt x="498" y="37"/>
                  </a:lnTo>
                  <a:lnTo>
                    <a:pt x="418" y="26"/>
                  </a:lnTo>
                  <a:lnTo>
                    <a:pt x="337" y="17"/>
                  </a:lnTo>
                  <a:lnTo>
                    <a:pt x="255" y="10"/>
                  </a:lnTo>
                  <a:lnTo>
                    <a:pt x="170" y="5"/>
                  </a:lnTo>
                  <a:lnTo>
                    <a:pt x="86" y="2"/>
                  </a:lnTo>
                  <a:lnTo>
                    <a:pt x="0" y="0"/>
                  </a:lnTo>
                  <a:lnTo>
                    <a:pt x="0" y="838"/>
                  </a:lnTo>
                  <a:lnTo>
                    <a:pt x="1185" y="245"/>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349"/>
            </a:p>
          </p:txBody>
        </p:sp>
        <p:sp>
          <p:nvSpPr>
            <p:cNvPr id="71" name="Freeform 13"/>
            <p:cNvSpPr>
              <a:spLocks noChangeArrowheads="1"/>
            </p:cNvSpPr>
            <p:nvPr/>
          </p:nvSpPr>
          <p:spPr bwMode="auto">
            <a:xfrm>
              <a:off x="0" y="245"/>
              <a:ext cx="1185" cy="906"/>
            </a:xfrm>
            <a:custGeom>
              <a:avLst/>
              <a:gdLst>
                <a:gd name="T0" fmla="*/ 0 w 1185"/>
                <a:gd name="T1" fmla="*/ 593 h 906"/>
                <a:gd name="T2" fmla="*/ 1185 w 1185"/>
                <a:gd name="T3" fmla="*/ 0 h 906"/>
                <a:gd name="T4" fmla="*/ 1185 w 1185"/>
                <a:gd name="T5" fmla="*/ 315 h 906"/>
                <a:gd name="T6" fmla="*/ 0 w 1185"/>
                <a:gd name="T7" fmla="*/ 906 h 906"/>
                <a:gd name="T8" fmla="*/ 0 w 1185"/>
                <a:gd name="T9" fmla="*/ 593 h 906"/>
                <a:gd name="T10" fmla="*/ 0 60000 65536"/>
                <a:gd name="T11" fmla="*/ 0 60000 65536"/>
                <a:gd name="T12" fmla="*/ 0 60000 65536"/>
                <a:gd name="T13" fmla="*/ 0 60000 65536"/>
                <a:gd name="T14" fmla="*/ 0 60000 65536"/>
                <a:gd name="T15" fmla="*/ 0 w 1185"/>
                <a:gd name="T16" fmla="*/ 0 h 906"/>
                <a:gd name="T17" fmla="*/ 1185 w 1185"/>
                <a:gd name="T18" fmla="*/ 906 h 906"/>
              </a:gdLst>
              <a:ahLst/>
              <a:cxnLst>
                <a:cxn ang="T10">
                  <a:pos x="T0" y="T1"/>
                </a:cxn>
                <a:cxn ang="T11">
                  <a:pos x="T2" y="T3"/>
                </a:cxn>
                <a:cxn ang="T12">
                  <a:pos x="T4" y="T5"/>
                </a:cxn>
                <a:cxn ang="T13">
                  <a:pos x="T6" y="T7"/>
                </a:cxn>
                <a:cxn ang="T14">
                  <a:pos x="T8" y="T9"/>
                </a:cxn>
              </a:cxnLst>
              <a:rect l="T15" t="T16" r="T17" b="T18"/>
              <a:pathLst>
                <a:path w="1185" h="906">
                  <a:moveTo>
                    <a:pt x="0" y="593"/>
                  </a:moveTo>
                  <a:lnTo>
                    <a:pt x="1185" y="0"/>
                  </a:lnTo>
                  <a:lnTo>
                    <a:pt x="1185" y="315"/>
                  </a:lnTo>
                  <a:lnTo>
                    <a:pt x="0" y="906"/>
                  </a:lnTo>
                  <a:lnTo>
                    <a:pt x="0" y="593"/>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349"/>
            </a:p>
          </p:txBody>
        </p:sp>
      </p:grpSp>
      <p:grpSp>
        <p:nvGrpSpPr>
          <p:cNvPr id="72" name="Group 8"/>
          <p:cNvGrpSpPr>
            <a:grpSpLocks/>
          </p:cNvGrpSpPr>
          <p:nvPr/>
        </p:nvGrpSpPr>
        <p:grpSpPr bwMode="auto">
          <a:xfrm>
            <a:off x="3754178" y="2064165"/>
            <a:ext cx="2323512" cy="1543991"/>
            <a:chOff x="0" y="0"/>
            <a:chExt cx="1676" cy="1115"/>
          </a:xfrm>
        </p:grpSpPr>
        <p:sp>
          <p:nvSpPr>
            <p:cNvPr id="73" name="Freeform 15"/>
            <p:cNvSpPr>
              <a:spLocks noChangeArrowheads="1"/>
            </p:cNvSpPr>
            <p:nvPr/>
          </p:nvSpPr>
          <p:spPr bwMode="auto">
            <a:xfrm>
              <a:off x="0" y="0"/>
              <a:ext cx="1676" cy="592"/>
            </a:xfrm>
            <a:custGeom>
              <a:avLst/>
              <a:gdLst>
                <a:gd name="T0" fmla="*/ 1676 w 1676"/>
                <a:gd name="T1" fmla="*/ 592 h 592"/>
                <a:gd name="T2" fmla="*/ 490 w 1676"/>
                <a:gd name="T3" fmla="*/ 0 h 592"/>
                <a:gd name="T4" fmla="*/ 490 w 1676"/>
                <a:gd name="T5" fmla="*/ 0 h 592"/>
                <a:gd name="T6" fmla="*/ 436 w 1676"/>
                <a:gd name="T7" fmla="*/ 28 h 592"/>
                <a:gd name="T8" fmla="*/ 383 w 1676"/>
                <a:gd name="T9" fmla="*/ 60 h 592"/>
                <a:gd name="T10" fmla="*/ 333 w 1676"/>
                <a:gd name="T11" fmla="*/ 91 h 592"/>
                <a:gd name="T12" fmla="*/ 286 w 1676"/>
                <a:gd name="T13" fmla="*/ 124 h 592"/>
                <a:gd name="T14" fmla="*/ 242 w 1676"/>
                <a:gd name="T15" fmla="*/ 158 h 592"/>
                <a:gd name="T16" fmla="*/ 202 w 1676"/>
                <a:gd name="T17" fmla="*/ 194 h 592"/>
                <a:gd name="T18" fmla="*/ 165 w 1676"/>
                <a:gd name="T19" fmla="*/ 229 h 592"/>
                <a:gd name="T20" fmla="*/ 131 w 1676"/>
                <a:gd name="T21" fmla="*/ 266 h 592"/>
                <a:gd name="T22" fmla="*/ 101 w 1676"/>
                <a:gd name="T23" fmla="*/ 305 h 592"/>
                <a:gd name="T24" fmla="*/ 88 w 1676"/>
                <a:gd name="T25" fmla="*/ 323 h 592"/>
                <a:gd name="T26" fmla="*/ 75 w 1676"/>
                <a:gd name="T27" fmla="*/ 343 h 592"/>
                <a:gd name="T28" fmla="*/ 64 w 1676"/>
                <a:gd name="T29" fmla="*/ 363 h 592"/>
                <a:gd name="T30" fmla="*/ 53 w 1676"/>
                <a:gd name="T31" fmla="*/ 383 h 592"/>
                <a:gd name="T32" fmla="*/ 43 w 1676"/>
                <a:gd name="T33" fmla="*/ 403 h 592"/>
                <a:gd name="T34" fmla="*/ 34 w 1676"/>
                <a:gd name="T35" fmla="*/ 423 h 592"/>
                <a:gd name="T36" fmla="*/ 25 w 1676"/>
                <a:gd name="T37" fmla="*/ 444 h 592"/>
                <a:gd name="T38" fmla="*/ 20 w 1676"/>
                <a:gd name="T39" fmla="*/ 464 h 592"/>
                <a:gd name="T40" fmla="*/ 13 w 1676"/>
                <a:gd name="T41" fmla="*/ 486 h 592"/>
                <a:gd name="T42" fmla="*/ 8 w 1676"/>
                <a:gd name="T43" fmla="*/ 507 h 592"/>
                <a:gd name="T44" fmla="*/ 4 w 1676"/>
                <a:gd name="T45" fmla="*/ 528 h 592"/>
                <a:gd name="T46" fmla="*/ 3 w 1676"/>
                <a:gd name="T47" fmla="*/ 550 h 592"/>
                <a:gd name="T48" fmla="*/ 0 w 1676"/>
                <a:gd name="T49" fmla="*/ 571 h 592"/>
                <a:gd name="T50" fmla="*/ 0 w 1676"/>
                <a:gd name="T51" fmla="*/ 592 h 592"/>
                <a:gd name="T52" fmla="*/ 1676 w 1676"/>
                <a:gd name="T53" fmla="*/ 592 h 59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2"/>
                <a:gd name="T83" fmla="*/ 1676 w 1676"/>
                <a:gd name="T84" fmla="*/ 592 h 59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2">
                  <a:moveTo>
                    <a:pt x="1676" y="592"/>
                  </a:moveTo>
                  <a:lnTo>
                    <a:pt x="490" y="0"/>
                  </a:lnTo>
                  <a:lnTo>
                    <a:pt x="436" y="28"/>
                  </a:lnTo>
                  <a:lnTo>
                    <a:pt x="383" y="60"/>
                  </a:lnTo>
                  <a:lnTo>
                    <a:pt x="333" y="91"/>
                  </a:lnTo>
                  <a:lnTo>
                    <a:pt x="286" y="124"/>
                  </a:lnTo>
                  <a:lnTo>
                    <a:pt x="242" y="158"/>
                  </a:lnTo>
                  <a:lnTo>
                    <a:pt x="202" y="194"/>
                  </a:lnTo>
                  <a:lnTo>
                    <a:pt x="165" y="229"/>
                  </a:lnTo>
                  <a:lnTo>
                    <a:pt x="131" y="266"/>
                  </a:lnTo>
                  <a:lnTo>
                    <a:pt x="101" y="305"/>
                  </a:lnTo>
                  <a:lnTo>
                    <a:pt x="88" y="323"/>
                  </a:lnTo>
                  <a:lnTo>
                    <a:pt x="75" y="343"/>
                  </a:lnTo>
                  <a:lnTo>
                    <a:pt x="64" y="363"/>
                  </a:lnTo>
                  <a:lnTo>
                    <a:pt x="53" y="383"/>
                  </a:lnTo>
                  <a:lnTo>
                    <a:pt x="43" y="403"/>
                  </a:lnTo>
                  <a:lnTo>
                    <a:pt x="34" y="423"/>
                  </a:lnTo>
                  <a:lnTo>
                    <a:pt x="25" y="444"/>
                  </a:lnTo>
                  <a:lnTo>
                    <a:pt x="20" y="464"/>
                  </a:lnTo>
                  <a:lnTo>
                    <a:pt x="13" y="486"/>
                  </a:lnTo>
                  <a:lnTo>
                    <a:pt x="8" y="507"/>
                  </a:lnTo>
                  <a:lnTo>
                    <a:pt x="4" y="528"/>
                  </a:lnTo>
                  <a:lnTo>
                    <a:pt x="3" y="550"/>
                  </a:lnTo>
                  <a:lnTo>
                    <a:pt x="0" y="571"/>
                  </a:lnTo>
                  <a:lnTo>
                    <a:pt x="0" y="592"/>
                  </a:lnTo>
                  <a:lnTo>
                    <a:pt x="1676" y="592"/>
                  </a:lnTo>
                  <a:close/>
                </a:path>
              </a:pathLst>
            </a:cu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1349"/>
            </a:p>
          </p:txBody>
        </p:sp>
        <p:sp>
          <p:nvSpPr>
            <p:cNvPr id="74" name="Rectangle 16"/>
            <p:cNvSpPr>
              <a:spLocks noChangeArrowheads="1"/>
            </p:cNvSpPr>
            <p:nvPr/>
          </p:nvSpPr>
          <p:spPr bwMode="auto">
            <a:xfrm>
              <a:off x="0" y="592"/>
              <a:ext cx="1676" cy="523"/>
            </a:xfrm>
            <a:prstGeom prst="rect">
              <a:avLst/>
            </a:pr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latinLnBrk="1"/>
              <a:endParaRPr lang="zh-CN" altLang="en-US" sz="1349" b="1">
                <a:solidFill>
                  <a:srgbClr val="000000"/>
                </a:solidFill>
                <a:latin typeface="Gulim" pitchFamily="34" charset="-127"/>
                <a:sym typeface="Gulim" pitchFamily="34" charset="-127"/>
              </a:endParaRPr>
            </a:p>
          </p:txBody>
        </p:sp>
      </p:grpSp>
      <p:grpSp>
        <p:nvGrpSpPr>
          <p:cNvPr id="75" name="Group 11"/>
          <p:cNvGrpSpPr>
            <a:grpSpLocks/>
          </p:cNvGrpSpPr>
          <p:nvPr/>
        </p:nvGrpSpPr>
        <p:grpSpPr bwMode="auto">
          <a:xfrm>
            <a:off x="6079194" y="2502081"/>
            <a:ext cx="2322007" cy="1107580"/>
            <a:chOff x="0" y="0"/>
            <a:chExt cx="1675" cy="800"/>
          </a:xfrm>
        </p:grpSpPr>
        <p:sp>
          <p:nvSpPr>
            <p:cNvPr id="76" name="Freeform 18"/>
            <p:cNvSpPr>
              <a:spLocks noChangeArrowheads="1"/>
            </p:cNvSpPr>
            <p:nvPr/>
          </p:nvSpPr>
          <p:spPr bwMode="auto">
            <a:xfrm>
              <a:off x="0" y="0"/>
              <a:ext cx="1675" cy="591"/>
            </a:xfrm>
            <a:custGeom>
              <a:avLst/>
              <a:gdLst>
                <a:gd name="T0" fmla="*/ 0 w 1675"/>
                <a:gd name="T1" fmla="*/ 591 h 591"/>
                <a:gd name="T2" fmla="*/ 1185 w 1675"/>
                <a:gd name="T3" fmla="*/ 0 h 591"/>
                <a:gd name="T4" fmla="*/ 1185 w 1675"/>
                <a:gd name="T5" fmla="*/ 0 h 591"/>
                <a:gd name="T6" fmla="*/ 1239 w 1675"/>
                <a:gd name="T7" fmla="*/ 28 h 591"/>
                <a:gd name="T8" fmla="*/ 1292 w 1675"/>
                <a:gd name="T9" fmla="*/ 58 h 591"/>
                <a:gd name="T10" fmla="*/ 1342 w 1675"/>
                <a:gd name="T11" fmla="*/ 89 h 591"/>
                <a:gd name="T12" fmla="*/ 1389 w 1675"/>
                <a:gd name="T13" fmla="*/ 124 h 591"/>
                <a:gd name="T14" fmla="*/ 1433 w 1675"/>
                <a:gd name="T15" fmla="*/ 156 h 591"/>
                <a:gd name="T16" fmla="*/ 1473 w 1675"/>
                <a:gd name="T17" fmla="*/ 192 h 591"/>
                <a:gd name="T18" fmla="*/ 1510 w 1675"/>
                <a:gd name="T19" fmla="*/ 228 h 591"/>
                <a:gd name="T20" fmla="*/ 1544 w 1675"/>
                <a:gd name="T21" fmla="*/ 265 h 591"/>
                <a:gd name="T22" fmla="*/ 1574 w 1675"/>
                <a:gd name="T23" fmla="*/ 303 h 591"/>
                <a:gd name="T24" fmla="*/ 1587 w 1675"/>
                <a:gd name="T25" fmla="*/ 323 h 591"/>
                <a:gd name="T26" fmla="*/ 1600 w 1675"/>
                <a:gd name="T27" fmla="*/ 342 h 591"/>
                <a:gd name="T28" fmla="*/ 1611 w 1675"/>
                <a:gd name="T29" fmla="*/ 361 h 591"/>
                <a:gd name="T30" fmla="*/ 1622 w 1675"/>
                <a:gd name="T31" fmla="*/ 381 h 591"/>
                <a:gd name="T32" fmla="*/ 1632 w 1675"/>
                <a:gd name="T33" fmla="*/ 401 h 591"/>
                <a:gd name="T34" fmla="*/ 1641 w 1675"/>
                <a:gd name="T35" fmla="*/ 423 h 591"/>
                <a:gd name="T36" fmla="*/ 1650 w 1675"/>
                <a:gd name="T37" fmla="*/ 443 h 591"/>
                <a:gd name="T38" fmla="*/ 1655 w 1675"/>
                <a:gd name="T39" fmla="*/ 464 h 591"/>
                <a:gd name="T40" fmla="*/ 1662 w 1675"/>
                <a:gd name="T41" fmla="*/ 484 h 591"/>
                <a:gd name="T42" fmla="*/ 1667 w 1675"/>
                <a:gd name="T43" fmla="*/ 505 h 591"/>
                <a:gd name="T44" fmla="*/ 1671 w 1675"/>
                <a:gd name="T45" fmla="*/ 527 h 591"/>
                <a:gd name="T46" fmla="*/ 1672 w 1675"/>
                <a:gd name="T47" fmla="*/ 548 h 591"/>
                <a:gd name="T48" fmla="*/ 1675 w 1675"/>
                <a:gd name="T49" fmla="*/ 569 h 591"/>
                <a:gd name="T50" fmla="*/ 1675 w 1675"/>
                <a:gd name="T51" fmla="*/ 591 h 591"/>
                <a:gd name="T52" fmla="*/ 0 w 1675"/>
                <a:gd name="T53" fmla="*/ 591 h 59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1"/>
                <a:gd name="T83" fmla="*/ 1675 w 1675"/>
                <a:gd name="T84" fmla="*/ 591 h 59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1">
                  <a:moveTo>
                    <a:pt x="0" y="591"/>
                  </a:moveTo>
                  <a:lnTo>
                    <a:pt x="1185" y="0"/>
                  </a:lnTo>
                  <a:lnTo>
                    <a:pt x="1239" y="28"/>
                  </a:lnTo>
                  <a:lnTo>
                    <a:pt x="1292" y="58"/>
                  </a:lnTo>
                  <a:lnTo>
                    <a:pt x="1342" y="89"/>
                  </a:lnTo>
                  <a:lnTo>
                    <a:pt x="1389" y="124"/>
                  </a:lnTo>
                  <a:lnTo>
                    <a:pt x="1433" y="156"/>
                  </a:lnTo>
                  <a:lnTo>
                    <a:pt x="1473" y="192"/>
                  </a:lnTo>
                  <a:lnTo>
                    <a:pt x="1510" y="228"/>
                  </a:lnTo>
                  <a:lnTo>
                    <a:pt x="1544" y="265"/>
                  </a:lnTo>
                  <a:lnTo>
                    <a:pt x="1574" y="303"/>
                  </a:lnTo>
                  <a:lnTo>
                    <a:pt x="1587" y="323"/>
                  </a:lnTo>
                  <a:lnTo>
                    <a:pt x="1600" y="342"/>
                  </a:lnTo>
                  <a:lnTo>
                    <a:pt x="1611" y="361"/>
                  </a:lnTo>
                  <a:lnTo>
                    <a:pt x="1622" y="381"/>
                  </a:lnTo>
                  <a:lnTo>
                    <a:pt x="1632" y="401"/>
                  </a:lnTo>
                  <a:lnTo>
                    <a:pt x="1641" y="423"/>
                  </a:lnTo>
                  <a:lnTo>
                    <a:pt x="1650" y="443"/>
                  </a:lnTo>
                  <a:lnTo>
                    <a:pt x="1655" y="464"/>
                  </a:lnTo>
                  <a:lnTo>
                    <a:pt x="1662" y="484"/>
                  </a:lnTo>
                  <a:lnTo>
                    <a:pt x="1667" y="505"/>
                  </a:lnTo>
                  <a:lnTo>
                    <a:pt x="1671" y="527"/>
                  </a:lnTo>
                  <a:lnTo>
                    <a:pt x="1672" y="548"/>
                  </a:lnTo>
                  <a:lnTo>
                    <a:pt x="1675" y="569"/>
                  </a:lnTo>
                  <a:lnTo>
                    <a:pt x="1675" y="591"/>
                  </a:lnTo>
                  <a:lnTo>
                    <a:pt x="0" y="591"/>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1349"/>
            </a:p>
          </p:txBody>
        </p:sp>
        <p:sp>
          <p:nvSpPr>
            <p:cNvPr id="77" name="Rectangle 19"/>
            <p:cNvSpPr>
              <a:spLocks noChangeArrowheads="1"/>
            </p:cNvSpPr>
            <p:nvPr/>
          </p:nvSpPr>
          <p:spPr bwMode="auto">
            <a:xfrm>
              <a:off x="0" y="591"/>
              <a:ext cx="1675" cy="209"/>
            </a:xfrm>
            <a:prstGeom prst="rect">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latinLnBrk="1"/>
              <a:endParaRPr lang="zh-CN" altLang="en-US" sz="1349" b="1">
                <a:solidFill>
                  <a:srgbClr val="000000"/>
                </a:solidFill>
                <a:latin typeface="Gulim" pitchFamily="34" charset="-127"/>
                <a:sym typeface="Gulim" pitchFamily="34" charset="-127"/>
              </a:endParaRPr>
            </a:p>
          </p:txBody>
        </p:sp>
      </p:grpSp>
      <p:grpSp>
        <p:nvGrpSpPr>
          <p:cNvPr id="78" name="Group 14"/>
          <p:cNvGrpSpPr>
            <a:grpSpLocks/>
          </p:cNvGrpSpPr>
          <p:nvPr/>
        </p:nvGrpSpPr>
        <p:grpSpPr bwMode="auto">
          <a:xfrm>
            <a:off x="3760122" y="2739849"/>
            <a:ext cx="2322006" cy="1689963"/>
            <a:chOff x="0" y="0"/>
            <a:chExt cx="1676" cy="1221"/>
          </a:xfrm>
        </p:grpSpPr>
        <p:sp>
          <p:nvSpPr>
            <p:cNvPr id="79" name="Freeform 21"/>
            <p:cNvSpPr>
              <a:spLocks noChangeArrowheads="1"/>
            </p:cNvSpPr>
            <p:nvPr/>
          </p:nvSpPr>
          <p:spPr bwMode="auto">
            <a:xfrm>
              <a:off x="0" y="0"/>
              <a:ext cx="1676" cy="593"/>
            </a:xfrm>
            <a:custGeom>
              <a:avLst/>
              <a:gdLst>
                <a:gd name="T0" fmla="*/ 1676 w 1676"/>
                <a:gd name="T1" fmla="*/ 0 h 593"/>
                <a:gd name="T2" fmla="*/ 490 w 1676"/>
                <a:gd name="T3" fmla="*/ 593 h 593"/>
                <a:gd name="T4" fmla="*/ 490 w 1676"/>
                <a:gd name="T5" fmla="*/ 593 h 593"/>
                <a:gd name="T6" fmla="*/ 436 w 1676"/>
                <a:gd name="T7" fmla="*/ 564 h 593"/>
                <a:gd name="T8" fmla="*/ 383 w 1676"/>
                <a:gd name="T9" fmla="*/ 533 h 593"/>
                <a:gd name="T10" fmla="*/ 333 w 1676"/>
                <a:gd name="T11" fmla="*/ 501 h 593"/>
                <a:gd name="T12" fmla="*/ 286 w 1676"/>
                <a:gd name="T13" fmla="*/ 469 h 593"/>
                <a:gd name="T14" fmla="*/ 242 w 1676"/>
                <a:gd name="T15" fmla="*/ 434 h 593"/>
                <a:gd name="T16" fmla="*/ 202 w 1676"/>
                <a:gd name="T17" fmla="*/ 400 h 593"/>
                <a:gd name="T18" fmla="*/ 165 w 1676"/>
                <a:gd name="T19" fmla="*/ 363 h 593"/>
                <a:gd name="T20" fmla="*/ 131 w 1676"/>
                <a:gd name="T21" fmla="*/ 326 h 593"/>
                <a:gd name="T22" fmla="*/ 101 w 1676"/>
                <a:gd name="T23" fmla="*/ 288 h 593"/>
                <a:gd name="T24" fmla="*/ 88 w 1676"/>
                <a:gd name="T25" fmla="*/ 269 h 593"/>
                <a:gd name="T26" fmla="*/ 75 w 1676"/>
                <a:gd name="T27" fmla="*/ 249 h 593"/>
                <a:gd name="T28" fmla="*/ 64 w 1676"/>
                <a:gd name="T29" fmla="*/ 229 h 593"/>
                <a:gd name="T30" fmla="*/ 53 w 1676"/>
                <a:gd name="T31" fmla="*/ 209 h 593"/>
                <a:gd name="T32" fmla="*/ 43 w 1676"/>
                <a:gd name="T33" fmla="*/ 189 h 593"/>
                <a:gd name="T34" fmla="*/ 34 w 1676"/>
                <a:gd name="T35" fmla="*/ 170 h 593"/>
                <a:gd name="T36" fmla="*/ 25 w 1676"/>
                <a:gd name="T37" fmla="*/ 148 h 593"/>
                <a:gd name="T38" fmla="*/ 20 w 1676"/>
                <a:gd name="T39" fmla="*/ 128 h 593"/>
                <a:gd name="T40" fmla="*/ 13 w 1676"/>
                <a:gd name="T41" fmla="*/ 107 h 593"/>
                <a:gd name="T42" fmla="*/ 8 w 1676"/>
                <a:gd name="T43" fmla="*/ 85 h 593"/>
                <a:gd name="T44" fmla="*/ 4 w 1676"/>
                <a:gd name="T45" fmla="*/ 66 h 593"/>
                <a:gd name="T46" fmla="*/ 3 w 1676"/>
                <a:gd name="T47" fmla="*/ 44 h 593"/>
                <a:gd name="T48" fmla="*/ 0 w 1676"/>
                <a:gd name="T49" fmla="*/ 21 h 593"/>
                <a:gd name="T50" fmla="*/ 0 w 1676"/>
                <a:gd name="T51" fmla="*/ 0 h 593"/>
                <a:gd name="T52" fmla="*/ 1676 w 1676"/>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3"/>
                <a:gd name="T83" fmla="*/ 1676 w 1676"/>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3">
                  <a:moveTo>
                    <a:pt x="1676" y="0"/>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1676"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1349"/>
            </a:p>
          </p:txBody>
        </p:sp>
        <p:sp>
          <p:nvSpPr>
            <p:cNvPr id="80" name="Freeform 22"/>
            <p:cNvSpPr>
              <a:spLocks noChangeArrowheads="1"/>
            </p:cNvSpPr>
            <p:nvPr/>
          </p:nvSpPr>
          <p:spPr bwMode="auto">
            <a:xfrm>
              <a:off x="0" y="0"/>
              <a:ext cx="490" cy="1221"/>
            </a:xfrm>
            <a:custGeom>
              <a:avLst/>
              <a:gdLst>
                <a:gd name="T0" fmla="*/ 490 w 490"/>
                <a:gd name="T1" fmla="*/ 593 h 1221"/>
                <a:gd name="T2" fmla="*/ 490 w 490"/>
                <a:gd name="T3" fmla="*/ 593 h 1221"/>
                <a:gd name="T4" fmla="*/ 436 w 490"/>
                <a:gd name="T5" fmla="*/ 564 h 1221"/>
                <a:gd name="T6" fmla="*/ 383 w 490"/>
                <a:gd name="T7" fmla="*/ 533 h 1221"/>
                <a:gd name="T8" fmla="*/ 333 w 490"/>
                <a:gd name="T9" fmla="*/ 501 h 1221"/>
                <a:gd name="T10" fmla="*/ 286 w 490"/>
                <a:gd name="T11" fmla="*/ 469 h 1221"/>
                <a:gd name="T12" fmla="*/ 242 w 490"/>
                <a:gd name="T13" fmla="*/ 434 h 1221"/>
                <a:gd name="T14" fmla="*/ 202 w 490"/>
                <a:gd name="T15" fmla="*/ 400 h 1221"/>
                <a:gd name="T16" fmla="*/ 165 w 490"/>
                <a:gd name="T17" fmla="*/ 363 h 1221"/>
                <a:gd name="T18" fmla="*/ 131 w 490"/>
                <a:gd name="T19" fmla="*/ 326 h 1221"/>
                <a:gd name="T20" fmla="*/ 101 w 490"/>
                <a:gd name="T21" fmla="*/ 288 h 1221"/>
                <a:gd name="T22" fmla="*/ 88 w 490"/>
                <a:gd name="T23" fmla="*/ 269 h 1221"/>
                <a:gd name="T24" fmla="*/ 75 w 490"/>
                <a:gd name="T25" fmla="*/ 249 h 1221"/>
                <a:gd name="T26" fmla="*/ 64 w 490"/>
                <a:gd name="T27" fmla="*/ 229 h 1221"/>
                <a:gd name="T28" fmla="*/ 53 w 490"/>
                <a:gd name="T29" fmla="*/ 209 h 1221"/>
                <a:gd name="T30" fmla="*/ 43 w 490"/>
                <a:gd name="T31" fmla="*/ 189 h 1221"/>
                <a:gd name="T32" fmla="*/ 34 w 490"/>
                <a:gd name="T33" fmla="*/ 170 h 1221"/>
                <a:gd name="T34" fmla="*/ 25 w 490"/>
                <a:gd name="T35" fmla="*/ 148 h 1221"/>
                <a:gd name="T36" fmla="*/ 20 w 490"/>
                <a:gd name="T37" fmla="*/ 128 h 1221"/>
                <a:gd name="T38" fmla="*/ 13 w 490"/>
                <a:gd name="T39" fmla="*/ 107 h 1221"/>
                <a:gd name="T40" fmla="*/ 8 w 490"/>
                <a:gd name="T41" fmla="*/ 85 h 1221"/>
                <a:gd name="T42" fmla="*/ 4 w 490"/>
                <a:gd name="T43" fmla="*/ 66 h 1221"/>
                <a:gd name="T44" fmla="*/ 3 w 490"/>
                <a:gd name="T45" fmla="*/ 44 h 1221"/>
                <a:gd name="T46" fmla="*/ 0 w 490"/>
                <a:gd name="T47" fmla="*/ 21 h 1221"/>
                <a:gd name="T48" fmla="*/ 0 w 490"/>
                <a:gd name="T49" fmla="*/ 0 h 1221"/>
                <a:gd name="T50" fmla="*/ 0 w 490"/>
                <a:gd name="T51" fmla="*/ 628 h 1221"/>
                <a:gd name="T52" fmla="*/ 0 w 490"/>
                <a:gd name="T53" fmla="*/ 628 h 1221"/>
                <a:gd name="T54" fmla="*/ 0 w 490"/>
                <a:gd name="T55" fmla="*/ 650 h 1221"/>
                <a:gd name="T56" fmla="*/ 3 w 490"/>
                <a:gd name="T57" fmla="*/ 672 h 1221"/>
                <a:gd name="T58" fmla="*/ 4 w 490"/>
                <a:gd name="T59" fmla="*/ 694 h 1221"/>
                <a:gd name="T60" fmla="*/ 8 w 490"/>
                <a:gd name="T61" fmla="*/ 714 h 1221"/>
                <a:gd name="T62" fmla="*/ 13 w 490"/>
                <a:gd name="T63" fmla="*/ 735 h 1221"/>
                <a:gd name="T64" fmla="*/ 20 w 490"/>
                <a:gd name="T65" fmla="*/ 756 h 1221"/>
                <a:gd name="T66" fmla="*/ 25 w 490"/>
                <a:gd name="T67" fmla="*/ 776 h 1221"/>
                <a:gd name="T68" fmla="*/ 34 w 490"/>
                <a:gd name="T69" fmla="*/ 798 h 1221"/>
                <a:gd name="T70" fmla="*/ 43 w 490"/>
                <a:gd name="T71" fmla="*/ 818 h 1221"/>
                <a:gd name="T72" fmla="*/ 53 w 490"/>
                <a:gd name="T73" fmla="*/ 838 h 1221"/>
                <a:gd name="T74" fmla="*/ 64 w 490"/>
                <a:gd name="T75" fmla="*/ 858 h 1221"/>
                <a:gd name="T76" fmla="*/ 75 w 490"/>
                <a:gd name="T77" fmla="*/ 877 h 1221"/>
                <a:gd name="T78" fmla="*/ 88 w 490"/>
                <a:gd name="T79" fmla="*/ 897 h 1221"/>
                <a:gd name="T80" fmla="*/ 101 w 490"/>
                <a:gd name="T81" fmla="*/ 916 h 1221"/>
                <a:gd name="T82" fmla="*/ 131 w 490"/>
                <a:gd name="T83" fmla="*/ 954 h 1221"/>
                <a:gd name="T84" fmla="*/ 165 w 490"/>
                <a:gd name="T85" fmla="*/ 991 h 1221"/>
                <a:gd name="T86" fmla="*/ 202 w 490"/>
                <a:gd name="T87" fmla="*/ 1028 h 1221"/>
                <a:gd name="T88" fmla="*/ 242 w 490"/>
                <a:gd name="T89" fmla="*/ 1063 h 1221"/>
                <a:gd name="T90" fmla="*/ 286 w 490"/>
                <a:gd name="T91" fmla="*/ 1097 h 1221"/>
                <a:gd name="T92" fmla="*/ 333 w 490"/>
                <a:gd name="T93" fmla="*/ 1130 h 1221"/>
                <a:gd name="T94" fmla="*/ 383 w 490"/>
                <a:gd name="T95" fmla="*/ 1161 h 1221"/>
                <a:gd name="T96" fmla="*/ 436 w 490"/>
                <a:gd name="T97" fmla="*/ 1192 h 1221"/>
                <a:gd name="T98" fmla="*/ 490 w 490"/>
                <a:gd name="T99" fmla="*/ 1221 h 1221"/>
                <a:gd name="T100" fmla="*/ 490 w 490"/>
                <a:gd name="T101" fmla="*/ 593 h 122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1221"/>
                <a:gd name="T155" fmla="*/ 490 w 490"/>
                <a:gd name="T156" fmla="*/ 1221 h 122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1221">
                  <a:moveTo>
                    <a:pt x="490" y="593"/>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0" y="628"/>
                  </a:lnTo>
                  <a:lnTo>
                    <a:pt x="0" y="650"/>
                  </a:lnTo>
                  <a:lnTo>
                    <a:pt x="3" y="672"/>
                  </a:lnTo>
                  <a:lnTo>
                    <a:pt x="4" y="694"/>
                  </a:lnTo>
                  <a:lnTo>
                    <a:pt x="8" y="714"/>
                  </a:lnTo>
                  <a:lnTo>
                    <a:pt x="13" y="735"/>
                  </a:lnTo>
                  <a:lnTo>
                    <a:pt x="20" y="756"/>
                  </a:lnTo>
                  <a:lnTo>
                    <a:pt x="25" y="776"/>
                  </a:lnTo>
                  <a:lnTo>
                    <a:pt x="34" y="798"/>
                  </a:lnTo>
                  <a:lnTo>
                    <a:pt x="43" y="818"/>
                  </a:lnTo>
                  <a:lnTo>
                    <a:pt x="53" y="838"/>
                  </a:lnTo>
                  <a:lnTo>
                    <a:pt x="64" y="858"/>
                  </a:lnTo>
                  <a:lnTo>
                    <a:pt x="75" y="877"/>
                  </a:lnTo>
                  <a:lnTo>
                    <a:pt x="88" y="897"/>
                  </a:lnTo>
                  <a:lnTo>
                    <a:pt x="101" y="916"/>
                  </a:lnTo>
                  <a:lnTo>
                    <a:pt x="131" y="954"/>
                  </a:lnTo>
                  <a:lnTo>
                    <a:pt x="165" y="991"/>
                  </a:lnTo>
                  <a:lnTo>
                    <a:pt x="202" y="1028"/>
                  </a:lnTo>
                  <a:lnTo>
                    <a:pt x="242" y="1063"/>
                  </a:lnTo>
                  <a:lnTo>
                    <a:pt x="286" y="1097"/>
                  </a:lnTo>
                  <a:lnTo>
                    <a:pt x="333" y="1130"/>
                  </a:lnTo>
                  <a:lnTo>
                    <a:pt x="383" y="1161"/>
                  </a:lnTo>
                  <a:lnTo>
                    <a:pt x="436" y="1192"/>
                  </a:lnTo>
                  <a:lnTo>
                    <a:pt x="490" y="1221"/>
                  </a:lnTo>
                  <a:lnTo>
                    <a:pt x="490" y="593"/>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349"/>
            </a:p>
          </p:txBody>
        </p:sp>
        <p:sp>
          <p:nvSpPr>
            <p:cNvPr id="81" name="Freeform 23"/>
            <p:cNvSpPr>
              <a:spLocks noChangeArrowheads="1"/>
            </p:cNvSpPr>
            <p:nvPr/>
          </p:nvSpPr>
          <p:spPr bwMode="auto">
            <a:xfrm>
              <a:off x="490" y="0"/>
              <a:ext cx="1186" cy="1221"/>
            </a:xfrm>
            <a:custGeom>
              <a:avLst/>
              <a:gdLst>
                <a:gd name="T0" fmla="*/ 1186 w 1186"/>
                <a:gd name="T1" fmla="*/ 628 h 1221"/>
                <a:gd name="T2" fmla="*/ 0 w 1186"/>
                <a:gd name="T3" fmla="*/ 1221 h 1221"/>
                <a:gd name="T4" fmla="*/ 0 w 1186"/>
                <a:gd name="T5" fmla="*/ 593 h 1221"/>
                <a:gd name="T6" fmla="*/ 1186 w 1186"/>
                <a:gd name="T7" fmla="*/ 0 h 1221"/>
                <a:gd name="T8" fmla="*/ 1186 w 1186"/>
                <a:gd name="T9" fmla="*/ 628 h 1221"/>
                <a:gd name="T10" fmla="*/ 0 60000 65536"/>
                <a:gd name="T11" fmla="*/ 0 60000 65536"/>
                <a:gd name="T12" fmla="*/ 0 60000 65536"/>
                <a:gd name="T13" fmla="*/ 0 60000 65536"/>
                <a:gd name="T14" fmla="*/ 0 60000 65536"/>
                <a:gd name="T15" fmla="*/ 0 w 1186"/>
                <a:gd name="T16" fmla="*/ 0 h 1221"/>
                <a:gd name="T17" fmla="*/ 1186 w 1186"/>
                <a:gd name="T18" fmla="*/ 1221 h 1221"/>
              </a:gdLst>
              <a:ahLst/>
              <a:cxnLst>
                <a:cxn ang="T10">
                  <a:pos x="T0" y="T1"/>
                </a:cxn>
                <a:cxn ang="T11">
                  <a:pos x="T2" y="T3"/>
                </a:cxn>
                <a:cxn ang="T12">
                  <a:pos x="T4" y="T5"/>
                </a:cxn>
                <a:cxn ang="T13">
                  <a:pos x="T6" y="T7"/>
                </a:cxn>
                <a:cxn ang="T14">
                  <a:pos x="T8" y="T9"/>
                </a:cxn>
              </a:cxnLst>
              <a:rect l="T15" t="T16" r="T17" b="T18"/>
              <a:pathLst>
                <a:path w="1186" h="1221">
                  <a:moveTo>
                    <a:pt x="1186" y="628"/>
                  </a:moveTo>
                  <a:lnTo>
                    <a:pt x="0" y="1221"/>
                  </a:lnTo>
                  <a:lnTo>
                    <a:pt x="0" y="593"/>
                  </a:lnTo>
                  <a:lnTo>
                    <a:pt x="1186" y="0"/>
                  </a:lnTo>
                  <a:lnTo>
                    <a:pt x="1186" y="628"/>
                  </a:lnTo>
                  <a:close/>
                </a:path>
              </a:pathLst>
            </a:cu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349"/>
            </a:p>
          </p:txBody>
        </p:sp>
      </p:grpSp>
      <p:grpSp>
        <p:nvGrpSpPr>
          <p:cNvPr id="82" name="Group 18"/>
          <p:cNvGrpSpPr>
            <a:grpSpLocks/>
          </p:cNvGrpSpPr>
          <p:nvPr/>
        </p:nvGrpSpPr>
        <p:grpSpPr bwMode="auto">
          <a:xfrm>
            <a:off x="6082423" y="3465194"/>
            <a:ext cx="2322007" cy="964618"/>
            <a:chOff x="0" y="0"/>
            <a:chExt cx="1675" cy="697"/>
          </a:xfrm>
        </p:grpSpPr>
        <p:sp>
          <p:nvSpPr>
            <p:cNvPr id="83" name="Freeform 25"/>
            <p:cNvSpPr>
              <a:spLocks noChangeArrowheads="1"/>
            </p:cNvSpPr>
            <p:nvPr/>
          </p:nvSpPr>
          <p:spPr bwMode="auto">
            <a:xfrm>
              <a:off x="0" y="0"/>
              <a:ext cx="1675" cy="593"/>
            </a:xfrm>
            <a:custGeom>
              <a:avLst/>
              <a:gdLst>
                <a:gd name="T0" fmla="*/ 0 w 1675"/>
                <a:gd name="T1" fmla="*/ 0 h 593"/>
                <a:gd name="T2" fmla="*/ 1185 w 1675"/>
                <a:gd name="T3" fmla="*/ 593 h 593"/>
                <a:gd name="T4" fmla="*/ 1185 w 1675"/>
                <a:gd name="T5" fmla="*/ 593 h 593"/>
                <a:gd name="T6" fmla="*/ 1239 w 1675"/>
                <a:gd name="T7" fmla="*/ 563 h 593"/>
                <a:gd name="T8" fmla="*/ 1292 w 1675"/>
                <a:gd name="T9" fmla="*/ 533 h 593"/>
                <a:gd name="T10" fmla="*/ 1342 w 1675"/>
                <a:gd name="T11" fmla="*/ 502 h 593"/>
                <a:gd name="T12" fmla="*/ 1389 w 1675"/>
                <a:gd name="T13" fmla="*/ 469 h 593"/>
                <a:gd name="T14" fmla="*/ 1433 w 1675"/>
                <a:gd name="T15" fmla="*/ 435 h 593"/>
                <a:gd name="T16" fmla="*/ 1473 w 1675"/>
                <a:gd name="T17" fmla="*/ 399 h 593"/>
                <a:gd name="T18" fmla="*/ 1510 w 1675"/>
                <a:gd name="T19" fmla="*/ 363 h 593"/>
                <a:gd name="T20" fmla="*/ 1544 w 1675"/>
                <a:gd name="T21" fmla="*/ 326 h 593"/>
                <a:gd name="T22" fmla="*/ 1574 w 1675"/>
                <a:gd name="T23" fmla="*/ 288 h 593"/>
                <a:gd name="T24" fmla="*/ 1587 w 1675"/>
                <a:gd name="T25" fmla="*/ 268 h 593"/>
                <a:gd name="T26" fmla="*/ 1600 w 1675"/>
                <a:gd name="T27" fmla="*/ 249 h 593"/>
                <a:gd name="T28" fmla="*/ 1611 w 1675"/>
                <a:gd name="T29" fmla="*/ 230 h 593"/>
                <a:gd name="T30" fmla="*/ 1622 w 1675"/>
                <a:gd name="T31" fmla="*/ 210 h 593"/>
                <a:gd name="T32" fmla="*/ 1632 w 1675"/>
                <a:gd name="T33" fmla="*/ 190 h 593"/>
                <a:gd name="T34" fmla="*/ 1641 w 1675"/>
                <a:gd name="T35" fmla="*/ 168 h 593"/>
                <a:gd name="T36" fmla="*/ 1650 w 1675"/>
                <a:gd name="T37" fmla="*/ 148 h 593"/>
                <a:gd name="T38" fmla="*/ 1655 w 1675"/>
                <a:gd name="T39" fmla="*/ 127 h 593"/>
                <a:gd name="T40" fmla="*/ 1662 w 1675"/>
                <a:gd name="T41" fmla="*/ 107 h 593"/>
                <a:gd name="T42" fmla="*/ 1667 w 1675"/>
                <a:gd name="T43" fmla="*/ 86 h 593"/>
                <a:gd name="T44" fmla="*/ 1671 w 1675"/>
                <a:gd name="T45" fmla="*/ 64 h 593"/>
                <a:gd name="T46" fmla="*/ 1672 w 1675"/>
                <a:gd name="T47" fmla="*/ 43 h 593"/>
                <a:gd name="T48" fmla="*/ 1675 w 1675"/>
                <a:gd name="T49" fmla="*/ 22 h 593"/>
                <a:gd name="T50" fmla="*/ 1675 w 1675"/>
                <a:gd name="T51" fmla="*/ 0 h 593"/>
                <a:gd name="T52" fmla="*/ 0 w 1675"/>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3"/>
                <a:gd name="T83" fmla="*/ 1675 w 1675"/>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3">
                  <a:moveTo>
                    <a:pt x="0" y="0"/>
                  </a:moveTo>
                  <a:lnTo>
                    <a:pt x="1185" y="593"/>
                  </a:lnTo>
                  <a:lnTo>
                    <a:pt x="1239" y="563"/>
                  </a:lnTo>
                  <a:lnTo>
                    <a:pt x="1292" y="533"/>
                  </a:lnTo>
                  <a:lnTo>
                    <a:pt x="1342" y="502"/>
                  </a:lnTo>
                  <a:lnTo>
                    <a:pt x="1389" y="469"/>
                  </a:lnTo>
                  <a:lnTo>
                    <a:pt x="1433" y="435"/>
                  </a:lnTo>
                  <a:lnTo>
                    <a:pt x="1473" y="399"/>
                  </a:lnTo>
                  <a:lnTo>
                    <a:pt x="1510" y="363"/>
                  </a:lnTo>
                  <a:lnTo>
                    <a:pt x="1544" y="326"/>
                  </a:lnTo>
                  <a:lnTo>
                    <a:pt x="1574" y="288"/>
                  </a:lnTo>
                  <a:lnTo>
                    <a:pt x="1587" y="268"/>
                  </a:lnTo>
                  <a:lnTo>
                    <a:pt x="1600" y="249"/>
                  </a:lnTo>
                  <a:lnTo>
                    <a:pt x="1611" y="230"/>
                  </a:lnTo>
                  <a:lnTo>
                    <a:pt x="1622" y="210"/>
                  </a:lnTo>
                  <a:lnTo>
                    <a:pt x="1632" y="190"/>
                  </a:lnTo>
                  <a:lnTo>
                    <a:pt x="1641" y="168"/>
                  </a:lnTo>
                  <a:lnTo>
                    <a:pt x="1650" y="148"/>
                  </a:lnTo>
                  <a:lnTo>
                    <a:pt x="1655" y="127"/>
                  </a:lnTo>
                  <a:lnTo>
                    <a:pt x="1662" y="107"/>
                  </a:lnTo>
                  <a:lnTo>
                    <a:pt x="1667" y="86"/>
                  </a:lnTo>
                  <a:lnTo>
                    <a:pt x="1671" y="64"/>
                  </a:lnTo>
                  <a:lnTo>
                    <a:pt x="1672" y="43"/>
                  </a:lnTo>
                  <a:lnTo>
                    <a:pt x="1675" y="22"/>
                  </a:lnTo>
                  <a:lnTo>
                    <a:pt x="1675" y="0"/>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1349"/>
            </a:p>
          </p:txBody>
        </p:sp>
        <p:sp>
          <p:nvSpPr>
            <p:cNvPr id="84" name="Freeform 26"/>
            <p:cNvSpPr>
              <a:spLocks noChangeArrowheads="1"/>
            </p:cNvSpPr>
            <p:nvPr/>
          </p:nvSpPr>
          <p:spPr bwMode="auto">
            <a:xfrm>
              <a:off x="1185" y="0"/>
              <a:ext cx="490" cy="697"/>
            </a:xfrm>
            <a:custGeom>
              <a:avLst/>
              <a:gdLst>
                <a:gd name="T0" fmla="*/ 0 w 490"/>
                <a:gd name="T1" fmla="*/ 593 h 697"/>
                <a:gd name="T2" fmla="*/ 0 w 490"/>
                <a:gd name="T3" fmla="*/ 593 h 697"/>
                <a:gd name="T4" fmla="*/ 54 w 490"/>
                <a:gd name="T5" fmla="*/ 563 h 697"/>
                <a:gd name="T6" fmla="*/ 107 w 490"/>
                <a:gd name="T7" fmla="*/ 533 h 697"/>
                <a:gd name="T8" fmla="*/ 157 w 490"/>
                <a:gd name="T9" fmla="*/ 502 h 697"/>
                <a:gd name="T10" fmla="*/ 204 w 490"/>
                <a:gd name="T11" fmla="*/ 469 h 697"/>
                <a:gd name="T12" fmla="*/ 248 w 490"/>
                <a:gd name="T13" fmla="*/ 435 h 697"/>
                <a:gd name="T14" fmla="*/ 288 w 490"/>
                <a:gd name="T15" fmla="*/ 399 h 697"/>
                <a:gd name="T16" fmla="*/ 325 w 490"/>
                <a:gd name="T17" fmla="*/ 363 h 697"/>
                <a:gd name="T18" fmla="*/ 359 w 490"/>
                <a:gd name="T19" fmla="*/ 326 h 697"/>
                <a:gd name="T20" fmla="*/ 389 w 490"/>
                <a:gd name="T21" fmla="*/ 288 h 697"/>
                <a:gd name="T22" fmla="*/ 402 w 490"/>
                <a:gd name="T23" fmla="*/ 268 h 697"/>
                <a:gd name="T24" fmla="*/ 415 w 490"/>
                <a:gd name="T25" fmla="*/ 249 h 697"/>
                <a:gd name="T26" fmla="*/ 426 w 490"/>
                <a:gd name="T27" fmla="*/ 230 h 697"/>
                <a:gd name="T28" fmla="*/ 437 w 490"/>
                <a:gd name="T29" fmla="*/ 210 h 697"/>
                <a:gd name="T30" fmla="*/ 447 w 490"/>
                <a:gd name="T31" fmla="*/ 190 h 697"/>
                <a:gd name="T32" fmla="*/ 456 w 490"/>
                <a:gd name="T33" fmla="*/ 168 h 697"/>
                <a:gd name="T34" fmla="*/ 465 w 490"/>
                <a:gd name="T35" fmla="*/ 148 h 697"/>
                <a:gd name="T36" fmla="*/ 470 w 490"/>
                <a:gd name="T37" fmla="*/ 127 h 697"/>
                <a:gd name="T38" fmla="*/ 477 w 490"/>
                <a:gd name="T39" fmla="*/ 107 h 697"/>
                <a:gd name="T40" fmla="*/ 482 w 490"/>
                <a:gd name="T41" fmla="*/ 86 h 697"/>
                <a:gd name="T42" fmla="*/ 486 w 490"/>
                <a:gd name="T43" fmla="*/ 64 h 697"/>
                <a:gd name="T44" fmla="*/ 487 w 490"/>
                <a:gd name="T45" fmla="*/ 43 h 697"/>
                <a:gd name="T46" fmla="*/ 490 w 490"/>
                <a:gd name="T47" fmla="*/ 22 h 697"/>
                <a:gd name="T48" fmla="*/ 490 w 490"/>
                <a:gd name="T49" fmla="*/ 0 h 697"/>
                <a:gd name="T50" fmla="*/ 490 w 490"/>
                <a:gd name="T51" fmla="*/ 104 h 697"/>
                <a:gd name="T52" fmla="*/ 490 w 490"/>
                <a:gd name="T53" fmla="*/ 104 h 697"/>
                <a:gd name="T54" fmla="*/ 490 w 490"/>
                <a:gd name="T55" fmla="*/ 126 h 697"/>
                <a:gd name="T56" fmla="*/ 487 w 490"/>
                <a:gd name="T57" fmla="*/ 148 h 697"/>
                <a:gd name="T58" fmla="*/ 486 w 490"/>
                <a:gd name="T59" fmla="*/ 170 h 697"/>
                <a:gd name="T60" fmla="*/ 482 w 490"/>
                <a:gd name="T61" fmla="*/ 190 h 697"/>
                <a:gd name="T62" fmla="*/ 477 w 490"/>
                <a:gd name="T63" fmla="*/ 211 h 697"/>
                <a:gd name="T64" fmla="*/ 470 w 490"/>
                <a:gd name="T65" fmla="*/ 232 h 697"/>
                <a:gd name="T66" fmla="*/ 465 w 490"/>
                <a:gd name="T67" fmla="*/ 252 h 697"/>
                <a:gd name="T68" fmla="*/ 456 w 490"/>
                <a:gd name="T69" fmla="*/ 274 h 697"/>
                <a:gd name="T70" fmla="*/ 447 w 490"/>
                <a:gd name="T71" fmla="*/ 294 h 697"/>
                <a:gd name="T72" fmla="*/ 437 w 490"/>
                <a:gd name="T73" fmla="*/ 314 h 697"/>
                <a:gd name="T74" fmla="*/ 426 w 490"/>
                <a:gd name="T75" fmla="*/ 334 h 697"/>
                <a:gd name="T76" fmla="*/ 415 w 490"/>
                <a:gd name="T77" fmla="*/ 353 h 697"/>
                <a:gd name="T78" fmla="*/ 402 w 490"/>
                <a:gd name="T79" fmla="*/ 373 h 697"/>
                <a:gd name="T80" fmla="*/ 389 w 490"/>
                <a:gd name="T81" fmla="*/ 392 h 697"/>
                <a:gd name="T82" fmla="*/ 359 w 490"/>
                <a:gd name="T83" fmla="*/ 430 h 697"/>
                <a:gd name="T84" fmla="*/ 325 w 490"/>
                <a:gd name="T85" fmla="*/ 467 h 697"/>
                <a:gd name="T86" fmla="*/ 288 w 490"/>
                <a:gd name="T87" fmla="*/ 504 h 697"/>
                <a:gd name="T88" fmla="*/ 248 w 490"/>
                <a:gd name="T89" fmla="*/ 539 h 697"/>
                <a:gd name="T90" fmla="*/ 204 w 490"/>
                <a:gd name="T91" fmla="*/ 573 h 697"/>
                <a:gd name="T92" fmla="*/ 157 w 490"/>
                <a:gd name="T93" fmla="*/ 606 h 697"/>
                <a:gd name="T94" fmla="*/ 107 w 490"/>
                <a:gd name="T95" fmla="*/ 637 h 697"/>
                <a:gd name="T96" fmla="*/ 54 w 490"/>
                <a:gd name="T97" fmla="*/ 668 h 697"/>
                <a:gd name="T98" fmla="*/ 0 w 490"/>
                <a:gd name="T99" fmla="*/ 697 h 697"/>
                <a:gd name="T100" fmla="*/ 0 w 490"/>
                <a:gd name="T101" fmla="*/ 593 h 69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697"/>
                <a:gd name="T155" fmla="*/ 490 w 490"/>
                <a:gd name="T156" fmla="*/ 697 h 69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697">
                  <a:moveTo>
                    <a:pt x="0" y="593"/>
                  </a:moveTo>
                  <a:lnTo>
                    <a:pt x="0" y="593"/>
                  </a:lnTo>
                  <a:lnTo>
                    <a:pt x="54" y="563"/>
                  </a:lnTo>
                  <a:lnTo>
                    <a:pt x="107" y="533"/>
                  </a:lnTo>
                  <a:lnTo>
                    <a:pt x="157" y="502"/>
                  </a:lnTo>
                  <a:lnTo>
                    <a:pt x="204" y="469"/>
                  </a:lnTo>
                  <a:lnTo>
                    <a:pt x="248" y="435"/>
                  </a:lnTo>
                  <a:lnTo>
                    <a:pt x="288" y="399"/>
                  </a:lnTo>
                  <a:lnTo>
                    <a:pt x="325" y="363"/>
                  </a:lnTo>
                  <a:lnTo>
                    <a:pt x="359" y="326"/>
                  </a:lnTo>
                  <a:lnTo>
                    <a:pt x="389" y="288"/>
                  </a:lnTo>
                  <a:lnTo>
                    <a:pt x="402" y="268"/>
                  </a:lnTo>
                  <a:lnTo>
                    <a:pt x="415" y="249"/>
                  </a:lnTo>
                  <a:lnTo>
                    <a:pt x="426" y="230"/>
                  </a:lnTo>
                  <a:lnTo>
                    <a:pt x="437" y="210"/>
                  </a:lnTo>
                  <a:lnTo>
                    <a:pt x="447" y="190"/>
                  </a:lnTo>
                  <a:lnTo>
                    <a:pt x="456" y="168"/>
                  </a:lnTo>
                  <a:lnTo>
                    <a:pt x="465" y="148"/>
                  </a:lnTo>
                  <a:lnTo>
                    <a:pt x="470" y="127"/>
                  </a:lnTo>
                  <a:lnTo>
                    <a:pt x="477" y="107"/>
                  </a:lnTo>
                  <a:lnTo>
                    <a:pt x="482" y="86"/>
                  </a:lnTo>
                  <a:lnTo>
                    <a:pt x="486" y="64"/>
                  </a:lnTo>
                  <a:lnTo>
                    <a:pt x="487" y="43"/>
                  </a:lnTo>
                  <a:lnTo>
                    <a:pt x="490" y="22"/>
                  </a:lnTo>
                  <a:lnTo>
                    <a:pt x="490" y="0"/>
                  </a:lnTo>
                  <a:lnTo>
                    <a:pt x="490" y="104"/>
                  </a:lnTo>
                  <a:lnTo>
                    <a:pt x="490" y="126"/>
                  </a:lnTo>
                  <a:lnTo>
                    <a:pt x="487" y="148"/>
                  </a:lnTo>
                  <a:lnTo>
                    <a:pt x="486" y="170"/>
                  </a:lnTo>
                  <a:lnTo>
                    <a:pt x="482" y="190"/>
                  </a:lnTo>
                  <a:lnTo>
                    <a:pt x="477" y="211"/>
                  </a:lnTo>
                  <a:lnTo>
                    <a:pt x="470" y="232"/>
                  </a:lnTo>
                  <a:lnTo>
                    <a:pt x="465" y="252"/>
                  </a:lnTo>
                  <a:lnTo>
                    <a:pt x="456" y="274"/>
                  </a:lnTo>
                  <a:lnTo>
                    <a:pt x="447" y="294"/>
                  </a:lnTo>
                  <a:lnTo>
                    <a:pt x="437" y="314"/>
                  </a:lnTo>
                  <a:lnTo>
                    <a:pt x="426" y="334"/>
                  </a:lnTo>
                  <a:lnTo>
                    <a:pt x="415" y="353"/>
                  </a:lnTo>
                  <a:lnTo>
                    <a:pt x="402" y="373"/>
                  </a:lnTo>
                  <a:lnTo>
                    <a:pt x="389" y="392"/>
                  </a:lnTo>
                  <a:lnTo>
                    <a:pt x="359" y="430"/>
                  </a:lnTo>
                  <a:lnTo>
                    <a:pt x="325" y="467"/>
                  </a:lnTo>
                  <a:lnTo>
                    <a:pt x="288" y="504"/>
                  </a:lnTo>
                  <a:lnTo>
                    <a:pt x="248" y="539"/>
                  </a:lnTo>
                  <a:lnTo>
                    <a:pt x="204" y="573"/>
                  </a:lnTo>
                  <a:lnTo>
                    <a:pt x="157" y="606"/>
                  </a:lnTo>
                  <a:lnTo>
                    <a:pt x="107" y="637"/>
                  </a:lnTo>
                  <a:lnTo>
                    <a:pt x="54" y="668"/>
                  </a:lnTo>
                  <a:lnTo>
                    <a:pt x="0" y="697"/>
                  </a:lnTo>
                  <a:lnTo>
                    <a:pt x="0" y="593"/>
                  </a:lnTo>
                  <a:close/>
                </a:path>
              </a:pathLst>
            </a:custGeom>
            <a:solidFill>
              <a:srgbClr val="7777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349"/>
            </a:p>
          </p:txBody>
        </p:sp>
        <p:sp>
          <p:nvSpPr>
            <p:cNvPr id="85" name="Freeform 27"/>
            <p:cNvSpPr>
              <a:spLocks noChangeArrowheads="1"/>
            </p:cNvSpPr>
            <p:nvPr/>
          </p:nvSpPr>
          <p:spPr bwMode="auto">
            <a:xfrm>
              <a:off x="0" y="0"/>
              <a:ext cx="1185" cy="697"/>
            </a:xfrm>
            <a:custGeom>
              <a:avLst/>
              <a:gdLst>
                <a:gd name="T0" fmla="*/ 0 w 1185"/>
                <a:gd name="T1" fmla="*/ 104 h 697"/>
                <a:gd name="T2" fmla="*/ 1185 w 1185"/>
                <a:gd name="T3" fmla="*/ 697 h 697"/>
                <a:gd name="T4" fmla="*/ 1185 w 1185"/>
                <a:gd name="T5" fmla="*/ 593 h 697"/>
                <a:gd name="T6" fmla="*/ 0 w 1185"/>
                <a:gd name="T7" fmla="*/ 0 h 697"/>
                <a:gd name="T8" fmla="*/ 0 w 1185"/>
                <a:gd name="T9" fmla="*/ 104 h 697"/>
                <a:gd name="T10" fmla="*/ 0 60000 65536"/>
                <a:gd name="T11" fmla="*/ 0 60000 65536"/>
                <a:gd name="T12" fmla="*/ 0 60000 65536"/>
                <a:gd name="T13" fmla="*/ 0 60000 65536"/>
                <a:gd name="T14" fmla="*/ 0 60000 65536"/>
                <a:gd name="T15" fmla="*/ 0 w 1185"/>
                <a:gd name="T16" fmla="*/ 0 h 697"/>
                <a:gd name="T17" fmla="*/ 1185 w 1185"/>
                <a:gd name="T18" fmla="*/ 697 h 697"/>
              </a:gdLst>
              <a:ahLst/>
              <a:cxnLst>
                <a:cxn ang="T10">
                  <a:pos x="T0" y="T1"/>
                </a:cxn>
                <a:cxn ang="T11">
                  <a:pos x="T2" y="T3"/>
                </a:cxn>
                <a:cxn ang="T12">
                  <a:pos x="T4" y="T5"/>
                </a:cxn>
                <a:cxn ang="T13">
                  <a:pos x="T6" y="T7"/>
                </a:cxn>
                <a:cxn ang="T14">
                  <a:pos x="T8" y="T9"/>
                </a:cxn>
              </a:cxnLst>
              <a:rect l="T15" t="T16" r="T17" b="T18"/>
              <a:pathLst>
                <a:path w="1185" h="697">
                  <a:moveTo>
                    <a:pt x="0" y="104"/>
                  </a:moveTo>
                  <a:lnTo>
                    <a:pt x="1185" y="697"/>
                  </a:lnTo>
                  <a:lnTo>
                    <a:pt x="1185" y="593"/>
                  </a:lnTo>
                  <a:lnTo>
                    <a:pt x="0" y="0"/>
                  </a:lnTo>
                  <a:lnTo>
                    <a:pt x="0" y="104"/>
                  </a:lnTo>
                  <a:close/>
                </a:path>
              </a:pathLst>
            </a:cu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1349"/>
            </a:p>
          </p:txBody>
        </p:sp>
      </p:grpSp>
      <p:sp>
        <p:nvSpPr>
          <p:cNvPr id="88" name="Text Box 30"/>
          <p:cNvSpPr>
            <a:spLocks noChangeArrowheads="1"/>
          </p:cNvSpPr>
          <p:nvPr/>
        </p:nvSpPr>
        <p:spPr bwMode="auto">
          <a:xfrm>
            <a:off x="7127103" y="3582272"/>
            <a:ext cx="1154974" cy="276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latinLnBrk="1"/>
            <a:r>
              <a:rPr lang="zh-CN" altLang="en-US" sz="1199"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199" dirty="0">
              <a:solidFill>
                <a:sysClr val="windowText" lastClr="000000"/>
              </a:solidFill>
              <a:latin typeface="微软雅黑" pitchFamily="34" charset="-122"/>
              <a:ea typeface="微软雅黑" pitchFamily="34" charset="-122"/>
            </a:endParaRPr>
          </a:p>
        </p:txBody>
      </p:sp>
      <p:sp>
        <p:nvSpPr>
          <p:cNvPr id="89" name="Text Box 31"/>
          <p:cNvSpPr>
            <a:spLocks noChangeArrowheads="1"/>
          </p:cNvSpPr>
          <p:nvPr/>
        </p:nvSpPr>
        <p:spPr bwMode="auto">
          <a:xfrm>
            <a:off x="7051352" y="2864454"/>
            <a:ext cx="1079335" cy="461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99" dirty="0">
                <a:solidFill>
                  <a:sysClr val="windowText" lastClr="000000"/>
                </a:solidFill>
                <a:latin typeface="微软雅黑" pitchFamily="34" charset="-122"/>
                <a:ea typeface="微软雅黑" pitchFamily="34" charset="-122"/>
                <a:sym typeface="微软雅黑" pitchFamily="34" charset="-122"/>
              </a:rPr>
              <a:t>在此插入内容</a:t>
            </a:r>
            <a:endParaRPr lang="en-US" sz="1199" dirty="0">
              <a:solidFill>
                <a:sysClr val="windowText" lastClr="000000"/>
              </a:solidFill>
              <a:latin typeface="微软雅黑" pitchFamily="34" charset="-122"/>
              <a:ea typeface="微软雅黑" pitchFamily="34" charset="-122"/>
              <a:sym typeface="微软雅黑" pitchFamily="34" charset="-122"/>
            </a:endParaRPr>
          </a:p>
        </p:txBody>
      </p:sp>
      <p:sp>
        <p:nvSpPr>
          <p:cNvPr id="90" name="Text Box 32"/>
          <p:cNvSpPr>
            <a:spLocks noChangeArrowheads="1"/>
          </p:cNvSpPr>
          <p:nvPr/>
        </p:nvSpPr>
        <p:spPr bwMode="auto">
          <a:xfrm>
            <a:off x="4158319" y="2880560"/>
            <a:ext cx="1169775" cy="276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99" dirty="0">
                <a:solidFill>
                  <a:sysClr val="windowText" lastClr="000000"/>
                </a:solidFill>
                <a:latin typeface="微软雅黑" pitchFamily="34" charset="-122"/>
                <a:ea typeface="微软雅黑" pitchFamily="34" charset="-122"/>
                <a:sym typeface="微软雅黑" pitchFamily="34" charset="-122"/>
              </a:rPr>
              <a:t>在此插入内容</a:t>
            </a:r>
            <a:endParaRPr lang="en-US" sz="1199" dirty="0">
              <a:solidFill>
                <a:sysClr val="windowText" lastClr="000000"/>
              </a:solidFill>
              <a:latin typeface="微软雅黑" pitchFamily="34" charset="-122"/>
              <a:ea typeface="微软雅黑" pitchFamily="34" charset="-122"/>
              <a:sym typeface="微软雅黑" pitchFamily="34" charset="-122"/>
            </a:endParaRPr>
          </a:p>
        </p:txBody>
      </p:sp>
      <p:sp>
        <p:nvSpPr>
          <p:cNvPr id="91" name="Text Box 33"/>
          <p:cNvSpPr>
            <a:spLocks noChangeArrowheads="1"/>
          </p:cNvSpPr>
          <p:nvPr/>
        </p:nvSpPr>
        <p:spPr bwMode="auto">
          <a:xfrm>
            <a:off x="4967020" y="2083869"/>
            <a:ext cx="1080525" cy="461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99" dirty="0">
                <a:solidFill>
                  <a:sysClr val="windowText" lastClr="000000"/>
                </a:solidFill>
                <a:latin typeface="微软雅黑" pitchFamily="34" charset="-122"/>
                <a:ea typeface="微软雅黑" pitchFamily="34" charset="-122"/>
                <a:sym typeface="微软雅黑" pitchFamily="34" charset="-122"/>
              </a:rPr>
              <a:t>在此插入内容</a:t>
            </a:r>
            <a:endParaRPr lang="en-US" sz="1199" dirty="0">
              <a:solidFill>
                <a:sysClr val="windowText" lastClr="000000"/>
              </a:solidFill>
              <a:latin typeface="微软雅黑" pitchFamily="34" charset="-122"/>
              <a:ea typeface="微软雅黑" pitchFamily="34" charset="-122"/>
              <a:sym typeface="微软雅黑" pitchFamily="34" charset="-122"/>
            </a:endParaRPr>
          </a:p>
        </p:txBody>
      </p:sp>
      <p:sp>
        <p:nvSpPr>
          <p:cNvPr id="92" name="Text Box 34"/>
          <p:cNvSpPr>
            <a:spLocks noChangeArrowheads="1"/>
          </p:cNvSpPr>
          <p:nvPr/>
        </p:nvSpPr>
        <p:spPr bwMode="auto">
          <a:xfrm>
            <a:off x="3996386" y="2394759"/>
            <a:ext cx="1218566" cy="276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latinLnBrk="1"/>
            <a:r>
              <a:rPr lang="zh-CN" altLang="en-US" sz="1199"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199" dirty="0">
              <a:solidFill>
                <a:sysClr val="windowText" lastClr="000000"/>
              </a:solidFill>
              <a:latin typeface="微软雅黑" pitchFamily="34" charset="-122"/>
              <a:ea typeface="微软雅黑" pitchFamily="34" charset="-122"/>
            </a:endParaRPr>
          </a:p>
        </p:txBody>
      </p:sp>
      <p:sp>
        <p:nvSpPr>
          <p:cNvPr id="93" name="Text Box 35"/>
          <p:cNvSpPr>
            <a:spLocks noChangeArrowheads="1"/>
          </p:cNvSpPr>
          <p:nvPr/>
        </p:nvSpPr>
        <p:spPr bwMode="auto">
          <a:xfrm>
            <a:off x="6209479" y="2270697"/>
            <a:ext cx="1100959" cy="276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latinLnBrk="1"/>
            <a:r>
              <a:rPr lang="zh-CN" altLang="en-US" sz="1199"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199" dirty="0">
              <a:solidFill>
                <a:sysClr val="windowText" lastClr="000000"/>
              </a:solidFill>
              <a:latin typeface="微软雅黑" pitchFamily="34" charset="-122"/>
              <a:ea typeface="微软雅黑" pitchFamily="34" charset="-122"/>
            </a:endParaRPr>
          </a:p>
        </p:txBody>
      </p:sp>
      <p:sp>
        <p:nvSpPr>
          <p:cNvPr id="94" name="Text Box 36"/>
          <p:cNvSpPr>
            <a:spLocks noChangeArrowheads="1"/>
          </p:cNvSpPr>
          <p:nvPr/>
        </p:nvSpPr>
        <p:spPr bwMode="auto">
          <a:xfrm>
            <a:off x="3862134" y="898436"/>
            <a:ext cx="3363777" cy="1199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200000"/>
              </a:lnSpc>
            </a:pPr>
            <a:r>
              <a:rPr lang="zh-CN" altLang="en-US" sz="1499" b="1" dirty="0">
                <a:solidFill>
                  <a:sysClr val="windowText" lastClr="000000"/>
                </a:solidFill>
                <a:latin typeface="微软雅黑" pitchFamily="34" charset="-122"/>
                <a:ea typeface="微软雅黑" pitchFamily="34" charset="-122"/>
                <a:sym typeface="微软雅黑" pitchFamily="34" charset="-122"/>
              </a:rPr>
              <a:t>在此添加标题内容</a:t>
            </a:r>
            <a:endParaRPr lang="en-US" sz="1499" b="1" dirty="0">
              <a:solidFill>
                <a:sysClr val="windowText" lastClr="000000"/>
              </a:solidFill>
              <a:latin typeface="微软雅黑" pitchFamily="34" charset="-122"/>
              <a:ea typeface="微软雅黑" pitchFamily="34" charset="-122"/>
              <a:sym typeface="微软雅黑" pitchFamily="34" charset="-122"/>
            </a:endParaRPr>
          </a:p>
          <a:p>
            <a:r>
              <a:rPr lang="zh-CN" altLang="en-US" sz="1049"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sz="1049" dirty="0">
              <a:solidFill>
                <a:sysClr val="windowText" lastClr="000000"/>
              </a:solidFill>
              <a:latin typeface="微软雅黑" pitchFamily="34" charset="-122"/>
              <a:ea typeface="微软雅黑" pitchFamily="34" charset="-122"/>
              <a:sym typeface="微软雅黑" pitchFamily="34" charset="-122"/>
            </a:endParaRPr>
          </a:p>
          <a:p>
            <a:r>
              <a:rPr lang="zh-CN" altLang="en-US" sz="1049"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sz="1049" dirty="0">
              <a:solidFill>
                <a:sysClr val="windowText" lastClr="000000"/>
              </a:solidFill>
              <a:latin typeface="微软雅黑" pitchFamily="34" charset="-122"/>
              <a:ea typeface="微软雅黑" pitchFamily="34" charset="-122"/>
              <a:sym typeface="微软雅黑" pitchFamily="34" charset="-122"/>
            </a:endParaRPr>
          </a:p>
        </p:txBody>
      </p:sp>
      <p:sp>
        <p:nvSpPr>
          <p:cNvPr id="31" name="Text Box 36"/>
          <p:cNvSpPr>
            <a:spLocks noChangeArrowheads="1"/>
          </p:cNvSpPr>
          <p:nvPr/>
        </p:nvSpPr>
        <p:spPr bwMode="auto">
          <a:xfrm>
            <a:off x="677439" y="1492192"/>
            <a:ext cx="2321049" cy="3090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200000"/>
              </a:lnSpc>
            </a:pPr>
            <a:r>
              <a:rPr lang="zh-CN" altLang="en-US" sz="1349" b="1" dirty="0">
                <a:solidFill>
                  <a:sysClr val="windowText" lastClr="000000"/>
                </a:solidFill>
                <a:latin typeface="微软雅黑" pitchFamily="34" charset="-122"/>
                <a:ea typeface="微软雅黑" pitchFamily="34" charset="-122"/>
                <a:sym typeface="微软雅黑" pitchFamily="34" charset="-122"/>
              </a:rPr>
              <a:t>在此插入内容</a:t>
            </a:r>
            <a:endParaRPr lang="en-US" sz="1349" b="1" dirty="0">
              <a:solidFill>
                <a:sysClr val="windowText" lastClr="000000"/>
              </a:solidFill>
              <a:latin typeface="微软雅黑" pitchFamily="34" charset="-122"/>
              <a:ea typeface="微软雅黑" pitchFamily="34" charset="-122"/>
              <a:sym typeface="微软雅黑" pitchFamily="34" charset="-122"/>
            </a:endParaRPr>
          </a:p>
          <a:p>
            <a:r>
              <a:rPr lang="zh-CN" altLang="en-US" sz="1049"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sz="1049" dirty="0">
              <a:solidFill>
                <a:sysClr val="windowText" lastClr="000000"/>
              </a:solidFill>
              <a:latin typeface="微软雅黑" pitchFamily="34" charset="-122"/>
              <a:ea typeface="微软雅黑" pitchFamily="34" charset="-122"/>
              <a:sym typeface="微软雅黑" pitchFamily="34" charset="-122"/>
            </a:endParaRPr>
          </a:p>
          <a:p>
            <a:r>
              <a:rPr lang="zh-CN" altLang="en-US" sz="1049"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在此插入内容在此插入内容在此插入内容在此插入内容在此插入内容在此插入内容在此插入内容在此插入内容</a:t>
            </a:r>
            <a:endParaRPr lang="en-US" altLang="zh-CN" sz="1049" dirty="0">
              <a:solidFill>
                <a:sysClr val="windowText" lastClr="000000"/>
              </a:solidFill>
              <a:latin typeface="微软雅黑" pitchFamily="34" charset="-122"/>
              <a:ea typeface="微软雅黑" pitchFamily="34" charset="-122"/>
              <a:sym typeface="微软雅黑" pitchFamily="34" charset="-122"/>
            </a:endParaRPr>
          </a:p>
          <a:p>
            <a:r>
              <a:rPr lang="zh-CN" altLang="en-US" sz="1049"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049" dirty="0">
              <a:solidFill>
                <a:sysClr val="windowText" lastClr="000000"/>
              </a:solidFill>
              <a:latin typeface="微软雅黑" pitchFamily="34" charset="-122"/>
              <a:ea typeface="微软雅黑" pitchFamily="34" charset="-122"/>
              <a:sym typeface="微软雅黑" pitchFamily="34" charset="-122"/>
            </a:endParaRPr>
          </a:p>
          <a:p>
            <a:r>
              <a:rPr lang="zh-CN" altLang="en-US" sz="1049"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049" dirty="0">
              <a:solidFill>
                <a:sysClr val="windowText" lastClr="000000"/>
              </a:solidFill>
              <a:latin typeface="微软雅黑" pitchFamily="34" charset="-122"/>
              <a:ea typeface="微软雅黑" pitchFamily="34" charset="-122"/>
              <a:sym typeface="微软雅黑" pitchFamily="34" charset="-122"/>
            </a:endParaRPr>
          </a:p>
          <a:p>
            <a:r>
              <a:rPr lang="zh-CN" altLang="en-US" sz="1049"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049" dirty="0">
              <a:solidFill>
                <a:sysClr val="windowText" lastClr="000000"/>
              </a:solidFill>
              <a:latin typeface="微软雅黑" pitchFamily="34" charset="-122"/>
              <a:ea typeface="微软雅黑" pitchFamily="34" charset="-122"/>
              <a:sym typeface="微软雅黑" pitchFamily="34" charset="-122"/>
            </a:endParaRPr>
          </a:p>
          <a:p>
            <a:r>
              <a:rPr lang="zh-CN" altLang="en-US" sz="1049"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049" dirty="0">
              <a:solidFill>
                <a:sysClr val="windowText" lastClr="000000"/>
              </a:solidFill>
              <a:latin typeface="微软雅黑" pitchFamily="34" charset="-122"/>
              <a:ea typeface="微软雅黑" pitchFamily="34" charset="-122"/>
              <a:sym typeface="微软雅黑" pitchFamily="34" charset="-122"/>
            </a:endParaRPr>
          </a:p>
          <a:p>
            <a:r>
              <a:rPr lang="zh-CN" altLang="en-US" sz="1049"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049" dirty="0">
              <a:solidFill>
                <a:sysClr val="windowText" lastClr="000000"/>
              </a:solidFill>
              <a:latin typeface="微软雅黑" pitchFamily="34" charset="-122"/>
              <a:ea typeface="微软雅黑" pitchFamily="34" charset="-122"/>
              <a:sym typeface="微软雅黑" pitchFamily="34" charset="-122"/>
            </a:endParaRPr>
          </a:p>
          <a:p>
            <a:endParaRPr lang="zh-CN" altLang="en-US" sz="1049" dirty="0">
              <a:solidFill>
                <a:sysClr val="windowText" lastClr="000000"/>
              </a:solidFill>
              <a:latin typeface="微软雅黑" pitchFamily="34" charset="-122"/>
              <a:ea typeface="微软雅黑" pitchFamily="34" charset="-122"/>
              <a:sym typeface="微软雅黑" pitchFamily="34" charset="-122"/>
            </a:endParaRPr>
          </a:p>
        </p:txBody>
      </p:sp>
      <p:sp>
        <p:nvSpPr>
          <p:cNvPr id="32" name="文本框 2"/>
          <p:cNvSpPr txBox="1"/>
          <p:nvPr/>
        </p:nvSpPr>
        <p:spPr>
          <a:xfrm>
            <a:off x="1288748" y="128380"/>
            <a:ext cx="2465430" cy="415370"/>
          </a:xfrm>
          <a:prstGeom prst="rect">
            <a:avLst/>
          </a:prstGeom>
          <a:noFill/>
        </p:spPr>
        <p:txBody>
          <a:bodyPr wrap="square" rtlCol="0">
            <a:spAutoFit/>
          </a:bodyPr>
          <a:lstStyle/>
          <a:p>
            <a:pPr algn="ctr"/>
            <a:r>
              <a:rPr lang="zh-CN" altLang="en-US" sz="2099" b="1" dirty="0">
                <a:solidFill>
                  <a:schemeClr val="accent1"/>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232229309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850"/>
                            </p:stCondLst>
                            <p:childTnLst>
                              <p:par>
                                <p:cTn id="13" presetID="10" presetClass="entr" presetSubtype="0" fill="hold"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350"/>
                            </p:stCondLst>
                            <p:childTnLst>
                              <p:par>
                                <p:cTn id="17" presetID="10" presetClass="entr" presetSubtype="0"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fade">
                                      <p:cBhvr>
                                        <p:cTn id="19" dur="500"/>
                                        <p:tgtEl>
                                          <p:spTgt spid="75"/>
                                        </p:tgtEl>
                                      </p:cBhvr>
                                    </p:animEffect>
                                  </p:childTnLst>
                                </p:cTn>
                              </p:par>
                            </p:childTnLst>
                          </p:cTn>
                        </p:par>
                        <p:par>
                          <p:cTn id="20" fill="hold">
                            <p:stCondLst>
                              <p:cond delay="1850"/>
                            </p:stCondLst>
                            <p:childTnLst>
                              <p:par>
                                <p:cTn id="21" presetID="10" presetClass="entr" presetSubtype="0" fill="hold"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fade">
                                      <p:cBhvr>
                                        <p:cTn id="23" dur="500"/>
                                        <p:tgtEl>
                                          <p:spTgt spid="69"/>
                                        </p:tgtEl>
                                      </p:cBhvr>
                                    </p:animEffect>
                                  </p:childTnLst>
                                </p:cTn>
                              </p:par>
                            </p:childTnLst>
                          </p:cTn>
                        </p:par>
                        <p:par>
                          <p:cTn id="24" fill="hold">
                            <p:stCondLst>
                              <p:cond delay="2350"/>
                            </p:stCondLst>
                            <p:childTnLst>
                              <p:par>
                                <p:cTn id="25" presetID="10" presetClass="entr" presetSubtype="0" fill="hold" nodeType="afterEffect">
                                  <p:stCondLst>
                                    <p:cond delay="0"/>
                                  </p:stCondLst>
                                  <p:childTnLst>
                                    <p:set>
                                      <p:cBhvr>
                                        <p:cTn id="26" dur="1" fill="hold">
                                          <p:stCondLst>
                                            <p:cond delay="0"/>
                                          </p:stCondLst>
                                        </p:cTn>
                                        <p:tgtEl>
                                          <p:spTgt spid="66"/>
                                        </p:tgtEl>
                                        <p:attrNameLst>
                                          <p:attrName>style.visibility</p:attrName>
                                        </p:attrNameLst>
                                      </p:cBhvr>
                                      <p:to>
                                        <p:strVal val="visible"/>
                                      </p:to>
                                    </p:set>
                                    <p:animEffect transition="in" filter="fade">
                                      <p:cBhvr>
                                        <p:cTn id="27" dur="500"/>
                                        <p:tgtEl>
                                          <p:spTgt spid="66"/>
                                        </p:tgtEl>
                                      </p:cBhvr>
                                    </p:animEffect>
                                  </p:childTnLst>
                                </p:cTn>
                              </p:par>
                            </p:childTnLst>
                          </p:cTn>
                        </p:par>
                        <p:par>
                          <p:cTn id="28" fill="hold">
                            <p:stCondLst>
                              <p:cond delay="2850"/>
                            </p:stCondLst>
                            <p:childTnLst>
                              <p:par>
                                <p:cTn id="29" presetID="10" presetClass="entr" presetSubtype="0" fill="hold"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childTnLst>
                          </p:cTn>
                        </p:par>
                        <p:par>
                          <p:cTn id="32" fill="hold">
                            <p:stCondLst>
                              <p:cond delay="3350"/>
                            </p:stCondLst>
                            <p:childTnLst>
                              <p:par>
                                <p:cTn id="33" presetID="10" presetClass="entr" presetSubtype="0" fill="hold"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fade">
                                      <p:cBhvr>
                                        <p:cTn id="35" dur="500"/>
                                        <p:tgtEl>
                                          <p:spTgt spid="78"/>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88"/>
                                        </p:tgtEl>
                                        <p:attrNameLst>
                                          <p:attrName>style.visibility</p:attrName>
                                        </p:attrNameLst>
                                      </p:cBhvr>
                                      <p:to>
                                        <p:strVal val="visible"/>
                                      </p:to>
                                    </p:set>
                                    <p:animEffect transition="in" filter="wipe(left)">
                                      <p:cBhvr>
                                        <p:cTn id="39" dur="500"/>
                                        <p:tgtEl>
                                          <p:spTgt spid="88"/>
                                        </p:tgtEl>
                                      </p:cBhvr>
                                    </p:animEffect>
                                  </p:childTnLst>
                                </p:cTn>
                              </p:par>
                            </p:childTnLst>
                          </p:cTn>
                        </p:par>
                        <p:par>
                          <p:cTn id="40" fill="hold">
                            <p:stCondLst>
                              <p:cond delay="4350"/>
                            </p:stCondLst>
                            <p:childTnLst>
                              <p:par>
                                <p:cTn id="41" presetID="22" presetClass="entr" presetSubtype="8" fill="hold" grpId="0" nodeType="after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wipe(left)">
                                      <p:cBhvr>
                                        <p:cTn id="43" dur="500"/>
                                        <p:tgtEl>
                                          <p:spTgt spid="89"/>
                                        </p:tgtEl>
                                      </p:cBhvr>
                                    </p:animEffect>
                                  </p:childTnLst>
                                </p:cTn>
                              </p:par>
                            </p:childTnLst>
                          </p:cTn>
                        </p:par>
                        <p:par>
                          <p:cTn id="44" fill="hold">
                            <p:stCondLst>
                              <p:cond delay="4850"/>
                            </p:stCondLst>
                            <p:childTnLst>
                              <p:par>
                                <p:cTn id="45" presetID="22" presetClass="entr" presetSubtype="8" fill="hold" grpId="0" nodeType="afterEffect">
                                  <p:stCondLst>
                                    <p:cond delay="0"/>
                                  </p:stCondLst>
                                  <p:childTnLst>
                                    <p:set>
                                      <p:cBhvr>
                                        <p:cTn id="46" dur="1" fill="hold">
                                          <p:stCondLst>
                                            <p:cond delay="0"/>
                                          </p:stCondLst>
                                        </p:cTn>
                                        <p:tgtEl>
                                          <p:spTgt spid="93"/>
                                        </p:tgtEl>
                                        <p:attrNameLst>
                                          <p:attrName>style.visibility</p:attrName>
                                        </p:attrNameLst>
                                      </p:cBhvr>
                                      <p:to>
                                        <p:strVal val="visible"/>
                                      </p:to>
                                    </p:set>
                                    <p:animEffect transition="in" filter="wipe(left)">
                                      <p:cBhvr>
                                        <p:cTn id="47" dur="500"/>
                                        <p:tgtEl>
                                          <p:spTgt spid="93"/>
                                        </p:tgtEl>
                                      </p:cBhvr>
                                    </p:animEffect>
                                  </p:childTnLst>
                                </p:cTn>
                              </p:par>
                            </p:childTnLst>
                          </p:cTn>
                        </p:par>
                        <p:par>
                          <p:cTn id="48" fill="hold">
                            <p:stCondLst>
                              <p:cond delay="5350"/>
                            </p:stCondLst>
                            <p:childTnLst>
                              <p:par>
                                <p:cTn id="49" presetID="22" presetClass="entr" presetSubtype="8" fill="hold" grpId="0" nodeType="afterEffect">
                                  <p:stCondLst>
                                    <p:cond delay="0"/>
                                  </p:stCondLst>
                                  <p:childTnLst>
                                    <p:set>
                                      <p:cBhvr>
                                        <p:cTn id="50" dur="1" fill="hold">
                                          <p:stCondLst>
                                            <p:cond delay="0"/>
                                          </p:stCondLst>
                                        </p:cTn>
                                        <p:tgtEl>
                                          <p:spTgt spid="91"/>
                                        </p:tgtEl>
                                        <p:attrNameLst>
                                          <p:attrName>style.visibility</p:attrName>
                                        </p:attrNameLst>
                                      </p:cBhvr>
                                      <p:to>
                                        <p:strVal val="visible"/>
                                      </p:to>
                                    </p:set>
                                    <p:animEffect transition="in" filter="wipe(left)">
                                      <p:cBhvr>
                                        <p:cTn id="51" dur="500"/>
                                        <p:tgtEl>
                                          <p:spTgt spid="91"/>
                                        </p:tgtEl>
                                      </p:cBhvr>
                                    </p:animEffect>
                                  </p:childTnLst>
                                </p:cTn>
                              </p:par>
                            </p:childTnLst>
                          </p:cTn>
                        </p:par>
                        <p:par>
                          <p:cTn id="52" fill="hold">
                            <p:stCondLst>
                              <p:cond delay="5850"/>
                            </p:stCondLst>
                            <p:childTnLst>
                              <p:par>
                                <p:cTn id="53" presetID="22" presetClass="entr" presetSubtype="8" fill="hold" grpId="0" nodeType="afterEffect">
                                  <p:stCondLst>
                                    <p:cond delay="0"/>
                                  </p:stCondLst>
                                  <p:childTnLst>
                                    <p:set>
                                      <p:cBhvr>
                                        <p:cTn id="54" dur="1" fill="hold">
                                          <p:stCondLst>
                                            <p:cond delay="0"/>
                                          </p:stCondLst>
                                        </p:cTn>
                                        <p:tgtEl>
                                          <p:spTgt spid="92"/>
                                        </p:tgtEl>
                                        <p:attrNameLst>
                                          <p:attrName>style.visibility</p:attrName>
                                        </p:attrNameLst>
                                      </p:cBhvr>
                                      <p:to>
                                        <p:strVal val="visible"/>
                                      </p:to>
                                    </p:set>
                                    <p:animEffect transition="in" filter="wipe(left)">
                                      <p:cBhvr>
                                        <p:cTn id="55" dur="500"/>
                                        <p:tgtEl>
                                          <p:spTgt spid="92"/>
                                        </p:tgtEl>
                                      </p:cBhvr>
                                    </p:animEffect>
                                  </p:childTnLst>
                                </p:cTn>
                              </p:par>
                            </p:childTnLst>
                          </p:cTn>
                        </p:par>
                        <p:par>
                          <p:cTn id="56" fill="hold">
                            <p:stCondLst>
                              <p:cond delay="6350"/>
                            </p:stCondLst>
                            <p:childTnLst>
                              <p:par>
                                <p:cTn id="57" presetID="22" presetClass="entr" presetSubtype="8" fill="hold" grpId="0" nodeType="afterEffect">
                                  <p:stCondLst>
                                    <p:cond delay="0"/>
                                  </p:stCondLst>
                                  <p:childTnLst>
                                    <p:set>
                                      <p:cBhvr>
                                        <p:cTn id="58" dur="1" fill="hold">
                                          <p:stCondLst>
                                            <p:cond delay="0"/>
                                          </p:stCondLst>
                                        </p:cTn>
                                        <p:tgtEl>
                                          <p:spTgt spid="90"/>
                                        </p:tgtEl>
                                        <p:attrNameLst>
                                          <p:attrName>style.visibility</p:attrName>
                                        </p:attrNameLst>
                                      </p:cBhvr>
                                      <p:to>
                                        <p:strVal val="visible"/>
                                      </p:to>
                                    </p:set>
                                    <p:animEffect transition="in" filter="wipe(left)">
                                      <p:cBhvr>
                                        <p:cTn id="59" dur="500"/>
                                        <p:tgtEl>
                                          <p:spTgt spid="90"/>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94"/>
                                        </p:tgtEl>
                                        <p:attrNameLst>
                                          <p:attrName>style.visibility</p:attrName>
                                        </p:attrNameLst>
                                      </p:cBhvr>
                                      <p:to>
                                        <p:strVal val="visible"/>
                                      </p:to>
                                    </p:set>
                                    <p:animEffect transition="in" filter="wipe(left)">
                                      <p:cBhvr>
                                        <p:cTn id="64" dur="500"/>
                                        <p:tgtEl>
                                          <p:spTgt spid="94"/>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grpId="0" nodeType="click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down)">
                                      <p:cBhvr>
                                        <p:cTn id="6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P spid="90" grpId="0"/>
      <p:bldP spid="91" grpId="0"/>
      <p:bldP spid="92" grpId="0"/>
      <p:bldP spid="93" grpId="0"/>
      <p:bldP spid="94" grpId="0"/>
      <p:bldP spid="31" grpId="0"/>
      <p:bldP spid="3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6"/>
          <p:cNvSpPr>
            <a:spLocks/>
          </p:cNvSpPr>
          <p:nvPr/>
        </p:nvSpPr>
        <p:spPr bwMode="auto">
          <a:xfrm>
            <a:off x="1466267"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5" name="Freeform 7"/>
          <p:cNvSpPr>
            <a:spLocks/>
          </p:cNvSpPr>
          <p:nvPr/>
        </p:nvSpPr>
        <p:spPr bwMode="auto">
          <a:xfrm>
            <a:off x="1466267" y="2096459"/>
            <a:ext cx="234888" cy="443815"/>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6" name="Freeform 8"/>
          <p:cNvSpPr>
            <a:spLocks/>
          </p:cNvSpPr>
          <p:nvPr/>
        </p:nvSpPr>
        <p:spPr bwMode="auto">
          <a:xfrm>
            <a:off x="1768084"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7" name="Freeform 9"/>
          <p:cNvSpPr>
            <a:spLocks/>
          </p:cNvSpPr>
          <p:nvPr/>
        </p:nvSpPr>
        <p:spPr bwMode="auto">
          <a:xfrm>
            <a:off x="2068640"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8" name="Freeform 10"/>
          <p:cNvSpPr>
            <a:spLocks/>
          </p:cNvSpPr>
          <p:nvPr/>
        </p:nvSpPr>
        <p:spPr bwMode="auto">
          <a:xfrm>
            <a:off x="2366669" y="1093766"/>
            <a:ext cx="236149" cy="1446507"/>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9" name="Freeform 11"/>
          <p:cNvSpPr>
            <a:spLocks/>
          </p:cNvSpPr>
          <p:nvPr/>
        </p:nvSpPr>
        <p:spPr bwMode="auto">
          <a:xfrm>
            <a:off x="1768084" y="1794261"/>
            <a:ext cx="234888" cy="746013"/>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10" name="Freeform 12"/>
          <p:cNvSpPr>
            <a:spLocks/>
          </p:cNvSpPr>
          <p:nvPr/>
        </p:nvSpPr>
        <p:spPr bwMode="auto">
          <a:xfrm>
            <a:off x="2068640" y="1481944"/>
            <a:ext cx="236149" cy="1058328"/>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11" name="Freeform 13"/>
          <p:cNvSpPr>
            <a:spLocks/>
          </p:cNvSpPr>
          <p:nvPr/>
        </p:nvSpPr>
        <p:spPr bwMode="auto">
          <a:xfrm>
            <a:off x="2366669" y="1277108"/>
            <a:ext cx="236149" cy="1263166"/>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12" name="Freeform 14"/>
          <p:cNvSpPr>
            <a:spLocks/>
          </p:cNvSpPr>
          <p:nvPr/>
        </p:nvSpPr>
        <p:spPr bwMode="auto">
          <a:xfrm>
            <a:off x="3085220"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13" name="Freeform 15"/>
          <p:cNvSpPr>
            <a:spLocks/>
          </p:cNvSpPr>
          <p:nvPr/>
        </p:nvSpPr>
        <p:spPr bwMode="auto">
          <a:xfrm>
            <a:off x="3385776"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14" name="Freeform 16"/>
          <p:cNvSpPr>
            <a:spLocks/>
          </p:cNvSpPr>
          <p:nvPr/>
        </p:nvSpPr>
        <p:spPr bwMode="auto">
          <a:xfrm>
            <a:off x="3687594"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15" name="Freeform 17"/>
          <p:cNvSpPr>
            <a:spLocks/>
          </p:cNvSpPr>
          <p:nvPr/>
        </p:nvSpPr>
        <p:spPr bwMode="auto">
          <a:xfrm>
            <a:off x="3989412"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16" name="Freeform 18"/>
          <p:cNvSpPr>
            <a:spLocks/>
          </p:cNvSpPr>
          <p:nvPr/>
        </p:nvSpPr>
        <p:spPr bwMode="auto">
          <a:xfrm>
            <a:off x="3085220" y="2325321"/>
            <a:ext cx="234888" cy="214953"/>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17" name="Freeform 19"/>
          <p:cNvSpPr>
            <a:spLocks/>
          </p:cNvSpPr>
          <p:nvPr/>
        </p:nvSpPr>
        <p:spPr bwMode="auto">
          <a:xfrm>
            <a:off x="3385776" y="1800580"/>
            <a:ext cx="236149" cy="739692"/>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18" name="Freeform 20"/>
          <p:cNvSpPr>
            <a:spLocks/>
          </p:cNvSpPr>
          <p:nvPr/>
        </p:nvSpPr>
        <p:spPr bwMode="auto">
          <a:xfrm>
            <a:off x="3687594" y="1277108"/>
            <a:ext cx="236149" cy="1263166"/>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19" name="Freeform 21"/>
          <p:cNvSpPr>
            <a:spLocks/>
          </p:cNvSpPr>
          <p:nvPr/>
        </p:nvSpPr>
        <p:spPr bwMode="auto">
          <a:xfrm>
            <a:off x="3989412" y="1985190"/>
            <a:ext cx="236149" cy="555084"/>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20" name="Freeform 22"/>
          <p:cNvSpPr>
            <a:spLocks/>
          </p:cNvSpPr>
          <p:nvPr/>
        </p:nvSpPr>
        <p:spPr bwMode="auto">
          <a:xfrm>
            <a:off x="4696598"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21" name="Freeform 23"/>
          <p:cNvSpPr>
            <a:spLocks/>
          </p:cNvSpPr>
          <p:nvPr/>
        </p:nvSpPr>
        <p:spPr bwMode="auto">
          <a:xfrm>
            <a:off x="4998416"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22" name="Freeform 24"/>
          <p:cNvSpPr>
            <a:spLocks/>
          </p:cNvSpPr>
          <p:nvPr/>
        </p:nvSpPr>
        <p:spPr bwMode="auto">
          <a:xfrm>
            <a:off x="5300231"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23" name="Freeform 25"/>
          <p:cNvSpPr>
            <a:spLocks/>
          </p:cNvSpPr>
          <p:nvPr/>
        </p:nvSpPr>
        <p:spPr bwMode="auto">
          <a:xfrm>
            <a:off x="5600788"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24" name="Freeform 26"/>
          <p:cNvSpPr>
            <a:spLocks/>
          </p:cNvSpPr>
          <p:nvPr/>
        </p:nvSpPr>
        <p:spPr bwMode="auto">
          <a:xfrm>
            <a:off x="5600788" y="1270784"/>
            <a:ext cx="236149" cy="1269488"/>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25" name="Freeform 27"/>
          <p:cNvSpPr>
            <a:spLocks/>
          </p:cNvSpPr>
          <p:nvPr/>
        </p:nvSpPr>
        <p:spPr bwMode="auto">
          <a:xfrm>
            <a:off x="5300231" y="1505971"/>
            <a:ext cx="234888" cy="1034304"/>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26" name="Freeform 28"/>
          <p:cNvSpPr>
            <a:spLocks/>
          </p:cNvSpPr>
          <p:nvPr/>
        </p:nvSpPr>
        <p:spPr bwMode="auto">
          <a:xfrm>
            <a:off x="4998416" y="1800580"/>
            <a:ext cx="234888" cy="739692"/>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27" name="Freeform 29"/>
          <p:cNvSpPr>
            <a:spLocks/>
          </p:cNvSpPr>
          <p:nvPr/>
        </p:nvSpPr>
        <p:spPr bwMode="auto">
          <a:xfrm>
            <a:off x="4696598" y="2106575"/>
            <a:ext cx="236149" cy="433699"/>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28" name="Freeform 30"/>
          <p:cNvSpPr>
            <a:spLocks/>
          </p:cNvSpPr>
          <p:nvPr/>
        </p:nvSpPr>
        <p:spPr bwMode="auto">
          <a:xfrm>
            <a:off x="6395111" y="1093766"/>
            <a:ext cx="236149" cy="1446507"/>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29" name="Freeform 31"/>
          <p:cNvSpPr>
            <a:spLocks/>
          </p:cNvSpPr>
          <p:nvPr/>
        </p:nvSpPr>
        <p:spPr bwMode="auto">
          <a:xfrm>
            <a:off x="6693141"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30" name="Freeform 32"/>
          <p:cNvSpPr>
            <a:spLocks/>
          </p:cNvSpPr>
          <p:nvPr/>
        </p:nvSpPr>
        <p:spPr bwMode="auto">
          <a:xfrm>
            <a:off x="6994957"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31" name="Freeform 33"/>
          <p:cNvSpPr>
            <a:spLocks/>
          </p:cNvSpPr>
          <p:nvPr/>
        </p:nvSpPr>
        <p:spPr bwMode="auto">
          <a:xfrm>
            <a:off x="7296774"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32" name="Freeform 34"/>
          <p:cNvSpPr>
            <a:spLocks/>
          </p:cNvSpPr>
          <p:nvPr/>
        </p:nvSpPr>
        <p:spPr bwMode="auto">
          <a:xfrm>
            <a:off x="7296774" y="1284694"/>
            <a:ext cx="234888" cy="1255580"/>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33" name="Freeform 35"/>
          <p:cNvSpPr>
            <a:spLocks/>
          </p:cNvSpPr>
          <p:nvPr/>
        </p:nvSpPr>
        <p:spPr bwMode="auto">
          <a:xfrm>
            <a:off x="6994957" y="1394699"/>
            <a:ext cx="234888" cy="1145573"/>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34" name="Freeform 36"/>
          <p:cNvSpPr>
            <a:spLocks/>
          </p:cNvSpPr>
          <p:nvPr/>
        </p:nvSpPr>
        <p:spPr bwMode="auto">
          <a:xfrm>
            <a:off x="6693141" y="2231751"/>
            <a:ext cx="236149" cy="308521"/>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35" name="Freeform 37"/>
          <p:cNvSpPr>
            <a:spLocks/>
          </p:cNvSpPr>
          <p:nvPr/>
        </p:nvSpPr>
        <p:spPr bwMode="auto">
          <a:xfrm>
            <a:off x="6395111" y="1658964"/>
            <a:ext cx="236149" cy="881308"/>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36" name="Oval 38"/>
          <p:cNvSpPr>
            <a:spLocks noChangeArrowheads="1"/>
          </p:cNvSpPr>
          <p:nvPr/>
        </p:nvSpPr>
        <p:spPr bwMode="auto">
          <a:xfrm>
            <a:off x="1728936" y="2781402"/>
            <a:ext cx="596058" cy="598827"/>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72728" tIns="36364" rIns="72728" bIns="36364" numCol="1" anchor="t" anchorCtr="0" compatLnSpc="1">
            <a:prstTxWarp prst="textNoShape">
              <a:avLst/>
            </a:prstTxWarp>
          </a:bodyPr>
          <a:lstStyle/>
          <a:p>
            <a:endParaRPr lang="zh-CN" altLang="en-US" sz="1349"/>
          </a:p>
        </p:txBody>
      </p:sp>
      <p:sp>
        <p:nvSpPr>
          <p:cNvPr id="37" name="Freeform 39"/>
          <p:cNvSpPr>
            <a:spLocks noEditPoints="1"/>
          </p:cNvSpPr>
          <p:nvPr/>
        </p:nvSpPr>
        <p:spPr bwMode="auto">
          <a:xfrm>
            <a:off x="1870784" y="2920525"/>
            <a:ext cx="316152" cy="320584"/>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38" name="Oval 40"/>
          <p:cNvSpPr>
            <a:spLocks noChangeArrowheads="1"/>
          </p:cNvSpPr>
          <p:nvPr/>
        </p:nvSpPr>
        <p:spPr bwMode="auto">
          <a:xfrm>
            <a:off x="3355051" y="2781402"/>
            <a:ext cx="598072" cy="598827"/>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72728" tIns="36364" rIns="72728" bIns="36364" numCol="1" anchor="t" anchorCtr="0" compatLnSpc="1">
            <a:prstTxWarp prst="textNoShape">
              <a:avLst/>
            </a:prstTxWarp>
          </a:bodyPr>
          <a:lstStyle/>
          <a:p>
            <a:endParaRPr lang="zh-CN" altLang="en-US" sz="1349"/>
          </a:p>
        </p:txBody>
      </p:sp>
      <p:sp>
        <p:nvSpPr>
          <p:cNvPr id="39" name="Oval 41"/>
          <p:cNvSpPr>
            <a:spLocks noChangeArrowheads="1"/>
          </p:cNvSpPr>
          <p:nvPr/>
        </p:nvSpPr>
        <p:spPr bwMode="auto">
          <a:xfrm>
            <a:off x="4973159" y="2781402"/>
            <a:ext cx="596058" cy="598827"/>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72728" tIns="36364" rIns="72728" bIns="36364" numCol="1" anchor="t" anchorCtr="0" compatLnSpc="1">
            <a:prstTxWarp prst="textNoShape">
              <a:avLst/>
            </a:prstTxWarp>
          </a:bodyPr>
          <a:lstStyle/>
          <a:p>
            <a:endParaRPr lang="zh-CN" altLang="en-US" sz="1349"/>
          </a:p>
        </p:txBody>
      </p:sp>
      <p:sp>
        <p:nvSpPr>
          <p:cNvPr id="40" name="Oval 42"/>
          <p:cNvSpPr>
            <a:spLocks noChangeArrowheads="1"/>
          </p:cNvSpPr>
          <p:nvPr/>
        </p:nvSpPr>
        <p:spPr bwMode="auto">
          <a:xfrm>
            <a:off x="6652412" y="2781402"/>
            <a:ext cx="596058" cy="598827"/>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72728" tIns="36364" rIns="72728" bIns="36364" numCol="1" anchor="t" anchorCtr="0" compatLnSpc="1">
            <a:prstTxWarp prst="textNoShape">
              <a:avLst/>
            </a:prstTxWarp>
          </a:bodyPr>
          <a:lstStyle/>
          <a:p>
            <a:endParaRPr lang="zh-CN" altLang="en-US" sz="1349"/>
          </a:p>
        </p:txBody>
      </p:sp>
      <p:sp>
        <p:nvSpPr>
          <p:cNvPr id="41" name="Freeform 43"/>
          <p:cNvSpPr>
            <a:spLocks noEditPoints="1"/>
          </p:cNvSpPr>
          <p:nvPr/>
        </p:nvSpPr>
        <p:spPr bwMode="auto">
          <a:xfrm>
            <a:off x="5145449" y="2981011"/>
            <a:ext cx="247686" cy="199612"/>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42" name="Freeform 44"/>
          <p:cNvSpPr>
            <a:spLocks noEditPoints="1"/>
          </p:cNvSpPr>
          <p:nvPr/>
        </p:nvSpPr>
        <p:spPr bwMode="auto">
          <a:xfrm>
            <a:off x="3482289" y="2932246"/>
            <a:ext cx="342332" cy="298405"/>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43" name="Freeform 45"/>
          <p:cNvSpPr>
            <a:spLocks noEditPoints="1"/>
          </p:cNvSpPr>
          <p:nvPr/>
        </p:nvSpPr>
        <p:spPr bwMode="auto">
          <a:xfrm>
            <a:off x="6823575" y="2937782"/>
            <a:ext cx="253729" cy="282274"/>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44" name="TextBox 43"/>
          <p:cNvSpPr txBox="1"/>
          <p:nvPr/>
        </p:nvSpPr>
        <p:spPr>
          <a:xfrm>
            <a:off x="1255603" y="3770535"/>
            <a:ext cx="1407791" cy="938419"/>
          </a:xfrm>
          <a:prstGeom prst="rect">
            <a:avLst/>
          </a:prstGeom>
          <a:noFill/>
        </p:spPr>
        <p:txBody>
          <a:bodyPr wrap="square" lIns="72728" tIns="36364" rIns="72728" bIns="36364" rtlCol="0">
            <a:spAutoFit/>
          </a:bodyPr>
          <a:lstStyle/>
          <a:p>
            <a:pPr algn="just"/>
            <a:r>
              <a:rPr lang="zh-CN" altLang="en-US" sz="1124"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5" name="TextBox 44"/>
          <p:cNvSpPr txBox="1"/>
          <p:nvPr/>
        </p:nvSpPr>
        <p:spPr>
          <a:xfrm>
            <a:off x="1613597" y="3465411"/>
            <a:ext cx="1411412" cy="215380"/>
          </a:xfrm>
          <a:prstGeom prst="rect">
            <a:avLst/>
          </a:prstGeom>
          <a:noFill/>
        </p:spPr>
        <p:txBody>
          <a:bodyPr wrap="square" lIns="72728" tIns="0" rIns="72728" bIns="0" rtlCol="0" anchor="t">
            <a:spAutoFit/>
          </a:bodyPr>
          <a:lstStyle/>
          <a:p>
            <a:r>
              <a:rPr lang="zh-CN" altLang="en-US" sz="2099" baseline="-3000" dirty="0">
                <a:solidFill>
                  <a:schemeClr val="tx1">
                    <a:lumMod val="85000"/>
                    <a:lumOff val="15000"/>
                  </a:schemeClr>
                </a:solidFill>
                <a:latin typeface="微软雅黑" pitchFamily="34" charset="-122"/>
                <a:ea typeface="微软雅黑" pitchFamily="34" charset="-122"/>
              </a:rPr>
              <a:t>添加标题</a:t>
            </a:r>
          </a:p>
        </p:txBody>
      </p:sp>
      <p:sp>
        <p:nvSpPr>
          <p:cNvPr id="46" name="TextBox 45"/>
          <p:cNvSpPr txBox="1"/>
          <p:nvPr/>
        </p:nvSpPr>
        <p:spPr>
          <a:xfrm>
            <a:off x="2893139" y="3770535"/>
            <a:ext cx="1407791" cy="938419"/>
          </a:xfrm>
          <a:prstGeom prst="rect">
            <a:avLst/>
          </a:prstGeom>
          <a:noFill/>
        </p:spPr>
        <p:txBody>
          <a:bodyPr wrap="square" lIns="72728" tIns="36364" rIns="72728" bIns="36364" rtlCol="0">
            <a:spAutoFit/>
          </a:bodyPr>
          <a:lstStyle/>
          <a:p>
            <a:pPr algn="just"/>
            <a:r>
              <a:rPr lang="zh-CN" altLang="en-US" sz="1124"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7" name="TextBox 46"/>
          <p:cNvSpPr txBox="1"/>
          <p:nvPr/>
        </p:nvSpPr>
        <p:spPr>
          <a:xfrm>
            <a:off x="3251132" y="3495632"/>
            <a:ext cx="1411412" cy="215380"/>
          </a:xfrm>
          <a:prstGeom prst="rect">
            <a:avLst/>
          </a:prstGeom>
          <a:noFill/>
        </p:spPr>
        <p:txBody>
          <a:bodyPr wrap="square" lIns="72728" tIns="0" rIns="72728" bIns="0" rtlCol="0" anchor="t">
            <a:spAutoFit/>
          </a:bodyPr>
          <a:lstStyle/>
          <a:p>
            <a:r>
              <a:rPr lang="zh-CN" altLang="en-US" sz="2099" baseline="-3000" dirty="0">
                <a:solidFill>
                  <a:schemeClr val="tx1">
                    <a:lumMod val="85000"/>
                    <a:lumOff val="15000"/>
                  </a:schemeClr>
                </a:solidFill>
                <a:latin typeface="微软雅黑" pitchFamily="34" charset="-122"/>
                <a:ea typeface="微软雅黑" pitchFamily="34" charset="-122"/>
              </a:rPr>
              <a:t>添加标题</a:t>
            </a:r>
          </a:p>
        </p:txBody>
      </p:sp>
      <p:sp>
        <p:nvSpPr>
          <p:cNvPr id="48" name="TextBox 47"/>
          <p:cNvSpPr txBox="1"/>
          <p:nvPr/>
        </p:nvSpPr>
        <p:spPr>
          <a:xfrm>
            <a:off x="4508664" y="3770535"/>
            <a:ext cx="1407791" cy="938419"/>
          </a:xfrm>
          <a:prstGeom prst="rect">
            <a:avLst/>
          </a:prstGeom>
          <a:noFill/>
        </p:spPr>
        <p:txBody>
          <a:bodyPr wrap="square" lIns="72728" tIns="36364" rIns="72728" bIns="36364" rtlCol="0">
            <a:spAutoFit/>
          </a:bodyPr>
          <a:lstStyle/>
          <a:p>
            <a:pPr algn="just"/>
            <a:r>
              <a:rPr lang="zh-CN" altLang="en-US" sz="1124"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9" name="TextBox 48"/>
          <p:cNvSpPr txBox="1"/>
          <p:nvPr/>
        </p:nvSpPr>
        <p:spPr>
          <a:xfrm>
            <a:off x="4866658" y="3495632"/>
            <a:ext cx="1411412" cy="215380"/>
          </a:xfrm>
          <a:prstGeom prst="rect">
            <a:avLst/>
          </a:prstGeom>
          <a:noFill/>
        </p:spPr>
        <p:txBody>
          <a:bodyPr wrap="square" lIns="72728" tIns="0" rIns="72728" bIns="0" rtlCol="0" anchor="t">
            <a:spAutoFit/>
          </a:bodyPr>
          <a:lstStyle/>
          <a:p>
            <a:r>
              <a:rPr lang="zh-CN" altLang="en-US" sz="2099" baseline="-3000" dirty="0">
                <a:solidFill>
                  <a:schemeClr val="tx1">
                    <a:lumMod val="85000"/>
                    <a:lumOff val="15000"/>
                  </a:schemeClr>
                </a:solidFill>
                <a:latin typeface="微软雅黑" pitchFamily="34" charset="-122"/>
                <a:ea typeface="微软雅黑" pitchFamily="34" charset="-122"/>
              </a:rPr>
              <a:t>添加标题</a:t>
            </a:r>
          </a:p>
        </p:txBody>
      </p:sp>
      <p:sp>
        <p:nvSpPr>
          <p:cNvPr id="50" name="TextBox 49"/>
          <p:cNvSpPr txBox="1"/>
          <p:nvPr/>
        </p:nvSpPr>
        <p:spPr>
          <a:xfrm>
            <a:off x="6186971" y="3783632"/>
            <a:ext cx="1407791" cy="938419"/>
          </a:xfrm>
          <a:prstGeom prst="rect">
            <a:avLst/>
          </a:prstGeom>
          <a:noFill/>
        </p:spPr>
        <p:txBody>
          <a:bodyPr wrap="square" lIns="72728" tIns="36364" rIns="72728" bIns="36364" rtlCol="0">
            <a:spAutoFit/>
          </a:bodyPr>
          <a:lstStyle/>
          <a:p>
            <a:pPr algn="just"/>
            <a:r>
              <a:rPr lang="zh-CN" altLang="en-US" sz="1124"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51" name="TextBox 50"/>
          <p:cNvSpPr txBox="1"/>
          <p:nvPr/>
        </p:nvSpPr>
        <p:spPr>
          <a:xfrm>
            <a:off x="6544965" y="3495632"/>
            <a:ext cx="1411412" cy="215380"/>
          </a:xfrm>
          <a:prstGeom prst="rect">
            <a:avLst/>
          </a:prstGeom>
          <a:noFill/>
        </p:spPr>
        <p:txBody>
          <a:bodyPr wrap="square" lIns="72728" tIns="0" rIns="72728" bIns="0" rtlCol="0" anchor="t">
            <a:spAutoFit/>
          </a:bodyPr>
          <a:lstStyle/>
          <a:p>
            <a:r>
              <a:rPr lang="zh-CN" altLang="en-US" sz="2099" baseline="-3000" dirty="0">
                <a:solidFill>
                  <a:schemeClr val="tx1">
                    <a:lumMod val="85000"/>
                    <a:lumOff val="15000"/>
                  </a:schemeClr>
                </a:solidFill>
                <a:latin typeface="微软雅黑" pitchFamily="34" charset="-122"/>
                <a:ea typeface="微软雅黑" pitchFamily="34" charset="-122"/>
              </a:rPr>
              <a:t>添加标题</a:t>
            </a:r>
          </a:p>
        </p:txBody>
      </p:sp>
      <p:sp>
        <p:nvSpPr>
          <p:cNvPr id="53" name="文本框 2"/>
          <p:cNvSpPr txBox="1"/>
          <p:nvPr/>
        </p:nvSpPr>
        <p:spPr>
          <a:xfrm>
            <a:off x="1293226" y="128380"/>
            <a:ext cx="2465430" cy="415370"/>
          </a:xfrm>
          <a:prstGeom prst="rect">
            <a:avLst/>
          </a:prstGeom>
          <a:noFill/>
        </p:spPr>
        <p:txBody>
          <a:bodyPr wrap="square" rtlCol="0">
            <a:spAutoFit/>
          </a:bodyPr>
          <a:lstStyle/>
          <a:p>
            <a:pPr algn="ctr"/>
            <a:r>
              <a:rPr lang="zh-CN" altLang="en-US" sz="2099" b="1" dirty="0">
                <a:solidFill>
                  <a:schemeClr val="accent1"/>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1435763306"/>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3"/>
                                        </p:tgtEl>
                                        <p:attrNameLst>
                                          <p:attrName>ppt_y</p:attrName>
                                        </p:attrNameLst>
                                      </p:cBhvr>
                                      <p:tavLst>
                                        <p:tav tm="0">
                                          <p:val>
                                            <p:strVal val="#ppt_y"/>
                                          </p:val>
                                        </p:tav>
                                        <p:tav tm="100000">
                                          <p:val>
                                            <p:strVal val="#ppt_y"/>
                                          </p:val>
                                        </p:tav>
                                      </p:tavLst>
                                    </p:anim>
                                    <p:anim calcmode="lin" valueType="num">
                                      <p:cBhvr>
                                        <p:cTn id="9"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3"/>
                                        </p:tgtEl>
                                      </p:cBhvr>
                                    </p:animEffect>
                                  </p:childTnLst>
                                </p:cTn>
                              </p:par>
                            </p:childTnLst>
                          </p:cTn>
                        </p:par>
                        <p:par>
                          <p:cTn id="12" fill="hold">
                            <p:stCondLst>
                              <p:cond delay="850"/>
                            </p:stCondLst>
                            <p:childTnLst>
                              <p:par>
                                <p:cTn id="13" presetID="45"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anim calcmode="lin" valueType="num">
                                      <p:cBhvr>
                                        <p:cTn id="16" dur="500" fill="hold"/>
                                        <p:tgtEl>
                                          <p:spTgt spid="36"/>
                                        </p:tgtEl>
                                        <p:attrNameLst>
                                          <p:attrName>ppt_w</p:attrName>
                                        </p:attrNameLst>
                                      </p:cBhvr>
                                      <p:tavLst>
                                        <p:tav tm="0" fmla="#ppt_w*sin(2.5*pi*$)">
                                          <p:val>
                                            <p:fltVal val="0"/>
                                          </p:val>
                                        </p:tav>
                                        <p:tav tm="100000">
                                          <p:val>
                                            <p:fltVal val="1"/>
                                          </p:val>
                                        </p:tav>
                                      </p:tavLst>
                                    </p:anim>
                                    <p:anim calcmode="lin" valueType="num">
                                      <p:cBhvr>
                                        <p:cTn id="17" dur="500" fill="hold"/>
                                        <p:tgtEl>
                                          <p:spTgt spid="36"/>
                                        </p:tgtEl>
                                        <p:attrNameLst>
                                          <p:attrName>ppt_h</p:attrName>
                                        </p:attrNameLst>
                                      </p:cBhvr>
                                      <p:tavLst>
                                        <p:tav tm="0">
                                          <p:val>
                                            <p:strVal val="#ppt_h"/>
                                          </p:val>
                                        </p:tav>
                                        <p:tav tm="100000">
                                          <p:val>
                                            <p:strVal val="#ppt_h"/>
                                          </p:val>
                                        </p:tav>
                                      </p:tavLst>
                                    </p:anim>
                                  </p:childTnLst>
                                </p:cTn>
                              </p:par>
                              <p:par>
                                <p:cTn id="18" presetID="45" presetClass="entr" presetSubtype="0" fill="hold" grpId="0" nodeType="with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500"/>
                                        <p:tgtEl>
                                          <p:spTgt spid="37"/>
                                        </p:tgtEl>
                                      </p:cBhvr>
                                    </p:animEffect>
                                    <p:anim calcmode="lin" valueType="num">
                                      <p:cBhvr>
                                        <p:cTn id="21" dur="500" fill="hold"/>
                                        <p:tgtEl>
                                          <p:spTgt spid="37"/>
                                        </p:tgtEl>
                                        <p:attrNameLst>
                                          <p:attrName>ppt_w</p:attrName>
                                        </p:attrNameLst>
                                      </p:cBhvr>
                                      <p:tavLst>
                                        <p:tav tm="0" fmla="#ppt_w*sin(2.5*pi*$)">
                                          <p:val>
                                            <p:fltVal val="0"/>
                                          </p:val>
                                        </p:tav>
                                        <p:tav tm="100000">
                                          <p:val>
                                            <p:fltVal val="1"/>
                                          </p:val>
                                        </p:tav>
                                      </p:tavLst>
                                    </p:anim>
                                    <p:anim calcmode="lin" valueType="num">
                                      <p:cBhvr>
                                        <p:cTn id="22" dur="500" fill="hold"/>
                                        <p:tgtEl>
                                          <p:spTgt spid="37"/>
                                        </p:tgtEl>
                                        <p:attrNameLst>
                                          <p:attrName>ppt_h</p:attrName>
                                        </p:attrNameLst>
                                      </p:cBhvr>
                                      <p:tavLst>
                                        <p:tav tm="0">
                                          <p:val>
                                            <p:strVal val="#ppt_h"/>
                                          </p:val>
                                        </p:tav>
                                        <p:tav tm="100000">
                                          <p:val>
                                            <p:strVal val="#ppt_h"/>
                                          </p:val>
                                        </p:tav>
                                      </p:tavLst>
                                    </p:anim>
                                  </p:childTnLst>
                                </p:cTn>
                              </p:par>
                            </p:childTnLst>
                          </p:cTn>
                        </p:par>
                        <p:par>
                          <p:cTn id="23" fill="hold">
                            <p:stCondLst>
                              <p:cond delay="1350"/>
                            </p:stCondLst>
                            <p:childTnLst>
                              <p:par>
                                <p:cTn id="24" presetID="47" presetClass="entr" presetSubtype="0" fill="hold" grpId="0" nodeType="after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1000"/>
                                        <p:tgtEl>
                                          <p:spTgt spid="45"/>
                                        </p:tgtEl>
                                      </p:cBhvr>
                                    </p:animEffect>
                                    <p:anim calcmode="lin" valueType="num">
                                      <p:cBhvr>
                                        <p:cTn id="27" dur="1000" fill="hold"/>
                                        <p:tgtEl>
                                          <p:spTgt spid="45"/>
                                        </p:tgtEl>
                                        <p:attrNameLst>
                                          <p:attrName>ppt_x</p:attrName>
                                        </p:attrNameLst>
                                      </p:cBhvr>
                                      <p:tavLst>
                                        <p:tav tm="0">
                                          <p:val>
                                            <p:strVal val="#ppt_x"/>
                                          </p:val>
                                        </p:tav>
                                        <p:tav tm="100000">
                                          <p:val>
                                            <p:strVal val="#ppt_x"/>
                                          </p:val>
                                        </p:tav>
                                      </p:tavLst>
                                    </p:anim>
                                    <p:anim calcmode="lin" valueType="num">
                                      <p:cBhvr>
                                        <p:cTn id="28" dur="1000" fill="hold"/>
                                        <p:tgtEl>
                                          <p:spTgt spid="45"/>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1000"/>
                                        <p:tgtEl>
                                          <p:spTgt spid="44"/>
                                        </p:tgtEl>
                                      </p:cBhvr>
                                    </p:animEffect>
                                    <p:anim calcmode="lin" valueType="num">
                                      <p:cBhvr>
                                        <p:cTn id="32" dur="1000" fill="hold"/>
                                        <p:tgtEl>
                                          <p:spTgt spid="44"/>
                                        </p:tgtEl>
                                        <p:attrNameLst>
                                          <p:attrName>ppt_x</p:attrName>
                                        </p:attrNameLst>
                                      </p:cBhvr>
                                      <p:tavLst>
                                        <p:tav tm="0">
                                          <p:val>
                                            <p:strVal val="#ppt_x"/>
                                          </p:val>
                                        </p:tav>
                                        <p:tav tm="100000">
                                          <p:val>
                                            <p:strVal val="#ppt_x"/>
                                          </p:val>
                                        </p:tav>
                                      </p:tavLst>
                                    </p:anim>
                                    <p:anim calcmode="lin" valueType="num">
                                      <p:cBhvr>
                                        <p:cTn id="33" dur="1000" fill="hold"/>
                                        <p:tgtEl>
                                          <p:spTgt spid="44"/>
                                        </p:tgtEl>
                                        <p:attrNameLst>
                                          <p:attrName>ppt_y</p:attrName>
                                        </p:attrNameLst>
                                      </p:cBhvr>
                                      <p:tavLst>
                                        <p:tav tm="0">
                                          <p:val>
                                            <p:strVal val="#ppt_y-.1"/>
                                          </p:val>
                                        </p:tav>
                                        <p:tav tm="100000">
                                          <p:val>
                                            <p:strVal val="#ppt_y"/>
                                          </p:val>
                                        </p:tav>
                                      </p:tavLst>
                                    </p:anim>
                                  </p:childTnLst>
                                </p:cTn>
                              </p:par>
                              <p:par>
                                <p:cTn id="34" presetID="22" presetClass="entr" presetSubtype="4" fill="hold" grpId="0" nodeType="with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down)">
                                      <p:cBhvr>
                                        <p:cTn id="36" dur="500"/>
                                        <p:tgtEl>
                                          <p:spTgt spid="4"/>
                                        </p:tgtEl>
                                      </p:cBhvr>
                                    </p:animEffect>
                                  </p:childTnLst>
                                </p:cTn>
                              </p:par>
                              <p:par>
                                <p:cTn id="37" presetID="22" presetClass="entr" presetSubtype="4" fill="hold" grpId="0" nodeType="withEffect">
                                  <p:stCondLst>
                                    <p:cond delay="200"/>
                                  </p:stCondLst>
                                  <p:childTnLst>
                                    <p:set>
                                      <p:cBhvr>
                                        <p:cTn id="38" dur="1" fill="hold">
                                          <p:stCondLst>
                                            <p:cond delay="0"/>
                                          </p:stCondLst>
                                        </p:cTn>
                                        <p:tgtEl>
                                          <p:spTgt spid="6"/>
                                        </p:tgtEl>
                                        <p:attrNameLst>
                                          <p:attrName>style.visibility</p:attrName>
                                        </p:attrNameLst>
                                      </p:cBhvr>
                                      <p:to>
                                        <p:strVal val="visible"/>
                                      </p:to>
                                    </p:set>
                                    <p:animEffect transition="in" filter="wipe(down)">
                                      <p:cBhvr>
                                        <p:cTn id="39" dur="500"/>
                                        <p:tgtEl>
                                          <p:spTgt spid="6"/>
                                        </p:tgtEl>
                                      </p:cBhvr>
                                    </p:animEffect>
                                  </p:childTnLst>
                                </p:cTn>
                              </p:par>
                              <p:par>
                                <p:cTn id="40" presetID="22" presetClass="entr" presetSubtype="4" fill="hold" grpId="0" nodeType="withEffect">
                                  <p:stCondLst>
                                    <p:cond delay="400"/>
                                  </p:stCondLst>
                                  <p:childTnLst>
                                    <p:set>
                                      <p:cBhvr>
                                        <p:cTn id="41" dur="1" fill="hold">
                                          <p:stCondLst>
                                            <p:cond delay="0"/>
                                          </p:stCondLst>
                                        </p:cTn>
                                        <p:tgtEl>
                                          <p:spTgt spid="7"/>
                                        </p:tgtEl>
                                        <p:attrNameLst>
                                          <p:attrName>style.visibility</p:attrName>
                                        </p:attrNameLst>
                                      </p:cBhvr>
                                      <p:to>
                                        <p:strVal val="visible"/>
                                      </p:to>
                                    </p:set>
                                    <p:animEffect transition="in" filter="wipe(down)">
                                      <p:cBhvr>
                                        <p:cTn id="42" dur="500"/>
                                        <p:tgtEl>
                                          <p:spTgt spid="7"/>
                                        </p:tgtEl>
                                      </p:cBhvr>
                                    </p:animEffect>
                                  </p:childTnLst>
                                </p:cTn>
                              </p:par>
                              <p:par>
                                <p:cTn id="43" presetID="22" presetClass="entr" presetSubtype="4" fill="hold" grpId="0" nodeType="withEffect">
                                  <p:stCondLst>
                                    <p:cond delay="600"/>
                                  </p:stCondLst>
                                  <p:childTnLst>
                                    <p:set>
                                      <p:cBhvr>
                                        <p:cTn id="44" dur="1" fill="hold">
                                          <p:stCondLst>
                                            <p:cond delay="0"/>
                                          </p:stCondLst>
                                        </p:cTn>
                                        <p:tgtEl>
                                          <p:spTgt spid="8"/>
                                        </p:tgtEl>
                                        <p:attrNameLst>
                                          <p:attrName>style.visibility</p:attrName>
                                        </p:attrNameLst>
                                      </p:cBhvr>
                                      <p:to>
                                        <p:strVal val="visible"/>
                                      </p:to>
                                    </p:set>
                                    <p:animEffect transition="in" filter="wipe(down)">
                                      <p:cBhvr>
                                        <p:cTn id="45" dur="500"/>
                                        <p:tgtEl>
                                          <p:spTgt spid="8"/>
                                        </p:tgtEl>
                                      </p:cBhvr>
                                    </p:animEffect>
                                  </p:childTnLst>
                                </p:cTn>
                              </p:par>
                            </p:childTnLst>
                          </p:cTn>
                        </p:par>
                        <p:par>
                          <p:cTn id="46" fill="hold">
                            <p:stCondLst>
                              <p:cond delay="2450"/>
                            </p:stCondLst>
                            <p:childTnLst>
                              <p:par>
                                <p:cTn id="47" presetID="22" presetClass="entr" presetSubtype="4"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down)">
                                      <p:cBhvr>
                                        <p:cTn id="49" dur="500"/>
                                        <p:tgtEl>
                                          <p:spTgt spid="5"/>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wipe(down)">
                                      <p:cBhvr>
                                        <p:cTn id="52" dur="500"/>
                                        <p:tgtEl>
                                          <p:spTgt spid="9"/>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down)">
                                      <p:cBhvr>
                                        <p:cTn id="55" dur="500"/>
                                        <p:tgtEl>
                                          <p:spTgt spid="10"/>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wipe(down)">
                                      <p:cBhvr>
                                        <p:cTn id="58" dur="500"/>
                                        <p:tgtEl>
                                          <p:spTgt spid="11"/>
                                        </p:tgtEl>
                                      </p:cBhvr>
                                    </p:animEffect>
                                  </p:childTnLst>
                                </p:cTn>
                              </p:par>
                            </p:childTnLst>
                          </p:cTn>
                        </p:par>
                        <p:par>
                          <p:cTn id="59" fill="hold">
                            <p:stCondLst>
                              <p:cond delay="2950"/>
                            </p:stCondLst>
                            <p:childTnLst>
                              <p:par>
                                <p:cTn id="60" presetID="45" presetClass="entr" presetSubtype="0" fill="hold" grpId="0" nodeType="after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anim calcmode="lin" valueType="num">
                                      <p:cBhvr>
                                        <p:cTn id="63" dur="500" fill="hold"/>
                                        <p:tgtEl>
                                          <p:spTgt spid="38"/>
                                        </p:tgtEl>
                                        <p:attrNameLst>
                                          <p:attrName>ppt_w</p:attrName>
                                        </p:attrNameLst>
                                      </p:cBhvr>
                                      <p:tavLst>
                                        <p:tav tm="0" fmla="#ppt_w*sin(2.5*pi*$)">
                                          <p:val>
                                            <p:fltVal val="0"/>
                                          </p:val>
                                        </p:tav>
                                        <p:tav tm="100000">
                                          <p:val>
                                            <p:fltVal val="1"/>
                                          </p:val>
                                        </p:tav>
                                      </p:tavLst>
                                    </p:anim>
                                    <p:anim calcmode="lin" valueType="num">
                                      <p:cBhvr>
                                        <p:cTn id="64" dur="500" fill="hold"/>
                                        <p:tgtEl>
                                          <p:spTgt spid="38"/>
                                        </p:tgtEl>
                                        <p:attrNameLst>
                                          <p:attrName>ppt_h</p:attrName>
                                        </p:attrNameLst>
                                      </p:cBhvr>
                                      <p:tavLst>
                                        <p:tav tm="0">
                                          <p:val>
                                            <p:strVal val="#ppt_h"/>
                                          </p:val>
                                        </p:tav>
                                        <p:tav tm="100000">
                                          <p:val>
                                            <p:strVal val="#ppt_h"/>
                                          </p:val>
                                        </p:tav>
                                      </p:tavLst>
                                    </p:anim>
                                  </p:childTnLst>
                                </p:cTn>
                              </p:par>
                              <p:par>
                                <p:cTn id="65" presetID="45" presetClass="entr" presetSubtype="0"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anim calcmode="lin" valueType="num">
                                      <p:cBhvr>
                                        <p:cTn id="68" dur="500" fill="hold"/>
                                        <p:tgtEl>
                                          <p:spTgt spid="42"/>
                                        </p:tgtEl>
                                        <p:attrNameLst>
                                          <p:attrName>ppt_w</p:attrName>
                                        </p:attrNameLst>
                                      </p:cBhvr>
                                      <p:tavLst>
                                        <p:tav tm="0" fmla="#ppt_w*sin(2.5*pi*$)">
                                          <p:val>
                                            <p:fltVal val="0"/>
                                          </p:val>
                                        </p:tav>
                                        <p:tav tm="100000">
                                          <p:val>
                                            <p:fltVal val="1"/>
                                          </p:val>
                                        </p:tav>
                                      </p:tavLst>
                                    </p:anim>
                                    <p:anim calcmode="lin" valueType="num">
                                      <p:cBhvr>
                                        <p:cTn id="69" dur="500" fill="hold"/>
                                        <p:tgtEl>
                                          <p:spTgt spid="42"/>
                                        </p:tgtEl>
                                        <p:attrNameLst>
                                          <p:attrName>ppt_h</p:attrName>
                                        </p:attrNameLst>
                                      </p:cBhvr>
                                      <p:tavLst>
                                        <p:tav tm="0">
                                          <p:val>
                                            <p:strVal val="#ppt_h"/>
                                          </p:val>
                                        </p:tav>
                                        <p:tav tm="100000">
                                          <p:val>
                                            <p:strVal val="#ppt_h"/>
                                          </p:val>
                                        </p:tav>
                                      </p:tavLst>
                                    </p:anim>
                                  </p:childTnLst>
                                </p:cTn>
                              </p:par>
                            </p:childTnLst>
                          </p:cTn>
                        </p:par>
                        <p:par>
                          <p:cTn id="70" fill="hold">
                            <p:stCondLst>
                              <p:cond delay="3450"/>
                            </p:stCondLst>
                            <p:childTnLst>
                              <p:par>
                                <p:cTn id="71" presetID="47" presetClass="entr" presetSubtype="0" fill="hold" grpId="0" nodeType="afterEffect">
                                  <p:stCondLst>
                                    <p:cond delay="0"/>
                                  </p:stCondLst>
                                  <p:childTnLst>
                                    <p:set>
                                      <p:cBhvr>
                                        <p:cTn id="72" dur="1" fill="hold">
                                          <p:stCondLst>
                                            <p:cond delay="0"/>
                                          </p:stCondLst>
                                        </p:cTn>
                                        <p:tgtEl>
                                          <p:spTgt spid="47"/>
                                        </p:tgtEl>
                                        <p:attrNameLst>
                                          <p:attrName>style.visibility</p:attrName>
                                        </p:attrNameLst>
                                      </p:cBhvr>
                                      <p:to>
                                        <p:strVal val="visible"/>
                                      </p:to>
                                    </p:set>
                                    <p:animEffect transition="in" filter="fade">
                                      <p:cBhvr>
                                        <p:cTn id="73" dur="1000"/>
                                        <p:tgtEl>
                                          <p:spTgt spid="47"/>
                                        </p:tgtEl>
                                      </p:cBhvr>
                                    </p:animEffect>
                                    <p:anim calcmode="lin" valueType="num">
                                      <p:cBhvr>
                                        <p:cTn id="74" dur="1000" fill="hold"/>
                                        <p:tgtEl>
                                          <p:spTgt spid="47"/>
                                        </p:tgtEl>
                                        <p:attrNameLst>
                                          <p:attrName>ppt_x</p:attrName>
                                        </p:attrNameLst>
                                      </p:cBhvr>
                                      <p:tavLst>
                                        <p:tav tm="0">
                                          <p:val>
                                            <p:strVal val="#ppt_x"/>
                                          </p:val>
                                        </p:tav>
                                        <p:tav tm="100000">
                                          <p:val>
                                            <p:strVal val="#ppt_x"/>
                                          </p:val>
                                        </p:tav>
                                      </p:tavLst>
                                    </p:anim>
                                    <p:anim calcmode="lin" valueType="num">
                                      <p:cBhvr>
                                        <p:cTn id="75" dur="1000" fill="hold"/>
                                        <p:tgtEl>
                                          <p:spTgt spid="47"/>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fade">
                                      <p:cBhvr>
                                        <p:cTn id="78" dur="1000"/>
                                        <p:tgtEl>
                                          <p:spTgt spid="46"/>
                                        </p:tgtEl>
                                      </p:cBhvr>
                                    </p:animEffect>
                                    <p:anim calcmode="lin" valueType="num">
                                      <p:cBhvr>
                                        <p:cTn id="79" dur="1000" fill="hold"/>
                                        <p:tgtEl>
                                          <p:spTgt spid="46"/>
                                        </p:tgtEl>
                                        <p:attrNameLst>
                                          <p:attrName>ppt_x</p:attrName>
                                        </p:attrNameLst>
                                      </p:cBhvr>
                                      <p:tavLst>
                                        <p:tav tm="0">
                                          <p:val>
                                            <p:strVal val="#ppt_x"/>
                                          </p:val>
                                        </p:tav>
                                        <p:tav tm="100000">
                                          <p:val>
                                            <p:strVal val="#ppt_x"/>
                                          </p:val>
                                        </p:tav>
                                      </p:tavLst>
                                    </p:anim>
                                    <p:anim calcmode="lin" valueType="num">
                                      <p:cBhvr>
                                        <p:cTn id="80" dur="1000" fill="hold"/>
                                        <p:tgtEl>
                                          <p:spTgt spid="46"/>
                                        </p:tgtEl>
                                        <p:attrNameLst>
                                          <p:attrName>ppt_y</p:attrName>
                                        </p:attrNameLst>
                                      </p:cBhvr>
                                      <p:tavLst>
                                        <p:tav tm="0">
                                          <p:val>
                                            <p:strVal val="#ppt_y-.1"/>
                                          </p:val>
                                        </p:tav>
                                        <p:tav tm="100000">
                                          <p:val>
                                            <p:strVal val="#ppt_y"/>
                                          </p:val>
                                        </p:tav>
                                      </p:tavLst>
                                    </p:anim>
                                  </p:childTnLst>
                                </p:cTn>
                              </p:par>
                              <p:par>
                                <p:cTn id="81" presetID="22" presetClass="entr" presetSubtype="4" fill="hold" grpId="0" nodeType="withEffect">
                                  <p:stCondLst>
                                    <p:cond delay="0"/>
                                  </p:stCondLst>
                                  <p:childTnLst>
                                    <p:set>
                                      <p:cBhvr>
                                        <p:cTn id="82" dur="1" fill="hold">
                                          <p:stCondLst>
                                            <p:cond delay="0"/>
                                          </p:stCondLst>
                                        </p:cTn>
                                        <p:tgtEl>
                                          <p:spTgt spid="12"/>
                                        </p:tgtEl>
                                        <p:attrNameLst>
                                          <p:attrName>style.visibility</p:attrName>
                                        </p:attrNameLst>
                                      </p:cBhvr>
                                      <p:to>
                                        <p:strVal val="visible"/>
                                      </p:to>
                                    </p:set>
                                    <p:animEffect transition="in" filter="wipe(down)">
                                      <p:cBhvr>
                                        <p:cTn id="83" dur="500"/>
                                        <p:tgtEl>
                                          <p:spTgt spid="12"/>
                                        </p:tgtEl>
                                      </p:cBhvr>
                                    </p:animEffect>
                                  </p:childTnLst>
                                </p:cTn>
                              </p:par>
                              <p:par>
                                <p:cTn id="84" presetID="22" presetClass="entr" presetSubtype="4" fill="hold" grpId="0" nodeType="withEffect">
                                  <p:stCondLst>
                                    <p:cond delay="200"/>
                                  </p:stCondLst>
                                  <p:childTnLst>
                                    <p:set>
                                      <p:cBhvr>
                                        <p:cTn id="85" dur="1" fill="hold">
                                          <p:stCondLst>
                                            <p:cond delay="0"/>
                                          </p:stCondLst>
                                        </p:cTn>
                                        <p:tgtEl>
                                          <p:spTgt spid="13"/>
                                        </p:tgtEl>
                                        <p:attrNameLst>
                                          <p:attrName>style.visibility</p:attrName>
                                        </p:attrNameLst>
                                      </p:cBhvr>
                                      <p:to>
                                        <p:strVal val="visible"/>
                                      </p:to>
                                    </p:set>
                                    <p:animEffect transition="in" filter="wipe(down)">
                                      <p:cBhvr>
                                        <p:cTn id="86" dur="500"/>
                                        <p:tgtEl>
                                          <p:spTgt spid="13"/>
                                        </p:tgtEl>
                                      </p:cBhvr>
                                    </p:animEffect>
                                  </p:childTnLst>
                                </p:cTn>
                              </p:par>
                              <p:par>
                                <p:cTn id="87" presetID="22" presetClass="entr" presetSubtype="4" fill="hold" grpId="0" nodeType="withEffect">
                                  <p:stCondLst>
                                    <p:cond delay="400"/>
                                  </p:stCondLst>
                                  <p:childTnLst>
                                    <p:set>
                                      <p:cBhvr>
                                        <p:cTn id="88" dur="1" fill="hold">
                                          <p:stCondLst>
                                            <p:cond delay="0"/>
                                          </p:stCondLst>
                                        </p:cTn>
                                        <p:tgtEl>
                                          <p:spTgt spid="14"/>
                                        </p:tgtEl>
                                        <p:attrNameLst>
                                          <p:attrName>style.visibility</p:attrName>
                                        </p:attrNameLst>
                                      </p:cBhvr>
                                      <p:to>
                                        <p:strVal val="visible"/>
                                      </p:to>
                                    </p:set>
                                    <p:animEffect transition="in" filter="wipe(down)">
                                      <p:cBhvr>
                                        <p:cTn id="89" dur="500"/>
                                        <p:tgtEl>
                                          <p:spTgt spid="14"/>
                                        </p:tgtEl>
                                      </p:cBhvr>
                                    </p:animEffect>
                                  </p:childTnLst>
                                </p:cTn>
                              </p:par>
                              <p:par>
                                <p:cTn id="90" presetID="22" presetClass="entr" presetSubtype="4" fill="hold" grpId="0" nodeType="withEffect">
                                  <p:stCondLst>
                                    <p:cond delay="600"/>
                                  </p:stCondLst>
                                  <p:childTnLst>
                                    <p:set>
                                      <p:cBhvr>
                                        <p:cTn id="91" dur="1" fill="hold">
                                          <p:stCondLst>
                                            <p:cond delay="0"/>
                                          </p:stCondLst>
                                        </p:cTn>
                                        <p:tgtEl>
                                          <p:spTgt spid="15"/>
                                        </p:tgtEl>
                                        <p:attrNameLst>
                                          <p:attrName>style.visibility</p:attrName>
                                        </p:attrNameLst>
                                      </p:cBhvr>
                                      <p:to>
                                        <p:strVal val="visible"/>
                                      </p:to>
                                    </p:set>
                                    <p:animEffect transition="in" filter="wipe(down)">
                                      <p:cBhvr>
                                        <p:cTn id="92" dur="500"/>
                                        <p:tgtEl>
                                          <p:spTgt spid="15"/>
                                        </p:tgtEl>
                                      </p:cBhvr>
                                    </p:animEffect>
                                  </p:childTnLst>
                                </p:cTn>
                              </p:par>
                            </p:childTnLst>
                          </p:cTn>
                        </p:par>
                        <p:par>
                          <p:cTn id="93" fill="hold">
                            <p:stCondLst>
                              <p:cond delay="4550"/>
                            </p:stCondLst>
                            <p:childTnLst>
                              <p:par>
                                <p:cTn id="94" presetID="22" presetClass="entr" presetSubtype="4" fill="hold" grpId="0" nodeType="afterEffect">
                                  <p:stCondLst>
                                    <p:cond delay="0"/>
                                  </p:stCondLst>
                                  <p:childTnLst>
                                    <p:set>
                                      <p:cBhvr>
                                        <p:cTn id="95" dur="1" fill="hold">
                                          <p:stCondLst>
                                            <p:cond delay="0"/>
                                          </p:stCondLst>
                                        </p:cTn>
                                        <p:tgtEl>
                                          <p:spTgt spid="16"/>
                                        </p:tgtEl>
                                        <p:attrNameLst>
                                          <p:attrName>style.visibility</p:attrName>
                                        </p:attrNameLst>
                                      </p:cBhvr>
                                      <p:to>
                                        <p:strVal val="visible"/>
                                      </p:to>
                                    </p:set>
                                    <p:animEffect transition="in" filter="wipe(down)">
                                      <p:cBhvr>
                                        <p:cTn id="96" dur="500"/>
                                        <p:tgtEl>
                                          <p:spTgt spid="16"/>
                                        </p:tgtEl>
                                      </p:cBhvr>
                                    </p:animEffect>
                                  </p:childTnLst>
                                </p:cTn>
                              </p:par>
                              <p:par>
                                <p:cTn id="97" presetID="22" presetClass="entr" presetSubtype="4" fill="hold" grpId="0" nodeType="withEffect">
                                  <p:stCondLst>
                                    <p:cond delay="0"/>
                                  </p:stCondLst>
                                  <p:childTnLst>
                                    <p:set>
                                      <p:cBhvr>
                                        <p:cTn id="98" dur="1" fill="hold">
                                          <p:stCondLst>
                                            <p:cond delay="0"/>
                                          </p:stCondLst>
                                        </p:cTn>
                                        <p:tgtEl>
                                          <p:spTgt spid="17"/>
                                        </p:tgtEl>
                                        <p:attrNameLst>
                                          <p:attrName>style.visibility</p:attrName>
                                        </p:attrNameLst>
                                      </p:cBhvr>
                                      <p:to>
                                        <p:strVal val="visible"/>
                                      </p:to>
                                    </p:set>
                                    <p:animEffect transition="in" filter="wipe(down)">
                                      <p:cBhvr>
                                        <p:cTn id="99" dur="500"/>
                                        <p:tgtEl>
                                          <p:spTgt spid="17"/>
                                        </p:tgtEl>
                                      </p:cBhvr>
                                    </p:animEffect>
                                  </p:childTnLst>
                                </p:cTn>
                              </p:par>
                              <p:par>
                                <p:cTn id="100" presetID="22" presetClass="entr" presetSubtype="4" fill="hold" grpId="0" nodeType="withEffect">
                                  <p:stCondLst>
                                    <p:cond delay="0"/>
                                  </p:stCondLst>
                                  <p:childTnLst>
                                    <p:set>
                                      <p:cBhvr>
                                        <p:cTn id="101" dur="1" fill="hold">
                                          <p:stCondLst>
                                            <p:cond delay="0"/>
                                          </p:stCondLst>
                                        </p:cTn>
                                        <p:tgtEl>
                                          <p:spTgt spid="18"/>
                                        </p:tgtEl>
                                        <p:attrNameLst>
                                          <p:attrName>style.visibility</p:attrName>
                                        </p:attrNameLst>
                                      </p:cBhvr>
                                      <p:to>
                                        <p:strVal val="visible"/>
                                      </p:to>
                                    </p:set>
                                    <p:animEffect transition="in" filter="wipe(down)">
                                      <p:cBhvr>
                                        <p:cTn id="102" dur="500"/>
                                        <p:tgtEl>
                                          <p:spTgt spid="18"/>
                                        </p:tgtEl>
                                      </p:cBhvr>
                                    </p:animEffect>
                                  </p:childTnLst>
                                </p:cTn>
                              </p:par>
                              <p:par>
                                <p:cTn id="103" presetID="22" presetClass="entr" presetSubtype="4" fill="hold" grpId="0" nodeType="withEffect">
                                  <p:stCondLst>
                                    <p:cond delay="0"/>
                                  </p:stCondLst>
                                  <p:childTnLst>
                                    <p:set>
                                      <p:cBhvr>
                                        <p:cTn id="104" dur="1" fill="hold">
                                          <p:stCondLst>
                                            <p:cond delay="0"/>
                                          </p:stCondLst>
                                        </p:cTn>
                                        <p:tgtEl>
                                          <p:spTgt spid="19"/>
                                        </p:tgtEl>
                                        <p:attrNameLst>
                                          <p:attrName>style.visibility</p:attrName>
                                        </p:attrNameLst>
                                      </p:cBhvr>
                                      <p:to>
                                        <p:strVal val="visible"/>
                                      </p:to>
                                    </p:set>
                                    <p:animEffect transition="in" filter="wipe(down)">
                                      <p:cBhvr>
                                        <p:cTn id="105" dur="500"/>
                                        <p:tgtEl>
                                          <p:spTgt spid="19"/>
                                        </p:tgtEl>
                                      </p:cBhvr>
                                    </p:animEffect>
                                  </p:childTnLst>
                                </p:cTn>
                              </p:par>
                            </p:childTnLst>
                          </p:cTn>
                        </p:par>
                        <p:par>
                          <p:cTn id="106" fill="hold">
                            <p:stCondLst>
                              <p:cond delay="5050"/>
                            </p:stCondLst>
                            <p:childTnLst>
                              <p:par>
                                <p:cTn id="107" presetID="45" presetClass="entr" presetSubtype="0" fill="hold" grpId="0" nodeType="afterEffect">
                                  <p:stCondLst>
                                    <p:cond delay="0"/>
                                  </p:stCondLst>
                                  <p:childTnLst>
                                    <p:set>
                                      <p:cBhvr>
                                        <p:cTn id="108" dur="1" fill="hold">
                                          <p:stCondLst>
                                            <p:cond delay="0"/>
                                          </p:stCondLst>
                                        </p:cTn>
                                        <p:tgtEl>
                                          <p:spTgt spid="39"/>
                                        </p:tgtEl>
                                        <p:attrNameLst>
                                          <p:attrName>style.visibility</p:attrName>
                                        </p:attrNameLst>
                                      </p:cBhvr>
                                      <p:to>
                                        <p:strVal val="visible"/>
                                      </p:to>
                                    </p:set>
                                    <p:animEffect transition="in" filter="fade">
                                      <p:cBhvr>
                                        <p:cTn id="109" dur="500"/>
                                        <p:tgtEl>
                                          <p:spTgt spid="39"/>
                                        </p:tgtEl>
                                      </p:cBhvr>
                                    </p:animEffect>
                                    <p:anim calcmode="lin" valueType="num">
                                      <p:cBhvr>
                                        <p:cTn id="110" dur="500" fill="hold"/>
                                        <p:tgtEl>
                                          <p:spTgt spid="39"/>
                                        </p:tgtEl>
                                        <p:attrNameLst>
                                          <p:attrName>ppt_w</p:attrName>
                                        </p:attrNameLst>
                                      </p:cBhvr>
                                      <p:tavLst>
                                        <p:tav tm="0" fmla="#ppt_w*sin(2.5*pi*$)">
                                          <p:val>
                                            <p:fltVal val="0"/>
                                          </p:val>
                                        </p:tav>
                                        <p:tav tm="100000">
                                          <p:val>
                                            <p:fltVal val="1"/>
                                          </p:val>
                                        </p:tav>
                                      </p:tavLst>
                                    </p:anim>
                                    <p:anim calcmode="lin" valueType="num">
                                      <p:cBhvr>
                                        <p:cTn id="111" dur="500" fill="hold"/>
                                        <p:tgtEl>
                                          <p:spTgt spid="39"/>
                                        </p:tgtEl>
                                        <p:attrNameLst>
                                          <p:attrName>ppt_h</p:attrName>
                                        </p:attrNameLst>
                                      </p:cBhvr>
                                      <p:tavLst>
                                        <p:tav tm="0">
                                          <p:val>
                                            <p:strVal val="#ppt_h"/>
                                          </p:val>
                                        </p:tav>
                                        <p:tav tm="100000">
                                          <p:val>
                                            <p:strVal val="#ppt_h"/>
                                          </p:val>
                                        </p:tav>
                                      </p:tavLst>
                                    </p:anim>
                                  </p:childTnLst>
                                </p:cTn>
                              </p:par>
                              <p:par>
                                <p:cTn id="112" presetID="45" presetClass="entr" presetSubtype="0" fill="hold" grpId="0" nodeType="withEffect">
                                  <p:stCondLst>
                                    <p:cond delay="0"/>
                                  </p:stCondLst>
                                  <p:childTnLst>
                                    <p:set>
                                      <p:cBhvr>
                                        <p:cTn id="113" dur="1" fill="hold">
                                          <p:stCondLst>
                                            <p:cond delay="0"/>
                                          </p:stCondLst>
                                        </p:cTn>
                                        <p:tgtEl>
                                          <p:spTgt spid="41"/>
                                        </p:tgtEl>
                                        <p:attrNameLst>
                                          <p:attrName>style.visibility</p:attrName>
                                        </p:attrNameLst>
                                      </p:cBhvr>
                                      <p:to>
                                        <p:strVal val="visible"/>
                                      </p:to>
                                    </p:set>
                                    <p:animEffect transition="in" filter="fade">
                                      <p:cBhvr>
                                        <p:cTn id="114" dur="500"/>
                                        <p:tgtEl>
                                          <p:spTgt spid="41"/>
                                        </p:tgtEl>
                                      </p:cBhvr>
                                    </p:animEffect>
                                    <p:anim calcmode="lin" valueType="num">
                                      <p:cBhvr>
                                        <p:cTn id="115" dur="500" fill="hold"/>
                                        <p:tgtEl>
                                          <p:spTgt spid="41"/>
                                        </p:tgtEl>
                                        <p:attrNameLst>
                                          <p:attrName>ppt_w</p:attrName>
                                        </p:attrNameLst>
                                      </p:cBhvr>
                                      <p:tavLst>
                                        <p:tav tm="0" fmla="#ppt_w*sin(2.5*pi*$)">
                                          <p:val>
                                            <p:fltVal val="0"/>
                                          </p:val>
                                        </p:tav>
                                        <p:tav tm="100000">
                                          <p:val>
                                            <p:fltVal val="1"/>
                                          </p:val>
                                        </p:tav>
                                      </p:tavLst>
                                    </p:anim>
                                    <p:anim calcmode="lin" valueType="num">
                                      <p:cBhvr>
                                        <p:cTn id="116" dur="500" fill="hold"/>
                                        <p:tgtEl>
                                          <p:spTgt spid="41"/>
                                        </p:tgtEl>
                                        <p:attrNameLst>
                                          <p:attrName>ppt_h</p:attrName>
                                        </p:attrNameLst>
                                      </p:cBhvr>
                                      <p:tavLst>
                                        <p:tav tm="0">
                                          <p:val>
                                            <p:strVal val="#ppt_h"/>
                                          </p:val>
                                        </p:tav>
                                        <p:tav tm="100000">
                                          <p:val>
                                            <p:strVal val="#ppt_h"/>
                                          </p:val>
                                        </p:tav>
                                      </p:tavLst>
                                    </p:anim>
                                  </p:childTnLst>
                                </p:cTn>
                              </p:par>
                            </p:childTnLst>
                          </p:cTn>
                        </p:par>
                        <p:par>
                          <p:cTn id="117" fill="hold">
                            <p:stCondLst>
                              <p:cond delay="5550"/>
                            </p:stCondLst>
                            <p:childTnLst>
                              <p:par>
                                <p:cTn id="118" presetID="47" presetClass="entr" presetSubtype="0" fill="hold" grpId="0" nodeType="afterEffect">
                                  <p:stCondLst>
                                    <p:cond delay="0"/>
                                  </p:stCondLst>
                                  <p:childTnLst>
                                    <p:set>
                                      <p:cBhvr>
                                        <p:cTn id="119" dur="1" fill="hold">
                                          <p:stCondLst>
                                            <p:cond delay="0"/>
                                          </p:stCondLst>
                                        </p:cTn>
                                        <p:tgtEl>
                                          <p:spTgt spid="49"/>
                                        </p:tgtEl>
                                        <p:attrNameLst>
                                          <p:attrName>style.visibility</p:attrName>
                                        </p:attrNameLst>
                                      </p:cBhvr>
                                      <p:to>
                                        <p:strVal val="visible"/>
                                      </p:to>
                                    </p:set>
                                    <p:animEffect transition="in" filter="fade">
                                      <p:cBhvr>
                                        <p:cTn id="120" dur="1000"/>
                                        <p:tgtEl>
                                          <p:spTgt spid="49"/>
                                        </p:tgtEl>
                                      </p:cBhvr>
                                    </p:animEffect>
                                    <p:anim calcmode="lin" valueType="num">
                                      <p:cBhvr>
                                        <p:cTn id="121" dur="1000" fill="hold"/>
                                        <p:tgtEl>
                                          <p:spTgt spid="49"/>
                                        </p:tgtEl>
                                        <p:attrNameLst>
                                          <p:attrName>ppt_x</p:attrName>
                                        </p:attrNameLst>
                                      </p:cBhvr>
                                      <p:tavLst>
                                        <p:tav tm="0">
                                          <p:val>
                                            <p:strVal val="#ppt_x"/>
                                          </p:val>
                                        </p:tav>
                                        <p:tav tm="100000">
                                          <p:val>
                                            <p:strVal val="#ppt_x"/>
                                          </p:val>
                                        </p:tav>
                                      </p:tavLst>
                                    </p:anim>
                                    <p:anim calcmode="lin" valueType="num">
                                      <p:cBhvr>
                                        <p:cTn id="122" dur="1000" fill="hold"/>
                                        <p:tgtEl>
                                          <p:spTgt spid="49"/>
                                        </p:tgtEl>
                                        <p:attrNameLst>
                                          <p:attrName>ppt_y</p:attrName>
                                        </p:attrNameLst>
                                      </p:cBhvr>
                                      <p:tavLst>
                                        <p:tav tm="0">
                                          <p:val>
                                            <p:strVal val="#ppt_y-.1"/>
                                          </p:val>
                                        </p:tav>
                                        <p:tav tm="100000">
                                          <p:val>
                                            <p:strVal val="#ppt_y"/>
                                          </p:val>
                                        </p:tav>
                                      </p:tavLst>
                                    </p:anim>
                                  </p:childTnLst>
                                </p:cTn>
                              </p:par>
                              <p:par>
                                <p:cTn id="123" presetID="47" presetClass="entr" presetSubtype="0" fill="hold" grpId="0" nodeType="withEffect">
                                  <p:stCondLst>
                                    <p:cond delay="0"/>
                                  </p:stCondLst>
                                  <p:childTnLst>
                                    <p:set>
                                      <p:cBhvr>
                                        <p:cTn id="124" dur="1" fill="hold">
                                          <p:stCondLst>
                                            <p:cond delay="0"/>
                                          </p:stCondLst>
                                        </p:cTn>
                                        <p:tgtEl>
                                          <p:spTgt spid="48"/>
                                        </p:tgtEl>
                                        <p:attrNameLst>
                                          <p:attrName>style.visibility</p:attrName>
                                        </p:attrNameLst>
                                      </p:cBhvr>
                                      <p:to>
                                        <p:strVal val="visible"/>
                                      </p:to>
                                    </p:set>
                                    <p:animEffect transition="in" filter="fade">
                                      <p:cBhvr>
                                        <p:cTn id="125" dur="1000"/>
                                        <p:tgtEl>
                                          <p:spTgt spid="48"/>
                                        </p:tgtEl>
                                      </p:cBhvr>
                                    </p:animEffect>
                                    <p:anim calcmode="lin" valueType="num">
                                      <p:cBhvr>
                                        <p:cTn id="126" dur="1000" fill="hold"/>
                                        <p:tgtEl>
                                          <p:spTgt spid="48"/>
                                        </p:tgtEl>
                                        <p:attrNameLst>
                                          <p:attrName>ppt_x</p:attrName>
                                        </p:attrNameLst>
                                      </p:cBhvr>
                                      <p:tavLst>
                                        <p:tav tm="0">
                                          <p:val>
                                            <p:strVal val="#ppt_x"/>
                                          </p:val>
                                        </p:tav>
                                        <p:tav tm="100000">
                                          <p:val>
                                            <p:strVal val="#ppt_x"/>
                                          </p:val>
                                        </p:tav>
                                      </p:tavLst>
                                    </p:anim>
                                    <p:anim calcmode="lin" valueType="num">
                                      <p:cBhvr>
                                        <p:cTn id="127" dur="1000" fill="hold"/>
                                        <p:tgtEl>
                                          <p:spTgt spid="48"/>
                                        </p:tgtEl>
                                        <p:attrNameLst>
                                          <p:attrName>ppt_y</p:attrName>
                                        </p:attrNameLst>
                                      </p:cBhvr>
                                      <p:tavLst>
                                        <p:tav tm="0">
                                          <p:val>
                                            <p:strVal val="#ppt_y-.1"/>
                                          </p:val>
                                        </p:tav>
                                        <p:tav tm="100000">
                                          <p:val>
                                            <p:strVal val="#ppt_y"/>
                                          </p:val>
                                        </p:tav>
                                      </p:tavLst>
                                    </p:anim>
                                  </p:childTnLst>
                                </p:cTn>
                              </p:par>
                              <p:par>
                                <p:cTn id="128" presetID="22" presetClass="entr" presetSubtype="4" fill="hold" grpId="0" nodeType="withEffect">
                                  <p:stCondLst>
                                    <p:cond delay="0"/>
                                  </p:stCondLst>
                                  <p:childTnLst>
                                    <p:set>
                                      <p:cBhvr>
                                        <p:cTn id="129" dur="1" fill="hold">
                                          <p:stCondLst>
                                            <p:cond delay="0"/>
                                          </p:stCondLst>
                                        </p:cTn>
                                        <p:tgtEl>
                                          <p:spTgt spid="20"/>
                                        </p:tgtEl>
                                        <p:attrNameLst>
                                          <p:attrName>style.visibility</p:attrName>
                                        </p:attrNameLst>
                                      </p:cBhvr>
                                      <p:to>
                                        <p:strVal val="visible"/>
                                      </p:to>
                                    </p:set>
                                    <p:animEffect transition="in" filter="wipe(down)">
                                      <p:cBhvr>
                                        <p:cTn id="130" dur="500"/>
                                        <p:tgtEl>
                                          <p:spTgt spid="20"/>
                                        </p:tgtEl>
                                      </p:cBhvr>
                                    </p:animEffect>
                                  </p:childTnLst>
                                </p:cTn>
                              </p:par>
                              <p:par>
                                <p:cTn id="131" presetID="22" presetClass="entr" presetSubtype="4" fill="hold" grpId="0" nodeType="withEffect">
                                  <p:stCondLst>
                                    <p:cond delay="200"/>
                                  </p:stCondLst>
                                  <p:childTnLst>
                                    <p:set>
                                      <p:cBhvr>
                                        <p:cTn id="132" dur="1" fill="hold">
                                          <p:stCondLst>
                                            <p:cond delay="0"/>
                                          </p:stCondLst>
                                        </p:cTn>
                                        <p:tgtEl>
                                          <p:spTgt spid="21"/>
                                        </p:tgtEl>
                                        <p:attrNameLst>
                                          <p:attrName>style.visibility</p:attrName>
                                        </p:attrNameLst>
                                      </p:cBhvr>
                                      <p:to>
                                        <p:strVal val="visible"/>
                                      </p:to>
                                    </p:set>
                                    <p:animEffect transition="in" filter="wipe(down)">
                                      <p:cBhvr>
                                        <p:cTn id="133" dur="500"/>
                                        <p:tgtEl>
                                          <p:spTgt spid="21"/>
                                        </p:tgtEl>
                                      </p:cBhvr>
                                    </p:animEffect>
                                  </p:childTnLst>
                                </p:cTn>
                              </p:par>
                              <p:par>
                                <p:cTn id="134" presetID="22" presetClass="entr" presetSubtype="4" fill="hold" grpId="0" nodeType="withEffect">
                                  <p:stCondLst>
                                    <p:cond delay="400"/>
                                  </p:stCondLst>
                                  <p:childTnLst>
                                    <p:set>
                                      <p:cBhvr>
                                        <p:cTn id="135" dur="1" fill="hold">
                                          <p:stCondLst>
                                            <p:cond delay="0"/>
                                          </p:stCondLst>
                                        </p:cTn>
                                        <p:tgtEl>
                                          <p:spTgt spid="22"/>
                                        </p:tgtEl>
                                        <p:attrNameLst>
                                          <p:attrName>style.visibility</p:attrName>
                                        </p:attrNameLst>
                                      </p:cBhvr>
                                      <p:to>
                                        <p:strVal val="visible"/>
                                      </p:to>
                                    </p:set>
                                    <p:animEffect transition="in" filter="wipe(down)">
                                      <p:cBhvr>
                                        <p:cTn id="136" dur="500"/>
                                        <p:tgtEl>
                                          <p:spTgt spid="22"/>
                                        </p:tgtEl>
                                      </p:cBhvr>
                                    </p:animEffect>
                                  </p:childTnLst>
                                </p:cTn>
                              </p:par>
                              <p:par>
                                <p:cTn id="137" presetID="22" presetClass="entr" presetSubtype="4" fill="hold" grpId="0" nodeType="withEffect">
                                  <p:stCondLst>
                                    <p:cond delay="600"/>
                                  </p:stCondLst>
                                  <p:childTnLst>
                                    <p:set>
                                      <p:cBhvr>
                                        <p:cTn id="138" dur="1" fill="hold">
                                          <p:stCondLst>
                                            <p:cond delay="0"/>
                                          </p:stCondLst>
                                        </p:cTn>
                                        <p:tgtEl>
                                          <p:spTgt spid="23"/>
                                        </p:tgtEl>
                                        <p:attrNameLst>
                                          <p:attrName>style.visibility</p:attrName>
                                        </p:attrNameLst>
                                      </p:cBhvr>
                                      <p:to>
                                        <p:strVal val="visible"/>
                                      </p:to>
                                    </p:set>
                                    <p:animEffect transition="in" filter="wipe(down)">
                                      <p:cBhvr>
                                        <p:cTn id="139" dur="500"/>
                                        <p:tgtEl>
                                          <p:spTgt spid="23"/>
                                        </p:tgtEl>
                                      </p:cBhvr>
                                    </p:animEffect>
                                  </p:childTnLst>
                                </p:cTn>
                              </p:par>
                            </p:childTnLst>
                          </p:cTn>
                        </p:par>
                        <p:par>
                          <p:cTn id="140" fill="hold">
                            <p:stCondLst>
                              <p:cond delay="6650"/>
                            </p:stCondLst>
                            <p:childTnLst>
                              <p:par>
                                <p:cTn id="141" presetID="22" presetClass="entr" presetSubtype="4" fill="hold" grpId="0" nodeType="afterEffect">
                                  <p:stCondLst>
                                    <p:cond delay="0"/>
                                  </p:stCondLst>
                                  <p:childTnLst>
                                    <p:set>
                                      <p:cBhvr>
                                        <p:cTn id="142" dur="1" fill="hold">
                                          <p:stCondLst>
                                            <p:cond delay="0"/>
                                          </p:stCondLst>
                                        </p:cTn>
                                        <p:tgtEl>
                                          <p:spTgt spid="27"/>
                                        </p:tgtEl>
                                        <p:attrNameLst>
                                          <p:attrName>style.visibility</p:attrName>
                                        </p:attrNameLst>
                                      </p:cBhvr>
                                      <p:to>
                                        <p:strVal val="visible"/>
                                      </p:to>
                                    </p:set>
                                    <p:animEffect transition="in" filter="wipe(down)">
                                      <p:cBhvr>
                                        <p:cTn id="143" dur="500"/>
                                        <p:tgtEl>
                                          <p:spTgt spid="27"/>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26"/>
                                        </p:tgtEl>
                                        <p:attrNameLst>
                                          <p:attrName>style.visibility</p:attrName>
                                        </p:attrNameLst>
                                      </p:cBhvr>
                                      <p:to>
                                        <p:strVal val="visible"/>
                                      </p:to>
                                    </p:set>
                                    <p:animEffect transition="in" filter="wipe(down)">
                                      <p:cBhvr>
                                        <p:cTn id="146" dur="500"/>
                                        <p:tgtEl>
                                          <p:spTgt spid="26"/>
                                        </p:tgtEl>
                                      </p:cBhvr>
                                    </p:animEffect>
                                  </p:childTnLst>
                                </p:cTn>
                              </p:par>
                              <p:par>
                                <p:cTn id="147" presetID="22" presetClass="entr" presetSubtype="4" fill="hold" grpId="0" nodeType="withEffect">
                                  <p:stCondLst>
                                    <p:cond delay="0"/>
                                  </p:stCondLst>
                                  <p:childTnLst>
                                    <p:set>
                                      <p:cBhvr>
                                        <p:cTn id="148" dur="1" fill="hold">
                                          <p:stCondLst>
                                            <p:cond delay="0"/>
                                          </p:stCondLst>
                                        </p:cTn>
                                        <p:tgtEl>
                                          <p:spTgt spid="25"/>
                                        </p:tgtEl>
                                        <p:attrNameLst>
                                          <p:attrName>style.visibility</p:attrName>
                                        </p:attrNameLst>
                                      </p:cBhvr>
                                      <p:to>
                                        <p:strVal val="visible"/>
                                      </p:to>
                                    </p:set>
                                    <p:animEffect transition="in" filter="wipe(down)">
                                      <p:cBhvr>
                                        <p:cTn id="149" dur="500"/>
                                        <p:tgtEl>
                                          <p:spTgt spid="25"/>
                                        </p:tgtEl>
                                      </p:cBhvr>
                                    </p:animEffect>
                                  </p:childTnLst>
                                </p:cTn>
                              </p:par>
                              <p:par>
                                <p:cTn id="150" presetID="22" presetClass="entr" presetSubtype="4" fill="hold" grpId="0" nodeType="withEffect">
                                  <p:stCondLst>
                                    <p:cond delay="0"/>
                                  </p:stCondLst>
                                  <p:childTnLst>
                                    <p:set>
                                      <p:cBhvr>
                                        <p:cTn id="151" dur="1" fill="hold">
                                          <p:stCondLst>
                                            <p:cond delay="0"/>
                                          </p:stCondLst>
                                        </p:cTn>
                                        <p:tgtEl>
                                          <p:spTgt spid="24"/>
                                        </p:tgtEl>
                                        <p:attrNameLst>
                                          <p:attrName>style.visibility</p:attrName>
                                        </p:attrNameLst>
                                      </p:cBhvr>
                                      <p:to>
                                        <p:strVal val="visible"/>
                                      </p:to>
                                    </p:set>
                                    <p:animEffect transition="in" filter="wipe(down)">
                                      <p:cBhvr>
                                        <p:cTn id="152" dur="500"/>
                                        <p:tgtEl>
                                          <p:spTgt spid="24"/>
                                        </p:tgtEl>
                                      </p:cBhvr>
                                    </p:animEffect>
                                  </p:childTnLst>
                                </p:cTn>
                              </p:par>
                            </p:childTnLst>
                          </p:cTn>
                        </p:par>
                        <p:par>
                          <p:cTn id="153" fill="hold">
                            <p:stCondLst>
                              <p:cond delay="7150"/>
                            </p:stCondLst>
                            <p:childTnLst>
                              <p:par>
                                <p:cTn id="154" presetID="45" presetClass="entr" presetSubtype="0" fill="hold" grpId="0" nodeType="afterEffect">
                                  <p:stCondLst>
                                    <p:cond delay="0"/>
                                  </p:stCondLst>
                                  <p:childTnLst>
                                    <p:set>
                                      <p:cBhvr>
                                        <p:cTn id="155" dur="1" fill="hold">
                                          <p:stCondLst>
                                            <p:cond delay="0"/>
                                          </p:stCondLst>
                                        </p:cTn>
                                        <p:tgtEl>
                                          <p:spTgt spid="40"/>
                                        </p:tgtEl>
                                        <p:attrNameLst>
                                          <p:attrName>style.visibility</p:attrName>
                                        </p:attrNameLst>
                                      </p:cBhvr>
                                      <p:to>
                                        <p:strVal val="visible"/>
                                      </p:to>
                                    </p:set>
                                    <p:animEffect transition="in" filter="fade">
                                      <p:cBhvr>
                                        <p:cTn id="156" dur="500"/>
                                        <p:tgtEl>
                                          <p:spTgt spid="40"/>
                                        </p:tgtEl>
                                      </p:cBhvr>
                                    </p:animEffect>
                                    <p:anim calcmode="lin" valueType="num">
                                      <p:cBhvr>
                                        <p:cTn id="157" dur="500" fill="hold"/>
                                        <p:tgtEl>
                                          <p:spTgt spid="40"/>
                                        </p:tgtEl>
                                        <p:attrNameLst>
                                          <p:attrName>ppt_w</p:attrName>
                                        </p:attrNameLst>
                                      </p:cBhvr>
                                      <p:tavLst>
                                        <p:tav tm="0" fmla="#ppt_w*sin(2.5*pi*$)">
                                          <p:val>
                                            <p:fltVal val="0"/>
                                          </p:val>
                                        </p:tav>
                                        <p:tav tm="100000">
                                          <p:val>
                                            <p:fltVal val="1"/>
                                          </p:val>
                                        </p:tav>
                                      </p:tavLst>
                                    </p:anim>
                                    <p:anim calcmode="lin" valueType="num">
                                      <p:cBhvr>
                                        <p:cTn id="158" dur="500" fill="hold"/>
                                        <p:tgtEl>
                                          <p:spTgt spid="40"/>
                                        </p:tgtEl>
                                        <p:attrNameLst>
                                          <p:attrName>ppt_h</p:attrName>
                                        </p:attrNameLst>
                                      </p:cBhvr>
                                      <p:tavLst>
                                        <p:tav tm="0">
                                          <p:val>
                                            <p:strVal val="#ppt_h"/>
                                          </p:val>
                                        </p:tav>
                                        <p:tav tm="100000">
                                          <p:val>
                                            <p:strVal val="#ppt_h"/>
                                          </p:val>
                                        </p:tav>
                                      </p:tavLst>
                                    </p:anim>
                                  </p:childTnLst>
                                </p:cTn>
                              </p:par>
                              <p:par>
                                <p:cTn id="159" presetID="45" presetClass="entr" presetSubtype="0" fill="hold" grpId="0" nodeType="withEffect">
                                  <p:stCondLst>
                                    <p:cond delay="0"/>
                                  </p:stCondLst>
                                  <p:childTnLst>
                                    <p:set>
                                      <p:cBhvr>
                                        <p:cTn id="160" dur="1" fill="hold">
                                          <p:stCondLst>
                                            <p:cond delay="0"/>
                                          </p:stCondLst>
                                        </p:cTn>
                                        <p:tgtEl>
                                          <p:spTgt spid="43"/>
                                        </p:tgtEl>
                                        <p:attrNameLst>
                                          <p:attrName>style.visibility</p:attrName>
                                        </p:attrNameLst>
                                      </p:cBhvr>
                                      <p:to>
                                        <p:strVal val="visible"/>
                                      </p:to>
                                    </p:set>
                                    <p:animEffect transition="in" filter="fade">
                                      <p:cBhvr>
                                        <p:cTn id="161" dur="500"/>
                                        <p:tgtEl>
                                          <p:spTgt spid="43"/>
                                        </p:tgtEl>
                                      </p:cBhvr>
                                    </p:animEffect>
                                    <p:anim calcmode="lin" valueType="num">
                                      <p:cBhvr>
                                        <p:cTn id="162" dur="500" fill="hold"/>
                                        <p:tgtEl>
                                          <p:spTgt spid="43"/>
                                        </p:tgtEl>
                                        <p:attrNameLst>
                                          <p:attrName>ppt_w</p:attrName>
                                        </p:attrNameLst>
                                      </p:cBhvr>
                                      <p:tavLst>
                                        <p:tav tm="0" fmla="#ppt_w*sin(2.5*pi*$)">
                                          <p:val>
                                            <p:fltVal val="0"/>
                                          </p:val>
                                        </p:tav>
                                        <p:tav tm="100000">
                                          <p:val>
                                            <p:fltVal val="1"/>
                                          </p:val>
                                        </p:tav>
                                      </p:tavLst>
                                    </p:anim>
                                    <p:anim calcmode="lin" valueType="num">
                                      <p:cBhvr>
                                        <p:cTn id="163" dur="500" fill="hold"/>
                                        <p:tgtEl>
                                          <p:spTgt spid="43"/>
                                        </p:tgtEl>
                                        <p:attrNameLst>
                                          <p:attrName>ppt_h</p:attrName>
                                        </p:attrNameLst>
                                      </p:cBhvr>
                                      <p:tavLst>
                                        <p:tav tm="0">
                                          <p:val>
                                            <p:strVal val="#ppt_h"/>
                                          </p:val>
                                        </p:tav>
                                        <p:tav tm="100000">
                                          <p:val>
                                            <p:strVal val="#ppt_h"/>
                                          </p:val>
                                        </p:tav>
                                      </p:tavLst>
                                    </p:anim>
                                  </p:childTnLst>
                                </p:cTn>
                              </p:par>
                            </p:childTnLst>
                          </p:cTn>
                        </p:par>
                        <p:par>
                          <p:cTn id="164" fill="hold">
                            <p:stCondLst>
                              <p:cond delay="7650"/>
                            </p:stCondLst>
                            <p:childTnLst>
                              <p:par>
                                <p:cTn id="165" presetID="47" presetClass="entr" presetSubtype="0" fill="hold" grpId="0" nodeType="afterEffect">
                                  <p:stCondLst>
                                    <p:cond delay="0"/>
                                  </p:stCondLst>
                                  <p:childTnLst>
                                    <p:set>
                                      <p:cBhvr>
                                        <p:cTn id="166" dur="1" fill="hold">
                                          <p:stCondLst>
                                            <p:cond delay="0"/>
                                          </p:stCondLst>
                                        </p:cTn>
                                        <p:tgtEl>
                                          <p:spTgt spid="51"/>
                                        </p:tgtEl>
                                        <p:attrNameLst>
                                          <p:attrName>style.visibility</p:attrName>
                                        </p:attrNameLst>
                                      </p:cBhvr>
                                      <p:to>
                                        <p:strVal val="visible"/>
                                      </p:to>
                                    </p:set>
                                    <p:animEffect transition="in" filter="fade">
                                      <p:cBhvr>
                                        <p:cTn id="167" dur="1000"/>
                                        <p:tgtEl>
                                          <p:spTgt spid="51"/>
                                        </p:tgtEl>
                                      </p:cBhvr>
                                    </p:animEffect>
                                    <p:anim calcmode="lin" valueType="num">
                                      <p:cBhvr>
                                        <p:cTn id="168" dur="1000" fill="hold"/>
                                        <p:tgtEl>
                                          <p:spTgt spid="51"/>
                                        </p:tgtEl>
                                        <p:attrNameLst>
                                          <p:attrName>ppt_x</p:attrName>
                                        </p:attrNameLst>
                                      </p:cBhvr>
                                      <p:tavLst>
                                        <p:tav tm="0">
                                          <p:val>
                                            <p:strVal val="#ppt_x"/>
                                          </p:val>
                                        </p:tav>
                                        <p:tav tm="100000">
                                          <p:val>
                                            <p:strVal val="#ppt_x"/>
                                          </p:val>
                                        </p:tav>
                                      </p:tavLst>
                                    </p:anim>
                                    <p:anim calcmode="lin" valueType="num">
                                      <p:cBhvr>
                                        <p:cTn id="169" dur="1000" fill="hold"/>
                                        <p:tgtEl>
                                          <p:spTgt spid="51"/>
                                        </p:tgtEl>
                                        <p:attrNameLst>
                                          <p:attrName>ppt_y</p:attrName>
                                        </p:attrNameLst>
                                      </p:cBhvr>
                                      <p:tavLst>
                                        <p:tav tm="0">
                                          <p:val>
                                            <p:strVal val="#ppt_y-.1"/>
                                          </p:val>
                                        </p:tav>
                                        <p:tav tm="100000">
                                          <p:val>
                                            <p:strVal val="#ppt_y"/>
                                          </p:val>
                                        </p:tav>
                                      </p:tavLst>
                                    </p:anim>
                                  </p:childTnLst>
                                </p:cTn>
                              </p:par>
                              <p:par>
                                <p:cTn id="170" presetID="47" presetClass="entr" presetSubtype="0" fill="hold" grpId="0" nodeType="withEffect">
                                  <p:stCondLst>
                                    <p:cond delay="0"/>
                                  </p:stCondLst>
                                  <p:childTnLst>
                                    <p:set>
                                      <p:cBhvr>
                                        <p:cTn id="171" dur="1" fill="hold">
                                          <p:stCondLst>
                                            <p:cond delay="0"/>
                                          </p:stCondLst>
                                        </p:cTn>
                                        <p:tgtEl>
                                          <p:spTgt spid="50"/>
                                        </p:tgtEl>
                                        <p:attrNameLst>
                                          <p:attrName>style.visibility</p:attrName>
                                        </p:attrNameLst>
                                      </p:cBhvr>
                                      <p:to>
                                        <p:strVal val="visible"/>
                                      </p:to>
                                    </p:set>
                                    <p:animEffect transition="in" filter="fade">
                                      <p:cBhvr>
                                        <p:cTn id="172" dur="1000"/>
                                        <p:tgtEl>
                                          <p:spTgt spid="50"/>
                                        </p:tgtEl>
                                      </p:cBhvr>
                                    </p:animEffect>
                                    <p:anim calcmode="lin" valueType="num">
                                      <p:cBhvr>
                                        <p:cTn id="173" dur="1000" fill="hold"/>
                                        <p:tgtEl>
                                          <p:spTgt spid="50"/>
                                        </p:tgtEl>
                                        <p:attrNameLst>
                                          <p:attrName>ppt_x</p:attrName>
                                        </p:attrNameLst>
                                      </p:cBhvr>
                                      <p:tavLst>
                                        <p:tav tm="0">
                                          <p:val>
                                            <p:strVal val="#ppt_x"/>
                                          </p:val>
                                        </p:tav>
                                        <p:tav tm="100000">
                                          <p:val>
                                            <p:strVal val="#ppt_x"/>
                                          </p:val>
                                        </p:tav>
                                      </p:tavLst>
                                    </p:anim>
                                    <p:anim calcmode="lin" valueType="num">
                                      <p:cBhvr>
                                        <p:cTn id="174" dur="1000" fill="hold"/>
                                        <p:tgtEl>
                                          <p:spTgt spid="50"/>
                                        </p:tgtEl>
                                        <p:attrNameLst>
                                          <p:attrName>ppt_y</p:attrName>
                                        </p:attrNameLst>
                                      </p:cBhvr>
                                      <p:tavLst>
                                        <p:tav tm="0">
                                          <p:val>
                                            <p:strVal val="#ppt_y-.1"/>
                                          </p:val>
                                        </p:tav>
                                        <p:tav tm="100000">
                                          <p:val>
                                            <p:strVal val="#ppt_y"/>
                                          </p:val>
                                        </p:tav>
                                      </p:tavLst>
                                    </p:anim>
                                  </p:childTnLst>
                                </p:cTn>
                              </p:par>
                              <p:par>
                                <p:cTn id="175" presetID="22" presetClass="entr" presetSubtype="4" fill="hold" grpId="0" nodeType="withEffect">
                                  <p:stCondLst>
                                    <p:cond delay="0"/>
                                  </p:stCondLst>
                                  <p:childTnLst>
                                    <p:set>
                                      <p:cBhvr>
                                        <p:cTn id="176" dur="1" fill="hold">
                                          <p:stCondLst>
                                            <p:cond delay="0"/>
                                          </p:stCondLst>
                                        </p:cTn>
                                        <p:tgtEl>
                                          <p:spTgt spid="28"/>
                                        </p:tgtEl>
                                        <p:attrNameLst>
                                          <p:attrName>style.visibility</p:attrName>
                                        </p:attrNameLst>
                                      </p:cBhvr>
                                      <p:to>
                                        <p:strVal val="visible"/>
                                      </p:to>
                                    </p:set>
                                    <p:animEffect transition="in" filter="wipe(down)">
                                      <p:cBhvr>
                                        <p:cTn id="177" dur="500"/>
                                        <p:tgtEl>
                                          <p:spTgt spid="28"/>
                                        </p:tgtEl>
                                      </p:cBhvr>
                                    </p:animEffect>
                                  </p:childTnLst>
                                </p:cTn>
                              </p:par>
                              <p:par>
                                <p:cTn id="178" presetID="22" presetClass="entr" presetSubtype="4" fill="hold" grpId="0" nodeType="withEffect">
                                  <p:stCondLst>
                                    <p:cond delay="200"/>
                                  </p:stCondLst>
                                  <p:childTnLst>
                                    <p:set>
                                      <p:cBhvr>
                                        <p:cTn id="179" dur="1" fill="hold">
                                          <p:stCondLst>
                                            <p:cond delay="0"/>
                                          </p:stCondLst>
                                        </p:cTn>
                                        <p:tgtEl>
                                          <p:spTgt spid="29"/>
                                        </p:tgtEl>
                                        <p:attrNameLst>
                                          <p:attrName>style.visibility</p:attrName>
                                        </p:attrNameLst>
                                      </p:cBhvr>
                                      <p:to>
                                        <p:strVal val="visible"/>
                                      </p:to>
                                    </p:set>
                                    <p:animEffect transition="in" filter="wipe(down)">
                                      <p:cBhvr>
                                        <p:cTn id="180" dur="500"/>
                                        <p:tgtEl>
                                          <p:spTgt spid="29"/>
                                        </p:tgtEl>
                                      </p:cBhvr>
                                    </p:animEffect>
                                  </p:childTnLst>
                                </p:cTn>
                              </p:par>
                              <p:par>
                                <p:cTn id="181" presetID="22" presetClass="entr" presetSubtype="4" fill="hold" grpId="0" nodeType="withEffect">
                                  <p:stCondLst>
                                    <p:cond delay="400"/>
                                  </p:stCondLst>
                                  <p:childTnLst>
                                    <p:set>
                                      <p:cBhvr>
                                        <p:cTn id="182" dur="1" fill="hold">
                                          <p:stCondLst>
                                            <p:cond delay="0"/>
                                          </p:stCondLst>
                                        </p:cTn>
                                        <p:tgtEl>
                                          <p:spTgt spid="30"/>
                                        </p:tgtEl>
                                        <p:attrNameLst>
                                          <p:attrName>style.visibility</p:attrName>
                                        </p:attrNameLst>
                                      </p:cBhvr>
                                      <p:to>
                                        <p:strVal val="visible"/>
                                      </p:to>
                                    </p:set>
                                    <p:animEffect transition="in" filter="wipe(down)">
                                      <p:cBhvr>
                                        <p:cTn id="183" dur="500"/>
                                        <p:tgtEl>
                                          <p:spTgt spid="30"/>
                                        </p:tgtEl>
                                      </p:cBhvr>
                                    </p:animEffect>
                                  </p:childTnLst>
                                </p:cTn>
                              </p:par>
                              <p:par>
                                <p:cTn id="184" presetID="22" presetClass="entr" presetSubtype="4" fill="hold" grpId="0" nodeType="withEffect">
                                  <p:stCondLst>
                                    <p:cond delay="600"/>
                                  </p:stCondLst>
                                  <p:childTnLst>
                                    <p:set>
                                      <p:cBhvr>
                                        <p:cTn id="185" dur="1" fill="hold">
                                          <p:stCondLst>
                                            <p:cond delay="0"/>
                                          </p:stCondLst>
                                        </p:cTn>
                                        <p:tgtEl>
                                          <p:spTgt spid="31"/>
                                        </p:tgtEl>
                                        <p:attrNameLst>
                                          <p:attrName>style.visibility</p:attrName>
                                        </p:attrNameLst>
                                      </p:cBhvr>
                                      <p:to>
                                        <p:strVal val="visible"/>
                                      </p:to>
                                    </p:set>
                                    <p:animEffect transition="in" filter="wipe(down)">
                                      <p:cBhvr>
                                        <p:cTn id="186" dur="500"/>
                                        <p:tgtEl>
                                          <p:spTgt spid="31"/>
                                        </p:tgtEl>
                                      </p:cBhvr>
                                    </p:animEffect>
                                  </p:childTnLst>
                                </p:cTn>
                              </p:par>
                            </p:childTnLst>
                          </p:cTn>
                        </p:par>
                        <p:par>
                          <p:cTn id="187" fill="hold">
                            <p:stCondLst>
                              <p:cond delay="8750"/>
                            </p:stCondLst>
                            <p:childTnLst>
                              <p:par>
                                <p:cTn id="188" presetID="22" presetClass="entr" presetSubtype="4" fill="hold" grpId="0" nodeType="afterEffect">
                                  <p:stCondLst>
                                    <p:cond delay="0"/>
                                  </p:stCondLst>
                                  <p:childTnLst>
                                    <p:set>
                                      <p:cBhvr>
                                        <p:cTn id="189" dur="1" fill="hold">
                                          <p:stCondLst>
                                            <p:cond delay="0"/>
                                          </p:stCondLst>
                                        </p:cTn>
                                        <p:tgtEl>
                                          <p:spTgt spid="35"/>
                                        </p:tgtEl>
                                        <p:attrNameLst>
                                          <p:attrName>style.visibility</p:attrName>
                                        </p:attrNameLst>
                                      </p:cBhvr>
                                      <p:to>
                                        <p:strVal val="visible"/>
                                      </p:to>
                                    </p:set>
                                    <p:animEffect transition="in" filter="wipe(down)">
                                      <p:cBhvr>
                                        <p:cTn id="190" dur="500"/>
                                        <p:tgtEl>
                                          <p:spTgt spid="35"/>
                                        </p:tgtEl>
                                      </p:cBhvr>
                                    </p:animEffect>
                                  </p:childTnLst>
                                </p:cTn>
                              </p:par>
                              <p:par>
                                <p:cTn id="191" presetID="22" presetClass="entr" presetSubtype="4" fill="hold" grpId="0" nodeType="withEffect">
                                  <p:stCondLst>
                                    <p:cond delay="0"/>
                                  </p:stCondLst>
                                  <p:childTnLst>
                                    <p:set>
                                      <p:cBhvr>
                                        <p:cTn id="192" dur="1" fill="hold">
                                          <p:stCondLst>
                                            <p:cond delay="0"/>
                                          </p:stCondLst>
                                        </p:cTn>
                                        <p:tgtEl>
                                          <p:spTgt spid="34"/>
                                        </p:tgtEl>
                                        <p:attrNameLst>
                                          <p:attrName>style.visibility</p:attrName>
                                        </p:attrNameLst>
                                      </p:cBhvr>
                                      <p:to>
                                        <p:strVal val="visible"/>
                                      </p:to>
                                    </p:set>
                                    <p:animEffect transition="in" filter="wipe(down)">
                                      <p:cBhvr>
                                        <p:cTn id="193" dur="500"/>
                                        <p:tgtEl>
                                          <p:spTgt spid="34"/>
                                        </p:tgtEl>
                                      </p:cBhvr>
                                    </p:animEffect>
                                  </p:childTnLst>
                                </p:cTn>
                              </p:par>
                              <p:par>
                                <p:cTn id="194" presetID="22" presetClass="entr" presetSubtype="4" fill="hold" grpId="0" nodeType="withEffect">
                                  <p:stCondLst>
                                    <p:cond delay="0"/>
                                  </p:stCondLst>
                                  <p:childTnLst>
                                    <p:set>
                                      <p:cBhvr>
                                        <p:cTn id="195" dur="1" fill="hold">
                                          <p:stCondLst>
                                            <p:cond delay="0"/>
                                          </p:stCondLst>
                                        </p:cTn>
                                        <p:tgtEl>
                                          <p:spTgt spid="33"/>
                                        </p:tgtEl>
                                        <p:attrNameLst>
                                          <p:attrName>style.visibility</p:attrName>
                                        </p:attrNameLst>
                                      </p:cBhvr>
                                      <p:to>
                                        <p:strVal val="visible"/>
                                      </p:to>
                                    </p:set>
                                    <p:animEffect transition="in" filter="wipe(down)">
                                      <p:cBhvr>
                                        <p:cTn id="196" dur="500"/>
                                        <p:tgtEl>
                                          <p:spTgt spid="33"/>
                                        </p:tgtEl>
                                      </p:cBhvr>
                                    </p:animEffect>
                                  </p:childTnLst>
                                </p:cTn>
                              </p:par>
                              <p:par>
                                <p:cTn id="197" presetID="22" presetClass="entr" presetSubtype="4" fill="hold" grpId="0" nodeType="withEffect">
                                  <p:stCondLst>
                                    <p:cond delay="0"/>
                                  </p:stCondLst>
                                  <p:childTnLst>
                                    <p:set>
                                      <p:cBhvr>
                                        <p:cTn id="198" dur="1" fill="hold">
                                          <p:stCondLst>
                                            <p:cond delay="0"/>
                                          </p:stCondLst>
                                        </p:cTn>
                                        <p:tgtEl>
                                          <p:spTgt spid="32"/>
                                        </p:tgtEl>
                                        <p:attrNameLst>
                                          <p:attrName>style.visibility</p:attrName>
                                        </p:attrNameLst>
                                      </p:cBhvr>
                                      <p:to>
                                        <p:strVal val="visible"/>
                                      </p:to>
                                    </p:set>
                                    <p:animEffect transition="in" filter="wipe(down)">
                                      <p:cBhvr>
                                        <p:cTn id="19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p:bldP spid="45" grpId="0"/>
      <p:bldP spid="46" grpId="0"/>
      <p:bldP spid="47" grpId="0"/>
      <p:bldP spid="48" grpId="0"/>
      <p:bldP spid="49" grpId="0"/>
      <p:bldP spid="50" grpId="0"/>
      <p:bldP spid="51" grpId="0"/>
      <p:bldP spid="5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饼形 112"/>
          <p:cNvSpPr/>
          <p:nvPr/>
        </p:nvSpPr>
        <p:spPr>
          <a:xfrm>
            <a:off x="1154934" y="2018941"/>
            <a:ext cx="1564856" cy="1566047"/>
          </a:xfrm>
          <a:prstGeom prst="pie">
            <a:avLst>
              <a:gd name="adj1" fmla="val 0"/>
              <a:gd name="adj2" fmla="val 1781738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49">
              <a:solidFill>
                <a:schemeClr val="tx1"/>
              </a:solidFill>
              <a:latin typeface="微软雅黑" pitchFamily="34" charset="-122"/>
              <a:ea typeface="微软雅黑" pitchFamily="34" charset="-122"/>
            </a:endParaRPr>
          </a:p>
        </p:txBody>
      </p:sp>
      <p:sp>
        <p:nvSpPr>
          <p:cNvPr id="114" name="饼形 113"/>
          <p:cNvSpPr/>
          <p:nvPr/>
        </p:nvSpPr>
        <p:spPr>
          <a:xfrm rot="17792835">
            <a:off x="1019868" y="1717276"/>
            <a:ext cx="2097980" cy="2025389"/>
          </a:xfrm>
          <a:prstGeom prst="pie">
            <a:avLst>
              <a:gd name="adj1" fmla="val 0"/>
              <a:gd name="adj2" fmla="val 3873493"/>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49">
              <a:solidFill>
                <a:schemeClr val="tx1"/>
              </a:solidFill>
            </a:endParaRPr>
          </a:p>
        </p:txBody>
      </p:sp>
      <p:sp>
        <p:nvSpPr>
          <p:cNvPr id="115" name="饼形 114"/>
          <p:cNvSpPr/>
          <p:nvPr/>
        </p:nvSpPr>
        <p:spPr>
          <a:xfrm>
            <a:off x="3734865" y="2022512"/>
            <a:ext cx="1566047" cy="1564856"/>
          </a:xfrm>
          <a:prstGeom prst="pie">
            <a:avLst>
              <a:gd name="adj1" fmla="val 0"/>
              <a:gd name="adj2" fmla="val 1503185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49">
              <a:solidFill>
                <a:schemeClr val="tx1"/>
              </a:solidFill>
              <a:latin typeface="微软雅黑" pitchFamily="34" charset="-122"/>
              <a:ea typeface="微软雅黑" pitchFamily="34" charset="-122"/>
            </a:endParaRPr>
          </a:p>
        </p:txBody>
      </p:sp>
      <p:sp>
        <p:nvSpPr>
          <p:cNvPr id="116" name="饼形 115"/>
          <p:cNvSpPr/>
          <p:nvPr/>
        </p:nvSpPr>
        <p:spPr>
          <a:xfrm rot="17792835">
            <a:off x="3533754" y="1702401"/>
            <a:ext cx="2097980" cy="2026579"/>
          </a:xfrm>
          <a:prstGeom prst="pie">
            <a:avLst>
              <a:gd name="adj1" fmla="val 18826865"/>
              <a:gd name="adj2" fmla="val 3873493"/>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49">
              <a:solidFill>
                <a:schemeClr val="tx1"/>
              </a:solidFill>
            </a:endParaRPr>
          </a:p>
        </p:txBody>
      </p:sp>
      <p:sp>
        <p:nvSpPr>
          <p:cNvPr id="117" name="文本框 24"/>
          <p:cNvSpPr txBox="1">
            <a:spLocks noChangeArrowheads="1"/>
          </p:cNvSpPr>
          <p:nvPr/>
        </p:nvSpPr>
        <p:spPr bwMode="auto">
          <a:xfrm>
            <a:off x="1470472" y="2819129"/>
            <a:ext cx="1135171" cy="599844"/>
          </a:xfrm>
          <a:prstGeom prst="rect">
            <a:avLst/>
          </a:prstGeom>
          <a:noFill/>
          <a:ln w="9525">
            <a:noFill/>
            <a:miter lim="800000"/>
            <a:headEnd/>
            <a:tailEnd/>
          </a:ln>
        </p:spPr>
        <p:txBody>
          <a:bodyPr wrap="square">
            <a:spAutoFit/>
          </a:bodyPr>
          <a:lstStyle/>
          <a:p>
            <a:r>
              <a:rPr lang="en-US" altLang="zh-CN" sz="3298" dirty="0">
                <a:solidFill>
                  <a:schemeClr val="bg1"/>
                </a:solidFill>
                <a:latin typeface="微软雅黑" pitchFamily="34" charset="-122"/>
                <a:ea typeface="微软雅黑" pitchFamily="34" charset="-122"/>
              </a:rPr>
              <a:t>17%</a:t>
            </a:r>
            <a:endParaRPr lang="zh-CN" altLang="en-US" sz="3298" dirty="0">
              <a:solidFill>
                <a:schemeClr val="bg1"/>
              </a:solidFill>
              <a:latin typeface="微软雅黑" pitchFamily="34" charset="-122"/>
              <a:ea typeface="微软雅黑" pitchFamily="34" charset="-122"/>
            </a:endParaRPr>
          </a:p>
        </p:txBody>
      </p:sp>
      <p:sp>
        <p:nvSpPr>
          <p:cNvPr id="118" name="文本框 25"/>
          <p:cNvSpPr txBox="1">
            <a:spLocks noChangeArrowheads="1"/>
          </p:cNvSpPr>
          <p:nvPr/>
        </p:nvSpPr>
        <p:spPr bwMode="auto">
          <a:xfrm>
            <a:off x="4055096" y="2819129"/>
            <a:ext cx="1260215" cy="599844"/>
          </a:xfrm>
          <a:prstGeom prst="rect">
            <a:avLst/>
          </a:prstGeom>
          <a:noFill/>
          <a:ln w="9525">
            <a:noFill/>
            <a:miter lim="800000"/>
            <a:headEnd/>
            <a:tailEnd/>
          </a:ln>
        </p:spPr>
        <p:txBody>
          <a:bodyPr wrap="square">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en-US" altLang="zh-CN" sz="3298" dirty="0">
                <a:solidFill>
                  <a:schemeClr val="bg1"/>
                </a:solidFill>
              </a:rPr>
              <a:t>32%</a:t>
            </a:r>
            <a:endParaRPr lang="zh-CN" altLang="en-US" sz="3298" dirty="0">
              <a:solidFill>
                <a:schemeClr val="bg1"/>
              </a:solidFill>
            </a:endParaRPr>
          </a:p>
        </p:txBody>
      </p:sp>
      <p:sp>
        <p:nvSpPr>
          <p:cNvPr id="119" name="饼形 118"/>
          <p:cNvSpPr/>
          <p:nvPr/>
        </p:nvSpPr>
        <p:spPr>
          <a:xfrm>
            <a:off x="6271956" y="2052261"/>
            <a:ext cx="1566047" cy="1566047"/>
          </a:xfrm>
          <a:prstGeom prst="pie">
            <a:avLst>
              <a:gd name="adj1" fmla="val 0"/>
              <a:gd name="adj2" fmla="val 1904277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49">
              <a:solidFill>
                <a:schemeClr val="tx1"/>
              </a:solidFill>
              <a:latin typeface="微软雅黑" pitchFamily="34" charset="-122"/>
              <a:ea typeface="微软雅黑" pitchFamily="34" charset="-122"/>
            </a:endParaRPr>
          </a:p>
        </p:txBody>
      </p:sp>
      <p:sp>
        <p:nvSpPr>
          <p:cNvPr id="120" name="饼形 119"/>
          <p:cNvSpPr/>
          <p:nvPr/>
        </p:nvSpPr>
        <p:spPr>
          <a:xfrm rot="16431819">
            <a:off x="6405832" y="2000497"/>
            <a:ext cx="1662437" cy="1539867"/>
          </a:xfrm>
          <a:prstGeom prst="pie">
            <a:avLst>
              <a:gd name="adj1" fmla="val 2758241"/>
              <a:gd name="adj2" fmla="val 516217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49">
              <a:solidFill>
                <a:schemeClr val="tx1"/>
              </a:solidFill>
              <a:latin typeface="微软雅黑" pitchFamily="34" charset="-122"/>
              <a:ea typeface="微软雅黑" pitchFamily="34" charset="-122"/>
            </a:endParaRPr>
          </a:p>
        </p:txBody>
      </p:sp>
      <p:sp>
        <p:nvSpPr>
          <p:cNvPr id="121" name="文本框 30"/>
          <p:cNvSpPr txBox="1">
            <a:spLocks noChangeArrowheads="1"/>
          </p:cNvSpPr>
          <p:nvPr/>
        </p:nvSpPr>
        <p:spPr bwMode="auto">
          <a:xfrm>
            <a:off x="6592882" y="2819129"/>
            <a:ext cx="1157433" cy="599844"/>
          </a:xfrm>
          <a:prstGeom prst="rect">
            <a:avLst/>
          </a:prstGeom>
          <a:noFill/>
          <a:ln w="9525">
            <a:noFill/>
            <a:miter lim="800000"/>
            <a:headEnd/>
            <a:tailEnd/>
          </a:ln>
        </p:spPr>
        <p:txBody>
          <a:bodyPr wrap="square">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en-US" altLang="zh-CN" sz="3298" dirty="0">
                <a:solidFill>
                  <a:schemeClr val="bg1"/>
                </a:solidFill>
              </a:rPr>
              <a:t>13%</a:t>
            </a:r>
            <a:endParaRPr lang="zh-CN" altLang="en-US" sz="3298" dirty="0">
              <a:solidFill>
                <a:schemeClr val="bg1"/>
              </a:solidFill>
            </a:endParaRPr>
          </a:p>
        </p:txBody>
      </p:sp>
      <p:sp>
        <p:nvSpPr>
          <p:cNvPr id="125" name="文本框 34"/>
          <p:cNvSpPr txBox="1">
            <a:spLocks noChangeArrowheads="1"/>
          </p:cNvSpPr>
          <p:nvPr/>
        </p:nvSpPr>
        <p:spPr bwMode="auto">
          <a:xfrm>
            <a:off x="1091058" y="3814547"/>
            <a:ext cx="1775612" cy="507575"/>
          </a:xfrm>
          <a:prstGeom prst="rect">
            <a:avLst/>
          </a:prstGeom>
          <a:noFill/>
          <a:ln w="9525">
            <a:noFill/>
            <a:miter lim="800000"/>
            <a:headEnd/>
            <a:tailEnd/>
          </a:ln>
        </p:spPr>
        <p:txBody>
          <a:bodyPr wrap="square">
            <a:spAutoFit/>
          </a:bodyPr>
          <a:lstStyle/>
          <a:p>
            <a:r>
              <a:rPr lang="zh-CN" altLang="en-US" sz="1349" dirty="0">
                <a:solidFill>
                  <a:schemeClr val="tx1">
                    <a:lumMod val="85000"/>
                    <a:lumOff val="15000"/>
                  </a:schemeClr>
                </a:solidFill>
                <a:latin typeface="微软雅黑" pitchFamily="34" charset="-122"/>
                <a:ea typeface="微软雅黑" pitchFamily="34" charset="-122"/>
                <a:cs typeface="造字工房悦黑体验版常规体"/>
              </a:rPr>
              <a:t>请输入您想要的文字</a:t>
            </a:r>
            <a:endParaRPr lang="en-US" altLang="zh-CN" sz="1349" dirty="0">
              <a:solidFill>
                <a:schemeClr val="tx1">
                  <a:lumMod val="85000"/>
                  <a:lumOff val="15000"/>
                </a:schemeClr>
              </a:solidFill>
              <a:latin typeface="微软雅黑" pitchFamily="34" charset="-122"/>
              <a:ea typeface="微软雅黑" pitchFamily="34" charset="-122"/>
              <a:cs typeface="造字工房悦黑体验版常规体"/>
            </a:endParaRPr>
          </a:p>
          <a:p>
            <a:r>
              <a:rPr lang="zh-CN" altLang="en-US" sz="1349" dirty="0">
                <a:solidFill>
                  <a:schemeClr val="tx1">
                    <a:lumMod val="85000"/>
                    <a:lumOff val="15000"/>
                  </a:schemeClr>
                </a:solidFill>
                <a:latin typeface="微软雅黑" pitchFamily="34" charset="-122"/>
                <a:ea typeface="微软雅黑" pitchFamily="34" charset="-122"/>
                <a:cs typeface="造字工房悦黑体验版常规体"/>
              </a:rPr>
              <a:t>请输入您想要的文字</a:t>
            </a:r>
          </a:p>
        </p:txBody>
      </p:sp>
      <p:sp>
        <p:nvSpPr>
          <p:cNvPr id="126" name="文本框 36"/>
          <p:cNvSpPr txBox="1">
            <a:spLocks noChangeArrowheads="1"/>
          </p:cNvSpPr>
          <p:nvPr/>
        </p:nvSpPr>
        <p:spPr bwMode="auto">
          <a:xfrm>
            <a:off x="3693600" y="3812167"/>
            <a:ext cx="1763631" cy="507575"/>
          </a:xfrm>
          <a:prstGeom prst="rect">
            <a:avLst/>
          </a:prstGeom>
          <a:noFill/>
          <a:ln w="9525">
            <a:noFill/>
            <a:miter lim="800000"/>
            <a:headEnd/>
            <a:tailEnd/>
          </a:ln>
        </p:spPr>
        <p:txBody>
          <a:bodyPr wrap="square">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造字工房悦黑体验版常规体"/>
              </a:defRPr>
            </a:lvl1pPr>
          </a:lstStyle>
          <a:p>
            <a:r>
              <a:rPr lang="zh-CN" altLang="en-US" sz="1349" dirty="0">
                <a:solidFill>
                  <a:schemeClr val="tx1">
                    <a:lumMod val="85000"/>
                    <a:lumOff val="15000"/>
                  </a:schemeClr>
                </a:solidFill>
              </a:rPr>
              <a:t>请输入您想要的文字</a:t>
            </a:r>
            <a:endParaRPr lang="en-US" altLang="zh-CN" sz="1349" dirty="0">
              <a:solidFill>
                <a:schemeClr val="tx1">
                  <a:lumMod val="85000"/>
                  <a:lumOff val="15000"/>
                </a:schemeClr>
              </a:solidFill>
            </a:endParaRPr>
          </a:p>
          <a:p>
            <a:r>
              <a:rPr lang="zh-CN" altLang="en-US" sz="1349" dirty="0">
                <a:solidFill>
                  <a:schemeClr val="tx1">
                    <a:lumMod val="85000"/>
                    <a:lumOff val="15000"/>
                  </a:schemeClr>
                </a:solidFill>
              </a:rPr>
              <a:t>请输入您想要的文字</a:t>
            </a:r>
          </a:p>
        </p:txBody>
      </p:sp>
      <p:sp>
        <p:nvSpPr>
          <p:cNvPr id="127" name="文本框 38"/>
          <p:cNvSpPr txBox="1">
            <a:spLocks noChangeArrowheads="1"/>
          </p:cNvSpPr>
          <p:nvPr/>
        </p:nvSpPr>
        <p:spPr bwMode="auto">
          <a:xfrm>
            <a:off x="6338981" y="3807407"/>
            <a:ext cx="1741581" cy="507575"/>
          </a:xfrm>
          <a:prstGeom prst="rect">
            <a:avLst/>
          </a:prstGeom>
          <a:noFill/>
          <a:ln w="9525">
            <a:noFill/>
            <a:miter lim="800000"/>
            <a:headEnd/>
            <a:tailEnd/>
          </a:ln>
        </p:spPr>
        <p:txBody>
          <a:bodyPr wrap="square">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造字工房悦黑体验版常规体"/>
              </a:defRPr>
            </a:lvl1pPr>
          </a:lstStyle>
          <a:p>
            <a:r>
              <a:rPr lang="zh-CN" altLang="en-US" sz="1349" dirty="0">
                <a:solidFill>
                  <a:schemeClr val="tx1">
                    <a:lumMod val="85000"/>
                    <a:lumOff val="15000"/>
                  </a:schemeClr>
                </a:solidFill>
              </a:rPr>
              <a:t>请输入您想要的文字</a:t>
            </a:r>
            <a:endParaRPr lang="en-US" altLang="zh-CN" sz="1349" dirty="0">
              <a:solidFill>
                <a:schemeClr val="tx1">
                  <a:lumMod val="85000"/>
                  <a:lumOff val="15000"/>
                </a:schemeClr>
              </a:solidFill>
            </a:endParaRPr>
          </a:p>
          <a:p>
            <a:r>
              <a:rPr lang="zh-CN" altLang="en-US" sz="1349" dirty="0">
                <a:solidFill>
                  <a:schemeClr val="tx1">
                    <a:lumMod val="85000"/>
                    <a:lumOff val="15000"/>
                  </a:schemeClr>
                </a:solidFill>
              </a:rPr>
              <a:t>请输入您想要的文字</a:t>
            </a:r>
          </a:p>
        </p:txBody>
      </p:sp>
      <p:sp>
        <p:nvSpPr>
          <p:cNvPr id="15" name="矩形 14"/>
          <p:cNvSpPr/>
          <p:nvPr/>
        </p:nvSpPr>
        <p:spPr>
          <a:xfrm>
            <a:off x="3114597" y="1045924"/>
            <a:ext cx="2880301" cy="3475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zh-CN" altLang="en-US" sz="1349" dirty="0">
                <a:latin typeface="微软雅黑" pitchFamily="34" charset="-122"/>
                <a:ea typeface="微软雅黑" pitchFamily="34" charset="-122"/>
              </a:rPr>
              <a:t>点击添加小标题</a:t>
            </a:r>
          </a:p>
        </p:txBody>
      </p:sp>
      <p:sp>
        <p:nvSpPr>
          <p:cNvPr id="16" name="文本框 2"/>
          <p:cNvSpPr txBox="1"/>
          <p:nvPr/>
        </p:nvSpPr>
        <p:spPr>
          <a:xfrm>
            <a:off x="1269435" y="128380"/>
            <a:ext cx="2465430" cy="415370"/>
          </a:xfrm>
          <a:prstGeom prst="rect">
            <a:avLst/>
          </a:prstGeom>
          <a:noFill/>
        </p:spPr>
        <p:txBody>
          <a:bodyPr wrap="square" rtlCol="0">
            <a:spAutoFit/>
          </a:bodyPr>
          <a:lstStyle/>
          <a:p>
            <a:pPr algn="ctr"/>
            <a:r>
              <a:rPr lang="zh-CN" altLang="en-US" sz="2099" b="1" dirty="0">
                <a:solidFill>
                  <a:schemeClr val="accent1"/>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2357250287"/>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barn(outVertical)">
                                      <p:cBhvr>
                                        <p:cTn id="15" dur="500"/>
                                        <p:tgtEl>
                                          <p:spTgt spid="15"/>
                                        </p:tgtEl>
                                      </p:cBhvr>
                                    </p:animEffect>
                                  </p:childTnLst>
                                </p:cTn>
                              </p:par>
                            </p:childTnLst>
                          </p:cTn>
                        </p:par>
                        <p:par>
                          <p:cTn id="16" fill="hold">
                            <p:stCondLst>
                              <p:cond delay="1350"/>
                            </p:stCondLst>
                            <p:childTnLst>
                              <p:par>
                                <p:cTn id="17" presetID="49" presetClass="entr" presetSubtype="0" decel="100000" fill="hold" grpId="0" nodeType="afterEffect">
                                  <p:stCondLst>
                                    <p:cond delay="0"/>
                                  </p:stCondLst>
                                  <p:childTnLst>
                                    <p:set>
                                      <p:cBhvr>
                                        <p:cTn id="18" dur="1" fill="hold">
                                          <p:stCondLst>
                                            <p:cond delay="0"/>
                                          </p:stCondLst>
                                        </p:cTn>
                                        <p:tgtEl>
                                          <p:spTgt spid="113"/>
                                        </p:tgtEl>
                                        <p:attrNameLst>
                                          <p:attrName>style.visibility</p:attrName>
                                        </p:attrNameLst>
                                      </p:cBhvr>
                                      <p:to>
                                        <p:strVal val="visible"/>
                                      </p:to>
                                    </p:set>
                                    <p:anim calcmode="lin" valueType="num">
                                      <p:cBhvr>
                                        <p:cTn id="19" dur="500" fill="hold"/>
                                        <p:tgtEl>
                                          <p:spTgt spid="113"/>
                                        </p:tgtEl>
                                        <p:attrNameLst>
                                          <p:attrName>ppt_w</p:attrName>
                                        </p:attrNameLst>
                                      </p:cBhvr>
                                      <p:tavLst>
                                        <p:tav tm="0">
                                          <p:val>
                                            <p:fltVal val="0"/>
                                          </p:val>
                                        </p:tav>
                                        <p:tav tm="100000">
                                          <p:val>
                                            <p:strVal val="#ppt_w"/>
                                          </p:val>
                                        </p:tav>
                                      </p:tavLst>
                                    </p:anim>
                                    <p:anim calcmode="lin" valueType="num">
                                      <p:cBhvr>
                                        <p:cTn id="20" dur="500" fill="hold"/>
                                        <p:tgtEl>
                                          <p:spTgt spid="113"/>
                                        </p:tgtEl>
                                        <p:attrNameLst>
                                          <p:attrName>ppt_h</p:attrName>
                                        </p:attrNameLst>
                                      </p:cBhvr>
                                      <p:tavLst>
                                        <p:tav tm="0">
                                          <p:val>
                                            <p:fltVal val="0"/>
                                          </p:val>
                                        </p:tav>
                                        <p:tav tm="100000">
                                          <p:val>
                                            <p:strVal val="#ppt_h"/>
                                          </p:val>
                                        </p:tav>
                                      </p:tavLst>
                                    </p:anim>
                                    <p:anim calcmode="lin" valueType="num">
                                      <p:cBhvr>
                                        <p:cTn id="21" dur="500" fill="hold"/>
                                        <p:tgtEl>
                                          <p:spTgt spid="113"/>
                                        </p:tgtEl>
                                        <p:attrNameLst>
                                          <p:attrName>style.rotation</p:attrName>
                                        </p:attrNameLst>
                                      </p:cBhvr>
                                      <p:tavLst>
                                        <p:tav tm="0">
                                          <p:val>
                                            <p:fltVal val="360"/>
                                          </p:val>
                                        </p:tav>
                                        <p:tav tm="100000">
                                          <p:val>
                                            <p:fltVal val="0"/>
                                          </p:val>
                                        </p:tav>
                                      </p:tavLst>
                                    </p:anim>
                                    <p:animEffect transition="in" filter="fade">
                                      <p:cBhvr>
                                        <p:cTn id="22" dur="500"/>
                                        <p:tgtEl>
                                          <p:spTgt spid="113"/>
                                        </p:tgtEl>
                                      </p:cBhvr>
                                    </p:animEffect>
                                  </p:childTnLst>
                                </p:cTn>
                              </p:par>
                            </p:childTnLst>
                          </p:cTn>
                        </p:par>
                        <p:par>
                          <p:cTn id="23" fill="hold">
                            <p:stCondLst>
                              <p:cond delay="1850"/>
                            </p:stCondLst>
                            <p:childTnLst>
                              <p:par>
                                <p:cTn id="24" presetID="2" presetClass="entr" presetSubtype="3" fill="hold" grpId="0" nodeType="afterEffect">
                                  <p:stCondLst>
                                    <p:cond delay="0"/>
                                  </p:stCondLst>
                                  <p:childTnLst>
                                    <p:set>
                                      <p:cBhvr>
                                        <p:cTn id="25" dur="1" fill="hold">
                                          <p:stCondLst>
                                            <p:cond delay="0"/>
                                          </p:stCondLst>
                                        </p:cTn>
                                        <p:tgtEl>
                                          <p:spTgt spid="114"/>
                                        </p:tgtEl>
                                        <p:attrNameLst>
                                          <p:attrName>style.visibility</p:attrName>
                                        </p:attrNameLst>
                                      </p:cBhvr>
                                      <p:to>
                                        <p:strVal val="visible"/>
                                      </p:to>
                                    </p:set>
                                    <p:anim calcmode="lin" valueType="num">
                                      <p:cBhvr additive="base">
                                        <p:cTn id="26" dur="500" fill="hold"/>
                                        <p:tgtEl>
                                          <p:spTgt spid="114"/>
                                        </p:tgtEl>
                                        <p:attrNameLst>
                                          <p:attrName>ppt_x</p:attrName>
                                        </p:attrNameLst>
                                      </p:cBhvr>
                                      <p:tavLst>
                                        <p:tav tm="0">
                                          <p:val>
                                            <p:strVal val="1+#ppt_w/2"/>
                                          </p:val>
                                        </p:tav>
                                        <p:tav tm="100000">
                                          <p:val>
                                            <p:strVal val="#ppt_x"/>
                                          </p:val>
                                        </p:tav>
                                      </p:tavLst>
                                    </p:anim>
                                    <p:anim calcmode="lin" valueType="num">
                                      <p:cBhvr additive="base">
                                        <p:cTn id="27" dur="500" fill="hold"/>
                                        <p:tgtEl>
                                          <p:spTgt spid="114"/>
                                        </p:tgtEl>
                                        <p:attrNameLst>
                                          <p:attrName>ppt_y</p:attrName>
                                        </p:attrNameLst>
                                      </p:cBhvr>
                                      <p:tavLst>
                                        <p:tav tm="0">
                                          <p:val>
                                            <p:strVal val="0-#ppt_h/2"/>
                                          </p:val>
                                        </p:tav>
                                        <p:tav tm="100000">
                                          <p:val>
                                            <p:strVal val="#ppt_y"/>
                                          </p:val>
                                        </p:tav>
                                      </p:tavLst>
                                    </p:anim>
                                  </p:childTnLst>
                                </p:cTn>
                              </p:par>
                            </p:childTnLst>
                          </p:cTn>
                        </p:par>
                        <p:par>
                          <p:cTn id="28" fill="hold">
                            <p:stCondLst>
                              <p:cond delay="2350"/>
                            </p:stCondLst>
                            <p:childTnLst>
                              <p:par>
                                <p:cTn id="29" presetID="16" presetClass="entr" presetSubtype="21" fill="hold" grpId="0" nodeType="afterEffect">
                                  <p:stCondLst>
                                    <p:cond delay="0"/>
                                  </p:stCondLst>
                                  <p:childTnLst>
                                    <p:set>
                                      <p:cBhvr>
                                        <p:cTn id="30" dur="1" fill="hold">
                                          <p:stCondLst>
                                            <p:cond delay="0"/>
                                          </p:stCondLst>
                                        </p:cTn>
                                        <p:tgtEl>
                                          <p:spTgt spid="117"/>
                                        </p:tgtEl>
                                        <p:attrNameLst>
                                          <p:attrName>style.visibility</p:attrName>
                                        </p:attrNameLst>
                                      </p:cBhvr>
                                      <p:to>
                                        <p:strVal val="visible"/>
                                      </p:to>
                                    </p:set>
                                    <p:animEffect transition="in" filter="barn(inVertical)">
                                      <p:cBhvr>
                                        <p:cTn id="31" dur="500"/>
                                        <p:tgtEl>
                                          <p:spTgt spid="117"/>
                                        </p:tgtEl>
                                      </p:cBhvr>
                                    </p:animEffect>
                                  </p:childTnLst>
                                </p:cTn>
                              </p:par>
                            </p:childTnLst>
                          </p:cTn>
                        </p:par>
                        <p:par>
                          <p:cTn id="32" fill="hold">
                            <p:stCondLst>
                              <p:cond delay="2850"/>
                            </p:stCondLst>
                            <p:childTnLst>
                              <p:par>
                                <p:cTn id="33" presetID="22" presetClass="entr" presetSubtype="4" fill="hold" grpId="0" nodeType="afterEffect">
                                  <p:stCondLst>
                                    <p:cond delay="0"/>
                                  </p:stCondLst>
                                  <p:childTnLst>
                                    <p:set>
                                      <p:cBhvr>
                                        <p:cTn id="34" dur="1" fill="hold">
                                          <p:stCondLst>
                                            <p:cond delay="0"/>
                                          </p:stCondLst>
                                        </p:cTn>
                                        <p:tgtEl>
                                          <p:spTgt spid="125"/>
                                        </p:tgtEl>
                                        <p:attrNameLst>
                                          <p:attrName>style.visibility</p:attrName>
                                        </p:attrNameLst>
                                      </p:cBhvr>
                                      <p:to>
                                        <p:strVal val="visible"/>
                                      </p:to>
                                    </p:set>
                                    <p:animEffect transition="in" filter="wipe(down)">
                                      <p:cBhvr>
                                        <p:cTn id="35" dur="500"/>
                                        <p:tgtEl>
                                          <p:spTgt spid="125"/>
                                        </p:tgtEl>
                                      </p:cBhvr>
                                    </p:animEffect>
                                  </p:childTnLst>
                                </p:cTn>
                              </p:par>
                            </p:childTnLst>
                          </p:cTn>
                        </p:par>
                        <p:par>
                          <p:cTn id="36" fill="hold">
                            <p:stCondLst>
                              <p:cond delay="3350"/>
                            </p:stCondLst>
                            <p:childTnLst>
                              <p:par>
                                <p:cTn id="37" presetID="49" presetClass="entr" presetSubtype="0" decel="100000" fill="hold" grpId="0" nodeType="afterEffect">
                                  <p:stCondLst>
                                    <p:cond delay="0"/>
                                  </p:stCondLst>
                                  <p:childTnLst>
                                    <p:set>
                                      <p:cBhvr>
                                        <p:cTn id="38" dur="1" fill="hold">
                                          <p:stCondLst>
                                            <p:cond delay="0"/>
                                          </p:stCondLst>
                                        </p:cTn>
                                        <p:tgtEl>
                                          <p:spTgt spid="115"/>
                                        </p:tgtEl>
                                        <p:attrNameLst>
                                          <p:attrName>style.visibility</p:attrName>
                                        </p:attrNameLst>
                                      </p:cBhvr>
                                      <p:to>
                                        <p:strVal val="visible"/>
                                      </p:to>
                                    </p:set>
                                    <p:anim calcmode="lin" valueType="num">
                                      <p:cBhvr>
                                        <p:cTn id="39" dur="500" fill="hold"/>
                                        <p:tgtEl>
                                          <p:spTgt spid="115"/>
                                        </p:tgtEl>
                                        <p:attrNameLst>
                                          <p:attrName>ppt_w</p:attrName>
                                        </p:attrNameLst>
                                      </p:cBhvr>
                                      <p:tavLst>
                                        <p:tav tm="0">
                                          <p:val>
                                            <p:fltVal val="0"/>
                                          </p:val>
                                        </p:tav>
                                        <p:tav tm="100000">
                                          <p:val>
                                            <p:strVal val="#ppt_w"/>
                                          </p:val>
                                        </p:tav>
                                      </p:tavLst>
                                    </p:anim>
                                    <p:anim calcmode="lin" valueType="num">
                                      <p:cBhvr>
                                        <p:cTn id="40" dur="500" fill="hold"/>
                                        <p:tgtEl>
                                          <p:spTgt spid="115"/>
                                        </p:tgtEl>
                                        <p:attrNameLst>
                                          <p:attrName>ppt_h</p:attrName>
                                        </p:attrNameLst>
                                      </p:cBhvr>
                                      <p:tavLst>
                                        <p:tav tm="0">
                                          <p:val>
                                            <p:fltVal val="0"/>
                                          </p:val>
                                        </p:tav>
                                        <p:tav tm="100000">
                                          <p:val>
                                            <p:strVal val="#ppt_h"/>
                                          </p:val>
                                        </p:tav>
                                      </p:tavLst>
                                    </p:anim>
                                    <p:anim calcmode="lin" valueType="num">
                                      <p:cBhvr>
                                        <p:cTn id="41" dur="500" fill="hold"/>
                                        <p:tgtEl>
                                          <p:spTgt spid="115"/>
                                        </p:tgtEl>
                                        <p:attrNameLst>
                                          <p:attrName>style.rotation</p:attrName>
                                        </p:attrNameLst>
                                      </p:cBhvr>
                                      <p:tavLst>
                                        <p:tav tm="0">
                                          <p:val>
                                            <p:fltVal val="360"/>
                                          </p:val>
                                        </p:tav>
                                        <p:tav tm="100000">
                                          <p:val>
                                            <p:fltVal val="0"/>
                                          </p:val>
                                        </p:tav>
                                      </p:tavLst>
                                    </p:anim>
                                    <p:animEffect transition="in" filter="fade">
                                      <p:cBhvr>
                                        <p:cTn id="42" dur="500"/>
                                        <p:tgtEl>
                                          <p:spTgt spid="115"/>
                                        </p:tgtEl>
                                      </p:cBhvr>
                                    </p:animEffect>
                                  </p:childTnLst>
                                </p:cTn>
                              </p:par>
                            </p:childTnLst>
                          </p:cTn>
                        </p:par>
                        <p:par>
                          <p:cTn id="43" fill="hold">
                            <p:stCondLst>
                              <p:cond delay="3850"/>
                            </p:stCondLst>
                            <p:childTnLst>
                              <p:par>
                                <p:cTn id="44" presetID="2" presetClass="entr" presetSubtype="3" fill="hold" grpId="0" nodeType="afterEffect">
                                  <p:stCondLst>
                                    <p:cond delay="0"/>
                                  </p:stCondLst>
                                  <p:childTnLst>
                                    <p:set>
                                      <p:cBhvr>
                                        <p:cTn id="45" dur="1" fill="hold">
                                          <p:stCondLst>
                                            <p:cond delay="0"/>
                                          </p:stCondLst>
                                        </p:cTn>
                                        <p:tgtEl>
                                          <p:spTgt spid="116"/>
                                        </p:tgtEl>
                                        <p:attrNameLst>
                                          <p:attrName>style.visibility</p:attrName>
                                        </p:attrNameLst>
                                      </p:cBhvr>
                                      <p:to>
                                        <p:strVal val="visible"/>
                                      </p:to>
                                    </p:set>
                                    <p:anim calcmode="lin" valueType="num">
                                      <p:cBhvr additive="base">
                                        <p:cTn id="46" dur="500" fill="hold"/>
                                        <p:tgtEl>
                                          <p:spTgt spid="116"/>
                                        </p:tgtEl>
                                        <p:attrNameLst>
                                          <p:attrName>ppt_x</p:attrName>
                                        </p:attrNameLst>
                                      </p:cBhvr>
                                      <p:tavLst>
                                        <p:tav tm="0">
                                          <p:val>
                                            <p:strVal val="1+#ppt_w/2"/>
                                          </p:val>
                                        </p:tav>
                                        <p:tav tm="100000">
                                          <p:val>
                                            <p:strVal val="#ppt_x"/>
                                          </p:val>
                                        </p:tav>
                                      </p:tavLst>
                                    </p:anim>
                                    <p:anim calcmode="lin" valueType="num">
                                      <p:cBhvr additive="base">
                                        <p:cTn id="47" dur="500" fill="hold"/>
                                        <p:tgtEl>
                                          <p:spTgt spid="116"/>
                                        </p:tgtEl>
                                        <p:attrNameLst>
                                          <p:attrName>ppt_y</p:attrName>
                                        </p:attrNameLst>
                                      </p:cBhvr>
                                      <p:tavLst>
                                        <p:tav tm="0">
                                          <p:val>
                                            <p:strVal val="0-#ppt_h/2"/>
                                          </p:val>
                                        </p:tav>
                                        <p:tav tm="100000">
                                          <p:val>
                                            <p:strVal val="#ppt_y"/>
                                          </p:val>
                                        </p:tav>
                                      </p:tavLst>
                                    </p:anim>
                                  </p:childTnLst>
                                </p:cTn>
                              </p:par>
                            </p:childTnLst>
                          </p:cTn>
                        </p:par>
                        <p:par>
                          <p:cTn id="48" fill="hold">
                            <p:stCondLst>
                              <p:cond delay="4350"/>
                            </p:stCondLst>
                            <p:childTnLst>
                              <p:par>
                                <p:cTn id="49" presetID="16" presetClass="entr" presetSubtype="21" fill="hold" grpId="0" nodeType="afterEffect">
                                  <p:stCondLst>
                                    <p:cond delay="0"/>
                                  </p:stCondLst>
                                  <p:childTnLst>
                                    <p:set>
                                      <p:cBhvr>
                                        <p:cTn id="50" dur="1" fill="hold">
                                          <p:stCondLst>
                                            <p:cond delay="0"/>
                                          </p:stCondLst>
                                        </p:cTn>
                                        <p:tgtEl>
                                          <p:spTgt spid="118"/>
                                        </p:tgtEl>
                                        <p:attrNameLst>
                                          <p:attrName>style.visibility</p:attrName>
                                        </p:attrNameLst>
                                      </p:cBhvr>
                                      <p:to>
                                        <p:strVal val="visible"/>
                                      </p:to>
                                    </p:set>
                                    <p:animEffect transition="in" filter="barn(inVertical)">
                                      <p:cBhvr>
                                        <p:cTn id="51" dur="500"/>
                                        <p:tgtEl>
                                          <p:spTgt spid="118"/>
                                        </p:tgtEl>
                                      </p:cBhvr>
                                    </p:animEffect>
                                  </p:childTnLst>
                                </p:cTn>
                              </p:par>
                            </p:childTnLst>
                          </p:cTn>
                        </p:par>
                        <p:par>
                          <p:cTn id="52" fill="hold">
                            <p:stCondLst>
                              <p:cond delay="4850"/>
                            </p:stCondLst>
                            <p:childTnLst>
                              <p:par>
                                <p:cTn id="53" presetID="22" presetClass="entr" presetSubtype="4" fill="hold" grpId="0" nodeType="afterEffect">
                                  <p:stCondLst>
                                    <p:cond delay="0"/>
                                  </p:stCondLst>
                                  <p:childTnLst>
                                    <p:set>
                                      <p:cBhvr>
                                        <p:cTn id="54" dur="1" fill="hold">
                                          <p:stCondLst>
                                            <p:cond delay="0"/>
                                          </p:stCondLst>
                                        </p:cTn>
                                        <p:tgtEl>
                                          <p:spTgt spid="126"/>
                                        </p:tgtEl>
                                        <p:attrNameLst>
                                          <p:attrName>style.visibility</p:attrName>
                                        </p:attrNameLst>
                                      </p:cBhvr>
                                      <p:to>
                                        <p:strVal val="visible"/>
                                      </p:to>
                                    </p:set>
                                    <p:animEffect transition="in" filter="wipe(down)">
                                      <p:cBhvr>
                                        <p:cTn id="55" dur="500"/>
                                        <p:tgtEl>
                                          <p:spTgt spid="126"/>
                                        </p:tgtEl>
                                      </p:cBhvr>
                                    </p:animEffect>
                                  </p:childTnLst>
                                </p:cTn>
                              </p:par>
                            </p:childTnLst>
                          </p:cTn>
                        </p:par>
                        <p:par>
                          <p:cTn id="56" fill="hold">
                            <p:stCondLst>
                              <p:cond delay="5350"/>
                            </p:stCondLst>
                            <p:childTnLst>
                              <p:par>
                                <p:cTn id="57" presetID="49" presetClass="entr" presetSubtype="0" decel="100000" fill="hold" grpId="0" nodeType="afterEffect">
                                  <p:stCondLst>
                                    <p:cond delay="0"/>
                                  </p:stCondLst>
                                  <p:childTnLst>
                                    <p:set>
                                      <p:cBhvr>
                                        <p:cTn id="58" dur="1" fill="hold">
                                          <p:stCondLst>
                                            <p:cond delay="0"/>
                                          </p:stCondLst>
                                        </p:cTn>
                                        <p:tgtEl>
                                          <p:spTgt spid="119"/>
                                        </p:tgtEl>
                                        <p:attrNameLst>
                                          <p:attrName>style.visibility</p:attrName>
                                        </p:attrNameLst>
                                      </p:cBhvr>
                                      <p:to>
                                        <p:strVal val="visible"/>
                                      </p:to>
                                    </p:set>
                                    <p:anim calcmode="lin" valueType="num">
                                      <p:cBhvr>
                                        <p:cTn id="59" dur="500" fill="hold"/>
                                        <p:tgtEl>
                                          <p:spTgt spid="119"/>
                                        </p:tgtEl>
                                        <p:attrNameLst>
                                          <p:attrName>ppt_w</p:attrName>
                                        </p:attrNameLst>
                                      </p:cBhvr>
                                      <p:tavLst>
                                        <p:tav tm="0">
                                          <p:val>
                                            <p:fltVal val="0"/>
                                          </p:val>
                                        </p:tav>
                                        <p:tav tm="100000">
                                          <p:val>
                                            <p:strVal val="#ppt_w"/>
                                          </p:val>
                                        </p:tav>
                                      </p:tavLst>
                                    </p:anim>
                                    <p:anim calcmode="lin" valueType="num">
                                      <p:cBhvr>
                                        <p:cTn id="60" dur="500" fill="hold"/>
                                        <p:tgtEl>
                                          <p:spTgt spid="119"/>
                                        </p:tgtEl>
                                        <p:attrNameLst>
                                          <p:attrName>ppt_h</p:attrName>
                                        </p:attrNameLst>
                                      </p:cBhvr>
                                      <p:tavLst>
                                        <p:tav tm="0">
                                          <p:val>
                                            <p:fltVal val="0"/>
                                          </p:val>
                                        </p:tav>
                                        <p:tav tm="100000">
                                          <p:val>
                                            <p:strVal val="#ppt_h"/>
                                          </p:val>
                                        </p:tav>
                                      </p:tavLst>
                                    </p:anim>
                                    <p:anim calcmode="lin" valueType="num">
                                      <p:cBhvr>
                                        <p:cTn id="61" dur="500" fill="hold"/>
                                        <p:tgtEl>
                                          <p:spTgt spid="119"/>
                                        </p:tgtEl>
                                        <p:attrNameLst>
                                          <p:attrName>style.rotation</p:attrName>
                                        </p:attrNameLst>
                                      </p:cBhvr>
                                      <p:tavLst>
                                        <p:tav tm="0">
                                          <p:val>
                                            <p:fltVal val="360"/>
                                          </p:val>
                                        </p:tav>
                                        <p:tav tm="100000">
                                          <p:val>
                                            <p:fltVal val="0"/>
                                          </p:val>
                                        </p:tav>
                                      </p:tavLst>
                                    </p:anim>
                                    <p:animEffect transition="in" filter="fade">
                                      <p:cBhvr>
                                        <p:cTn id="62" dur="500"/>
                                        <p:tgtEl>
                                          <p:spTgt spid="119"/>
                                        </p:tgtEl>
                                      </p:cBhvr>
                                    </p:animEffect>
                                  </p:childTnLst>
                                </p:cTn>
                              </p:par>
                            </p:childTnLst>
                          </p:cTn>
                        </p:par>
                        <p:par>
                          <p:cTn id="63" fill="hold">
                            <p:stCondLst>
                              <p:cond delay="5850"/>
                            </p:stCondLst>
                            <p:childTnLst>
                              <p:par>
                                <p:cTn id="64" presetID="2" presetClass="entr" presetSubtype="2" fill="hold" grpId="0" nodeType="afterEffect">
                                  <p:stCondLst>
                                    <p:cond delay="0"/>
                                  </p:stCondLst>
                                  <p:childTnLst>
                                    <p:set>
                                      <p:cBhvr>
                                        <p:cTn id="65" dur="1" fill="hold">
                                          <p:stCondLst>
                                            <p:cond delay="0"/>
                                          </p:stCondLst>
                                        </p:cTn>
                                        <p:tgtEl>
                                          <p:spTgt spid="120"/>
                                        </p:tgtEl>
                                        <p:attrNameLst>
                                          <p:attrName>style.visibility</p:attrName>
                                        </p:attrNameLst>
                                      </p:cBhvr>
                                      <p:to>
                                        <p:strVal val="visible"/>
                                      </p:to>
                                    </p:set>
                                    <p:anim calcmode="lin" valueType="num">
                                      <p:cBhvr additive="base">
                                        <p:cTn id="66" dur="500" fill="hold"/>
                                        <p:tgtEl>
                                          <p:spTgt spid="120"/>
                                        </p:tgtEl>
                                        <p:attrNameLst>
                                          <p:attrName>ppt_x</p:attrName>
                                        </p:attrNameLst>
                                      </p:cBhvr>
                                      <p:tavLst>
                                        <p:tav tm="0">
                                          <p:val>
                                            <p:strVal val="1+#ppt_w/2"/>
                                          </p:val>
                                        </p:tav>
                                        <p:tav tm="100000">
                                          <p:val>
                                            <p:strVal val="#ppt_x"/>
                                          </p:val>
                                        </p:tav>
                                      </p:tavLst>
                                    </p:anim>
                                    <p:anim calcmode="lin" valueType="num">
                                      <p:cBhvr additive="base">
                                        <p:cTn id="67" dur="500" fill="hold"/>
                                        <p:tgtEl>
                                          <p:spTgt spid="120"/>
                                        </p:tgtEl>
                                        <p:attrNameLst>
                                          <p:attrName>ppt_y</p:attrName>
                                        </p:attrNameLst>
                                      </p:cBhvr>
                                      <p:tavLst>
                                        <p:tav tm="0">
                                          <p:val>
                                            <p:strVal val="#ppt_y"/>
                                          </p:val>
                                        </p:tav>
                                        <p:tav tm="100000">
                                          <p:val>
                                            <p:strVal val="#ppt_y"/>
                                          </p:val>
                                        </p:tav>
                                      </p:tavLst>
                                    </p:anim>
                                  </p:childTnLst>
                                </p:cTn>
                              </p:par>
                            </p:childTnLst>
                          </p:cTn>
                        </p:par>
                        <p:par>
                          <p:cTn id="68" fill="hold">
                            <p:stCondLst>
                              <p:cond delay="6350"/>
                            </p:stCondLst>
                            <p:childTnLst>
                              <p:par>
                                <p:cTn id="69" presetID="16" presetClass="entr" presetSubtype="21" fill="hold" grpId="0" nodeType="afterEffect">
                                  <p:stCondLst>
                                    <p:cond delay="0"/>
                                  </p:stCondLst>
                                  <p:childTnLst>
                                    <p:set>
                                      <p:cBhvr>
                                        <p:cTn id="70" dur="1" fill="hold">
                                          <p:stCondLst>
                                            <p:cond delay="0"/>
                                          </p:stCondLst>
                                        </p:cTn>
                                        <p:tgtEl>
                                          <p:spTgt spid="121"/>
                                        </p:tgtEl>
                                        <p:attrNameLst>
                                          <p:attrName>style.visibility</p:attrName>
                                        </p:attrNameLst>
                                      </p:cBhvr>
                                      <p:to>
                                        <p:strVal val="visible"/>
                                      </p:to>
                                    </p:set>
                                    <p:animEffect transition="in" filter="barn(inVertical)">
                                      <p:cBhvr>
                                        <p:cTn id="71" dur="500"/>
                                        <p:tgtEl>
                                          <p:spTgt spid="121"/>
                                        </p:tgtEl>
                                      </p:cBhvr>
                                    </p:animEffect>
                                  </p:childTnLst>
                                </p:cTn>
                              </p:par>
                            </p:childTnLst>
                          </p:cTn>
                        </p:par>
                        <p:par>
                          <p:cTn id="72" fill="hold">
                            <p:stCondLst>
                              <p:cond delay="6850"/>
                            </p:stCondLst>
                            <p:childTnLst>
                              <p:par>
                                <p:cTn id="73" presetID="22" presetClass="entr" presetSubtype="4" fill="hold" grpId="0" nodeType="afterEffect">
                                  <p:stCondLst>
                                    <p:cond delay="0"/>
                                  </p:stCondLst>
                                  <p:childTnLst>
                                    <p:set>
                                      <p:cBhvr>
                                        <p:cTn id="74" dur="1" fill="hold">
                                          <p:stCondLst>
                                            <p:cond delay="0"/>
                                          </p:stCondLst>
                                        </p:cTn>
                                        <p:tgtEl>
                                          <p:spTgt spid="127"/>
                                        </p:tgtEl>
                                        <p:attrNameLst>
                                          <p:attrName>style.visibility</p:attrName>
                                        </p:attrNameLst>
                                      </p:cBhvr>
                                      <p:to>
                                        <p:strVal val="visible"/>
                                      </p:to>
                                    </p:set>
                                    <p:animEffect transition="in" filter="wipe(down)">
                                      <p:cBhvr>
                                        <p:cTn id="75"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P spid="114" grpId="0" animBg="1"/>
      <p:bldP spid="115" grpId="0" animBg="1"/>
      <p:bldP spid="116" grpId="0" animBg="1"/>
      <p:bldP spid="117" grpId="0"/>
      <p:bldP spid="118" grpId="0"/>
      <p:bldP spid="119" grpId="0" animBg="1"/>
      <p:bldP spid="120" grpId="0" animBg="1"/>
      <p:bldP spid="121" grpId="0"/>
      <p:bldP spid="125" grpId="0"/>
      <p:bldP spid="126" grpId="0"/>
      <p:bldP spid="127" grpId="0"/>
      <p:bldP spid="15" grpId="0" animBg="1"/>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417383" y="1366361"/>
            <a:ext cx="2776526" cy="3256548"/>
          </a:xfrm>
          <a:prstGeom prst="rect">
            <a:avLst/>
          </a:prstGeom>
          <a:solidFill>
            <a:schemeClr val="bg1">
              <a:lumMod val="85000"/>
            </a:schemeClr>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sz="1349"/>
          </a:p>
        </p:txBody>
      </p:sp>
      <p:sp>
        <p:nvSpPr>
          <p:cNvPr id="5" name="AutoShape 12"/>
          <p:cNvSpPr>
            <a:spLocks noChangeArrowheads="1"/>
          </p:cNvSpPr>
          <p:nvPr/>
        </p:nvSpPr>
        <p:spPr bwMode="auto">
          <a:xfrm>
            <a:off x="1417383" y="1070154"/>
            <a:ext cx="2776526" cy="592415"/>
          </a:xfrm>
          <a:prstGeom prst="homePlate">
            <a:avLst>
              <a:gd name="adj" fmla="val 63872"/>
            </a:avLst>
          </a:prstGeom>
          <a:solidFill>
            <a:schemeClr val="accent1"/>
          </a:solidFill>
          <a:ln w="9525">
            <a:noFill/>
            <a:miter lim="800000"/>
            <a:headEnd/>
            <a:tailEnd/>
          </a:ln>
        </p:spPr>
        <p:txBody>
          <a:bodyPr wrap="none" lIns="68568" tIns="34284" rIns="68568" bIns="34284" anchor="ctr"/>
          <a:lstStyle/>
          <a:p>
            <a:pPr algn="ctr"/>
            <a:r>
              <a:rPr lang="zh-CN" altLang="en-US" sz="1349" b="1" dirty="0">
                <a:solidFill>
                  <a:prstClr val="white"/>
                </a:solidFill>
                <a:latin typeface="微软雅黑" pitchFamily="34" charset="-122"/>
                <a:ea typeface="微软雅黑" pitchFamily="34" charset="-122"/>
              </a:rPr>
              <a:t>添加文字</a:t>
            </a:r>
          </a:p>
        </p:txBody>
      </p:sp>
      <p:sp>
        <p:nvSpPr>
          <p:cNvPr id="6" name="TextBox 5"/>
          <p:cNvSpPr txBox="1"/>
          <p:nvPr/>
        </p:nvSpPr>
        <p:spPr>
          <a:xfrm>
            <a:off x="1525409" y="1869400"/>
            <a:ext cx="2668500" cy="2467971"/>
          </a:xfrm>
          <a:prstGeom prst="rect">
            <a:avLst/>
          </a:prstGeom>
          <a:noFill/>
        </p:spPr>
        <p:txBody>
          <a:bodyPr wrap="square" lIns="68568" tIns="34284" rIns="68568" bIns="34284" rtlCol="0">
            <a:spAutoFit/>
          </a:bodyPr>
          <a:lstStyle/>
          <a:p>
            <a:pPr>
              <a:lnSpc>
                <a:spcPct val="130000"/>
              </a:lnSpc>
            </a:pPr>
            <a:r>
              <a:rPr lang="zh-CN" altLang="en-US" sz="1199"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199" dirty="0">
              <a:solidFill>
                <a:sysClr val="windowText" lastClr="000000"/>
              </a:solidFill>
              <a:latin typeface="微软雅黑" pitchFamily="34" charset="-122"/>
              <a:ea typeface="微软雅黑" pitchFamily="34" charset="-122"/>
            </a:endParaRPr>
          </a:p>
          <a:p>
            <a:pPr>
              <a:lnSpc>
                <a:spcPct val="130000"/>
              </a:lnSpc>
            </a:pPr>
            <a:r>
              <a:rPr lang="zh-CN" altLang="en-US" sz="1199"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7" name="矩形 6"/>
          <p:cNvSpPr/>
          <p:nvPr/>
        </p:nvSpPr>
        <p:spPr>
          <a:xfrm>
            <a:off x="4712178" y="1366361"/>
            <a:ext cx="2776526" cy="3256548"/>
          </a:xfrm>
          <a:prstGeom prst="rect">
            <a:avLst/>
          </a:prstGeom>
          <a:solidFill>
            <a:schemeClr val="bg1">
              <a:lumMod val="85000"/>
            </a:schemeClr>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sz="1349"/>
          </a:p>
        </p:txBody>
      </p:sp>
      <p:sp>
        <p:nvSpPr>
          <p:cNvPr id="8" name="AutoShape 12"/>
          <p:cNvSpPr>
            <a:spLocks noChangeArrowheads="1"/>
          </p:cNvSpPr>
          <p:nvPr/>
        </p:nvSpPr>
        <p:spPr bwMode="auto">
          <a:xfrm flipH="1">
            <a:off x="4712178" y="1070154"/>
            <a:ext cx="2776526" cy="592415"/>
          </a:xfrm>
          <a:prstGeom prst="homePlate">
            <a:avLst>
              <a:gd name="adj" fmla="val 63872"/>
            </a:avLst>
          </a:prstGeom>
          <a:solidFill>
            <a:schemeClr val="bg1">
              <a:lumMod val="65000"/>
            </a:schemeClr>
          </a:solidFill>
          <a:ln w="9525">
            <a:noFill/>
            <a:miter lim="800000"/>
            <a:headEnd/>
            <a:tailEnd/>
          </a:ln>
        </p:spPr>
        <p:txBody>
          <a:bodyPr wrap="none" lIns="68568" tIns="34284" rIns="68568" bIns="34284" anchor="ctr"/>
          <a:lstStyle/>
          <a:p>
            <a:pPr algn="ctr"/>
            <a:r>
              <a:rPr lang="zh-CN" altLang="en-US" sz="1349" b="1" dirty="0">
                <a:solidFill>
                  <a:prstClr val="white"/>
                </a:solidFill>
                <a:latin typeface="微软雅黑" pitchFamily="34" charset="-122"/>
                <a:ea typeface="微软雅黑" pitchFamily="34" charset="-122"/>
              </a:rPr>
              <a:t>添加文字</a:t>
            </a:r>
          </a:p>
        </p:txBody>
      </p:sp>
      <p:sp>
        <p:nvSpPr>
          <p:cNvPr id="9" name="TextBox 8"/>
          <p:cNvSpPr txBox="1"/>
          <p:nvPr/>
        </p:nvSpPr>
        <p:spPr>
          <a:xfrm>
            <a:off x="4820204" y="1869400"/>
            <a:ext cx="2668500" cy="2467971"/>
          </a:xfrm>
          <a:prstGeom prst="rect">
            <a:avLst/>
          </a:prstGeom>
          <a:noFill/>
        </p:spPr>
        <p:txBody>
          <a:bodyPr wrap="square" lIns="68568" tIns="34284" rIns="68568" bIns="34284" rtlCol="0">
            <a:spAutoFit/>
          </a:bodyPr>
          <a:lstStyle/>
          <a:p>
            <a:pPr>
              <a:lnSpc>
                <a:spcPct val="130000"/>
              </a:lnSpc>
            </a:pPr>
            <a:r>
              <a:rPr lang="zh-CN" altLang="en-US" sz="1199"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199" dirty="0">
              <a:solidFill>
                <a:sysClr val="windowText" lastClr="000000"/>
              </a:solidFill>
              <a:latin typeface="微软雅黑" pitchFamily="34" charset="-122"/>
              <a:ea typeface="微软雅黑" pitchFamily="34" charset="-122"/>
            </a:endParaRPr>
          </a:p>
          <a:p>
            <a:pPr>
              <a:lnSpc>
                <a:spcPct val="130000"/>
              </a:lnSpc>
            </a:pPr>
            <a:r>
              <a:rPr lang="zh-CN" altLang="en-US" sz="1199"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11" name="文本框 2"/>
          <p:cNvSpPr txBox="1"/>
          <p:nvPr/>
        </p:nvSpPr>
        <p:spPr>
          <a:xfrm>
            <a:off x="1296902" y="128380"/>
            <a:ext cx="2465430" cy="415370"/>
          </a:xfrm>
          <a:prstGeom prst="rect">
            <a:avLst/>
          </a:prstGeom>
          <a:noFill/>
        </p:spPr>
        <p:txBody>
          <a:bodyPr wrap="square" rtlCol="0">
            <a:spAutoFit/>
          </a:bodyPr>
          <a:lstStyle/>
          <a:p>
            <a:pPr algn="ctr"/>
            <a:r>
              <a:rPr lang="zh-CN" altLang="en-US" sz="2099" b="1" dirty="0">
                <a:solidFill>
                  <a:schemeClr val="accent1"/>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3771595045"/>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850"/>
                            </p:stCondLst>
                            <p:childTnLst>
                              <p:par>
                                <p:cTn id="13" presetID="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1350"/>
                            </p:stCondLst>
                            <p:childTnLst>
                              <p:par>
                                <p:cTn id="18" presetID="22" presetClass="entr" presetSubtype="1"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par>
                          <p:cTn id="21" fill="hold">
                            <p:stCondLst>
                              <p:cond delay="185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6"/>
                                        </p:tgtEl>
                                        <p:attrNameLst>
                                          <p:attrName>style.visibility</p:attrName>
                                        </p:attrNameLst>
                                      </p:cBhvr>
                                      <p:to>
                                        <p:strVal val="visible"/>
                                      </p:to>
                                    </p:set>
                                    <p:animEffect transition="in" filter="wipe(left)">
                                      <p:cBhvr>
                                        <p:cTn id="24" dur="100"/>
                                        <p:tgtEl>
                                          <p:spTgt spid="6"/>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6"/>
                                        </p:tgtEl>
                                      </p:cBhvr>
                                      <p:to x="80000" y="100000"/>
                                    </p:animScale>
                                    <p:anim by="(#ppt_w*0.10)" calcmode="lin" valueType="num">
                                      <p:cBhvr>
                                        <p:cTn id="27" dur="50" autoRev="1" fill="hold">
                                          <p:stCondLst>
                                            <p:cond delay="0"/>
                                          </p:stCondLst>
                                        </p:cTn>
                                        <p:tgtEl>
                                          <p:spTgt spid="6"/>
                                        </p:tgtEl>
                                        <p:attrNameLst>
                                          <p:attrName>ppt_x</p:attrName>
                                        </p:attrNameLst>
                                      </p:cBhvr>
                                    </p:anim>
                                    <p:anim by="(-#ppt_w*0.10)" calcmode="lin" valueType="num">
                                      <p:cBhvr>
                                        <p:cTn id="28" dur="50" autoRev="1" fill="hold">
                                          <p:stCondLst>
                                            <p:cond delay="0"/>
                                          </p:stCondLst>
                                        </p:cTn>
                                        <p:tgtEl>
                                          <p:spTgt spid="6"/>
                                        </p:tgtEl>
                                        <p:attrNameLst>
                                          <p:attrName>ppt_y</p:attrName>
                                        </p:attrNameLst>
                                      </p:cBhvr>
                                    </p:anim>
                                    <p:animRot by="-480000">
                                      <p:cBhvr>
                                        <p:cTn id="29" dur="50" autoRev="1" fill="hold">
                                          <p:stCondLst>
                                            <p:cond delay="0"/>
                                          </p:stCondLst>
                                        </p:cTn>
                                        <p:tgtEl>
                                          <p:spTgt spid="6"/>
                                        </p:tgtEl>
                                        <p:attrNameLst>
                                          <p:attrName>r</p:attrName>
                                        </p:attrNameLst>
                                      </p:cBhvr>
                                    </p:animRot>
                                  </p:childTnLst>
                                </p:cTn>
                              </p:par>
                            </p:childTnLst>
                          </p:cTn>
                        </p:par>
                        <p:par>
                          <p:cTn id="30" fill="hold">
                            <p:stCondLst>
                              <p:cond delay="6600"/>
                            </p:stCondLst>
                            <p:childTnLst>
                              <p:par>
                                <p:cTn id="31" presetID="2" presetClass="entr" presetSubtype="2"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1+#ppt_w/2"/>
                                          </p:val>
                                        </p:tav>
                                        <p:tav tm="100000">
                                          <p:val>
                                            <p:strVal val="#ppt_x"/>
                                          </p:val>
                                        </p:tav>
                                      </p:tavLst>
                                    </p:anim>
                                    <p:anim calcmode="lin" valueType="num">
                                      <p:cBhvr additive="base">
                                        <p:cTn id="34" dur="500" fill="hold"/>
                                        <p:tgtEl>
                                          <p:spTgt spid="8"/>
                                        </p:tgtEl>
                                        <p:attrNameLst>
                                          <p:attrName>ppt_y</p:attrName>
                                        </p:attrNameLst>
                                      </p:cBhvr>
                                      <p:tavLst>
                                        <p:tav tm="0">
                                          <p:val>
                                            <p:strVal val="#ppt_y"/>
                                          </p:val>
                                        </p:tav>
                                        <p:tav tm="100000">
                                          <p:val>
                                            <p:strVal val="#ppt_y"/>
                                          </p:val>
                                        </p:tav>
                                      </p:tavLst>
                                    </p:anim>
                                  </p:childTnLst>
                                </p:cTn>
                              </p:par>
                            </p:childTnLst>
                          </p:cTn>
                        </p:par>
                        <p:par>
                          <p:cTn id="35" fill="hold">
                            <p:stCondLst>
                              <p:cond delay="7100"/>
                            </p:stCondLst>
                            <p:childTnLst>
                              <p:par>
                                <p:cTn id="36" presetID="22" presetClass="entr" presetSubtype="1"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up)">
                                      <p:cBhvr>
                                        <p:cTn id="38" dur="500"/>
                                        <p:tgtEl>
                                          <p:spTgt spid="7"/>
                                        </p:tgtEl>
                                      </p:cBhvr>
                                    </p:animEffect>
                                  </p:childTnLst>
                                </p:cTn>
                              </p:par>
                            </p:childTnLst>
                          </p:cTn>
                        </p:par>
                        <p:par>
                          <p:cTn id="39" fill="hold">
                            <p:stCondLst>
                              <p:cond delay="7600"/>
                            </p:stCondLst>
                            <p:childTnLst>
                              <p:par>
                                <p:cTn id="40" presetID="22" presetClass="entr" presetSubtype="8" fill="hold" grpId="0" nodeType="afterEffect">
                                  <p:stCondLst>
                                    <p:cond delay="0"/>
                                  </p:stCondLst>
                                  <p:iterate type="lt">
                                    <p:tmPct val="30000"/>
                                  </p:iterate>
                                  <p:childTnLst>
                                    <p:set>
                                      <p:cBhvr>
                                        <p:cTn id="41" dur="1" fill="hold">
                                          <p:stCondLst>
                                            <p:cond delay="0"/>
                                          </p:stCondLst>
                                        </p:cTn>
                                        <p:tgtEl>
                                          <p:spTgt spid="9"/>
                                        </p:tgtEl>
                                        <p:attrNameLst>
                                          <p:attrName>style.visibility</p:attrName>
                                        </p:attrNameLst>
                                      </p:cBhvr>
                                      <p:to>
                                        <p:strVal val="visible"/>
                                      </p:to>
                                    </p:set>
                                    <p:animEffect transition="in" filter="wipe(left)">
                                      <p:cBhvr>
                                        <p:cTn id="42" dur="100"/>
                                        <p:tgtEl>
                                          <p:spTgt spid="9"/>
                                        </p:tgtEl>
                                      </p:cBhvr>
                                    </p:animEffect>
                                  </p:childTnLst>
                                </p:cTn>
                              </p:par>
                              <p:par>
                                <p:cTn id="43" presetID="36" presetClass="emph" presetSubtype="0" fill="hold" grpId="1" nodeType="withEffect">
                                  <p:stCondLst>
                                    <p:cond delay="0"/>
                                  </p:stCondLst>
                                  <p:iterate type="lt">
                                    <p:tmPct val="30000"/>
                                  </p:iterate>
                                  <p:childTnLst>
                                    <p:animScale>
                                      <p:cBhvr>
                                        <p:cTn id="44" dur="50" autoRev="1" fill="hold">
                                          <p:stCondLst>
                                            <p:cond delay="0"/>
                                          </p:stCondLst>
                                        </p:cTn>
                                        <p:tgtEl>
                                          <p:spTgt spid="9"/>
                                        </p:tgtEl>
                                      </p:cBhvr>
                                      <p:to x="80000" y="100000"/>
                                    </p:animScale>
                                    <p:anim by="(#ppt_w*0.10)" calcmode="lin" valueType="num">
                                      <p:cBhvr>
                                        <p:cTn id="45" dur="50" autoRev="1" fill="hold">
                                          <p:stCondLst>
                                            <p:cond delay="0"/>
                                          </p:stCondLst>
                                        </p:cTn>
                                        <p:tgtEl>
                                          <p:spTgt spid="9"/>
                                        </p:tgtEl>
                                        <p:attrNameLst>
                                          <p:attrName>ppt_x</p:attrName>
                                        </p:attrNameLst>
                                      </p:cBhvr>
                                    </p:anim>
                                    <p:anim by="(-#ppt_w*0.10)" calcmode="lin" valueType="num">
                                      <p:cBhvr>
                                        <p:cTn id="46" dur="50" autoRev="1" fill="hold">
                                          <p:stCondLst>
                                            <p:cond delay="0"/>
                                          </p:stCondLst>
                                        </p:cTn>
                                        <p:tgtEl>
                                          <p:spTgt spid="9"/>
                                        </p:tgtEl>
                                        <p:attrNameLst>
                                          <p:attrName>ppt_y</p:attrName>
                                        </p:attrNameLst>
                                      </p:cBhvr>
                                    </p:anim>
                                    <p:animRot by="-480000">
                                      <p:cBhvr>
                                        <p:cTn id="47" dur="50" autoRev="1"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6" grpId="1"/>
      <p:bldP spid="7" grpId="0" animBg="1"/>
      <p:bldP spid="8" grpId="0" animBg="1"/>
      <p:bldP spid="9" grpId="0"/>
      <p:bldP spid="9" grpId="1"/>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7"/>
          <p:cNvSpPr>
            <a:spLocks/>
          </p:cNvSpPr>
          <p:nvPr/>
        </p:nvSpPr>
        <p:spPr bwMode="auto">
          <a:xfrm rot="18900000">
            <a:off x="5446814" y="1169655"/>
            <a:ext cx="1309559" cy="1309559"/>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4" tIns="34272" rIns="68544" bIns="34272" numCol="1" spcCol="0" rtlCol="0" fromWordArt="0" anchor="ctr" anchorCtr="0" forceAA="0" compatLnSpc="1">
            <a:prstTxWarp prst="textNoShape">
              <a:avLst/>
            </a:prstTxWarp>
            <a:noAutofit/>
          </a:bodyPr>
          <a:lstStyle/>
          <a:p>
            <a:pPr algn="ctr"/>
            <a:endParaRPr lang="ko-KR" altLang="en-US" sz="1349" dirty="0">
              <a:latin typeface="微软雅黑" pitchFamily="34" charset="-122"/>
            </a:endParaRPr>
          </a:p>
        </p:txBody>
      </p:sp>
      <p:sp>
        <p:nvSpPr>
          <p:cNvPr id="42" name="Freeform 6"/>
          <p:cNvSpPr>
            <a:spLocks/>
          </p:cNvSpPr>
          <p:nvPr/>
        </p:nvSpPr>
        <p:spPr bwMode="auto">
          <a:xfrm rot="18900000">
            <a:off x="5935057" y="2117935"/>
            <a:ext cx="1311892" cy="1309559"/>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chemeClr val="bg1">
              <a:lumMod val="65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4" tIns="34272" rIns="68544" bIns="34272" numCol="1" spcCol="0" rtlCol="0" fromWordArt="0" anchor="ctr" anchorCtr="0" forceAA="0" compatLnSpc="1">
            <a:prstTxWarp prst="textNoShape">
              <a:avLst/>
            </a:prstTxWarp>
            <a:noAutofit/>
          </a:bodyPr>
          <a:lstStyle/>
          <a:p>
            <a:pPr algn="ctr"/>
            <a:endParaRPr lang="ko-KR" altLang="en-US" sz="1349" dirty="0">
              <a:latin typeface="微软雅黑" pitchFamily="34" charset="-122"/>
            </a:endParaRPr>
          </a:p>
        </p:txBody>
      </p:sp>
      <p:sp>
        <p:nvSpPr>
          <p:cNvPr id="43" name="Freeform 5"/>
          <p:cNvSpPr>
            <a:spLocks/>
          </p:cNvSpPr>
          <p:nvPr/>
        </p:nvSpPr>
        <p:spPr bwMode="auto">
          <a:xfrm rot="18900000">
            <a:off x="4988767" y="2608170"/>
            <a:ext cx="1309559" cy="1309559"/>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4" tIns="34272" rIns="68544" bIns="34272" numCol="1" spcCol="0" rtlCol="0" fromWordArt="0" anchor="ctr" anchorCtr="0" forceAA="0" compatLnSpc="1">
            <a:prstTxWarp prst="textNoShape">
              <a:avLst/>
            </a:prstTxWarp>
            <a:noAutofit/>
          </a:bodyPr>
          <a:lstStyle/>
          <a:p>
            <a:pPr algn="ctr"/>
            <a:endParaRPr lang="ko-KR" altLang="en-US" sz="1349" dirty="0">
              <a:latin typeface="微软雅黑" pitchFamily="34" charset="-122"/>
            </a:endParaRPr>
          </a:p>
        </p:txBody>
      </p:sp>
      <p:sp>
        <p:nvSpPr>
          <p:cNvPr id="44" name="Freeform 8"/>
          <p:cNvSpPr>
            <a:spLocks/>
          </p:cNvSpPr>
          <p:nvPr/>
        </p:nvSpPr>
        <p:spPr bwMode="auto">
          <a:xfrm rot="18900000">
            <a:off x="4499358" y="1659887"/>
            <a:ext cx="1309559" cy="1309559"/>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4" tIns="34272" rIns="68544" bIns="34272" numCol="1" spcCol="0" rtlCol="0" fromWordArt="0" anchor="ctr" anchorCtr="0" forceAA="0" compatLnSpc="1">
            <a:prstTxWarp prst="textNoShape">
              <a:avLst/>
            </a:prstTxWarp>
            <a:noAutofit/>
          </a:bodyPr>
          <a:lstStyle/>
          <a:p>
            <a:pPr algn="ctr"/>
            <a:endParaRPr lang="ko-KR" altLang="en-US" sz="1349" dirty="0">
              <a:latin typeface="微软雅黑" pitchFamily="34" charset="-122"/>
            </a:endParaRPr>
          </a:p>
        </p:txBody>
      </p:sp>
      <p:cxnSp>
        <p:nvCxnSpPr>
          <p:cNvPr id="45" name="직선 연결선 250"/>
          <p:cNvCxnSpPr/>
          <p:nvPr/>
        </p:nvCxnSpPr>
        <p:spPr>
          <a:xfrm>
            <a:off x="4228139" y="2065018"/>
            <a:ext cx="244704"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6" name="직선 연결선 250"/>
          <p:cNvCxnSpPr/>
          <p:nvPr/>
        </p:nvCxnSpPr>
        <p:spPr>
          <a:xfrm>
            <a:off x="4281796" y="3765251"/>
            <a:ext cx="893799"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7" name="직선 연결선 250"/>
          <p:cNvCxnSpPr/>
          <p:nvPr/>
        </p:nvCxnSpPr>
        <p:spPr>
          <a:xfrm flipH="1">
            <a:off x="6532735" y="1338252"/>
            <a:ext cx="1069515"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8" name="직선 연결선 250"/>
          <p:cNvCxnSpPr/>
          <p:nvPr/>
        </p:nvCxnSpPr>
        <p:spPr>
          <a:xfrm flipH="1">
            <a:off x="7262204" y="3040961"/>
            <a:ext cx="340045"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49" name="Text Placeholder 8"/>
          <p:cNvSpPr txBox="1">
            <a:spLocks/>
          </p:cNvSpPr>
          <p:nvPr/>
        </p:nvSpPr>
        <p:spPr>
          <a:xfrm>
            <a:off x="361725" y="1635853"/>
            <a:ext cx="2325208" cy="2553095"/>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lnSpc>
                <a:spcPct val="130000"/>
              </a:lnSpc>
            </a:pPr>
            <a:r>
              <a:rPr lang="zh-CN" altLang="en-US" sz="1199" dirty="0">
                <a:solidFill>
                  <a:srgbClr val="414455"/>
                </a:solidFill>
                <a:latin typeface="微软雅黑" pitchFamily="34" charset="-122"/>
                <a:ea typeface="微软雅黑" pitchFamily="34" charset="-122"/>
              </a:rPr>
              <a:t>点击添加文字内容点击添加文字内容点击添加文字内容</a:t>
            </a:r>
            <a:endParaRPr lang="en-US" altLang="zh-CN" sz="1199" dirty="0">
              <a:solidFill>
                <a:srgbClr val="414455"/>
              </a:solidFill>
              <a:latin typeface="微软雅黑" pitchFamily="34" charset="-122"/>
              <a:ea typeface="微软雅黑" pitchFamily="34" charset="-122"/>
            </a:endParaRPr>
          </a:p>
          <a:p>
            <a:pPr algn="just">
              <a:lnSpc>
                <a:spcPct val="130000"/>
              </a:lnSpc>
            </a:pPr>
            <a:r>
              <a:rPr lang="zh-CN" altLang="en-US" sz="1199" dirty="0">
                <a:solidFill>
                  <a:srgbClr val="414455"/>
                </a:solidFill>
                <a:latin typeface="微软雅黑" pitchFamily="34" charset="-122"/>
                <a:ea typeface="微软雅黑" pitchFamily="34" charset="-122"/>
              </a:rPr>
              <a:t>点击添加文字内容点击添加文字内容点击添加文字内容</a:t>
            </a:r>
            <a:endParaRPr lang="en-US" altLang="zh-CN" sz="1199" dirty="0">
              <a:solidFill>
                <a:srgbClr val="414455"/>
              </a:solidFill>
              <a:latin typeface="微软雅黑" pitchFamily="34" charset="-122"/>
              <a:ea typeface="微软雅黑" pitchFamily="34" charset="-122"/>
            </a:endParaRPr>
          </a:p>
          <a:p>
            <a:pPr algn="just">
              <a:lnSpc>
                <a:spcPct val="130000"/>
              </a:lnSpc>
            </a:pPr>
            <a:r>
              <a:rPr lang="zh-CN" altLang="en-US" sz="1199" dirty="0">
                <a:solidFill>
                  <a:srgbClr val="414455"/>
                </a:solidFill>
                <a:latin typeface="微软雅黑" pitchFamily="34" charset="-122"/>
                <a:ea typeface="微软雅黑" pitchFamily="34" charset="-122"/>
              </a:rPr>
              <a:t>点击添加文字内容点击添加文字内容点击添加文字内容</a:t>
            </a:r>
            <a:endParaRPr lang="en-US" altLang="zh-CN" sz="1199" dirty="0">
              <a:solidFill>
                <a:srgbClr val="414455"/>
              </a:solidFill>
              <a:latin typeface="微软雅黑" pitchFamily="34" charset="-122"/>
              <a:ea typeface="微软雅黑" pitchFamily="34" charset="-122"/>
            </a:endParaRPr>
          </a:p>
          <a:p>
            <a:pPr algn="just">
              <a:lnSpc>
                <a:spcPct val="130000"/>
              </a:lnSpc>
            </a:pPr>
            <a:r>
              <a:rPr lang="zh-CN" altLang="en-US" sz="1199" dirty="0">
                <a:solidFill>
                  <a:srgbClr val="414455"/>
                </a:solidFill>
                <a:latin typeface="微软雅黑" pitchFamily="34" charset="-122"/>
                <a:ea typeface="微软雅黑" pitchFamily="34" charset="-122"/>
              </a:rPr>
              <a:t>点击添加文字内容点击添加文字内容点击添加文字内容</a:t>
            </a:r>
            <a:endParaRPr lang="en-US" sz="1199" dirty="0">
              <a:solidFill>
                <a:srgbClr val="414455"/>
              </a:solidFill>
              <a:latin typeface="微软雅黑" pitchFamily="34" charset="-122"/>
              <a:ea typeface="微软雅黑" pitchFamily="34" charset="-122"/>
            </a:endParaRPr>
          </a:p>
        </p:txBody>
      </p:sp>
      <p:cxnSp>
        <p:nvCxnSpPr>
          <p:cNvPr id="50" name="Straight Connector 59"/>
          <p:cNvCxnSpPr/>
          <p:nvPr/>
        </p:nvCxnSpPr>
        <p:spPr>
          <a:xfrm flipV="1">
            <a:off x="3002810" y="1104400"/>
            <a:ext cx="0" cy="3360812"/>
          </a:xfrm>
          <a:prstGeom prst="line">
            <a:avLst/>
          </a:prstGeom>
          <a:ln w="3175">
            <a:solidFill>
              <a:srgbClr val="414455"/>
            </a:solidFill>
          </a:ln>
        </p:spPr>
        <p:style>
          <a:lnRef idx="1">
            <a:schemeClr val="dk1"/>
          </a:lnRef>
          <a:fillRef idx="0">
            <a:schemeClr val="dk1"/>
          </a:fillRef>
          <a:effectRef idx="0">
            <a:schemeClr val="dk1"/>
          </a:effectRef>
          <a:fontRef idx="minor">
            <a:schemeClr val="tx1"/>
          </a:fontRef>
        </p:style>
      </p:cxnSp>
      <p:sp>
        <p:nvSpPr>
          <p:cNvPr id="51" name="矩形 10"/>
          <p:cNvSpPr>
            <a:spLocks noChangeArrowheads="1"/>
          </p:cNvSpPr>
          <p:nvPr/>
        </p:nvSpPr>
        <p:spPr bwMode="auto">
          <a:xfrm>
            <a:off x="3258168" y="1883397"/>
            <a:ext cx="877163" cy="507575"/>
          </a:xfrm>
          <a:prstGeom prst="rect">
            <a:avLst/>
          </a:prstGeom>
          <a:noFill/>
          <a:ln w="9525">
            <a:noFill/>
            <a:miter lim="800000"/>
            <a:headEnd/>
            <a:tailEnd/>
          </a:ln>
        </p:spPr>
        <p:txBody>
          <a:bodyPr wrap="none">
            <a:spAutoFit/>
          </a:bodyPr>
          <a:lstStyle/>
          <a:p>
            <a:r>
              <a:rPr lang="zh-CN" altLang="en-US" sz="1349" dirty="0">
                <a:solidFill>
                  <a:srgbClr val="414455"/>
                </a:solidFill>
                <a:latin typeface="微软雅黑" pitchFamily="34" charset="-122"/>
                <a:ea typeface="微软雅黑" pitchFamily="34" charset="-122"/>
              </a:rPr>
              <a:t>点击此处</a:t>
            </a:r>
            <a:endParaRPr lang="en-US" altLang="zh-CN" sz="1349" dirty="0">
              <a:solidFill>
                <a:srgbClr val="414455"/>
              </a:solidFill>
              <a:latin typeface="微软雅黑" pitchFamily="34" charset="-122"/>
              <a:ea typeface="微软雅黑" pitchFamily="34" charset="-122"/>
            </a:endParaRPr>
          </a:p>
          <a:p>
            <a:r>
              <a:rPr lang="zh-CN" altLang="en-US" sz="1349" dirty="0">
                <a:solidFill>
                  <a:srgbClr val="414455"/>
                </a:solidFill>
                <a:latin typeface="微软雅黑" pitchFamily="34" charset="-122"/>
                <a:ea typeface="微软雅黑" pitchFamily="34" charset="-122"/>
              </a:rPr>
              <a:t>添加内容</a:t>
            </a:r>
          </a:p>
        </p:txBody>
      </p:sp>
      <p:sp>
        <p:nvSpPr>
          <p:cNvPr id="52" name="矩形 10"/>
          <p:cNvSpPr>
            <a:spLocks noChangeArrowheads="1"/>
          </p:cNvSpPr>
          <p:nvPr/>
        </p:nvSpPr>
        <p:spPr bwMode="auto">
          <a:xfrm>
            <a:off x="7717487" y="1146420"/>
            <a:ext cx="877163" cy="507575"/>
          </a:xfrm>
          <a:prstGeom prst="rect">
            <a:avLst/>
          </a:prstGeom>
          <a:noFill/>
          <a:ln w="9525">
            <a:noFill/>
            <a:miter lim="800000"/>
            <a:headEnd/>
            <a:tailEnd/>
          </a:ln>
        </p:spPr>
        <p:txBody>
          <a:bodyPr wrap="none">
            <a:spAutoFit/>
          </a:bodyPr>
          <a:lstStyle/>
          <a:p>
            <a:r>
              <a:rPr lang="zh-CN" altLang="en-US" sz="1349" dirty="0">
                <a:solidFill>
                  <a:srgbClr val="414455"/>
                </a:solidFill>
                <a:latin typeface="微软雅黑" pitchFamily="34" charset="-122"/>
                <a:ea typeface="微软雅黑" pitchFamily="34" charset="-122"/>
              </a:rPr>
              <a:t>点击此处</a:t>
            </a:r>
            <a:endParaRPr lang="en-US" altLang="zh-CN" sz="1349" dirty="0">
              <a:solidFill>
                <a:srgbClr val="414455"/>
              </a:solidFill>
              <a:latin typeface="微软雅黑" pitchFamily="34" charset="-122"/>
              <a:ea typeface="微软雅黑" pitchFamily="34" charset="-122"/>
            </a:endParaRPr>
          </a:p>
          <a:p>
            <a:r>
              <a:rPr lang="zh-CN" altLang="en-US" sz="1349" dirty="0">
                <a:solidFill>
                  <a:srgbClr val="414455"/>
                </a:solidFill>
                <a:latin typeface="微软雅黑" pitchFamily="34" charset="-122"/>
                <a:ea typeface="微软雅黑" pitchFamily="34" charset="-122"/>
              </a:rPr>
              <a:t>添加内容</a:t>
            </a:r>
          </a:p>
        </p:txBody>
      </p:sp>
      <p:sp>
        <p:nvSpPr>
          <p:cNvPr id="53" name="矩形 10"/>
          <p:cNvSpPr>
            <a:spLocks noChangeArrowheads="1"/>
          </p:cNvSpPr>
          <p:nvPr/>
        </p:nvSpPr>
        <p:spPr bwMode="auto">
          <a:xfrm>
            <a:off x="3315650" y="3491514"/>
            <a:ext cx="877163" cy="507575"/>
          </a:xfrm>
          <a:prstGeom prst="rect">
            <a:avLst/>
          </a:prstGeom>
          <a:noFill/>
          <a:ln w="9525">
            <a:noFill/>
            <a:miter lim="800000"/>
            <a:headEnd/>
            <a:tailEnd/>
          </a:ln>
        </p:spPr>
        <p:txBody>
          <a:bodyPr wrap="none">
            <a:spAutoFit/>
          </a:bodyPr>
          <a:lstStyle/>
          <a:p>
            <a:r>
              <a:rPr lang="zh-CN" altLang="en-US" sz="1349" dirty="0">
                <a:solidFill>
                  <a:srgbClr val="414455"/>
                </a:solidFill>
                <a:latin typeface="微软雅黑" pitchFamily="34" charset="-122"/>
                <a:ea typeface="微软雅黑" pitchFamily="34" charset="-122"/>
              </a:rPr>
              <a:t>点击此处</a:t>
            </a:r>
            <a:endParaRPr lang="en-US" altLang="zh-CN" sz="1349" dirty="0">
              <a:solidFill>
                <a:srgbClr val="414455"/>
              </a:solidFill>
              <a:latin typeface="微软雅黑" pitchFamily="34" charset="-122"/>
              <a:ea typeface="微软雅黑" pitchFamily="34" charset="-122"/>
            </a:endParaRPr>
          </a:p>
          <a:p>
            <a:r>
              <a:rPr lang="zh-CN" altLang="en-US" sz="1349" dirty="0">
                <a:solidFill>
                  <a:srgbClr val="414455"/>
                </a:solidFill>
                <a:latin typeface="微软雅黑" pitchFamily="34" charset="-122"/>
                <a:ea typeface="微软雅黑" pitchFamily="34" charset="-122"/>
              </a:rPr>
              <a:t>添加内容</a:t>
            </a:r>
          </a:p>
        </p:txBody>
      </p:sp>
      <p:sp>
        <p:nvSpPr>
          <p:cNvPr id="54" name="矩形 10"/>
          <p:cNvSpPr>
            <a:spLocks noChangeArrowheads="1"/>
          </p:cNvSpPr>
          <p:nvPr/>
        </p:nvSpPr>
        <p:spPr bwMode="auto">
          <a:xfrm>
            <a:off x="7768270" y="2847272"/>
            <a:ext cx="877163" cy="507575"/>
          </a:xfrm>
          <a:prstGeom prst="rect">
            <a:avLst/>
          </a:prstGeom>
          <a:noFill/>
          <a:ln w="9525">
            <a:noFill/>
            <a:miter lim="800000"/>
            <a:headEnd/>
            <a:tailEnd/>
          </a:ln>
        </p:spPr>
        <p:txBody>
          <a:bodyPr wrap="none">
            <a:spAutoFit/>
          </a:bodyPr>
          <a:lstStyle/>
          <a:p>
            <a:r>
              <a:rPr lang="zh-CN" altLang="en-US" sz="1349" dirty="0">
                <a:solidFill>
                  <a:srgbClr val="414455"/>
                </a:solidFill>
                <a:latin typeface="微软雅黑" pitchFamily="34" charset="-122"/>
                <a:ea typeface="微软雅黑" pitchFamily="34" charset="-122"/>
              </a:rPr>
              <a:t>点击此处</a:t>
            </a:r>
            <a:endParaRPr lang="en-US" altLang="zh-CN" sz="1349" dirty="0">
              <a:solidFill>
                <a:srgbClr val="414455"/>
              </a:solidFill>
              <a:latin typeface="微软雅黑" pitchFamily="34" charset="-122"/>
              <a:ea typeface="微软雅黑" pitchFamily="34" charset="-122"/>
            </a:endParaRPr>
          </a:p>
          <a:p>
            <a:r>
              <a:rPr lang="zh-CN" altLang="en-US" sz="1349" dirty="0">
                <a:solidFill>
                  <a:srgbClr val="414455"/>
                </a:solidFill>
                <a:latin typeface="微软雅黑" pitchFamily="34" charset="-122"/>
                <a:ea typeface="微软雅黑" pitchFamily="34" charset="-122"/>
              </a:rPr>
              <a:t>添加内容</a:t>
            </a:r>
          </a:p>
        </p:txBody>
      </p:sp>
      <p:sp>
        <p:nvSpPr>
          <p:cNvPr id="17" name="文本框 2"/>
          <p:cNvSpPr txBox="1"/>
          <p:nvPr/>
        </p:nvSpPr>
        <p:spPr>
          <a:xfrm>
            <a:off x="1274279" y="128380"/>
            <a:ext cx="2465430" cy="415370"/>
          </a:xfrm>
          <a:prstGeom prst="rect">
            <a:avLst/>
          </a:prstGeom>
          <a:noFill/>
        </p:spPr>
        <p:txBody>
          <a:bodyPr wrap="square" rtlCol="0">
            <a:spAutoFit/>
          </a:bodyPr>
          <a:lstStyle/>
          <a:p>
            <a:pPr algn="ctr"/>
            <a:r>
              <a:rPr lang="zh-CN" altLang="en-US" sz="2099" b="1" dirty="0">
                <a:solidFill>
                  <a:schemeClr val="accent1"/>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1041170977"/>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49" presetClass="entr" presetSubtype="0" decel="100000"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p:cTn id="15" dur="500" fill="hold"/>
                                        <p:tgtEl>
                                          <p:spTgt spid="41"/>
                                        </p:tgtEl>
                                        <p:attrNameLst>
                                          <p:attrName>ppt_w</p:attrName>
                                        </p:attrNameLst>
                                      </p:cBhvr>
                                      <p:tavLst>
                                        <p:tav tm="0">
                                          <p:val>
                                            <p:fltVal val="0"/>
                                          </p:val>
                                        </p:tav>
                                        <p:tav tm="100000">
                                          <p:val>
                                            <p:strVal val="#ppt_w"/>
                                          </p:val>
                                        </p:tav>
                                      </p:tavLst>
                                    </p:anim>
                                    <p:anim calcmode="lin" valueType="num">
                                      <p:cBhvr>
                                        <p:cTn id="16" dur="500" fill="hold"/>
                                        <p:tgtEl>
                                          <p:spTgt spid="41"/>
                                        </p:tgtEl>
                                        <p:attrNameLst>
                                          <p:attrName>ppt_h</p:attrName>
                                        </p:attrNameLst>
                                      </p:cBhvr>
                                      <p:tavLst>
                                        <p:tav tm="0">
                                          <p:val>
                                            <p:fltVal val="0"/>
                                          </p:val>
                                        </p:tav>
                                        <p:tav tm="100000">
                                          <p:val>
                                            <p:strVal val="#ppt_h"/>
                                          </p:val>
                                        </p:tav>
                                      </p:tavLst>
                                    </p:anim>
                                    <p:anim calcmode="lin" valueType="num">
                                      <p:cBhvr>
                                        <p:cTn id="17" dur="500" fill="hold"/>
                                        <p:tgtEl>
                                          <p:spTgt spid="41"/>
                                        </p:tgtEl>
                                        <p:attrNameLst>
                                          <p:attrName>style.rotation</p:attrName>
                                        </p:attrNameLst>
                                      </p:cBhvr>
                                      <p:tavLst>
                                        <p:tav tm="0">
                                          <p:val>
                                            <p:fltVal val="360"/>
                                          </p:val>
                                        </p:tav>
                                        <p:tav tm="100000">
                                          <p:val>
                                            <p:fltVal val="0"/>
                                          </p:val>
                                        </p:tav>
                                      </p:tavLst>
                                    </p:anim>
                                    <p:animEffect transition="in" filter="fade">
                                      <p:cBhvr>
                                        <p:cTn id="18" dur="500"/>
                                        <p:tgtEl>
                                          <p:spTgt spid="41"/>
                                        </p:tgtEl>
                                      </p:cBhvr>
                                    </p:animEffect>
                                  </p:childTnLst>
                                </p:cTn>
                              </p:par>
                            </p:childTnLst>
                          </p:cTn>
                        </p:par>
                        <p:par>
                          <p:cTn id="19" fill="hold">
                            <p:stCondLst>
                              <p:cond delay="1350"/>
                            </p:stCondLst>
                            <p:childTnLst>
                              <p:par>
                                <p:cTn id="20" presetID="22" presetClass="entr" presetSubtype="8" fill="hold" nodeType="after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wipe(left)">
                                      <p:cBhvr>
                                        <p:cTn id="22" dur="500"/>
                                        <p:tgtEl>
                                          <p:spTgt spid="47"/>
                                        </p:tgtEl>
                                      </p:cBhvr>
                                    </p:animEffect>
                                  </p:childTnLst>
                                </p:cTn>
                              </p:par>
                            </p:childTnLst>
                          </p:cTn>
                        </p:par>
                        <p:par>
                          <p:cTn id="23" fill="hold">
                            <p:stCondLst>
                              <p:cond delay="1850"/>
                            </p:stCondLst>
                            <p:childTnLst>
                              <p:par>
                                <p:cTn id="24" presetID="22" presetClass="entr" presetSubtype="4" fill="hold" grpId="0" nodeType="after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wipe(down)">
                                      <p:cBhvr>
                                        <p:cTn id="26" dur="500"/>
                                        <p:tgtEl>
                                          <p:spTgt spid="52"/>
                                        </p:tgtEl>
                                      </p:cBhvr>
                                    </p:animEffect>
                                  </p:childTnLst>
                                </p:cTn>
                              </p:par>
                            </p:childTnLst>
                          </p:cTn>
                        </p:par>
                        <p:par>
                          <p:cTn id="27" fill="hold">
                            <p:stCondLst>
                              <p:cond delay="2350"/>
                            </p:stCondLst>
                            <p:childTnLst>
                              <p:par>
                                <p:cTn id="28" presetID="49" presetClass="entr" presetSubtype="0" decel="100000"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 calcmode="lin" valueType="num">
                                      <p:cBhvr>
                                        <p:cTn id="30" dur="500" fill="hold"/>
                                        <p:tgtEl>
                                          <p:spTgt spid="44"/>
                                        </p:tgtEl>
                                        <p:attrNameLst>
                                          <p:attrName>ppt_w</p:attrName>
                                        </p:attrNameLst>
                                      </p:cBhvr>
                                      <p:tavLst>
                                        <p:tav tm="0">
                                          <p:val>
                                            <p:fltVal val="0"/>
                                          </p:val>
                                        </p:tav>
                                        <p:tav tm="100000">
                                          <p:val>
                                            <p:strVal val="#ppt_w"/>
                                          </p:val>
                                        </p:tav>
                                      </p:tavLst>
                                    </p:anim>
                                    <p:anim calcmode="lin" valueType="num">
                                      <p:cBhvr>
                                        <p:cTn id="31" dur="500" fill="hold"/>
                                        <p:tgtEl>
                                          <p:spTgt spid="44"/>
                                        </p:tgtEl>
                                        <p:attrNameLst>
                                          <p:attrName>ppt_h</p:attrName>
                                        </p:attrNameLst>
                                      </p:cBhvr>
                                      <p:tavLst>
                                        <p:tav tm="0">
                                          <p:val>
                                            <p:fltVal val="0"/>
                                          </p:val>
                                        </p:tav>
                                        <p:tav tm="100000">
                                          <p:val>
                                            <p:strVal val="#ppt_h"/>
                                          </p:val>
                                        </p:tav>
                                      </p:tavLst>
                                    </p:anim>
                                    <p:anim calcmode="lin" valueType="num">
                                      <p:cBhvr>
                                        <p:cTn id="32" dur="500" fill="hold"/>
                                        <p:tgtEl>
                                          <p:spTgt spid="44"/>
                                        </p:tgtEl>
                                        <p:attrNameLst>
                                          <p:attrName>style.rotation</p:attrName>
                                        </p:attrNameLst>
                                      </p:cBhvr>
                                      <p:tavLst>
                                        <p:tav tm="0">
                                          <p:val>
                                            <p:fltVal val="360"/>
                                          </p:val>
                                        </p:tav>
                                        <p:tav tm="100000">
                                          <p:val>
                                            <p:fltVal val="0"/>
                                          </p:val>
                                        </p:tav>
                                      </p:tavLst>
                                    </p:anim>
                                    <p:animEffect transition="in" filter="fade">
                                      <p:cBhvr>
                                        <p:cTn id="33" dur="500"/>
                                        <p:tgtEl>
                                          <p:spTgt spid="44"/>
                                        </p:tgtEl>
                                      </p:cBhvr>
                                    </p:animEffect>
                                  </p:childTnLst>
                                </p:cTn>
                              </p:par>
                            </p:childTnLst>
                          </p:cTn>
                        </p:par>
                        <p:par>
                          <p:cTn id="34" fill="hold">
                            <p:stCondLst>
                              <p:cond delay="2850"/>
                            </p:stCondLst>
                            <p:childTnLst>
                              <p:par>
                                <p:cTn id="35" presetID="22" presetClass="entr" presetSubtype="2"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wipe(right)">
                                      <p:cBhvr>
                                        <p:cTn id="37" dur="500"/>
                                        <p:tgtEl>
                                          <p:spTgt spid="45"/>
                                        </p:tgtEl>
                                      </p:cBhvr>
                                    </p:animEffect>
                                  </p:childTnLst>
                                </p:cTn>
                              </p:par>
                            </p:childTnLst>
                          </p:cTn>
                        </p:par>
                        <p:par>
                          <p:cTn id="38" fill="hold">
                            <p:stCondLst>
                              <p:cond delay="3350"/>
                            </p:stCondLst>
                            <p:childTnLst>
                              <p:par>
                                <p:cTn id="39" presetID="22" presetClass="entr" presetSubtype="8"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wipe(left)">
                                      <p:cBhvr>
                                        <p:cTn id="41" dur="500"/>
                                        <p:tgtEl>
                                          <p:spTgt spid="51"/>
                                        </p:tgtEl>
                                      </p:cBhvr>
                                    </p:animEffect>
                                  </p:childTnLst>
                                </p:cTn>
                              </p:par>
                            </p:childTnLst>
                          </p:cTn>
                        </p:par>
                        <p:par>
                          <p:cTn id="42" fill="hold">
                            <p:stCondLst>
                              <p:cond delay="3850"/>
                            </p:stCondLst>
                            <p:childTnLst>
                              <p:par>
                                <p:cTn id="43" presetID="49" presetClass="entr" presetSubtype="0" decel="10000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 calcmode="lin" valueType="num">
                                      <p:cBhvr>
                                        <p:cTn id="47" dur="500" fill="hold"/>
                                        <p:tgtEl>
                                          <p:spTgt spid="43"/>
                                        </p:tgtEl>
                                        <p:attrNameLst>
                                          <p:attrName>style.rotation</p:attrName>
                                        </p:attrNameLst>
                                      </p:cBhvr>
                                      <p:tavLst>
                                        <p:tav tm="0">
                                          <p:val>
                                            <p:fltVal val="360"/>
                                          </p:val>
                                        </p:tav>
                                        <p:tav tm="100000">
                                          <p:val>
                                            <p:fltVal val="0"/>
                                          </p:val>
                                        </p:tav>
                                      </p:tavLst>
                                    </p:anim>
                                    <p:animEffect transition="in" filter="fade">
                                      <p:cBhvr>
                                        <p:cTn id="48" dur="500"/>
                                        <p:tgtEl>
                                          <p:spTgt spid="43"/>
                                        </p:tgtEl>
                                      </p:cBhvr>
                                    </p:animEffect>
                                  </p:childTnLst>
                                </p:cTn>
                              </p:par>
                            </p:childTnLst>
                          </p:cTn>
                        </p:par>
                        <p:par>
                          <p:cTn id="49" fill="hold">
                            <p:stCondLst>
                              <p:cond delay="4350"/>
                            </p:stCondLst>
                            <p:childTnLst>
                              <p:par>
                                <p:cTn id="50" presetID="22" presetClass="entr" presetSubtype="2" fill="hold" nodeType="after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wipe(right)">
                                      <p:cBhvr>
                                        <p:cTn id="52" dur="500"/>
                                        <p:tgtEl>
                                          <p:spTgt spid="46"/>
                                        </p:tgtEl>
                                      </p:cBhvr>
                                    </p:animEffect>
                                  </p:childTnLst>
                                </p:cTn>
                              </p:par>
                            </p:childTnLst>
                          </p:cTn>
                        </p:par>
                        <p:par>
                          <p:cTn id="53" fill="hold">
                            <p:stCondLst>
                              <p:cond delay="4850"/>
                            </p:stCondLst>
                            <p:childTnLst>
                              <p:par>
                                <p:cTn id="54" presetID="22" presetClass="entr" presetSubtype="4" fill="hold" grpId="0" nodeType="afterEffect">
                                  <p:stCondLst>
                                    <p:cond delay="0"/>
                                  </p:stCondLst>
                                  <p:childTnLst>
                                    <p:set>
                                      <p:cBhvr>
                                        <p:cTn id="55" dur="1" fill="hold">
                                          <p:stCondLst>
                                            <p:cond delay="0"/>
                                          </p:stCondLst>
                                        </p:cTn>
                                        <p:tgtEl>
                                          <p:spTgt spid="53"/>
                                        </p:tgtEl>
                                        <p:attrNameLst>
                                          <p:attrName>style.visibility</p:attrName>
                                        </p:attrNameLst>
                                      </p:cBhvr>
                                      <p:to>
                                        <p:strVal val="visible"/>
                                      </p:to>
                                    </p:set>
                                    <p:animEffect transition="in" filter="wipe(down)">
                                      <p:cBhvr>
                                        <p:cTn id="56" dur="500"/>
                                        <p:tgtEl>
                                          <p:spTgt spid="53"/>
                                        </p:tgtEl>
                                      </p:cBhvr>
                                    </p:animEffect>
                                  </p:childTnLst>
                                </p:cTn>
                              </p:par>
                            </p:childTnLst>
                          </p:cTn>
                        </p:par>
                        <p:par>
                          <p:cTn id="57" fill="hold">
                            <p:stCondLst>
                              <p:cond delay="5350"/>
                            </p:stCondLst>
                            <p:childTnLst>
                              <p:par>
                                <p:cTn id="58" presetID="49" presetClass="entr" presetSubtype="0" decel="100000" fill="hold" grpId="0" nodeType="afterEffect">
                                  <p:stCondLst>
                                    <p:cond delay="0"/>
                                  </p:stCondLst>
                                  <p:childTnLst>
                                    <p:set>
                                      <p:cBhvr>
                                        <p:cTn id="59" dur="1" fill="hold">
                                          <p:stCondLst>
                                            <p:cond delay="0"/>
                                          </p:stCondLst>
                                        </p:cTn>
                                        <p:tgtEl>
                                          <p:spTgt spid="42"/>
                                        </p:tgtEl>
                                        <p:attrNameLst>
                                          <p:attrName>style.visibility</p:attrName>
                                        </p:attrNameLst>
                                      </p:cBhvr>
                                      <p:to>
                                        <p:strVal val="visible"/>
                                      </p:to>
                                    </p:set>
                                    <p:anim calcmode="lin" valueType="num">
                                      <p:cBhvr>
                                        <p:cTn id="60" dur="500" fill="hold"/>
                                        <p:tgtEl>
                                          <p:spTgt spid="42"/>
                                        </p:tgtEl>
                                        <p:attrNameLst>
                                          <p:attrName>ppt_w</p:attrName>
                                        </p:attrNameLst>
                                      </p:cBhvr>
                                      <p:tavLst>
                                        <p:tav tm="0">
                                          <p:val>
                                            <p:fltVal val="0"/>
                                          </p:val>
                                        </p:tav>
                                        <p:tav tm="100000">
                                          <p:val>
                                            <p:strVal val="#ppt_w"/>
                                          </p:val>
                                        </p:tav>
                                      </p:tavLst>
                                    </p:anim>
                                    <p:anim calcmode="lin" valueType="num">
                                      <p:cBhvr>
                                        <p:cTn id="61" dur="500" fill="hold"/>
                                        <p:tgtEl>
                                          <p:spTgt spid="42"/>
                                        </p:tgtEl>
                                        <p:attrNameLst>
                                          <p:attrName>ppt_h</p:attrName>
                                        </p:attrNameLst>
                                      </p:cBhvr>
                                      <p:tavLst>
                                        <p:tav tm="0">
                                          <p:val>
                                            <p:fltVal val="0"/>
                                          </p:val>
                                        </p:tav>
                                        <p:tav tm="100000">
                                          <p:val>
                                            <p:strVal val="#ppt_h"/>
                                          </p:val>
                                        </p:tav>
                                      </p:tavLst>
                                    </p:anim>
                                    <p:anim calcmode="lin" valueType="num">
                                      <p:cBhvr>
                                        <p:cTn id="62" dur="500" fill="hold"/>
                                        <p:tgtEl>
                                          <p:spTgt spid="42"/>
                                        </p:tgtEl>
                                        <p:attrNameLst>
                                          <p:attrName>style.rotation</p:attrName>
                                        </p:attrNameLst>
                                      </p:cBhvr>
                                      <p:tavLst>
                                        <p:tav tm="0">
                                          <p:val>
                                            <p:fltVal val="360"/>
                                          </p:val>
                                        </p:tav>
                                        <p:tav tm="100000">
                                          <p:val>
                                            <p:fltVal val="0"/>
                                          </p:val>
                                        </p:tav>
                                      </p:tavLst>
                                    </p:anim>
                                    <p:animEffect transition="in" filter="fade">
                                      <p:cBhvr>
                                        <p:cTn id="63" dur="500"/>
                                        <p:tgtEl>
                                          <p:spTgt spid="42"/>
                                        </p:tgtEl>
                                      </p:cBhvr>
                                    </p:animEffect>
                                  </p:childTnLst>
                                </p:cTn>
                              </p:par>
                            </p:childTnLst>
                          </p:cTn>
                        </p:par>
                        <p:par>
                          <p:cTn id="64" fill="hold">
                            <p:stCondLst>
                              <p:cond delay="5850"/>
                            </p:stCondLst>
                            <p:childTnLst>
                              <p:par>
                                <p:cTn id="65" presetID="22" presetClass="entr" presetSubtype="8" fill="hold"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left)">
                                      <p:cBhvr>
                                        <p:cTn id="67" dur="500"/>
                                        <p:tgtEl>
                                          <p:spTgt spid="48"/>
                                        </p:tgtEl>
                                      </p:cBhvr>
                                    </p:animEffect>
                                  </p:childTnLst>
                                </p:cTn>
                              </p:par>
                            </p:childTnLst>
                          </p:cTn>
                        </p:par>
                        <p:par>
                          <p:cTn id="68" fill="hold">
                            <p:stCondLst>
                              <p:cond delay="6350"/>
                            </p:stCondLst>
                            <p:childTnLst>
                              <p:par>
                                <p:cTn id="69" presetID="22" presetClass="entr" presetSubtype="8" fill="hold" grpId="0" nodeType="afterEffect">
                                  <p:stCondLst>
                                    <p:cond delay="0"/>
                                  </p:stCondLst>
                                  <p:childTnLst>
                                    <p:set>
                                      <p:cBhvr>
                                        <p:cTn id="70" dur="1" fill="hold">
                                          <p:stCondLst>
                                            <p:cond delay="0"/>
                                          </p:stCondLst>
                                        </p:cTn>
                                        <p:tgtEl>
                                          <p:spTgt spid="54"/>
                                        </p:tgtEl>
                                        <p:attrNameLst>
                                          <p:attrName>style.visibility</p:attrName>
                                        </p:attrNameLst>
                                      </p:cBhvr>
                                      <p:to>
                                        <p:strVal val="visible"/>
                                      </p:to>
                                    </p:set>
                                    <p:animEffect transition="in" filter="wipe(left)">
                                      <p:cBhvr>
                                        <p:cTn id="71" dur="500"/>
                                        <p:tgtEl>
                                          <p:spTgt spid="54"/>
                                        </p:tgtEl>
                                      </p:cBhvr>
                                    </p:animEffect>
                                  </p:childTnLst>
                                </p:cTn>
                              </p:par>
                            </p:childTnLst>
                          </p:cTn>
                        </p:par>
                        <p:par>
                          <p:cTn id="72" fill="hold">
                            <p:stCondLst>
                              <p:cond delay="6850"/>
                            </p:stCondLst>
                            <p:childTnLst>
                              <p:par>
                                <p:cTn id="73" presetID="22" presetClass="entr" presetSubtype="1"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up)">
                                      <p:cBhvr>
                                        <p:cTn id="75" dur="500"/>
                                        <p:tgtEl>
                                          <p:spTgt spid="50"/>
                                        </p:tgtEl>
                                      </p:cBhvr>
                                    </p:animEffect>
                                  </p:childTnLst>
                                </p:cTn>
                              </p:par>
                            </p:childTnLst>
                          </p:cTn>
                        </p:par>
                        <p:par>
                          <p:cTn id="76" fill="hold">
                            <p:stCondLst>
                              <p:cond delay="7350"/>
                            </p:stCondLst>
                            <p:childTnLst>
                              <p:par>
                                <p:cTn id="77" presetID="22" presetClass="entr" presetSubtype="1" fill="hold" grpId="0" nodeType="after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9" grpId="0"/>
      <p:bldP spid="51" grpId="0"/>
      <p:bldP spid="52" grpId="0"/>
      <p:bldP spid="53" grpId="0"/>
      <p:bldP spid="54" grpId="0"/>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0" y="744"/>
            <a:ext cx="2790730" cy="51420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32" name="圆角矩形 31"/>
          <p:cNvSpPr/>
          <p:nvPr/>
        </p:nvSpPr>
        <p:spPr>
          <a:xfrm>
            <a:off x="4341461" y="1180424"/>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1</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33" name="组合 32"/>
          <p:cNvGrpSpPr/>
          <p:nvPr/>
        </p:nvGrpSpPr>
        <p:grpSpPr>
          <a:xfrm>
            <a:off x="5002253" y="1180423"/>
            <a:ext cx="2805024" cy="383428"/>
            <a:chOff x="6339097" y="1573726"/>
            <a:chExt cx="3744416" cy="511504"/>
          </a:xfrm>
        </p:grpSpPr>
        <p:sp>
          <p:nvSpPr>
            <p:cNvPr id="35" name="圆角矩形 34"/>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36" name="矩形 35"/>
            <p:cNvSpPr/>
            <p:nvPr/>
          </p:nvSpPr>
          <p:spPr>
            <a:xfrm>
              <a:off x="6723350" y="1614014"/>
              <a:ext cx="2653076" cy="430917"/>
            </a:xfrm>
            <a:prstGeom prst="rect">
              <a:avLst/>
            </a:prstGeom>
          </p:spPr>
          <p:txBody>
            <a:bodyPr wrap="square" lIns="91422" tIns="45711" rIns="91422" bIns="45711">
              <a:spAutoFit/>
            </a:bodyPr>
            <a:lstStyle/>
            <a:p>
              <a:pPr>
                <a:defRPr/>
              </a:pPr>
              <a:r>
                <a:rPr lang="zh-CN" altLang="en-US"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7" name="圆角矩形 36"/>
          <p:cNvSpPr/>
          <p:nvPr/>
        </p:nvSpPr>
        <p:spPr>
          <a:xfrm>
            <a:off x="4341461" y="1807436"/>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2</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38" name="组合 37"/>
          <p:cNvGrpSpPr/>
          <p:nvPr/>
        </p:nvGrpSpPr>
        <p:grpSpPr>
          <a:xfrm>
            <a:off x="5002253" y="1807436"/>
            <a:ext cx="2805024" cy="383428"/>
            <a:chOff x="6315199" y="2410178"/>
            <a:chExt cx="3744416" cy="511504"/>
          </a:xfrm>
        </p:grpSpPr>
        <p:sp>
          <p:nvSpPr>
            <p:cNvPr id="39" name="圆角矩形 38"/>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53" name="矩形 52"/>
            <p:cNvSpPr/>
            <p:nvPr/>
          </p:nvSpPr>
          <p:spPr>
            <a:xfrm>
              <a:off x="6747248" y="2450466"/>
              <a:ext cx="2653076" cy="430917"/>
            </a:xfrm>
            <a:prstGeom prst="rect">
              <a:avLst/>
            </a:prstGeom>
          </p:spPr>
          <p:txBody>
            <a:bodyPr wrap="square" lIns="91422" tIns="45711" rIns="91422" bIns="45711">
              <a:spAutoFit/>
            </a:bodyPr>
            <a:lstStyle/>
            <a:p>
              <a:pPr>
                <a:defRPr/>
              </a:pPr>
              <a:r>
                <a:rPr lang="zh-CN" altLang="en-US"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4" name="圆角矩形 53"/>
          <p:cNvSpPr/>
          <p:nvPr/>
        </p:nvSpPr>
        <p:spPr>
          <a:xfrm>
            <a:off x="4341461" y="2471481"/>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3</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55" name="组合 54"/>
          <p:cNvGrpSpPr/>
          <p:nvPr/>
        </p:nvGrpSpPr>
        <p:grpSpPr>
          <a:xfrm>
            <a:off x="5002253" y="2471479"/>
            <a:ext cx="2805024" cy="383428"/>
            <a:chOff x="6339097" y="3296031"/>
            <a:chExt cx="3744416" cy="511504"/>
          </a:xfrm>
        </p:grpSpPr>
        <p:sp>
          <p:nvSpPr>
            <p:cNvPr id="56" name="圆角矩形 55"/>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57" name="矩形 56"/>
            <p:cNvSpPr/>
            <p:nvPr/>
          </p:nvSpPr>
          <p:spPr>
            <a:xfrm>
              <a:off x="6723350" y="3336319"/>
              <a:ext cx="2736305" cy="430917"/>
            </a:xfrm>
            <a:prstGeom prst="rect">
              <a:avLst/>
            </a:prstGeom>
          </p:spPr>
          <p:txBody>
            <a:bodyPr wrap="square" lIns="91422" tIns="45711" rIns="91422" bIns="45711">
              <a:spAutoFit/>
            </a:bodyPr>
            <a:lstStyle/>
            <a:p>
              <a:pPr>
                <a:defRPr/>
              </a:pPr>
              <a:r>
                <a:rPr lang="zh-CN" altLang="en-US"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8" name="圆角矩形 57"/>
          <p:cNvSpPr/>
          <p:nvPr/>
        </p:nvSpPr>
        <p:spPr>
          <a:xfrm>
            <a:off x="4341461" y="3134789"/>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4</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59" name="组合 58"/>
          <p:cNvGrpSpPr/>
          <p:nvPr/>
        </p:nvGrpSpPr>
        <p:grpSpPr>
          <a:xfrm>
            <a:off x="5002253" y="3134786"/>
            <a:ext cx="2805024" cy="383428"/>
            <a:chOff x="6339097" y="4180903"/>
            <a:chExt cx="3744416" cy="511504"/>
          </a:xfrm>
        </p:grpSpPr>
        <p:sp>
          <p:nvSpPr>
            <p:cNvPr id="60" name="圆角矩形 59"/>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61" name="矩形 60"/>
            <p:cNvSpPr/>
            <p:nvPr/>
          </p:nvSpPr>
          <p:spPr>
            <a:xfrm>
              <a:off x="6723350" y="4221882"/>
              <a:ext cx="2736305" cy="430917"/>
            </a:xfrm>
            <a:prstGeom prst="rect">
              <a:avLst/>
            </a:prstGeom>
          </p:spPr>
          <p:txBody>
            <a:bodyPr wrap="square" lIns="91422" tIns="45711" rIns="91422" bIns="45711">
              <a:spAutoFit/>
            </a:bodyPr>
            <a:lstStyle/>
            <a:p>
              <a:pPr>
                <a:defRPr/>
              </a:pPr>
              <a:r>
                <a:rPr lang="zh-CN" altLang="en-US"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2" name="圆角矩形 61"/>
          <p:cNvSpPr/>
          <p:nvPr/>
        </p:nvSpPr>
        <p:spPr>
          <a:xfrm>
            <a:off x="4341558" y="3791881"/>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5</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63" name="组合 62"/>
          <p:cNvGrpSpPr/>
          <p:nvPr/>
        </p:nvGrpSpPr>
        <p:grpSpPr>
          <a:xfrm>
            <a:off x="5002253" y="3791881"/>
            <a:ext cx="2805024" cy="383428"/>
            <a:chOff x="6339097" y="5057483"/>
            <a:chExt cx="3744416" cy="511504"/>
          </a:xfrm>
        </p:grpSpPr>
        <p:sp>
          <p:nvSpPr>
            <p:cNvPr id="64" name="圆角矩形 63"/>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65" name="矩形 64"/>
            <p:cNvSpPr/>
            <p:nvPr/>
          </p:nvSpPr>
          <p:spPr>
            <a:xfrm>
              <a:off x="6723478" y="5085978"/>
              <a:ext cx="2736174" cy="430917"/>
            </a:xfrm>
            <a:prstGeom prst="rect">
              <a:avLst/>
            </a:prstGeom>
          </p:spPr>
          <p:txBody>
            <a:bodyPr wrap="square" lIns="91422" tIns="45711" rIns="91422" bIns="45711">
              <a:spAutoFit/>
            </a:bodyPr>
            <a:lstStyle/>
            <a:p>
              <a:pPr>
                <a:defRPr/>
              </a:pPr>
              <a:r>
                <a:rPr lang="zh-CN" altLang="en-US"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6" name="TextBox 65"/>
          <p:cNvSpPr txBox="1"/>
          <p:nvPr/>
        </p:nvSpPr>
        <p:spPr>
          <a:xfrm>
            <a:off x="253769" y="1664553"/>
            <a:ext cx="2103768" cy="1015134"/>
          </a:xfrm>
          <a:prstGeom prst="rect">
            <a:avLst/>
          </a:prstGeom>
          <a:noFill/>
        </p:spPr>
        <p:txBody>
          <a:bodyPr wrap="square" lIns="91362" tIns="45680" rIns="91362" bIns="45680">
            <a:spAutoFit/>
          </a:bodyPr>
          <a:lstStyle/>
          <a:p>
            <a:pPr algn="r">
              <a:defRPr/>
            </a:pPr>
            <a:r>
              <a:rPr lang="zh-CN" altLang="en-US" sz="3598" b="1" spc="150" dirty="0">
                <a:solidFill>
                  <a:schemeClr val="bg1"/>
                </a:solidFill>
                <a:latin typeface="微软雅黑" pitchFamily="34" charset="-122"/>
                <a:ea typeface="微软雅黑" pitchFamily="34" charset="-122"/>
              </a:rPr>
              <a:t>目录 </a:t>
            </a:r>
            <a:endParaRPr lang="en-US" altLang="zh-CN" sz="3598" b="1" spc="150" dirty="0">
              <a:solidFill>
                <a:schemeClr val="bg1"/>
              </a:solidFill>
              <a:latin typeface="微软雅黑" pitchFamily="34" charset="-122"/>
              <a:ea typeface="微软雅黑" pitchFamily="34" charset="-122"/>
            </a:endParaRPr>
          </a:p>
          <a:p>
            <a:pPr algn="r">
              <a:defRPr/>
            </a:pPr>
            <a:r>
              <a:rPr lang="en-US" altLang="zh-CN" sz="2399" b="1" spc="150" dirty="0">
                <a:solidFill>
                  <a:schemeClr val="bg1"/>
                </a:solidFill>
                <a:latin typeface="微软雅黑" pitchFamily="34" charset="-122"/>
                <a:ea typeface="微软雅黑" pitchFamily="34" charset="-122"/>
              </a:rPr>
              <a:t>CONTENTS</a:t>
            </a:r>
            <a:endParaRPr lang="zh-CN" altLang="en-US" sz="2399" b="1" spc="150" dirty="0">
              <a:solidFill>
                <a:schemeClr val="bg1"/>
              </a:solidFill>
              <a:latin typeface="微软雅黑" pitchFamily="34" charset="-122"/>
              <a:ea typeface="微软雅黑" pitchFamily="34" charset="-122"/>
            </a:endParaRPr>
          </a:p>
        </p:txBody>
      </p:sp>
      <p:sp>
        <p:nvSpPr>
          <p:cNvPr id="67" name="下箭头 66"/>
          <p:cNvSpPr/>
          <p:nvPr/>
        </p:nvSpPr>
        <p:spPr>
          <a:xfrm rot="16200000">
            <a:off x="3458736" y="3072384"/>
            <a:ext cx="431823" cy="509274"/>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05" tIns="34253" rIns="68505" bIns="34253" rtlCol="0" anchor="ctr"/>
          <a:lstStyle/>
          <a:p>
            <a:pPr algn="ctr"/>
            <a:endParaRPr lang="zh-CN" altLang="en-US" sz="1349"/>
          </a:p>
        </p:txBody>
      </p:sp>
    </p:spTree>
    <p:extLst>
      <p:ext uri="{BB962C8B-B14F-4D97-AF65-F5344CB8AC3E}">
        <p14:creationId xmlns:p14="http://schemas.microsoft.com/office/powerpoint/2010/main" val="331566047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500" fill="hold"/>
                                        <p:tgtEl>
                                          <p:spTgt spid="67"/>
                                        </p:tgtEl>
                                        <p:attrNameLst>
                                          <p:attrName>ppt_x</p:attrName>
                                        </p:attrNameLst>
                                      </p:cBhvr>
                                      <p:tavLst>
                                        <p:tav tm="0">
                                          <p:val>
                                            <p:strVal val="0-#ppt_w/2"/>
                                          </p:val>
                                        </p:tav>
                                        <p:tav tm="100000">
                                          <p:val>
                                            <p:strVal val="#ppt_x"/>
                                          </p:val>
                                        </p:tav>
                                      </p:tavLst>
                                    </p:anim>
                                    <p:anim calcmode="lin" valueType="num">
                                      <p:cBhvr additive="base">
                                        <p:cTn id="13" dur="500" fill="hold"/>
                                        <p:tgtEl>
                                          <p:spTgt spid="6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58"/>
                                        </p:tgtEl>
                                      </p:cBhvr>
                                    </p:animEffect>
                                    <p:animScale>
                                      <p:cBhvr>
                                        <p:cTn id="17" dur="250" autoRev="1" fill="hold"/>
                                        <p:tgtEl>
                                          <p:spTgt spid="58"/>
                                        </p:tgtEl>
                                      </p:cBhvr>
                                      <p:by x="105000" y="105000"/>
                                    </p:animScale>
                                  </p:childTnLst>
                                </p:cTn>
                              </p:par>
                              <p:par>
                                <p:cTn id="18" presetID="26" presetClass="emph" presetSubtype="0" fill="hold" nodeType="withEffect">
                                  <p:stCondLst>
                                    <p:cond delay="0"/>
                                  </p:stCondLst>
                                  <p:childTnLst>
                                    <p:animEffect transition="out" filter="fade">
                                      <p:cBhvr>
                                        <p:cTn id="19" dur="500" tmFilter="0, 0; .2, .5; .8, .5; 1, 0"/>
                                        <p:tgtEl>
                                          <p:spTgt spid="59"/>
                                        </p:tgtEl>
                                      </p:cBhvr>
                                    </p:animEffect>
                                    <p:animScale>
                                      <p:cBhvr>
                                        <p:cTn id="20" dur="250" autoRev="1" fill="hold"/>
                                        <p:tgtEl>
                                          <p:spTgt spid="5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8" grpId="0" animBg="1"/>
      <p:bldP spid="6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21"/>
          <p:cNvSpPr/>
          <p:nvPr/>
        </p:nvSpPr>
        <p:spPr bwMode="auto">
          <a:xfrm rot="16200000" flipH="1">
            <a:off x="4581509" y="1557155"/>
            <a:ext cx="2127836" cy="2168038"/>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85000"/>
            </a:schemeClr>
          </a:solidFill>
          <a:ln w="9525" cap="rnd">
            <a:solidFill>
              <a:srgbClr val="E6E6E6"/>
            </a:solidFill>
            <a:prstDash val="solid"/>
            <a:round/>
            <a:headEnd/>
            <a:tailEnd/>
          </a:ln>
        </p:spPr>
        <p:txBody>
          <a:bodyPr vert="eaVert" lIns="67073" tIns="33536" rIns="67073" bIns="33536" anchor="ctr"/>
          <a:lstStyle/>
          <a:p>
            <a:pPr>
              <a:defRPr/>
            </a:pPr>
            <a:endParaRPr lang="zh-CN" altLang="en-US" sz="1124" kern="0">
              <a:solidFill>
                <a:sysClr val="window" lastClr="FFFFFF"/>
              </a:solidFill>
              <a:latin typeface="微软雅黑" pitchFamily="34" charset="-122"/>
              <a:ea typeface="微软雅黑" pitchFamily="34" charset="-122"/>
            </a:endParaRPr>
          </a:p>
        </p:txBody>
      </p:sp>
      <p:sp>
        <p:nvSpPr>
          <p:cNvPr id="5" name="等腰三角形 21"/>
          <p:cNvSpPr/>
          <p:nvPr/>
        </p:nvSpPr>
        <p:spPr bwMode="auto">
          <a:xfrm rot="5400000">
            <a:off x="2482175" y="1557155"/>
            <a:ext cx="2127836" cy="2168038"/>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85000"/>
            </a:schemeClr>
          </a:solidFill>
          <a:ln w="9525" cap="rnd">
            <a:solidFill>
              <a:srgbClr val="E6E6E6"/>
            </a:solidFill>
            <a:prstDash val="solid"/>
            <a:round/>
            <a:headEnd/>
            <a:tailEnd/>
          </a:ln>
        </p:spPr>
        <p:txBody>
          <a:bodyPr vert="eaVert" lIns="67073" tIns="33536" rIns="67073" bIns="33536" anchor="ctr"/>
          <a:lstStyle/>
          <a:p>
            <a:pPr>
              <a:defRPr/>
            </a:pPr>
            <a:endParaRPr lang="zh-CN" altLang="en-US" sz="1124" kern="0">
              <a:solidFill>
                <a:sysClr val="window" lastClr="FFFFFF"/>
              </a:solidFill>
              <a:latin typeface="微软雅黑" pitchFamily="34" charset="-122"/>
              <a:ea typeface="微软雅黑" pitchFamily="34" charset="-122"/>
            </a:endParaRPr>
          </a:p>
        </p:txBody>
      </p:sp>
      <p:sp>
        <p:nvSpPr>
          <p:cNvPr id="6" name="椭圆 5"/>
          <p:cNvSpPr/>
          <p:nvPr/>
        </p:nvSpPr>
        <p:spPr bwMode="auto">
          <a:xfrm>
            <a:off x="2463415" y="1399766"/>
            <a:ext cx="2672612" cy="2683365"/>
          </a:xfrm>
          <a:prstGeom prst="ellipse">
            <a:avLst/>
          </a:prstGeom>
          <a:noFill/>
          <a:ln w="25400" cap="flat" cmpd="sng" algn="ctr">
            <a:solidFill>
              <a:schemeClr val="bg1">
                <a:lumMod val="50000"/>
              </a:schemeClr>
            </a:solidFill>
            <a:prstDash val="solid"/>
          </a:ln>
          <a:effectLst/>
        </p:spPr>
        <p:txBody>
          <a:bodyPr lIns="67073" tIns="33536" rIns="67073" bIns="33536" anchor="ctr"/>
          <a:lstStyle/>
          <a:p>
            <a:pPr algn="ctr">
              <a:defRPr/>
            </a:pPr>
            <a:endParaRPr lang="zh-CN" altLang="en-US" sz="1349" kern="0" dirty="0">
              <a:solidFill>
                <a:sysClr val="window" lastClr="FFFFFF"/>
              </a:solidFill>
              <a:latin typeface="Calibri"/>
              <a:ea typeface="微软雅黑" pitchFamily="34" charset="-122"/>
            </a:endParaRPr>
          </a:p>
        </p:txBody>
      </p:sp>
      <p:sp>
        <p:nvSpPr>
          <p:cNvPr id="7" name="椭圆 6"/>
          <p:cNvSpPr/>
          <p:nvPr/>
        </p:nvSpPr>
        <p:spPr bwMode="auto">
          <a:xfrm>
            <a:off x="4062562" y="1399766"/>
            <a:ext cx="2673775" cy="2683365"/>
          </a:xfrm>
          <a:prstGeom prst="ellipse">
            <a:avLst/>
          </a:prstGeom>
          <a:noFill/>
          <a:ln w="25400" cap="flat" cmpd="sng" algn="ctr">
            <a:solidFill>
              <a:schemeClr val="bg1">
                <a:lumMod val="50000"/>
              </a:schemeClr>
            </a:solidFill>
            <a:prstDash val="solid"/>
          </a:ln>
          <a:effectLst/>
        </p:spPr>
        <p:txBody>
          <a:bodyPr lIns="67073" tIns="33536" rIns="67073" bIns="33536" anchor="ctr"/>
          <a:lstStyle/>
          <a:p>
            <a:pPr algn="ctr">
              <a:defRPr/>
            </a:pPr>
            <a:endParaRPr lang="zh-CN" altLang="en-US" sz="1349" kern="0" dirty="0">
              <a:solidFill>
                <a:sysClr val="window" lastClr="FFFFFF"/>
              </a:solidFill>
              <a:latin typeface="Calibri"/>
              <a:ea typeface="微软雅黑" pitchFamily="34" charset="-122"/>
            </a:endParaRPr>
          </a:p>
        </p:txBody>
      </p:sp>
      <p:cxnSp>
        <p:nvCxnSpPr>
          <p:cNvPr id="8" name="直接连接符 7"/>
          <p:cNvCxnSpPr>
            <a:cxnSpLocks noChangeShapeType="1"/>
          </p:cNvCxnSpPr>
          <p:nvPr/>
        </p:nvCxnSpPr>
        <p:spPr bwMode="auto">
          <a:xfrm>
            <a:off x="3197278" y="2054844"/>
            <a:ext cx="418686" cy="197340"/>
          </a:xfrm>
          <a:prstGeom prst="line">
            <a:avLst/>
          </a:prstGeom>
          <a:noFill/>
          <a:ln w="28575" algn="ctr">
            <a:solidFill>
              <a:schemeClr val="bg1">
                <a:lumMod val="50000"/>
              </a:schemeClr>
            </a:solidFill>
            <a:round/>
            <a:headEnd type="none" w="med" len="med"/>
            <a:tailEnd type="arrow" w="med" len="med"/>
          </a:ln>
        </p:spPr>
      </p:cxnSp>
      <p:cxnSp>
        <p:nvCxnSpPr>
          <p:cNvPr id="9" name="直接连接符 8"/>
          <p:cNvCxnSpPr>
            <a:cxnSpLocks noChangeShapeType="1"/>
          </p:cNvCxnSpPr>
          <p:nvPr/>
        </p:nvCxnSpPr>
        <p:spPr bwMode="auto">
          <a:xfrm>
            <a:off x="2973978" y="2660876"/>
            <a:ext cx="432642" cy="0"/>
          </a:xfrm>
          <a:prstGeom prst="line">
            <a:avLst/>
          </a:prstGeom>
          <a:noFill/>
          <a:ln w="28575" algn="ctr">
            <a:solidFill>
              <a:schemeClr val="bg1">
                <a:lumMod val="50000"/>
              </a:schemeClr>
            </a:solidFill>
            <a:round/>
            <a:headEnd type="none" w="med" len="med"/>
            <a:tailEnd type="arrow" w="med" len="med"/>
          </a:ln>
        </p:spPr>
      </p:cxnSp>
      <p:cxnSp>
        <p:nvCxnSpPr>
          <p:cNvPr id="10" name="直接连接符 9"/>
          <p:cNvCxnSpPr>
            <a:cxnSpLocks noChangeShapeType="1"/>
          </p:cNvCxnSpPr>
          <p:nvPr/>
        </p:nvCxnSpPr>
        <p:spPr bwMode="auto">
          <a:xfrm flipV="1">
            <a:off x="3197277" y="3053223"/>
            <a:ext cx="432642" cy="230036"/>
          </a:xfrm>
          <a:prstGeom prst="line">
            <a:avLst/>
          </a:prstGeom>
          <a:noFill/>
          <a:ln w="28575" algn="ctr">
            <a:solidFill>
              <a:schemeClr val="bg1">
                <a:lumMod val="50000"/>
              </a:schemeClr>
            </a:solidFill>
            <a:round/>
            <a:headEnd type="none" w="med" len="med"/>
            <a:tailEnd type="arrow" w="med" len="med"/>
          </a:ln>
        </p:spPr>
      </p:cxnSp>
      <p:cxnSp>
        <p:nvCxnSpPr>
          <p:cNvPr id="11" name="直接连接符 10"/>
          <p:cNvCxnSpPr>
            <a:cxnSpLocks noChangeShapeType="1"/>
          </p:cNvCxnSpPr>
          <p:nvPr/>
        </p:nvCxnSpPr>
        <p:spPr bwMode="auto">
          <a:xfrm flipH="1" flipV="1">
            <a:off x="5638448" y="3043882"/>
            <a:ext cx="432642" cy="230036"/>
          </a:xfrm>
          <a:prstGeom prst="line">
            <a:avLst/>
          </a:prstGeom>
          <a:noFill/>
          <a:ln w="28575" algn="ctr">
            <a:solidFill>
              <a:schemeClr val="bg1">
                <a:lumMod val="50000"/>
              </a:schemeClr>
            </a:solidFill>
            <a:round/>
            <a:headEnd type="none" w="med" len="med"/>
            <a:tailEnd type="arrow" w="med" len="med"/>
          </a:ln>
        </p:spPr>
      </p:cxnSp>
      <p:cxnSp>
        <p:nvCxnSpPr>
          <p:cNvPr id="12" name="直接连接符 11"/>
          <p:cNvCxnSpPr>
            <a:cxnSpLocks noChangeShapeType="1"/>
          </p:cNvCxnSpPr>
          <p:nvPr/>
        </p:nvCxnSpPr>
        <p:spPr bwMode="auto">
          <a:xfrm flipH="1">
            <a:off x="5854769" y="2658541"/>
            <a:ext cx="432642" cy="0"/>
          </a:xfrm>
          <a:prstGeom prst="line">
            <a:avLst/>
          </a:prstGeom>
          <a:noFill/>
          <a:ln w="28575" algn="ctr">
            <a:solidFill>
              <a:schemeClr val="bg1">
                <a:lumMod val="50000"/>
              </a:schemeClr>
            </a:solidFill>
            <a:round/>
            <a:headEnd type="none" w="med" len="med"/>
            <a:tailEnd type="arrow" w="med" len="med"/>
          </a:ln>
        </p:spPr>
      </p:cxnSp>
      <p:cxnSp>
        <p:nvCxnSpPr>
          <p:cNvPr id="13" name="直接连接符 12"/>
          <p:cNvCxnSpPr>
            <a:cxnSpLocks noChangeShapeType="1"/>
          </p:cNvCxnSpPr>
          <p:nvPr/>
        </p:nvCxnSpPr>
        <p:spPr bwMode="auto">
          <a:xfrm flipH="1">
            <a:off x="5652405" y="2054844"/>
            <a:ext cx="418686" cy="197340"/>
          </a:xfrm>
          <a:prstGeom prst="line">
            <a:avLst/>
          </a:prstGeom>
          <a:noFill/>
          <a:ln w="28575" algn="ctr">
            <a:solidFill>
              <a:schemeClr val="bg1">
                <a:lumMod val="50000"/>
              </a:schemeClr>
            </a:solidFill>
            <a:round/>
            <a:headEnd type="none" w="med" len="med"/>
            <a:tailEnd type="arrow" w="med" len="med"/>
          </a:ln>
        </p:spPr>
      </p:cxnSp>
      <p:grpSp>
        <p:nvGrpSpPr>
          <p:cNvPr id="14" name="组合 13"/>
          <p:cNvGrpSpPr/>
          <p:nvPr/>
        </p:nvGrpSpPr>
        <p:grpSpPr>
          <a:xfrm>
            <a:off x="3829960" y="1891366"/>
            <a:ext cx="1542159" cy="1548364"/>
            <a:chOff x="5014912" y="2584450"/>
            <a:chExt cx="2105025" cy="2105025"/>
          </a:xfrm>
        </p:grpSpPr>
        <p:sp>
          <p:nvSpPr>
            <p:cNvPr id="15" name="Oval 19"/>
            <p:cNvSpPr>
              <a:spLocks noChangeArrowheads="1"/>
            </p:cNvSpPr>
            <p:nvPr/>
          </p:nvSpPr>
          <p:spPr bwMode="auto">
            <a:xfrm>
              <a:off x="5014912" y="2584450"/>
              <a:ext cx="2105025" cy="2105025"/>
            </a:xfrm>
            <a:prstGeom prst="ellipse">
              <a:avLst/>
            </a:prstGeom>
            <a:solidFill>
              <a:schemeClr val="accent1"/>
            </a:solidFill>
            <a:ln w="3175" cap="flat" cmpd="sng" algn="ctr">
              <a:noFill/>
              <a:prstDash val="solid"/>
            </a:ln>
            <a:effectLst/>
          </p:spPr>
          <p:txBody>
            <a:bodyPr anchor="ctr"/>
            <a:lstStyle/>
            <a:p>
              <a:pPr algn="ctr">
                <a:lnSpc>
                  <a:spcPct val="120000"/>
                </a:lnSpc>
                <a:defRPr/>
              </a:pPr>
              <a:endParaRPr lang="zh-CN" altLang="en-US" sz="675" kern="0" dirty="0">
                <a:solidFill>
                  <a:srgbClr val="4D4D4D"/>
                </a:solidFill>
                <a:latin typeface="微软雅黑" pitchFamily="34" charset="-122"/>
                <a:ea typeface="微软雅黑" pitchFamily="34" charset="-122"/>
              </a:endParaRPr>
            </a:p>
          </p:txBody>
        </p:sp>
        <p:sp>
          <p:nvSpPr>
            <p:cNvPr id="16" name="Oval 19"/>
            <p:cNvSpPr>
              <a:spLocks noChangeArrowheads="1"/>
            </p:cNvSpPr>
            <p:nvPr/>
          </p:nvSpPr>
          <p:spPr bwMode="auto">
            <a:xfrm>
              <a:off x="5497512" y="3066331"/>
              <a:ext cx="1139825" cy="1139825"/>
            </a:xfrm>
            <a:prstGeom prst="ellipse">
              <a:avLst/>
            </a:prstGeom>
            <a:solidFill>
              <a:schemeClr val="bg1">
                <a:lumMod val="95000"/>
              </a:schemeClr>
            </a:solidFill>
            <a:ln w="3175" cap="flat" cmpd="sng" algn="ctr">
              <a:solidFill>
                <a:srgbClr val="D7D7D7"/>
              </a:solidFill>
              <a:prstDash val="solid"/>
            </a:ln>
            <a:effectLst/>
          </p:spPr>
          <p:txBody>
            <a:bodyPr anchor="ctr"/>
            <a:lstStyle/>
            <a:p>
              <a:pPr algn="ctr">
                <a:defRPr/>
              </a:pPr>
              <a:r>
                <a:rPr lang="zh-CN" altLang="en-US" sz="1574" b="1" kern="0" dirty="0">
                  <a:solidFill>
                    <a:srgbClr val="4D4D4D"/>
                  </a:solidFill>
                  <a:latin typeface="Impact" pitchFamily="34" charset="0"/>
                  <a:ea typeface="微软雅黑" pitchFamily="34" charset="-122"/>
                </a:rPr>
                <a:t>存在不足</a:t>
              </a:r>
            </a:p>
          </p:txBody>
        </p:sp>
      </p:grpSp>
      <p:sp>
        <p:nvSpPr>
          <p:cNvPr id="17" name="Oval 19"/>
          <p:cNvSpPr>
            <a:spLocks noChangeArrowheads="1"/>
          </p:cNvSpPr>
          <p:nvPr/>
        </p:nvSpPr>
        <p:spPr bwMode="auto">
          <a:xfrm>
            <a:off x="2476206" y="1462822"/>
            <a:ext cx="726886" cy="729809"/>
          </a:xfrm>
          <a:prstGeom prst="ellipse">
            <a:avLst/>
          </a:prstGeom>
          <a:solidFill>
            <a:schemeClr val="accent1"/>
          </a:solidFill>
          <a:ln w="9525">
            <a:noFill/>
            <a:round/>
            <a:headEnd/>
            <a:tailEnd/>
          </a:ln>
          <a:effectLst/>
        </p:spPr>
        <p:txBody>
          <a:bodyPr lIns="67073" tIns="33536" rIns="67073" bIns="33536" anchor="ctr"/>
          <a:lstStyle/>
          <a:p>
            <a:pPr algn="ctr">
              <a:lnSpc>
                <a:spcPct val="120000"/>
              </a:lnSpc>
              <a:defRPr/>
            </a:pPr>
            <a:r>
              <a:rPr lang="zh-CN" altLang="en-US" sz="1424" kern="0" dirty="0">
                <a:solidFill>
                  <a:sysClr val="window" lastClr="FFFFFF"/>
                </a:solidFill>
                <a:latin typeface="Arial" pitchFamily="34" charset="0"/>
                <a:ea typeface="微软雅黑" pitchFamily="34" charset="-122"/>
              </a:rPr>
              <a:t>添加文本</a:t>
            </a:r>
          </a:p>
        </p:txBody>
      </p:sp>
      <p:sp>
        <p:nvSpPr>
          <p:cNvPr id="18" name="Oval 19"/>
          <p:cNvSpPr>
            <a:spLocks noChangeArrowheads="1"/>
          </p:cNvSpPr>
          <p:nvPr/>
        </p:nvSpPr>
        <p:spPr bwMode="auto">
          <a:xfrm>
            <a:off x="6033876" y="1474499"/>
            <a:ext cx="726885" cy="730977"/>
          </a:xfrm>
          <a:prstGeom prst="ellipse">
            <a:avLst/>
          </a:prstGeom>
          <a:solidFill>
            <a:schemeClr val="accent1"/>
          </a:solidFill>
          <a:ln w="9525">
            <a:noFill/>
            <a:round/>
            <a:headEnd/>
            <a:tailEnd/>
          </a:ln>
          <a:effectLst/>
        </p:spPr>
        <p:txBody>
          <a:bodyPr lIns="67073" tIns="33536" rIns="67073" bIns="33536" anchor="ctr"/>
          <a:lstStyle/>
          <a:p>
            <a:pPr algn="ctr">
              <a:lnSpc>
                <a:spcPct val="120000"/>
              </a:lnSpc>
              <a:defRPr/>
            </a:pPr>
            <a:r>
              <a:rPr lang="zh-CN" altLang="en-US" sz="1424" kern="0" dirty="0">
                <a:solidFill>
                  <a:schemeClr val="bg1"/>
                </a:solidFill>
                <a:latin typeface="Arial" pitchFamily="34" charset="0"/>
                <a:ea typeface="微软雅黑" pitchFamily="34" charset="-122"/>
              </a:rPr>
              <a:t>添加文本</a:t>
            </a:r>
          </a:p>
        </p:txBody>
      </p:sp>
      <p:sp>
        <p:nvSpPr>
          <p:cNvPr id="19" name="Oval 19"/>
          <p:cNvSpPr>
            <a:spLocks noChangeArrowheads="1"/>
          </p:cNvSpPr>
          <p:nvPr/>
        </p:nvSpPr>
        <p:spPr bwMode="auto">
          <a:xfrm>
            <a:off x="6364172" y="2322246"/>
            <a:ext cx="728048" cy="730977"/>
          </a:xfrm>
          <a:prstGeom prst="ellipse">
            <a:avLst/>
          </a:prstGeom>
          <a:solidFill>
            <a:schemeClr val="accent1"/>
          </a:solidFill>
          <a:ln w="9525">
            <a:noFill/>
            <a:round/>
            <a:headEnd/>
            <a:tailEnd/>
          </a:ln>
          <a:effectLst/>
        </p:spPr>
        <p:txBody>
          <a:bodyPr lIns="67073" tIns="33536" rIns="67073" bIns="33536" anchor="ctr"/>
          <a:lstStyle/>
          <a:p>
            <a:pPr algn="ctr">
              <a:lnSpc>
                <a:spcPct val="120000"/>
              </a:lnSpc>
              <a:defRPr/>
            </a:pPr>
            <a:r>
              <a:rPr lang="zh-CN" altLang="en-US" sz="1424" kern="0" dirty="0">
                <a:solidFill>
                  <a:schemeClr val="bg1"/>
                </a:solidFill>
                <a:latin typeface="Arial" pitchFamily="34" charset="0"/>
                <a:ea typeface="微软雅黑" pitchFamily="34" charset="-122"/>
              </a:rPr>
              <a:t>添加文本</a:t>
            </a:r>
          </a:p>
        </p:txBody>
      </p:sp>
      <p:sp>
        <p:nvSpPr>
          <p:cNvPr id="20" name="Oval 19"/>
          <p:cNvSpPr>
            <a:spLocks noChangeArrowheads="1"/>
          </p:cNvSpPr>
          <p:nvPr/>
        </p:nvSpPr>
        <p:spPr bwMode="auto">
          <a:xfrm>
            <a:off x="6069927" y="3160652"/>
            <a:ext cx="728048" cy="730977"/>
          </a:xfrm>
          <a:prstGeom prst="ellipse">
            <a:avLst/>
          </a:prstGeom>
          <a:solidFill>
            <a:schemeClr val="accent1"/>
          </a:solidFill>
          <a:ln w="9525">
            <a:noFill/>
            <a:round/>
            <a:headEnd/>
            <a:tailEnd/>
          </a:ln>
          <a:effectLst/>
        </p:spPr>
        <p:txBody>
          <a:bodyPr lIns="67073" tIns="33536" rIns="67073" bIns="33536" anchor="ctr"/>
          <a:lstStyle/>
          <a:p>
            <a:pPr algn="ctr">
              <a:lnSpc>
                <a:spcPct val="120000"/>
              </a:lnSpc>
              <a:defRPr/>
            </a:pPr>
            <a:r>
              <a:rPr lang="zh-CN" altLang="en-US" sz="1424" kern="0" dirty="0">
                <a:solidFill>
                  <a:schemeClr val="bg1"/>
                </a:solidFill>
                <a:latin typeface="Arial" pitchFamily="34" charset="0"/>
                <a:ea typeface="微软雅黑" pitchFamily="34" charset="-122"/>
              </a:rPr>
              <a:t>添加文本</a:t>
            </a:r>
          </a:p>
        </p:txBody>
      </p:sp>
      <p:sp>
        <p:nvSpPr>
          <p:cNvPr id="21" name="Oval 19"/>
          <p:cNvSpPr>
            <a:spLocks noChangeArrowheads="1"/>
          </p:cNvSpPr>
          <p:nvPr/>
        </p:nvSpPr>
        <p:spPr bwMode="auto">
          <a:xfrm>
            <a:off x="2150562" y="2294221"/>
            <a:ext cx="728048" cy="730977"/>
          </a:xfrm>
          <a:prstGeom prst="ellipse">
            <a:avLst/>
          </a:prstGeom>
          <a:solidFill>
            <a:schemeClr val="accent1"/>
          </a:solidFill>
          <a:ln w="9525">
            <a:noFill/>
            <a:round/>
            <a:headEnd/>
            <a:tailEnd/>
          </a:ln>
          <a:effectLst/>
        </p:spPr>
        <p:txBody>
          <a:bodyPr lIns="67073" tIns="33536" rIns="67073" bIns="33536" anchor="ctr"/>
          <a:lstStyle/>
          <a:p>
            <a:pPr algn="ctr">
              <a:lnSpc>
                <a:spcPct val="120000"/>
              </a:lnSpc>
              <a:defRPr/>
            </a:pPr>
            <a:r>
              <a:rPr lang="zh-CN" altLang="en-US" sz="1424" kern="0" dirty="0">
                <a:solidFill>
                  <a:sysClr val="window" lastClr="FFFFFF"/>
                </a:solidFill>
                <a:latin typeface="Arial" pitchFamily="34" charset="0"/>
                <a:ea typeface="微软雅黑" pitchFamily="34" charset="-122"/>
              </a:rPr>
              <a:t>添加文本</a:t>
            </a:r>
          </a:p>
        </p:txBody>
      </p:sp>
      <p:sp>
        <p:nvSpPr>
          <p:cNvPr id="22" name="Oval 19"/>
          <p:cNvSpPr>
            <a:spLocks noChangeArrowheads="1"/>
          </p:cNvSpPr>
          <p:nvPr/>
        </p:nvSpPr>
        <p:spPr bwMode="auto">
          <a:xfrm>
            <a:off x="2448295" y="3155980"/>
            <a:ext cx="728048" cy="730977"/>
          </a:xfrm>
          <a:prstGeom prst="ellipse">
            <a:avLst/>
          </a:prstGeom>
          <a:solidFill>
            <a:schemeClr val="accent1"/>
          </a:solidFill>
          <a:ln w="9525">
            <a:noFill/>
            <a:round/>
            <a:headEnd/>
            <a:tailEnd/>
          </a:ln>
          <a:effectLst/>
        </p:spPr>
        <p:txBody>
          <a:bodyPr lIns="67073" tIns="33536" rIns="67073" bIns="33536" anchor="ctr"/>
          <a:lstStyle/>
          <a:p>
            <a:pPr algn="ctr">
              <a:lnSpc>
                <a:spcPct val="120000"/>
              </a:lnSpc>
              <a:defRPr/>
            </a:pPr>
            <a:r>
              <a:rPr lang="zh-CN" altLang="en-US" sz="1424" kern="0" dirty="0">
                <a:solidFill>
                  <a:sysClr val="window" lastClr="FFFFFF"/>
                </a:solidFill>
                <a:latin typeface="Arial" pitchFamily="34" charset="0"/>
                <a:ea typeface="微软雅黑" pitchFamily="34" charset="-122"/>
              </a:rPr>
              <a:t>添加文本</a:t>
            </a:r>
          </a:p>
        </p:txBody>
      </p:sp>
      <p:sp>
        <p:nvSpPr>
          <p:cNvPr id="23" name="TextBox 22"/>
          <p:cNvSpPr txBox="1"/>
          <p:nvPr/>
        </p:nvSpPr>
        <p:spPr>
          <a:xfrm>
            <a:off x="696054" y="1484962"/>
            <a:ext cx="1593307" cy="517466"/>
          </a:xfrm>
          <a:prstGeom prst="rect">
            <a:avLst/>
          </a:prstGeom>
          <a:noFill/>
        </p:spPr>
        <p:txBody>
          <a:bodyPr wrap="square" lIns="67073" tIns="33536" rIns="67073" bIns="33536" rtlCol="0">
            <a:spAutoFit/>
          </a:bodyPr>
          <a:lstStyle/>
          <a:p>
            <a:pPr>
              <a:lnSpc>
                <a:spcPct val="130000"/>
              </a:lnSpc>
            </a:pPr>
            <a:r>
              <a:rPr lang="zh-CN" altLang="en-US" sz="1124" dirty="0">
                <a:solidFill>
                  <a:sysClr val="windowText" lastClr="000000"/>
                </a:solidFill>
                <a:latin typeface="微软雅黑" pitchFamily="34" charset="-122"/>
                <a:ea typeface="微软雅黑" pitchFamily="34" charset="-122"/>
              </a:rPr>
              <a:t>您的内容打在这里，或者通过复制您的文本后。</a:t>
            </a:r>
          </a:p>
        </p:txBody>
      </p:sp>
      <p:sp>
        <p:nvSpPr>
          <p:cNvPr id="24" name="TextBox 23"/>
          <p:cNvSpPr txBox="1"/>
          <p:nvPr/>
        </p:nvSpPr>
        <p:spPr>
          <a:xfrm>
            <a:off x="6922083" y="1484962"/>
            <a:ext cx="1571743" cy="517466"/>
          </a:xfrm>
          <a:prstGeom prst="rect">
            <a:avLst/>
          </a:prstGeom>
          <a:noFill/>
        </p:spPr>
        <p:txBody>
          <a:bodyPr wrap="square" lIns="67073" tIns="33536" rIns="67073" bIns="33536" rtlCol="0">
            <a:spAutoFit/>
          </a:bodyPr>
          <a:lstStyle/>
          <a:p>
            <a:pPr>
              <a:lnSpc>
                <a:spcPct val="130000"/>
              </a:lnSpc>
            </a:pPr>
            <a:r>
              <a:rPr lang="zh-CN" altLang="en-US" sz="1124" dirty="0">
                <a:solidFill>
                  <a:sysClr val="windowText" lastClr="000000"/>
                </a:solidFill>
                <a:latin typeface="微软雅黑" pitchFamily="34" charset="-122"/>
                <a:ea typeface="微软雅黑" pitchFamily="34" charset="-122"/>
              </a:rPr>
              <a:t>您的内容打在这里，或者通过复制您的</a:t>
            </a:r>
            <a:r>
              <a:rPr lang="zh-CN" altLang="en-US" sz="1124">
                <a:solidFill>
                  <a:sysClr val="windowText" lastClr="000000"/>
                </a:solidFill>
                <a:latin typeface="微软雅黑" pitchFamily="34" charset="-122"/>
                <a:ea typeface="微软雅黑" pitchFamily="34" charset="-122"/>
              </a:rPr>
              <a:t>文本后。</a:t>
            </a:r>
          </a:p>
        </p:txBody>
      </p:sp>
      <p:sp>
        <p:nvSpPr>
          <p:cNvPr id="25" name="TextBox 24"/>
          <p:cNvSpPr txBox="1"/>
          <p:nvPr/>
        </p:nvSpPr>
        <p:spPr>
          <a:xfrm>
            <a:off x="401096" y="2447763"/>
            <a:ext cx="1571743" cy="517466"/>
          </a:xfrm>
          <a:prstGeom prst="rect">
            <a:avLst/>
          </a:prstGeom>
          <a:noFill/>
        </p:spPr>
        <p:txBody>
          <a:bodyPr wrap="square" lIns="67073" tIns="33536" rIns="67073" bIns="33536" rtlCol="0">
            <a:spAutoFit/>
          </a:bodyPr>
          <a:lstStyle/>
          <a:p>
            <a:pPr>
              <a:lnSpc>
                <a:spcPct val="130000"/>
              </a:lnSpc>
            </a:pPr>
            <a:r>
              <a:rPr lang="zh-CN" altLang="en-US" sz="1124" dirty="0">
                <a:solidFill>
                  <a:sysClr val="windowText" lastClr="000000"/>
                </a:solidFill>
                <a:latin typeface="微软雅黑" pitchFamily="34" charset="-122"/>
                <a:ea typeface="微软雅黑" pitchFamily="34" charset="-122"/>
              </a:rPr>
              <a:t>您的内容打在这里，或者通过复制您的文本后。</a:t>
            </a:r>
          </a:p>
        </p:txBody>
      </p:sp>
      <p:sp>
        <p:nvSpPr>
          <p:cNvPr id="26" name="TextBox 25"/>
          <p:cNvSpPr txBox="1"/>
          <p:nvPr/>
        </p:nvSpPr>
        <p:spPr>
          <a:xfrm>
            <a:off x="7264510" y="2447763"/>
            <a:ext cx="1571743" cy="517466"/>
          </a:xfrm>
          <a:prstGeom prst="rect">
            <a:avLst/>
          </a:prstGeom>
          <a:noFill/>
        </p:spPr>
        <p:txBody>
          <a:bodyPr wrap="square" lIns="67073" tIns="33536" rIns="67073" bIns="33536" rtlCol="0">
            <a:spAutoFit/>
          </a:bodyPr>
          <a:lstStyle/>
          <a:p>
            <a:pPr>
              <a:lnSpc>
                <a:spcPct val="130000"/>
              </a:lnSpc>
            </a:pPr>
            <a:r>
              <a:rPr lang="zh-CN" altLang="en-US" sz="1124" dirty="0">
                <a:solidFill>
                  <a:sysClr val="windowText" lastClr="000000"/>
                </a:solidFill>
                <a:latin typeface="微软雅黑" pitchFamily="34" charset="-122"/>
                <a:ea typeface="微软雅黑" pitchFamily="34" charset="-122"/>
              </a:rPr>
              <a:t>您的内容打在这里，或者通过复制您的</a:t>
            </a:r>
            <a:r>
              <a:rPr lang="zh-CN" altLang="en-US" sz="1124">
                <a:solidFill>
                  <a:sysClr val="windowText" lastClr="000000"/>
                </a:solidFill>
                <a:latin typeface="微软雅黑" pitchFamily="34" charset="-122"/>
                <a:ea typeface="微软雅黑" pitchFamily="34" charset="-122"/>
              </a:rPr>
              <a:t>文本后。</a:t>
            </a:r>
          </a:p>
        </p:txBody>
      </p:sp>
      <p:sp>
        <p:nvSpPr>
          <p:cNvPr id="27" name="TextBox 26"/>
          <p:cNvSpPr txBox="1"/>
          <p:nvPr/>
        </p:nvSpPr>
        <p:spPr>
          <a:xfrm>
            <a:off x="6940989" y="3286169"/>
            <a:ext cx="1571743" cy="517466"/>
          </a:xfrm>
          <a:prstGeom prst="rect">
            <a:avLst/>
          </a:prstGeom>
          <a:noFill/>
        </p:spPr>
        <p:txBody>
          <a:bodyPr wrap="square" lIns="67073" tIns="33536" rIns="67073" bIns="33536" rtlCol="0">
            <a:spAutoFit/>
          </a:bodyPr>
          <a:lstStyle/>
          <a:p>
            <a:pPr>
              <a:lnSpc>
                <a:spcPct val="130000"/>
              </a:lnSpc>
            </a:pPr>
            <a:r>
              <a:rPr lang="zh-CN" altLang="en-US" sz="1124" dirty="0">
                <a:solidFill>
                  <a:sysClr val="windowText" lastClr="000000"/>
                </a:solidFill>
                <a:latin typeface="微软雅黑" pitchFamily="34" charset="-122"/>
                <a:ea typeface="微软雅黑" pitchFamily="34" charset="-122"/>
              </a:rPr>
              <a:t>您的内容打在这里，或者通过复制您的</a:t>
            </a:r>
            <a:r>
              <a:rPr lang="zh-CN" altLang="en-US" sz="1124">
                <a:solidFill>
                  <a:sysClr val="windowText" lastClr="000000"/>
                </a:solidFill>
                <a:latin typeface="微软雅黑" pitchFamily="34" charset="-122"/>
                <a:ea typeface="微软雅黑" pitchFamily="34" charset="-122"/>
              </a:rPr>
              <a:t>文本后。</a:t>
            </a:r>
          </a:p>
        </p:txBody>
      </p:sp>
      <p:sp>
        <p:nvSpPr>
          <p:cNvPr id="28" name="TextBox 27"/>
          <p:cNvSpPr txBox="1"/>
          <p:nvPr/>
        </p:nvSpPr>
        <p:spPr>
          <a:xfrm>
            <a:off x="696054" y="3286169"/>
            <a:ext cx="1571743" cy="517466"/>
          </a:xfrm>
          <a:prstGeom prst="rect">
            <a:avLst/>
          </a:prstGeom>
          <a:noFill/>
        </p:spPr>
        <p:txBody>
          <a:bodyPr wrap="square" lIns="67073" tIns="33536" rIns="67073" bIns="33536" rtlCol="0">
            <a:spAutoFit/>
          </a:bodyPr>
          <a:lstStyle/>
          <a:p>
            <a:pPr>
              <a:lnSpc>
                <a:spcPct val="130000"/>
              </a:lnSpc>
            </a:pPr>
            <a:r>
              <a:rPr lang="zh-CN" altLang="en-US" sz="1124" dirty="0">
                <a:solidFill>
                  <a:sysClr val="windowText" lastClr="000000"/>
                </a:solidFill>
                <a:latin typeface="微软雅黑" pitchFamily="34" charset="-122"/>
                <a:ea typeface="微软雅黑" pitchFamily="34" charset="-122"/>
              </a:rPr>
              <a:t>您的内容打在这里，或者通过复制您的</a:t>
            </a:r>
            <a:r>
              <a:rPr lang="zh-CN" altLang="en-US" sz="1124">
                <a:solidFill>
                  <a:sysClr val="windowText" lastClr="000000"/>
                </a:solidFill>
                <a:latin typeface="微软雅黑" pitchFamily="34" charset="-122"/>
                <a:ea typeface="微软雅黑" pitchFamily="34" charset="-122"/>
              </a:rPr>
              <a:t>文本后。</a:t>
            </a:r>
          </a:p>
        </p:txBody>
      </p:sp>
      <p:sp>
        <p:nvSpPr>
          <p:cNvPr id="30" name="文本框 2"/>
          <p:cNvSpPr txBox="1"/>
          <p:nvPr/>
        </p:nvSpPr>
        <p:spPr>
          <a:xfrm>
            <a:off x="1281871" y="128380"/>
            <a:ext cx="2465430" cy="415370"/>
          </a:xfrm>
          <a:prstGeom prst="rect">
            <a:avLst/>
          </a:prstGeom>
          <a:noFill/>
        </p:spPr>
        <p:txBody>
          <a:bodyPr wrap="square" rtlCol="0">
            <a:spAutoFit/>
          </a:bodyPr>
          <a:lstStyle/>
          <a:p>
            <a:pPr algn="ctr"/>
            <a:r>
              <a:rPr lang="zh-CN" altLang="en-US" sz="2099" b="1" dirty="0">
                <a:solidFill>
                  <a:schemeClr val="accent1"/>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1709158049"/>
      </p:ext>
    </p:extLst>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0"/>
                                        </p:tgtEl>
                                        <p:attrNameLst>
                                          <p:attrName>ppt_y</p:attrName>
                                        </p:attrNameLst>
                                      </p:cBhvr>
                                      <p:tavLst>
                                        <p:tav tm="0">
                                          <p:val>
                                            <p:strVal val="#ppt_y"/>
                                          </p:val>
                                        </p:tav>
                                        <p:tav tm="100000">
                                          <p:val>
                                            <p:strVal val="#ppt_y"/>
                                          </p:val>
                                        </p:tav>
                                      </p:tavLst>
                                    </p:anim>
                                    <p:anim calcmode="lin" valueType="num">
                                      <p:cBhvr>
                                        <p:cTn id="9"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0"/>
                                        </p:tgtEl>
                                      </p:cBhvr>
                                    </p:animEffect>
                                  </p:childTnLst>
                                </p:cTn>
                              </p:par>
                            </p:childTnLst>
                          </p:cTn>
                        </p:par>
                        <p:par>
                          <p:cTn id="12" fill="hold">
                            <p:stCondLst>
                              <p:cond delay="850"/>
                            </p:stCondLst>
                            <p:childTnLst>
                              <p:par>
                                <p:cTn id="13" presetID="49" presetClass="entr" presetSubtype="0" decel="10000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 calcmode="lin" valueType="num">
                                      <p:cBhvr>
                                        <p:cTn id="17" dur="500" fill="hold"/>
                                        <p:tgtEl>
                                          <p:spTgt spid="14"/>
                                        </p:tgtEl>
                                        <p:attrNameLst>
                                          <p:attrName>style.rotation</p:attrName>
                                        </p:attrNameLst>
                                      </p:cBhvr>
                                      <p:tavLst>
                                        <p:tav tm="0">
                                          <p:val>
                                            <p:fltVal val="360"/>
                                          </p:val>
                                        </p:tav>
                                        <p:tav tm="100000">
                                          <p:val>
                                            <p:fltVal val="0"/>
                                          </p:val>
                                        </p:tav>
                                      </p:tavLst>
                                    </p:anim>
                                    <p:animEffect transition="in" filter="fade">
                                      <p:cBhvr>
                                        <p:cTn id="18" dur="500"/>
                                        <p:tgtEl>
                                          <p:spTgt spid="14"/>
                                        </p:tgtEl>
                                      </p:cBhvr>
                                    </p:animEffect>
                                  </p:childTnLst>
                                </p:cTn>
                              </p:par>
                            </p:childTnLst>
                          </p:cTn>
                        </p:par>
                        <p:par>
                          <p:cTn id="19" fill="hold">
                            <p:stCondLst>
                              <p:cond delay="1350"/>
                            </p:stCondLst>
                            <p:childTnLst>
                              <p:par>
                                <p:cTn id="20" presetID="2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right)">
                                      <p:cBhvr>
                                        <p:cTn id="25" dur="500"/>
                                        <p:tgtEl>
                                          <p:spTgt spid="6"/>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right)">
                                      <p:cBhvr>
                                        <p:cTn id="28" dur="500"/>
                                        <p:tgtEl>
                                          <p:spTgt spid="4"/>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right)">
                                      <p:cBhvr>
                                        <p:cTn id="31" dur="500"/>
                                        <p:tgtEl>
                                          <p:spTgt spid="5"/>
                                        </p:tgtEl>
                                      </p:cBhvr>
                                    </p:animEffect>
                                  </p:childTnLst>
                                </p:cTn>
                              </p:par>
                            </p:childTnLst>
                          </p:cTn>
                        </p:par>
                        <p:par>
                          <p:cTn id="32" fill="hold">
                            <p:stCondLst>
                              <p:cond delay="1850"/>
                            </p:stCondLst>
                            <p:childTnLst>
                              <p:par>
                                <p:cTn id="33" presetID="52"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Scale>
                                      <p:cBhvr>
                                        <p:cTn id="35"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7"/>
                                        </p:tgtEl>
                                        <p:attrNameLst>
                                          <p:attrName>ppt_x</p:attrName>
                                          <p:attrName>ppt_y</p:attrName>
                                        </p:attrNameLst>
                                      </p:cBhvr>
                                    </p:animMotion>
                                    <p:animEffect transition="in" filter="fade">
                                      <p:cBhvr>
                                        <p:cTn id="37" dur="1000"/>
                                        <p:tgtEl>
                                          <p:spTgt spid="17"/>
                                        </p:tgtEl>
                                      </p:cBhvr>
                                    </p:animEffect>
                                  </p:childTnLst>
                                </p:cTn>
                              </p:par>
                              <p:par>
                                <p:cTn id="38" presetID="52" presetClass="entr" presetSubtype="0" fill="hold" grpId="0" nodeType="withEffect">
                                  <p:stCondLst>
                                    <p:cond delay="200"/>
                                  </p:stCondLst>
                                  <p:childTnLst>
                                    <p:set>
                                      <p:cBhvr>
                                        <p:cTn id="39" dur="1" fill="hold">
                                          <p:stCondLst>
                                            <p:cond delay="0"/>
                                          </p:stCondLst>
                                        </p:cTn>
                                        <p:tgtEl>
                                          <p:spTgt spid="18"/>
                                        </p:tgtEl>
                                        <p:attrNameLst>
                                          <p:attrName>style.visibility</p:attrName>
                                        </p:attrNameLst>
                                      </p:cBhvr>
                                      <p:to>
                                        <p:strVal val="visible"/>
                                      </p:to>
                                    </p:set>
                                    <p:animScale>
                                      <p:cBhvr>
                                        <p:cTn id="40"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18"/>
                                        </p:tgtEl>
                                        <p:attrNameLst>
                                          <p:attrName>ppt_x</p:attrName>
                                          <p:attrName>ppt_y</p:attrName>
                                        </p:attrNameLst>
                                      </p:cBhvr>
                                    </p:animMotion>
                                    <p:animEffect transition="in" filter="fade">
                                      <p:cBhvr>
                                        <p:cTn id="42" dur="1000"/>
                                        <p:tgtEl>
                                          <p:spTgt spid="18"/>
                                        </p:tgtEl>
                                      </p:cBhvr>
                                    </p:animEffect>
                                  </p:childTnLst>
                                </p:cTn>
                              </p:par>
                              <p:par>
                                <p:cTn id="43" presetID="52" presetClass="entr" presetSubtype="0" fill="hold" grpId="0" nodeType="withEffect">
                                  <p:stCondLst>
                                    <p:cond delay="400"/>
                                  </p:stCondLst>
                                  <p:childTnLst>
                                    <p:set>
                                      <p:cBhvr>
                                        <p:cTn id="44" dur="1" fill="hold">
                                          <p:stCondLst>
                                            <p:cond delay="0"/>
                                          </p:stCondLst>
                                        </p:cTn>
                                        <p:tgtEl>
                                          <p:spTgt spid="21"/>
                                        </p:tgtEl>
                                        <p:attrNameLst>
                                          <p:attrName>style.visibility</p:attrName>
                                        </p:attrNameLst>
                                      </p:cBhvr>
                                      <p:to>
                                        <p:strVal val="visible"/>
                                      </p:to>
                                    </p:set>
                                    <p:animScale>
                                      <p:cBhvr>
                                        <p:cTn id="45"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21"/>
                                        </p:tgtEl>
                                        <p:attrNameLst>
                                          <p:attrName>ppt_x</p:attrName>
                                          <p:attrName>ppt_y</p:attrName>
                                        </p:attrNameLst>
                                      </p:cBhvr>
                                    </p:animMotion>
                                    <p:animEffect transition="in" filter="fade">
                                      <p:cBhvr>
                                        <p:cTn id="47" dur="1000"/>
                                        <p:tgtEl>
                                          <p:spTgt spid="21"/>
                                        </p:tgtEl>
                                      </p:cBhvr>
                                    </p:animEffect>
                                  </p:childTnLst>
                                </p:cTn>
                              </p:par>
                              <p:par>
                                <p:cTn id="48" presetID="52" presetClass="entr" presetSubtype="0" fill="hold" grpId="0" nodeType="withEffect">
                                  <p:stCondLst>
                                    <p:cond delay="600"/>
                                  </p:stCondLst>
                                  <p:childTnLst>
                                    <p:set>
                                      <p:cBhvr>
                                        <p:cTn id="49" dur="1" fill="hold">
                                          <p:stCondLst>
                                            <p:cond delay="0"/>
                                          </p:stCondLst>
                                        </p:cTn>
                                        <p:tgtEl>
                                          <p:spTgt spid="19"/>
                                        </p:tgtEl>
                                        <p:attrNameLst>
                                          <p:attrName>style.visibility</p:attrName>
                                        </p:attrNameLst>
                                      </p:cBhvr>
                                      <p:to>
                                        <p:strVal val="visible"/>
                                      </p:to>
                                    </p:set>
                                    <p:animScale>
                                      <p:cBhvr>
                                        <p:cTn id="50"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19"/>
                                        </p:tgtEl>
                                        <p:attrNameLst>
                                          <p:attrName>ppt_x</p:attrName>
                                          <p:attrName>ppt_y</p:attrName>
                                        </p:attrNameLst>
                                      </p:cBhvr>
                                    </p:animMotion>
                                    <p:animEffect transition="in" filter="fade">
                                      <p:cBhvr>
                                        <p:cTn id="52" dur="1000"/>
                                        <p:tgtEl>
                                          <p:spTgt spid="19"/>
                                        </p:tgtEl>
                                      </p:cBhvr>
                                    </p:animEffect>
                                  </p:childTnLst>
                                </p:cTn>
                              </p:par>
                              <p:par>
                                <p:cTn id="53" presetID="52" presetClass="entr" presetSubtype="0" fill="hold" grpId="0" nodeType="withEffect">
                                  <p:stCondLst>
                                    <p:cond delay="800"/>
                                  </p:stCondLst>
                                  <p:childTnLst>
                                    <p:set>
                                      <p:cBhvr>
                                        <p:cTn id="54" dur="1" fill="hold">
                                          <p:stCondLst>
                                            <p:cond delay="0"/>
                                          </p:stCondLst>
                                        </p:cTn>
                                        <p:tgtEl>
                                          <p:spTgt spid="22"/>
                                        </p:tgtEl>
                                        <p:attrNameLst>
                                          <p:attrName>style.visibility</p:attrName>
                                        </p:attrNameLst>
                                      </p:cBhvr>
                                      <p:to>
                                        <p:strVal val="visible"/>
                                      </p:to>
                                    </p:set>
                                    <p:animScale>
                                      <p:cBhvr>
                                        <p:cTn id="55"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22"/>
                                        </p:tgtEl>
                                        <p:attrNameLst>
                                          <p:attrName>ppt_x</p:attrName>
                                          <p:attrName>ppt_y</p:attrName>
                                        </p:attrNameLst>
                                      </p:cBhvr>
                                    </p:animMotion>
                                    <p:animEffect transition="in" filter="fade">
                                      <p:cBhvr>
                                        <p:cTn id="57" dur="1000"/>
                                        <p:tgtEl>
                                          <p:spTgt spid="22"/>
                                        </p:tgtEl>
                                      </p:cBhvr>
                                    </p:animEffect>
                                  </p:childTnLst>
                                </p:cTn>
                              </p:par>
                              <p:par>
                                <p:cTn id="58" presetID="52" presetClass="entr" presetSubtype="0" fill="hold" grpId="0" nodeType="withEffect">
                                  <p:stCondLst>
                                    <p:cond delay="1000"/>
                                  </p:stCondLst>
                                  <p:childTnLst>
                                    <p:set>
                                      <p:cBhvr>
                                        <p:cTn id="59" dur="1" fill="hold">
                                          <p:stCondLst>
                                            <p:cond delay="0"/>
                                          </p:stCondLst>
                                        </p:cTn>
                                        <p:tgtEl>
                                          <p:spTgt spid="20"/>
                                        </p:tgtEl>
                                        <p:attrNameLst>
                                          <p:attrName>style.visibility</p:attrName>
                                        </p:attrNameLst>
                                      </p:cBhvr>
                                      <p:to>
                                        <p:strVal val="visible"/>
                                      </p:to>
                                    </p:set>
                                    <p:animScale>
                                      <p:cBhvr>
                                        <p:cTn id="60"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20"/>
                                        </p:tgtEl>
                                        <p:attrNameLst>
                                          <p:attrName>ppt_x</p:attrName>
                                          <p:attrName>ppt_y</p:attrName>
                                        </p:attrNameLst>
                                      </p:cBhvr>
                                    </p:animMotion>
                                    <p:animEffect transition="in" filter="fade">
                                      <p:cBhvr>
                                        <p:cTn id="62" dur="1000"/>
                                        <p:tgtEl>
                                          <p:spTgt spid="20"/>
                                        </p:tgtEl>
                                      </p:cBhvr>
                                    </p:animEffect>
                                  </p:childTnLst>
                                </p:cTn>
                              </p:par>
                            </p:childTnLst>
                          </p:cTn>
                        </p:par>
                        <p:par>
                          <p:cTn id="63" fill="hold">
                            <p:stCondLst>
                              <p:cond delay="3850"/>
                            </p:stCondLst>
                            <p:childTnLst>
                              <p:par>
                                <p:cTn id="64" presetID="12" presetClass="entr" presetSubtype="8" fill="hold" nodeType="after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additive="base">
                                        <p:cTn id="66" dur="500"/>
                                        <p:tgtEl>
                                          <p:spTgt spid="8"/>
                                        </p:tgtEl>
                                        <p:attrNameLst>
                                          <p:attrName>ppt_x</p:attrName>
                                        </p:attrNameLst>
                                      </p:cBhvr>
                                      <p:tavLst>
                                        <p:tav tm="0">
                                          <p:val>
                                            <p:strVal val="#ppt_x-#ppt_w*1.125000"/>
                                          </p:val>
                                        </p:tav>
                                        <p:tav tm="100000">
                                          <p:val>
                                            <p:strVal val="#ppt_x"/>
                                          </p:val>
                                        </p:tav>
                                      </p:tavLst>
                                    </p:anim>
                                    <p:animEffect transition="in" filter="wipe(right)">
                                      <p:cBhvr>
                                        <p:cTn id="67" dur="500"/>
                                        <p:tgtEl>
                                          <p:spTgt spid="8"/>
                                        </p:tgtEl>
                                      </p:cBhvr>
                                    </p:animEffect>
                                  </p:childTnLst>
                                </p:cTn>
                              </p:par>
                              <p:par>
                                <p:cTn id="68" presetID="12" presetClass="entr" presetSubtype="8" fill="hold" nodeType="withEffect">
                                  <p:stCondLst>
                                    <p:cond delay="0"/>
                                  </p:stCondLst>
                                  <p:childTnLst>
                                    <p:set>
                                      <p:cBhvr>
                                        <p:cTn id="69" dur="1" fill="hold">
                                          <p:stCondLst>
                                            <p:cond delay="0"/>
                                          </p:stCondLst>
                                        </p:cTn>
                                        <p:tgtEl>
                                          <p:spTgt spid="9"/>
                                        </p:tgtEl>
                                        <p:attrNameLst>
                                          <p:attrName>style.visibility</p:attrName>
                                        </p:attrNameLst>
                                      </p:cBhvr>
                                      <p:to>
                                        <p:strVal val="visible"/>
                                      </p:to>
                                    </p:set>
                                    <p:anim calcmode="lin" valueType="num">
                                      <p:cBhvr additive="base">
                                        <p:cTn id="70" dur="500"/>
                                        <p:tgtEl>
                                          <p:spTgt spid="9"/>
                                        </p:tgtEl>
                                        <p:attrNameLst>
                                          <p:attrName>ppt_x</p:attrName>
                                        </p:attrNameLst>
                                      </p:cBhvr>
                                      <p:tavLst>
                                        <p:tav tm="0">
                                          <p:val>
                                            <p:strVal val="#ppt_x-#ppt_w*1.125000"/>
                                          </p:val>
                                        </p:tav>
                                        <p:tav tm="100000">
                                          <p:val>
                                            <p:strVal val="#ppt_x"/>
                                          </p:val>
                                        </p:tav>
                                      </p:tavLst>
                                    </p:anim>
                                    <p:animEffect transition="in" filter="wipe(right)">
                                      <p:cBhvr>
                                        <p:cTn id="71" dur="500"/>
                                        <p:tgtEl>
                                          <p:spTgt spid="9"/>
                                        </p:tgtEl>
                                      </p:cBhvr>
                                    </p:animEffect>
                                  </p:childTnLst>
                                </p:cTn>
                              </p:par>
                              <p:par>
                                <p:cTn id="72" presetID="12" presetClass="entr" presetSubtype="8" fill="hold" nodeType="withEffect">
                                  <p:stCondLst>
                                    <p:cond delay="0"/>
                                  </p:stCondLst>
                                  <p:childTnLst>
                                    <p:set>
                                      <p:cBhvr>
                                        <p:cTn id="73" dur="1" fill="hold">
                                          <p:stCondLst>
                                            <p:cond delay="0"/>
                                          </p:stCondLst>
                                        </p:cTn>
                                        <p:tgtEl>
                                          <p:spTgt spid="10"/>
                                        </p:tgtEl>
                                        <p:attrNameLst>
                                          <p:attrName>style.visibility</p:attrName>
                                        </p:attrNameLst>
                                      </p:cBhvr>
                                      <p:to>
                                        <p:strVal val="visible"/>
                                      </p:to>
                                    </p:set>
                                    <p:anim calcmode="lin" valueType="num">
                                      <p:cBhvr additive="base">
                                        <p:cTn id="74" dur="500"/>
                                        <p:tgtEl>
                                          <p:spTgt spid="10"/>
                                        </p:tgtEl>
                                        <p:attrNameLst>
                                          <p:attrName>ppt_x</p:attrName>
                                        </p:attrNameLst>
                                      </p:cBhvr>
                                      <p:tavLst>
                                        <p:tav tm="0">
                                          <p:val>
                                            <p:strVal val="#ppt_x-#ppt_w*1.125000"/>
                                          </p:val>
                                        </p:tav>
                                        <p:tav tm="100000">
                                          <p:val>
                                            <p:strVal val="#ppt_x"/>
                                          </p:val>
                                        </p:tav>
                                      </p:tavLst>
                                    </p:anim>
                                    <p:animEffect transition="in" filter="wipe(right)">
                                      <p:cBhvr>
                                        <p:cTn id="75" dur="500"/>
                                        <p:tgtEl>
                                          <p:spTgt spid="10"/>
                                        </p:tgtEl>
                                      </p:cBhvr>
                                    </p:animEffect>
                                  </p:childTnLst>
                                </p:cTn>
                              </p:par>
                              <p:par>
                                <p:cTn id="76" presetID="12" presetClass="entr" presetSubtype="2" fill="hold" nodeType="withEffect">
                                  <p:stCondLst>
                                    <p:cond delay="0"/>
                                  </p:stCondLst>
                                  <p:childTnLst>
                                    <p:set>
                                      <p:cBhvr>
                                        <p:cTn id="77" dur="1" fill="hold">
                                          <p:stCondLst>
                                            <p:cond delay="0"/>
                                          </p:stCondLst>
                                        </p:cTn>
                                        <p:tgtEl>
                                          <p:spTgt spid="13"/>
                                        </p:tgtEl>
                                        <p:attrNameLst>
                                          <p:attrName>style.visibility</p:attrName>
                                        </p:attrNameLst>
                                      </p:cBhvr>
                                      <p:to>
                                        <p:strVal val="visible"/>
                                      </p:to>
                                    </p:set>
                                    <p:anim calcmode="lin" valueType="num">
                                      <p:cBhvr additive="base">
                                        <p:cTn id="78" dur="500"/>
                                        <p:tgtEl>
                                          <p:spTgt spid="13"/>
                                        </p:tgtEl>
                                        <p:attrNameLst>
                                          <p:attrName>ppt_x</p:attrName>
                                        </p:attrNameLst>
                                      </p:cBhvr>
                                      <p:tavLst>
                                        <p:tav tm="0">
                                          <p:val>
                                            <p:strVal val="#ppt_x+#ppt_w*1.125000"/>
                                          </p:val>
                                        </p:tav>
                                        <p:tav tm="100000">
                                          <p:val>
                                            <p:strVal val="#ppt_x"/>
                                          </p:val>
                                        </p:tav>
                                      </p:tavLst>
                                    </p:anim>
                                    <p:animEffect transition="in" filter="wipe(left)">
                                      <p:cBhvr>
                                        <p:cTn id="79" dur="500"/>
                                        <p:tgtEl>
                                          <p:spTgt spid="13"/>
                                        </p:tgtEl>
                                      </p:cBhvr>
                                    </p:animEffect>
                                  </p:childTnLst>
                                </p:cTn>
                              </p:par>
                              <p:par>
                                <p:cTn id="80" presetID="12" presetClass="entr" presetSubtype="2" fill="hold" nodeType="withEffect">
                                  <p:stCondLst>
                                    <p:cond delay="0"/>
                                  </p:stCondLst>
                                  <p:childTnLst>
                                    <p:set>
                                      <p:cBhvr>
                                        <p:cTn id="81" dur="1" fill="hold">
                                          <p:stCondLst>
                                            <p:cond delay="0"/>
                                          </p:stCondLst>
                                        </p:cTn>
                                        <p:tgtEl>
                                          <p:spTgt spid="12"/>
                                        </p:tgtEl>
                                        <p:attrNameLst>
                                          <p:attrName>style.visibility</p:attrName>
                                        </p:attrNameLst>
                                      </p:cBhvr>
                                      <p:to>
                                        <p:strVal val="visible"/>
                                      </p:to>
                                    </p:set>
                                    <p:anim calcmode="lin" valueType="num">
                                      <p:cBhvr additive="base">
                                        <p:cTn id="82" dur="500"/>
                                        <p:tgtEl>
                                          <p:spTgt spid="12"/>
                                        </p:tgtEl>
                                        <p:attrNameLst>
                                          <p:attrName>ppt_x</p:attrName>
                                        </p:attrNameLst>
                                      </p:cBhvr>
                                      <p:tavLst>
                                        <p:tav tm="0">
                                          <p:val>
                                            <p:strVal val="#ppt_x+#ppt_w*1.125000"/>
                                          </p:val>
                                        </p:tav>
                                        <p:tav tm="100000">
                                          <p:val>
                                            <p:strVal val="#ppt_x"/>
                                          </p:val>
                                        </p:tav>
                                      </p:tavLst>
                                    </p:anim>
                                    <p:animEffect transition="in" filter="wipe(left)">
                                      <p:cBhvr>
                                        <p:cTn id="83" dur="500"/>
                                        <p:tgtEl>
                                          <p:spTgt spid="12"/>
                                        </p:tgtEl>
                                      </p:cBhvr>
                                    </p:animEffect>
                                  </p:childTnLst>
                                </p:cTn>
                              </p:par>
                              <p:par>
                                <p:cTn id="84" presetID="12" presetClass="entr" presetSubtype="2" fill="hold" nodeType="withEffect">
                                  <p:stCondLst>
                                    <p:cond delay="0"/>
                                  </p:stCondLst>
                                  <p:childTnLst>
                                    <p:set>
                                      <p:cBhvr>
                                        <p:cTn id="85" dur="1" fill="hold">
                                          <p:stCondLst>
                                            <p:cond delay="0"/>
                                          </p:stCondLst>
                                        </p:cTn>
                                        <p:tgtEl>
                                          <p:spTgt spid="11"/>
                                        </p:tgtEl>
                                        <p:attrNameLst>
                                          <p:attrName>style.visibility</p:attrName>
                                        </p:attrNameLst>
                                      </p:cBhvr>
                                      <p:to>
                                        <p:strVal val="visible"/>
                                      </p:to>
                                    </p:set>
                                    <p:anim calcmode="lin" valueType="num">
                                      <p:cBhvr additive="base">
                                        <p:cTn id="86" dur="500"/>
                                        <p:tgtEl>
                                          <p:spTgt spid="11"/>
                                        </p:tgtEl>
                                        <p:attrNameLst>
                                          <p:attrName>ppt_x</p:attrName>
                                        </p:attrNameLst>
                                      </p:cBhvr>
                                      <p:tavLst>
                                        <p:tav tm="0">
                                          <p:val>
                                            <p:strVal val="#ppt_x+#ppt_w*1.125000"/>
                                          </p:val>
                                        </p:tav>
                                        <p:tav tm="100000">
                                          <p:val>
                                            <p:strVal val="#ppt_x"/>
                                          </p:val>
                                        </p:tav>
                                      </p:tavLst>
                                    </p:anim>
                                    <p:animEffect transition="in" filter="wipe(left)">
                                      <p:cBhvr>
                                        <p:cTn id="87" dur="500"/>
                                        <p:tgtEl>
                                          <p:spTgt spid="11"/>
                                        </p:tgtEl>
                                      </p:cBhvr>
                                    </p:animEffect>
                                  </p:childTnLst>
                                </p:cTn>
                              </p:par>
                            </p:childTnLst>
                          </p:cTn>
                        </p:par>
                        <p:par>
                          <p:cTn id="88" fill="hold">
                            <p:stCondLst>
                              <p:cond delay="4350"/>
                            </p:stCondLst>
                            <p:childTnLst>
                              <p:par>
                                <p:cTn id="89" presetID="22" presetClass="entr" presetSubtype="8" fill="hold" grpId="0" nodeType="afterEffect">
                                  <p:stCondLst>
                                    <p:cond delay="0"/>
                                  </p:stCondLst>
                                  <p:childTnLst>
                                    <p:set>
                                      <p:cBhvr>
                                        <p:cTn id="90" dur="1" fill="hold">
                                          <p:stCondLst>
                                            <p:cond delay="0"/>
                                          </p:stCondLst>
                                        </p:cTn>
                                        <p:tgtEl>
                                          <p:spTgt spid="23"/>
                                        </p:tgtEl>
                                        <p:attrNameLst>
                                          <p:attrName>style.visibility</p:attrName>
                                        </p:attrNameLst>
                                      </p:cBhvr>
                                      <p:to>
                                        <p:strVal val="visible"/>
                                      </p:to>
                                    </p:set>
                                    <p:animEffect transition="in" filter="wipe(left)">
                                      <p:cBhvr>
                                        <p:cTn id="91" dur="500"/>
                                        <p:tgtEl>
                                          <p:spTgt spid="23"/>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wipe(left)">
                                      <p:cBhvr>
                                        <p:cTn id="94" dur="500"/>
                                        <p:tgtEl>
                                          <p:spTgt spid="24"/>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wipe(left)">
                                      <p:cBhvr>
                                        <p:cTn id="97" dur="500"/>
                                        <p:tgtEl>
                                          <p:spTgt spid="25"/>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26"/>
                                        </p:tgtEl>
                                        <p:attrNameLst>
                                          <p:attrName>style.visibility</p:attrName>
                                        </p:attrNameLst>
                                      </p:cBhvr>
                                      <p:to>
                                        <p:strVal val="visible"/>
                                      </p:to>
                                    </p:set>
                                    <p:animEffect transition="in" filter="wipe(left)">
                                      <p:cBhvr>
                                        <p:cTn id="100" dur="500"/>
                                        <p:tgtEl>
                                          <p:spTgt spid="26"/>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7"/>
                                        </p:tgtEl>
                                        <p:attrNameLst>
                                          <p:attrName>style.visibility</p:attrName>
                                        </p:attrNameLst>
                                      </p:cBhvr>
                                      <p:to>
                                        <p:strVal val="visible"/>
                                      </p:to>
                                    </p:set>
                                    <p:animEffect transition="in" filter="wipe(left)">
                                      <p:cBhvr>
                                        <p:cTn id="103" dur="500"/>
                                        <p:tgtEl>
                                          <p:spTgt spid="27"/>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28"/>
                                        </p:tgtEl>
                                        <p:attrNameLst>
                                          <p:attrName>style.visibility</p:attrName>
                                        </p:attrNameLst>
                                      </p:cBhvr>
                                      <p:to>
                                        <p:strVal val="visible"/>
                                      </p:to>
                                    </p:set>
                                    <p:animEffect transition="in" filter="wipe(left)">
                                      <p:cBhvr>
                                        <p:cTn id="10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7" grpId="0" animBg="1"/>
      <p:bldP spid="18" grpId="0" animBg="1"/>
      <p:bldP spid="19" grpId="0" animBg="1"/>
      <p:bldP spid="20" grpId="0" animBg="1"/>
      <p:bldP spid="21" grpId="0" animBg="1"/>
      <p:bldP spid="22" grpId="0" animBg="1"/>
      <p:bldP spid="23" grpId="0"/>
      <p:bldP spid="24" grpId="0"/>
      <p:bldP spid="25" grpId="0"/>
      <p:bldP spid="26" grpId="0"/>
      <p:bldP spid="27" grpId="0"/>
      <p:bldP spid="28" grpId="0"/>
      <p:bldP spid="3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bwMode="auto">
          <a:xfrm>
            <a:off x="827046" y="835616"/>
            <a:ext cx="7510949" cy="3750897"/>
          </a:xfrm>
          <a:prstGeom prst="roundRect">
            <a:avLst>
              <a:gd name="adj" fmla="val 3926"/>
            </a:avLst>
          </a:prstGeom>
          <a:noFill/>
          <a:ln w="25400" cap="flat" cmpd="sng" algn="ctr">
            <a:solidFill>
              <a:schemeClr val="accent1"/>
            </a:solidFill>
            <a:prstDash val="solid"/>
            <a:round/>
            <a:headEnd type="none" w="med" len="med"/>
            <a:tailEnd type="none" w="med" len="med"/>
          </a:ln>
          <a:effectLst/>
          <a:extLst/>
        </p:spPr>
        <p:txBody>
          <a:bodyPr vert="horz" wrap="square" lIns="68543" tIns="34271" rIns="68543" bIns="34271" numCol="1" rtlCol="0" anchor="t" anchorCtr="0" compatLnSpc="1">
            <a:prstTxWarp prst="textNoShape">
              <a:avLst/>
            </a:prstTxWarp>
          </a:bodyPr>
          <a:lstStyle/>
          <a:p>
            <a:pPr defTabSz="611765"/>
            <a:endParaRPr lang="zh-CN" altLang="en-US" sz="1349"/>
          </a:p>
        </p:txBody>
      </p:sp>
      <p:sp>
        <p:nvSpPr>
          <p:cNvPr id="7" name="Rectangle 11"/>
          <p:cNvSpPr>
            <a:spLocks noChangeArrowheads="1"/>
          </p:cNvSpPr>
          <p:nvPr/>
        </p:nvSpPr>
        <p:spPr bwMode="auto">
          <a:xfrm>
            <a:off x="1171393" y="1330259"/>
            <a:ext cx="4464706" cy="3013626"/>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4401" tIns="27200" rIns="54401" bIns="27200">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algn="just" eaLnBrk="0" hangingPunct="0">
              <a:lnSpc>
                <a:spcPct val="150000"/>
              </a:lnSpc>
            </a:pPr>
            <a:r>
              <a:rPr lang="zh-CN" altLang="en-US" sz="1424" dirty="0">
                <a:solidFill>
                  <a:schemeClr val="tx1">
                    <a:lumMod val="95000"/>
                    <a:lumOff val="5000"/>
                  </a:schemeClr>
                </a:solidFill>
                <a:latin typeface="微软雅黑" pitchFamily="34" charset="-122"/>
                <a:ea typeface="微软雅黑" pitchFamily="34" charset="-122"/>
                <a:sym typeface="微软雅黑" pitchFamily="34" charset="-122"/>
              </a:rPr>
              <a:t>       岁月流转，时光飞逝，转眼</a:t>
            </a:r>
            <a:r>
              <a:rPr lang="zh-CN" altLang="en-US" sz="1424" dirty="0" smtClean="0">
                <a:solidFill>
                  <a:schemeClr val="tx1">
                    <a:lumMod val="95000"/>
                    <a:lumOff val="5000"/>
                  </a:schemeClr>
                </a:solidFill>
                <a:latin typeface="微软雅黑" pitchFamily="34" charset="-122"/>
                <a:ea typeface="微软雅黑" pitchFamily="34" charset="-122"/>
                <a:sym typeface="微软雅黑" pitchFamily="34" charset="-122"/>
              </a:rPr>
              <a:t>间</a:t>
            </a:r>
            <a:r>
              <a:rPr lang="en-US" altLang="zh-CN" sz="1424" dirty="0" smtClean="0">
                <a:solidFill>
                  <a:schemeClr val="tx1">
                    <a:lumMod val="95000"/>
                    <a:lumOff val="5000"/>
                  </a:schemeClr>
                </a:solidFill>
                <a:latin typeface="微软雅黑" pitchFamily="34" charset="-122"/>
                <a:ea typeface="微软雅黑" pitchFamily="34" charset="-122"/>
                <a:sym typeface="微软雅黑" pitchFamily="34" charset="-122"/>
              </a:rPr>
              <a:t>20XX</a:t>
            </a:r>
            <a:r>
              <a:rPr lang="zh-CN" altLang="en-US" sz="1424" dirty="0" smtClean="0">
                <a:solidFill>
                  <a:schemeClr val="tx1">
                    <a:lumMod val="95000"/>
                    <a:lumOff val="5000"/>
                  </a:schemeClr>
                </a:solidFill>
                <a:latin typeface="微软雅黑" pitchFamily="34" charset="-122"/>
                <a:ea typeface="微软雅黑" pitchFamily="34" charset="-122"/>
                <a:sym typeface="微软雅黑" pitchFamily="34" charset="-122"/>
              </a:rPr>
              <a:t>年</a:t>
            </a:r>
            <a:r>
              <a:rPr lang="zh-CN" altLang="en-US" sz="1424" dirty="0">
                <a:solidFill>
                  <a:schemeClr val="tx1">
                    <a:lumMod val="95000"/>
                    <a:lumOff val="5000"/>
                  </a:schemeClr>
                </a:solidFill>
                <a:latin typeface="微软雅黑" pitchFamily="34" charset="-122"/>
                <a:ea typeface="微软雅黑" pitchFamily="34" charset="-122"/>
                <a:sym typeface="微软雅黑" pitchFamily="34" charset="-122"/>
              </a:rPr>
              <a:t>的工作又接近尾声。</a:t>
            </a:r>
          </a:p>
          <a:p>
            <a:pPr algn="just" eaLnBrk="0" hangingPunct="0">
              <a:lnSpc>
                <a:spcPct val="150000"/>
              </a:lnSpc>
            </a:pPr>
            <a:r>
              <a:rPr lang="zh-CN" altLang="en-US" sz="1424" dirty="0">
                <a:solidFill>
                  <a:schemeClr val="tx1">
                    <a:lumMod val="95000"/>
                    <a:lumOff val="5000"/>
                  </a:schemeClr>
                </a:solidFill>
                <a:latin typeface="微软雅黑" pitchFamily="34" charset="-122"/>
                <a:ea typeface="微软雅黑" pitchFamily="34" charset="-122"/>
                <a:sym typeface="微软雅黑" pitchFamily="34" charset="-122"/>
              </a:rPr>
              <a:t>       回首过去一年的工作，经过全体领导及员工的共同努力，公司经营业绩保持良好，行业地位、社会形象日渐提升，各项工作全面发展。</a:t>
            </a:r>
            <a:endParaRPr lang="en-US" altLang="zh-CN" sz="1424" dirty="0">
              <a:solidFill>
                <a:schemeClr val="tx1">
                  <a:lumMod val="95000"/>
                  <a:lumOff val="5000"/>
                </a:schemeClr>
              </a:solidFill>
              <a:latin typeface="微软雅黑" pitchFamily="34" charset="-122"/>
              <a:ea typeface="微软雅黑" pitchFamily="34" charset="-122"/>
              <a:sym typeface="微软雅黑" pitchFamily="34" charset="-122"/>
            </a:endParaRPr>
          </a:p>
          <a:p>
            <a:pPr algn="just" eaLnBrk="0" hangingPunct="0">
              <a:lnSpc>
                <a:spcPct val="150000"/>
              </a:lnSpc>
            </a:pPr>
            <a:r>
              <a:rPr lang="en-US" altLang="zh-CN" sz="1424" dirty="0">
                <a:solidFill>
                  <a:schemeClr val="tx1">
                    <a:lumMod val="95000"/>
                    <a:lumOff val="5000"/>
                  </a:schemeClr>
                </a:solidFill>
                <a:latin typeface="微软雅黑" pitchFamily="34" charset="-122"/>
                <a:ea typeface="微软雅黑" pitchFamily="34" charset="-122"/>
                <a:sym typeface="微软雅黑" pitchFamily="34" charset="-122"/>
              </a:rPr>
              <a:t>       </a:t>
            </a:r>
            <a:r>
              <a:rPr lang="zh-CN" altLang="en-US" sz="1424" dirty="0">
                <a:solidFill>
                  <a:schemeClr val="tx1">
                    <a:lumMod val="95000"/>
                    <a:lumOff val="5000"/>
                  </a:schemeClr>
                </a:solidFill>
                <a:latin typeface="微软雅黑" pitchFamily="34" charset="-122"/>
                <a:ea typeface="微软雅黑" pitchFamily="34" charset="-122"/>
                <a:sym typeface="微软雅黑" pitchFamily="34" charset="-122"/>
              </a:rPr>
              <a:t>新起点、新希望。站</a:t>
            </a:r>
            <a:r>
              <a:rPr lang="zh-CN" altLang="en-US" sz="1424" dirty="0" smtClean="0">
                <a:solidFill>
                  <a:schemeClr val="tx1">
                    <a:lumMod val="95000"/>
                    <a:lumOff val="5000"/>
                  </a:schemeClr>
                </a:solidFill>
                <a:latin typeface="微软雅黑" pitchFamily="34" charset="-122"/>
                <a:ea typeface="微软雅黑" pitchFamily="34" charset="-122"/>
                <a:sym typeface="微软雅黑" pitchFamily="34" charset="-122"/>
              </a:rPr>
              <a:t>在</a:t>
            </a:r>
            <a:r>
              <a:rPr lang="en-US" altLang="zh-CN" sz="1424" dirty="0" smtClean="0">
                <a:solidFill>
                  <a:schemeClr val="tx1">
                    <a:lumMod val="95000"/>
                    <a:lumOff val="5000"/>
                  </a:schemeClr>
                </a:solidFill>
                <a:latin typeface="微软雅黑" pitchFamily="34" charset="-122"/>
                <a:ea typeface="微软雅黑" pitchFamily="34" charset="-122"/>
                <a:sym typeface="微软雅黑" pitchFamily="34" charset="-122"/>
              </a:rPr>
              <a:t>20XX</a:t>
            </a:r>
            <a:r>
              <a:rPr lang="zh-CN" altLang="en-US" sz="1424" dirty="0" smtClean="0">
                <a:solidFill>
                  <a:schemeClr val="tx1">
                    <a:lumMod val="95000"/>
                    <a:lumOff val="5000"/>
                  </a:schemeClr>
                </a:solidFill>
                <a:latin typeface="微软雅黑" pitchFamily="34" charset="-122"/>
                <a:ea typeface="微软雅黑" pitchFamily="34" charset="-122"/>
                <a:sym typeface="微软雅黑" pitchFamily="34" charset="-122"/>
              </a:rPr>
              <a:t>年</a:t>
            </a:r>
            <a:r>
              <a:rPr lang="zh-CN" altLang="en-US" sz="1424" dirty="0">
                <a:solidFill>
                  <a:schemeClr val="tx1">
                    <a:lumMod val="95000"/>
                    <a:lumOff val="5000"/>
                  </a:schemeClr>
                </a:solidFill>
                <a:latin typeface="微软雅黑" pitchFamily="34" charset="-122"/>
                <a:ea typeface="微软雅黑" pitchFamily="34" charset="-122"/>
                <a:sym typeface="微软雅黑" pitchFamily="34" charset="-122"/>
              </a:rPr>
              <a:t>的起点，我们将继承和发扬过去工作中存在的优点，汲取经验，摒弃不足，满怀信心，以更清醒的头脑、更旺盛的斗志、更奋发的姿态和更充沛的干劲，向我们的既定目标进发！</a:t>
            </a:r>
          </a:p>
        </p:txBody>
      </p:sp>
      <p:grpSp>
        <p:nvGrpSpPr>
          <p:cNvPr id="8" name="组合 7"/>
          <p:cNvGrpSpPr/>
          <p:nvPr/>
        </p:nvGrpSpPr>
        <p:grpSpPr>
          <a:xfrm>
            <a:off x="1504746" y="545809"/>
            <a:ext cx="1625057" cy="579613"/>
            <a:chOff x="2332469" y="809238"/>
            <a:chExt cx="1859969" cy="608493"/>
          </a:xfrm>
          <a:solidFill>
            <a:srgbClr val="0070C0"/>
          </a:solidFill>
        </p:grpSpPr>
        <p:sp>
          <p:nvSpPr>
            <p:cNvPr id="9" name="圆角矩形 8"/>
            <p:cNvSpPr/>
            <p:nvPr/>
          </p:nvSpPr>
          <p:spPr bwMode="auto">
            <a:xfrm>
              <a:off x="2332469" y="809238"/>
              <a:ext cx="1859969" cy="608493"/>
            </a:xfrm>
            <a:prstGeom prst="roundRect">
              <a:avLst>
                <a:gd name="adj" fmla="val 50000"/>
              </a:avLst>
            </a:prstGeom>
            <a:solidFill>
              <a:schemeClr val="accent1"/>
            </a:solidFill>
            <a:ln w="19050" cap="flat" cmpd="sng" algn="ctr">
              <a:noFill/>
              <a:prstDash val="solid"/>
              <a:round/>
              <a:headEnd type="none" w="med" len="med"/>
              <a:tailEnd type="none" w="med" len="med"/>
            </a:ln>
            <a:effectLst/>
            <a:extLst/>
          </p:spPr>
          <p:txBody>
            <a:bodyPr vert="horz" wrap="square" lIns="81570" tIns="40785" rIns="81570" bIns="40785" numCol="1" rtlCol="0" anchor="t" anchorCtr="0" compatLnSpc="1">
              <a:prstTxWarp prst="textNoShape">
                <a:avLst/>
              </a:prstTxWarp>
            </a:bodyPr>
            <a:lstStyle/>
            <a:p>
              <a:pPr algn="ctr" defTabSz="815666"/>
              <a:endParaRPr lang="zh-CN" altLang="en-US" sz="2774" dirty="0">
                <a:solidFill>
                  <a:schemeClr val="bg1"/>
                </a:solidFill>
                <a:latin typeface="+mj-lt"/>
                <a:ea typeface="微软雅黑" pitchFamily="34" charset="-122"/>
              </a:endParaRPr>
            </a:p>
          </p:txBody>
        </p:sp>
        <p:sp>
          <p:nvSpPr>
            <p:cNvPr id="10" name="矩形 9"/>
            <p:cNvSpPr/>
            <p:nvPr/>
          </p:nvSpPr>
          <p:spPr>
            <a:xfrm>
              <a:off x="2605177" y="923027"/>
              <a:ext cx="1276709" cy="3795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774" b="1" dirty="0">
                  <a:latin typeface="微软雅黑" pitchFamily="34" charset="-122"/>
                  <a:ea typeface="微软雅黑" pitchFamily="34" charset="-122"/>
                </a:rPr>
                <a:t>前 言</a:t>
              </a:r>
            </a:p>
          </p:txBody>
        </p:sp>
      </p:grpSp>
      <p:sp>
        <p:nvSpPr>
          <p:cNvPr id="12" name="圆角矩形 11"/>
          <p:cNvSpPr/>
          <p:nvPr/>
        </p:nvSpPr>
        <p:spPr>
          <a:xfrm>
            <a:off x="5941890" y="1402416"/>
            <a:ext cx="1959078" cy="1242171"/>
          </a:xfrm>
          <a:prstGeom prst="round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1" rIns="68543" bIns="34271" rtlCol="0" anchor="ctr"/>
          <a:lstStyle/>
          <a:p>
            <a:pPr algn="ctr"/>
            <a:endParaRPr lang="zh-CN" altLang="en-US" sz="1349"/>
          </a:p>
        </p:txBody>
      </p:sp>
      <p:sp>
        <p:nvSpPr>
          <p:cNvPr id="13" name="圆角矩形 12"/>
          <p:cNvSpPr/>
          <p:nvPr/>
        </p:nvSpPr>
        <p:spPr>
          <a:xfrm>
            <a:off x="5941890" y="2789866"/>
            <a:ext cx="1959078" cy="1242171"/>
          </a:xfrm>
          <a:prstGeom prst="round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1" rIns="68543" bIns="34271" rtlCol="0" anchor="ctr"/>
          <a:lstStyle/>
          <a:p>
            <a:pPr algn="ctr"/>
            <a:endParaRPr lang="zh-CN" altLang="en-US" sz="1349"/>
          </a:p>
        </p:txBody>
      </p:sp>
    </p:spTree>
    <p:extLst>
      <p:ext uri="{BB962C8B-B14F-4D97-AF65-F5344CB8AC3E}">
        <p14:creationId xmlns:p14="http://schemas.microsoft.com/office/powerpoint/2010/main" val="2199545952"/>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1000"/>
                                        <p:tgtEl>
                                          <p:spTgt spid="6"/>
                                        </p:tgtEl>
                                      </p:cBhvr>
                                    </p:animEffect>
                                  </p:childTnLst>
                                </p:cTn>
                              </p:par>
                            </p:childTnLst>
                          </p:cTn>
                        </p:par>
                        <p:par>
                          <p:cTn id="12" fill="hold">
                            <p:stCondLst>
                              <p:cond delay="1500"/>
                            </p:stCondLst>
                            <p:childTnLst>
                              <p:par>
                                <p:cTn id="13" presetID="14" presetClass="entr" presetSubtype="10"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randombar(horizontal)">
                                      <p:cBhvr>
                                        <p:cTn id="15" dur="1000"/>
                                        <p:tgtEl>
                                          <p:spTgt spid="7">
                                            <p:txEl>
                                              <p:pRg st="0" end="0"/>
                                            </p:txEl>
                                          </p:spTgt>
                                        </p:tgtEl>
                                      </p:cBhvr>
                                    </p:animEffect>
                                  </p:childTnLst>
                                </p:cTn>
                              </p:par>
                              <p:par>
                                <p:cTn id="16" presetID="14" presetClass="entr" presetSubtype="10" fill="hold" nodeType="withEffect">
                                  <p:stCondLst>
                                    <p:cond delay="0"/>
                                  </p:stCondLst>
                                  <p:childTnLst>
                                    <p:set>
                                      <p:cBhvr>
                                        <p:cTn id="17" dur="1" fill="hold">
                                          <p:stCondLst>
                                            <p:cond delay="0"/>
                                          </p:stCondLst>
                                        </p:cTn>
                                        <p:tgtEl>
                                          <p:spTgt spid="7">
                                            <p:txEl>
                                              <p:pRg st="1" end="1"/>
                                            </p:txEl>
                                          </p:spTgt>
                                        </p:tgtEl>
                                        <p:attrNameLst>
                                          <p:attrName>style.visibility</p:attrName>
                                        </p:attrNameLst>
                                      </p:cBhvr>
                                      <p:to>
                                        <p:strVal val="visible"/>
                                      </p:to>
                                    </p:set>
                                    <p:animEffect transition="in" filter="randombar(horizontal)">
                                      <p:cBhvr>
                                        <p:cTn id="18" dur="1000"/>
                                        <p:tgtEl>
                                          <p:spTgt spid="7">
                                            <p:txEl>
                                              <p:pRg st="1" end="1"/>
                                            </p:txEl>
                                          </p:spTgt>
                                        </p:tgtEl>
                                      </p:cBhvr>
                                    </p:animEffect>
                                  </p:childTnLst>
                                </p:cTn>
                              </p:par>
                              <p:par>
                                <p:cTn id="19" presetID="14" presetClass="entr" presetSubtype="10" fill="hold" nodeType="with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animEffect transition="in" filter="randombar(horizontal)">
                                      <p:cBhvr>
                                        <p:cTn id="21" dur="1000"/>
                                        <p:tgtEl>
                                          <p:spTgt spid="7">
                                            <p:txEl>
                                              <p:pRg st="2" end="2"/>
                                            </p:txEl>
                                          </p:spTgt>
                                        </p:tgtEl>
                                      </p:cBhvr>
                                    </p:animEffect>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animBg="1"/>
      <p:bldP spid="1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30"/>
          <p:cNvSpPr>
            <a:spLocks noChangeArrowheads="1"/>
          </p:cNvSpPr>
          <p:nvPr/>
        </p:nvSpPr>
        <p:spPr bwMode="auto">
          <a:xfrm>
            <a:off x="2920124" y="2827118"/>
            <a:ext cx="2514481"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b="1" dirty="0">
                <a:solidFill>
                  <a:srgbClr val="000000"/>
                </a:solidFill>
                <a:latin typeface="微软雅黑" pitchFamily="34" charset="-122"/>
                <a:ea typeface="微软雅黑" pitchFamily="34" charset="-122"/>
                <a:sym typeface="微软雅黑" pitchFamily="34" charset="-122"/>
              </a:rPr>
              <a:t>10 </a:t>
            </a:r>
            <a:r>
              <a:rPr lang="zh-CN" altLang="en-US" sz="1199" dirty="0">
                <a:solidFill>
                  <a:srgbClr val="000000"/>
                </a:solidFill>
                <a:latin typeface="微软雅黑" pitchFamily="34" charset="-122"/>
                <a:ea typeface="微软雅黑" pitchFamily="34" charset="-122"/>
                <a:sym typeface="微软雅黑" pitchFamily="34" charset="-122"/>
              </a:rPr>
              <a:t>条成绩，点击添加文本</a:t>
            </a:r>
            <a:endParaRPr lang="zh-CN" altLang="en-US" sz="1349" dirty="0"/>
          </a:p>
        </p:txBody>
      </p:sp>
      <p:sp>
        <p:nvSpPr>
          <p:cNvPr id="15" name="Freeform 7"/>
          <p:cNvSpPr>
            <a:spLocks noChangeArrowheads="1"/>
          </p:cNvSpPr>
          <p:nvPr/>
        </p:nvSpPr>
        <p:spPr bwMode="auto">
          <a:xfrm>
            <a:off x="703994" y="952414"/>
            <a:ext cx="4861046" cy="3387034"/>
          </a:xfrm>
          <a:custGeom>
            <a:avLst/>
            <a:gdLst>
              <a:gd name="T0" fmla="*/ 0 w 625"/>
              <a:gd name="T1" fmla="*/ 2147483647 h 495"/>
              <a:gd name="T2" fmla="*/ 2147483647 w 625"/>
              <a:gd name="T3" fmla="*/ 2147483647 h 495"/>
              <a:gd name="T4" fmla="*/ 2147483647 w 625"/>
              <a:gd name="T5" fmla="*/ 2147483647 h 495"/>
              <a:gd name="T6" fmla="*/ 2147483647 w 625"/>
              <a:gd name="T7" fmla="*/ 2147483647 h 495"/>
              <a:gd name="T8" fmla="*/ 2147483647 w 625"/>
              <a:gd name="T9" fmla="*/ 2147483647 h 495"/>
              <a:gd name="T10" fmla="*/ 2147483647 w 625"/>
              <a:gd name="T11" fmla="*/ 2147483647 h 495"/>
              <a:gd name="T12" fmla="*/ 2147483647 w 625"/>
              <a:gd name="T13" fmla="*/ 2147483647 h 495"/>
              <a:gd name="T14" fmla="*/ 2147483647 w 625"/>
              <a:gd name="T15" fmla="*/ 2147483647 h 495"/>
              <a:gd name="T16" fmla="*/ 2147483647 w 625"/>
              <a:gd name="T17" fmla="*/ 2147483647 h 495"/>
              <a:gd name="T18" fmla="*/ 2147483647 w 625"/>
              <a:gd name="T19" fmla="*/ 2147483647 h 495"/>
              <a:gd name="T20" fmla="*/ 2147483647 w 625"/>
              <a:gd name="T21" fmla="*/ 2147483647 h 495"/>
              <a:gd name="T22" fmla="*/ 2147483647 w 625"/>
              <a:gd name="T23" fmla="*/ 2147483647 h 495"/>
              <a:gd name="T24" fmla="*/ 2147483647 w 625"/>
              <a:gd name="T25" fmla="*/ 2147483647 h 495"/>
              <a:gd name="T26" fmla="*/ 2147483647 w 625"/>
              <a:gd name="T27" fmla="*/ 2147483647 h 495"/>
              <a:gd name="T28" fmla="*/ 2147483647 w 625"/>
              <a:gd name="T29" fmla="*/ 1772890328 h 495"/>
              <a:gd name="T30" fmla="*/ 2147483647 w 625"/>
              <a:gd name="T31" fmla="*/ 1283821987 h 495"/>
              <a:gd name="T32" fmla="*/ 2147483647 w 625"/>
              <a:gd name="T33" fmla="*/ 611339336 h 495"/>
              <a:gd name="T34" fmla="*/ 2147483647 w 625"/>
              <a:gd name="T35" fmla="*/ 0 h 495"/>
              <a:gd name="T36" fmla="*/ 2147483647 w 625"/>
              <a:gd name="T37" fmla="*/ 1956296820 h 495"/>
              <a:gd name="T38" fmla="*/ 2147483647 w 625"/>
              <a:gd name="T39" fmla="*/ 2147483647 h 495"/>
              <a:gd name="T40" fmla="*/ 2147483647 w 625"/>
              <a:gd name="T41" fmla="*/ 2147483647 h 495"/>
              <a:gd name="T42" fmla="*/ 2147483647 w 625"/>
              <a:gd name="T43" fmla="*/ 2147483647 h 495"/>
              <a:gd name="T44" fmla="*/ 2147483647 w 625"/>
              <a:gd name="T45" fmla="*/ 2147483647 h 495"/>
              <a:gd name="T46" fmla="*/ 2147483647 w 625"/>
              <a:gd name="T47" fmla="*/ 2147483647 h 495"/>
              <a:gd name="T48" fmla="*/ 2147483647 w 625"/>
              <a:gd name="T49" fmla="*/ 2147483647 h 495"/>
              <a:gd name="T50" fmla="*/ 2147483647 w 625"/>
              <a:gd name="T51" fmla="*/ 2147483647 h 495"/>
              <a:gd name="T52" fmla="*/ 2147483647 w 625"/>
              <a:gd name="T53" fmla="*/ 2147483647 h 495"/>
              <a:gd name="T54" fmla="*/ 2147483647 w 625"/>
              <a:gd name="T55" fmla="*/ 2147483647 h 495"/>
              <a:gd name="T56" fmla="*/ 2147483647 w 625"/>
              <a:gd name="T57" fmla="*/ 2147483647 h 495"/>
              <a:gd name="T58" fmla="*/ 2147483647 w 625"/>
              <a:gd name="T59" fmla="*/ 2147483647 h 495"/>
              <a:gd name="T60" fmla="*/ 2147483647 w 625"/>
              <a:gd name="T61" fmla="*/ 2147483647 h 495"/>
              <a:gd name="T62" fmla="*/ 2147483647 w 625"/>
              <a:gd name="T63" fmla="*/ 2147483647 h 495"/>
              <a:gd name="T64" fmla="*/ 2147483647 w 625"/>
              <a:gd name="T65" fmla="*/ 2147483647 h 495"/>
              <a:gd name="T66" fmla="*/ 2147483647 w 625"/>
              <a:gd name="T67" fmla="*/ 2147483647 h 495"/>
              <a:gd name="T68" fmla="*/ 2147483647 w 625"/>
              <a:gd name="T69" fmla="*/ 2147483647 h 495"/>
              <a:gd name="T70" fmla="*/ 0 w 625"/>
              <a:gd name="T71" fmla="*/ 2147483647 h 495"/>
              <a:gd name="T72" fmla="*/ 0 w 625"/>
              <a:gd name="T73" fmla="*/ 2147483647 h 49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25"/>
              <a:gd name="T112" fmla="*/ 0 h 495"/>
              <a:gd name="T113" fmla="*/ 625 w 625"/>
              <a:gd name="T114" fmla="*/ 495 h 49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solidFill>
            <a:schemeClr val="accent1"/>
          </a:solidFill>
          <a:ln>
            <a:noFill/>
          </a:ln>
          <a:extLst/>
        </p:spPr>
        <p:txBody>
          <a:bodyPr anchor="ctr"/>
          <a:lstStyle/>
          <a:p>
            <a:endParaRPr lang="zh-CN" altLang="en-US" sz="1349"/>
          </a:p>
        </p:txBody>
      </p:sp>
      <p:sp>
        <p:nvSpPr>
          <p:cNvPr id="17" name="矩形 8"/>
          <p:cNvSpPr>
            <a:spLocks noChangeArrowheads="1"/>
          </p:cNvSpPr>
          <p:nvPr/>
        </p:nvSpPr>
        <p:spPr bwMode="auto">
          <a:xfrm>
            <a:off x="742554" y="3683085"/>
            <a:ext cx="787395" cy="299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349" b="1" dirty="0">
                <a:solidFill>
                  <a:schemeClr val="tx1">
                    <a:lumMod val="85000"/>
                    <a:lumOff val="15000"/>
                  </a:schemeClr>
                </a:solidFill>
                <a:latin typeface="微软雅黑" pitchFamily="34" charset="-122"/>
                <a:ea typeface="微软雅黑" pitchFamily="34" charset="-122"/>
                <a:sym typeface="微软雅黑" pitchFamily="34" charset="-122"/>
              </a:rPr>
              <a:t>2001</a:t>
            </a:r>
            <a:r>
              <a:rPr lang="zh-CN" altLang="en-US" sz="1349" b="1" dirty="0">
                <a:solidFill>
                  <a:schemeClr val="tx1">
                    <a:lumMod val="85000"/>
                    <a:lumOff val="15000"/>
                  </a:schemeClr>
                </a:solidFill>
                <a:latin typeface="微软雅黑" pitchFamily="34" charset="-122"/>
                <a:ea typeface="微软雅黑" pitchFamily="34" charset="-122"/>
                <a:sym typeface="微软雅黑" pitchFamily="34" charset="-122"/>
              </a:rPr>
              <a:t>年</a:t>
            </a:r>
            <a:endParaRPr lang="zh-CN" altLang="en-US" sz="1349" b="1" dirty="0">
              <a:solidFill>
                <a:schemeClr val="tx1">
                  <a:lumMod val="85000"/>
                  <a:lumOff val="15000"/>
                </a:schemeClr>
              </a:solidFill>
              <a:ea typeface="微软雅黑" pitchFamily="34" charset="-122"/>
            </a:endParaRPr>
          </a:p>
        </p:txBody>
      </p:sp>
      <p:sp>
        <p:nvSpPr>
          <p:cNvPr id="20" name="矩形 9"/>
          <p:cNvSpPr>
            <a:spLocks noChangeArrowheads="1"/>
          </p:cNvSpPr>
          <p:nvPr/>
        </p:nvSpPr>
        <p:spPr bwMode="auto">
          <a:xfrm>
            <a:off x="1591155" y="2895618"/>
            <a:ext cx="787395" cy="299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pPr>
            <a:r>
              <a:rPr lang="en-US" altLang="zh-CN" sz="1349" b="1" dirty="0">
                <a:solidFill>
                  <a:schemeClr val="tx1">
                    <a:lumMod val="85000"/>
                    <a:lumOff val="15000"/>
                  </a:schemeClr>
                </a:solidFill>
                <a:latin typeface="微软雅黑" pitchFamily="34" charset="-122"/>
                <a:ea typeface="微软雅黑" pitchFamily="34" charset="-122"/>
                <a:sym typeface="微软雅黑" pitchFamily="34" charset="-122"/>
              </a:rPr>
              <a:t>2005</a:t>
            </a:r>
            <a:r>
              <a:rPr lang="zh-CN" altLang="en-US" sz="1349" b="1" dirty="0">
                <a:solidFill>
                  <a:schemeClr val="tx1">
                    <a:lumMod val="85000"/>
                    <a:lumOff val="15000"/>
                  </a:schemeClr>
                </a:solidFill>
                <a:latin typeface="微软雅黑" pitchFamily="34" charset="-122"/>
                <a:ea typeface="微软雅黑" pitchFamily="34" charset="-122"/>
                <a:sym typeface="微软雅黑" pitchFamily="34" charset="-122"/>
              </a:rPr>
              <a:t>年</a:t>
            </a:r>
          </a:p>
        </p:txBody>
      </p:sp>
      <p:sp>
        <p:nvSpPr>
          <p:cNvPr id="23" name="矩形 10"/>
          <p:cNvSpPr>
            <a:spLocks noChangeArrowheads="1"/>
          </p:cNvSpPr>
          <p:nvPr/>
        </p:nvSpPr>
        <p:spPr bwMode="auto">
          <a:xfrm>
            <a:off x="2544073" y="2085949"/>
            <a:ext cx="787395" cy="299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pPr>
            <a:r>
              <a:rPr lang="en-US" altLang="zh-CN" sz="1349" b="1" dirty="0">
                <a:solidFill>
                  <a:schemeClr val="tx1">
                    <a:lumMod val="85000"/>
                    <a:lumOff val="15000"/>
                  </a:schemeClr>
                </a:solidFill>
                <a:latin typeface="微软雅黑" pitchFamily="34" charset="-122"/>
                <a:ea typeface="微软雅黑" pitchFamily="34" charset="-122"/>
                <a:sym typeface="微软雅黑" pitchFamily="34" charset="-122"/>
              </a:rPr>
              <a:t>2012</a:t>
            </a:r>
            <a:r>
              <a:rPr lang="zh-CN" altLang="en-US" sz="1349" b="1" dirty="0">
                <a:solidFill>
                  <a:schemeClr val="tx1">
                    <a:lumMod val="85000"/>
                    <a:lumOff val="15000"/>
                  </a:schemeClr>
                </a:solidFill>
                <a:latin typeface="微软雅黑" pitchFamily="34" charset="-122"/>
                <a:ea typeface="微软雅黑" pitchFamily="34" charset="-122"/>
                <a:sym typeface="微软雅黑" pitchFamily="34" charset="-122"/>
              </a:rPr>
              <a:t>年</a:t>
            </a:r>
            <a:endParaRPr lang="zh-CN" altLang="en-US" sz="1349" b="1" dirty="0">
              <a:solidFill>
                <a:schemeClr val="tx1">
                  <a:lumMod val="85000"/>
                  <a:lumOff val="15000"/>
                </a:schemeClr>
              </a:solidFill>
            </a:endParaRPr>
          </a:p>
        </p:txBody>
      </p:sp>
      <p:sp>
        <p:nvSpPr>
          <p:cNvPr id="26" name="矩形 11"/>
          <p:cNvSpPr>
            <a:spLocks noChangeArrowheads="1"/>
          </p:cNvSpPr>
          <p:nvPr/>
        </p:nvSpPr>
        <p:spPr bwMode="auto">
          <a:xfrm>
            <a:off x="3515675" y="1254080"/>
            <a:ext cx="787395" cy="299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buFont typeface="Wingdings" pitchFamily="2" charset="2"/>
              <a:buNone/>
            </a:pPr>
            <a:r>
              <a:rPr lang="en-US" altLang="zh-CN" sz="1349" b="1" dirty="0">
                <a:solidFill>
                  <a:schemeClr val="tx1">
                    <a:lumMod val="85000"/>
                    <a:lumOff val="15000"/>
                  </a:schemeClr>
                </a:solidFill>
                <a:latin typeface="微软雅黑" pitchFamily="34" charset="-122"/>
                <a:ea typeface="微软雅黑" pitchFamily="34" charset="-122"/>
                <a:sym typeface="微软雅黑" pitchFamily="34" charset="-122"/>
              </a:rPr>
              <a:t>2015</a:t>
            </a:r>
            <a:r>
              <a:rPr lang="zh-CN" altLang="en-US" sz="1349" b="1" dirty="0">
                <a:solidFill>
                  <a:schemeClr val="tx1">
                    <a:lumMod val="85000"/>
                    <a:lumOff val="15000"/>
                  </a:schemeClr>
                </a:solidFill>
                <a:latin typeface="微软雅黑" pitchFamily="34" charset="-122"/>
                <a:ea typeface="微软雅黑" pitchFamily="34" charset="-122"/>
                <a:sym typeface="微软雅黑" pitchFamily="34" charset="-122"/>
              </a:rPr>
              <a:t>年</a:t>
            </a:r>
          </a:p>
        </p:txBody>
      </p:sp>
      <p:sp>
        <p:nvSpPr>
          <p:cNvPr id="28" name="Text Box 30"/>
          <p:cNvSpPr>
            <a:spLocks noChangeArrowheads="1"/>
          </p:cNvSpPr>
          <p:nvPr/>
        </p:nvSpPr>
        <p:spPr bwMode="auto">
          <a:xfrm>
            <a:off x="3837748" y="2017449"/>
            <a:ext cx="2083699"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b="1" dirty="0">
                <a:solidFill>
                  <a:srgbClr val="000000"/>
                </a:solidFill>
                <a:latin typeface="微软雅黑" pitchFamily="34" charset="-122"/>
                <a:ea typeface="微软雅黑" pitchFamily="34" charset="-122"/>
                <a:sym typeface="微软雅黑" pitchFamily="34" charset="-122"/>
              </a:rPr>
              <a:t>10 </a:t>
            </a:r>
            <a:r>
              <a:rPr lang="zh-CN" altLang="en-US" sz="1199" dirty="0">
                <a:solidFill>
                  <a:srgbClr val="000000"/>
                </a:solidFill>
                <a:latin typeface="微软雅黑" pitchFamily="34" charset="-122"/>
                <a:ea typeface="微软雅黑" pitchFamily="34" charset="-122"/>
                <a:sym typeface="微软雅黑" pitchFamily="34" charset="-122"/>
              </a:rPr>
              <a:t>条成绩，点击添加文本</a:t>
            </a:r>
            <a:endParaRPr lang="zh-CN" altLang="en-US" sz="1349" dirty="0"/>
          </a:p>
        </p:txBody>
      </p:sp>
      <p:sp>
        <p:nvSpPr>
          <p:cNvPr id="29" name="Text Box 30"/>
          <p:cNvSpPr>
            <a:spLocks noChangeArrowheads="1"/>
          </p:cNvSpPr>
          <p:nvPr/>
        </p:nvSpPr>
        <p:spPr bwMode="auto">
          <a:xfrm>
            <a:off x="2002500" y="3632287"/>
            <a:ext cx="2513291"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b="1" dirty="0">
                <a:solidFill>
                  <a:srgbClr val="000000"/>
                </a:solidFill>
                <a:latin typeface="微软雅黑" pitchFamily="34" charset="-122"/>
                <a:ea typeface="微软雅黑" pitchFamily="34" charset="-122"/>
                <a:sym typeface="微软雅黑" pitchFamily="34" charset="-122"/>
              </a:rPr>
              <a:t>10 </a:t>
            </a:r>
            <a:r>
              <a:rPr lang="zh-CN" altLang="en-US" sz="1199" dirty="0">
                <a:solidFill>
                  <a:srgbClr val="000000"/>
                </a:solidFill>
                <a:latin typeface="微软雅黑" pitchFamily="34" charset="-122"/>
                <a:ea typeface="微软雅黑" pitchFamily="34" charset="-122"/>
                <a:sym typeface="微软雅黑" pitchFamily="34" charset="-122"/>
              </a:rPr>
              <a:t>条成绩，点击添加文本</a:t>
            </a:r>
            <a:endParaRPr lang="zh-CN" altLang="en-US" sz="1349" dirty="0"/>
          </a:p>
        </p:txBody>
      </p:sp>
      <p:sp>
        <p:nvSpPr>
          <p:cNvPr id="30" name="Text Box 30"/>
          <p:cNvSpPr>
            <a:spLocks noChangeArrowheads="1"/>
          </p:cNvSpPr>
          <p:nvPr/>
        </p:nvSpPr>
        <p:spPr bwMode="auto">
          <a:xfrm>
            <a:off x="653052" y="4392477"/>
            <a:ext cx="2513291"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b="1">
                <a:solidFill>
                  <a:srgbClr val="000000"/>
                </a:solidFill>
                <a:latin typeface="微软雅黑" pitchFamily="34" charset="-122"/>
                <a:ea typeface="微软雅黑" pitchFamily="34" charset="-122"/>
                <a:sym typeface="微软雅黑" pitchFamily="34" charset="-122"/>
              </a:rPr>
              <a:t>10 </a:t>
            </a:r>
            <a:r>
              <a:rPr lang="zh-CN" altLang="en-US" sz="1199">
                <a:solidFill>
                  <a:srgbClr val="000000"/>
                </a:solidFill>
                <a:latin typeface="微软雅黑" pitchFamily="34" charset="-122"/>
                <a:ea typeface="微软雅黑" pitchFamily="34" charset="-122"/>
                <a:sym typeface="微软雅黑" pitchFamily="34" charset="-122"/>
              </a:rPr>
              <a:t>条成绩，点击添加文本</a:t>
            </a:r>
            <a:endParaRPr lang="zh-CN" altLang="en-US" sz="1349"/>
          </a:p>
        </p:txBody>
      </p:sp>
      <p:sp>
        <p:nvSpPr>
          <p:cNvPr id="31" name="矩形 30"/>
          <p:cNvSpPr/>
          <p:nvPr/>
        </p:nvSpPr>
        <p:spPr>
          <a:xfrm>
            <a:off x="6245315" y="1708053"/>
            <a:ext cx="2267071" cy="2860398"/>
          </a:xfrm>
          <a:prstGeom prst="rect">
            <a:avLst/>
          </a:prstGeom>
        </p:spPr>
        <p:txBody>
          <a:bodyPr wrap="square">
            <a:spAutoFit/>
          </a:bodyPr>
          <a:lstStyle/>
          <a:p>
            <a:pPr>
              <a:lnSpc>
                <a:spcPct val="150000"/>
              </a:lnSpc>
            </a:pPr>
            <a:r>
              <a:rPr lang="zh-CN" altLang="en-US" sz="1199"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199" dirty="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199"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199" dirty="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199"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199" dirty="0">
              <a:solidFill>
                <a:schemeClr val="tx1">
                  <a:lumMod val="85000"/>
                  <a:lumOff val="15000"/>
                </a:schemeClr>
              </a:solidFill>
              <a:latin typeface="微软雅黑" pitchFamily="34" charset="-122"/>
              <a:ea typeface="微软雅黑" pitchFamily="34" charset="-122"/>
              <a:cs typeface="华文黑体" pitchFamily="2" charset="-122"/>
            </a:endParaRPr>
          </a:p>
          <a:p>
            <a:pPr>
              <a:lnSpc>
                <a:spcPct val="150000"/>
              </a:lnSpc>
            </a:pPr>
            <a:endParaRPr lang="en-US" altLang="zh-CN" sz="1199"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16" name="文本框 2"/>
          <p:cNvSpPr txBox="1"/>
          <p:nvPr/>
        </p:nvSpPr>
        <p:spPr>
          <a:xfrm>
            <a:off x="1279349" y="128380"/>
            <a:ext cx="2465430" cy="415370"/>
          </a:xfrm>
          <a:prstGeom prst="rect">
            <a:avLst/>
          </a:prstGeom>
          <a:noFill/>
        </p:spPr>
        <p:txBody>
          <a:bodyPr wrap="square" rtlCol="0">
            <a:spAutoFit/>
          </a:bodyPr>
          <a:lstStyle/>
          <a:p>
            <a:pPr algn="ctr"/>
            <a:r>
              <a:rPr lang="zh-CN" altLang="en-US" sz="2099" b="1" dirty="0">
                <a:solidFill>
                  <a:schemeClr val="accent1"/>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277529678"/>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15"/>
                                        </p:tgtEl>
                                        <p:attrNameLst>
                                          <p:attrName>style.visibility</p:attrName>
                                        </p:attrNameLst>
                                      </p:cBhvr>
                                      <p:to>
                                        <p:strVal val="visible"/>
                                      </p:to>
                                    </p:set>
                                    <p:animEffect>
                                      <p:cBhvr>
                                        <p:cTn id="14" dur="750"/>
                                        <p:tgtEl>
                                          <p:spTgt spid="15"/>
                                        </p:tgtEl>
                                      </p:cBhvr>
                                    </p:animEffect>
                                  </p:childTnLst>
                                </p:cTn>
                              </p:par>
                            </p:childTnLst>
                          </p:cTn>
                        </p:par>
                        <p:par>
                          <p:cTn id="15" fill="hold">
                            <p:stCondLst>
                              <p:cond delay="850"/>
                            </p:stCondLst>
                            <p:childTnLst>
                              <p:par>
                                <p:cTn id="16" presetID="2" presetClass="entr" presetSubtype="2"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p:cTn id="18" dur="500" fill="hold"/>
                                        <p:tgtEl>
                                          <p:spTgt spid="28"/>
                                        </p:tgtEl>
                                        <p:attrNameLst>
                                          <p:attrName>ppt_x</p:attrName>
                                        </p:attrNameLst>
                                      </p:cBhvr>
                                      <p:tavLst>
                                        <p:tav tm="0">
                                          <p:val>
                                            <p:strVal val="1+#ppt_w/2"/>
                                          </p:val>
                                        </p:tav>
                                        <p:tav tm="100000">
                                          <p:val>
                                            <p:strVal val="#ppt_x"/>
                                          </p:val>
                                        </p:tav>
                                      </p:tavLst>
                                    </p:anim>
                                    <p:anim calcmode="lin" valueType="num">
                                      <p:cBhvr>
                                        <p:cTn id="19" dur="500" fill="hold"/>
                                        <p:tgtEl>
                                          <p:spTgt spid="28"/>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25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ppt_x</p:attrName>
                                        </p:attrNameLst>
                                      </p:cBhvr>
                                      <p:tavLst>
                                        <p:tav tm="0">
                                          <p:val>
                                            <p:strVal val="1+#ppt_w/2"/>
                                          </p:val>
                                        </p:tav>
                                        <p:tav tm="100000">
                                          <p:val>
                                            <p:strVal val="#ppt_x"/>
                                          </p:val>
                                        </p:tav>
                                      </p:tavLst>
                                    </p:anim>
                                    <p:anim calcmode="lin" valueType="num">
                                      <p:cBhvr>
                                        <p:cTn id="23" dur="500" fill="hold"/>
                                        <p:tgtEl>
                                          <p:spTgt spid="1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500"/>
                                  </p:stCondLst>
                                  <p:childTnLst>
                                    <p:set>
                                      <p:cBhvr>
                                        <p:cTn id="25" dur="1" fill="hold">
                                          <p:stCondLst>
                                            <p:cond delay="0"/>
                                          </p:stCondLst>
                                        </p:cTn>
                                        <p:tgtEl>
                                          <p:spTgt spid="29"/>
                                        </p:tgtEl>
                                        <p:attrNameLst>
                                          <p:attrName>style.visibility</p:attrName>
                                        </p:attrNameLst>
                                      </p:cBhvr>
                                      <p:to>
                                        <p:strVal val="visible"/>
                                      </p:to>
                                    </p:set>
                                    <p:anim calcmode="lin" valueType="num">
                                      <p:cBhvr>
                                        <p:cTn id="26" dur="500" fill="hold"/>
                                        <p:tgtEl>
                                          <p:spTgt spid="29"/>
                                        </p:tgtEl>
                                        <p:attrNameLst>
                                          <p:attrName>ppt_x</p:attrName>
                                        </p:attrNameLst>
                                      </p:cBhvr>
                                      <p:tavLst>
                                        <p:tav tm="0">
                                          <p:val>
                                            <p:strVal val="1+#ppt_w/2"/>
                                          </p:val>
                                        </p:tav>
                                        <p:tav tm="100000">
                                          <p:val>
                                            <p:strVal val="#ppt_x"/>
                                          </p:val>
                                        </p:tav>
                                      </p:tavLst>
                                    </p:anim>
                                    <p:anim calcmode="lin" valueType="num">
                                      <p:cBhvr>
                                        <p:cTn id="27" dur="500" fill="hold"/>
                                        <p:tgtEl>
                                          <p:spTgt spid="29"/>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50"/>
                                  </p:stCondLst>
                                  <p:childTnLst>
                                    <p:set>
                                      <p:cBhvr>
                                        <p:cTn id="29" dur="1" fill="hold">
                                          <p:stCondLst>
                                            <p:cond delay="0"/>
                                          </p:stCondLst>
                                        </p:cTn>
                                        <p:tgtEl>
                                          <p:spTgt spid="30"/>
                                        </p:tgtEl>
                                        <p:attrNameLst>
                                          <p:attrName>style.visibility</p:attrName>
                                        </p:attrNameLst>
                                      </p:cBhvr>
                                      <p:to>
                                        <p:strVal val="visible"/>
                                      </p:to>
                                    </p:set>
                                    <p:anim calcmode="lin" valueType="num">
                                      <p:cBhvr>
                                        <p:cTn id="30" dur="500" fill="hold"/>
                                        <p:tgtEl>
                                          <p:spTgt spid="30"/>
                                        </p:tgtEl>
                                        <p:attrNameLst>
                                          <p:attrName>ppt_x</p:attrName>
                                        </p:attrNameLst>
                                      </p:cBhvr>
                                      <p:tavLst>
                                        <p:tav tm="0">
                                          <p:val>
                                            <p:strVal val="1+#ppt_w/2"/>
                                          </p:val>
                                        </p:tav>
                                        <p:tav tm="100000">
                                          <p:val>
                                            <p:strVal val="#ppt_x"/>
                                          </p:val>
                                        </p:tav>
                                      </p:tavLst>
                                    </p:anim>
                                    <p:anim calcmode="lin" valueType="num">
                                      <p:cBhvr>
                                        <p:cTn id="31" dur="500" fill="hold"/>
                                        <p:tgtEl>
                                          <p:spTgt spid="30"/>
                                        </p:tgtEl>
                                        <p:attrNameLst>
                                          <p:attrName>ppt_y</p:attrName>
                                        </p:attrNameLst>
                                      </p:cBhvr>
                                      <p:tavLst>
                                        <p:tav tm="0">
                                          <p:val>
                                            <p:strVal val="#ppt_y"/>
                                          </p:val>
                                        </p:tav>
                                        <p:tav tm="100000">
                                          <p:val>
                                            <p:strVal val="#ppt_y"/>
                                          </p:val>
                                        </p:tav>
                                      </p:tavLst>
                                    </p:anim>
                                  </p:childTnLst>
                                </p:cTn>
                              </p:par>
                            </p:childTnLst>
                          </p:cTn>
                        </p:par>
                        <p:par>
                          <p:cTn id="32" fill="hold">
                            <p:stCondLst>
                              <p:cond delay="2100"/>
                            </p:stCondLst>
                            <p:childTnLst>
                              <p:par>
                                <p:cTn id="33" presetID="22" presetClass="entr" presetSubtype="8"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left)">
                                      <p:cBhvr>
                                        <p:cTn id="3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utoUpdateAnimBg="0"/>
      <p:bldP spid="15" grpId="0" animBg="1"/>
      <p:bldP spid="28" grpId="0" bldLvl="0" autoUpdateAnimBg="0"/>
      <p:bldP spid="29" grpId="0" bldLvl="0" autoUpdateAnimBg="0"/>
      <p:bldP spid="30" grpId="0" bldLvl="0" autoUpdateAnimBg="0"/>
      <p:bldP spid="31"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箭头3"/>
          <p:cNvSpPr>
            <a:spLocks/>
          </p:cNvSpPr>
          <p:nvPr/>
        </p:nvSpPr>
        <p:spPr bwMode="gray">
          <a:xfrm flipV="1">
            <a:off x="1890274" y="2625728"/>
            <a:ext cx="1206386" cy="1406586"/>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34">
              <a:defRPr/>
            </a:pPr>
            <a:endParaRPr lang="zh-CN" altLang="en-US" sz="1349">
              <a:solidFill>
                <a:sysClr val="windowText" lastClr="000000"/>
              </a:solidFill>
              <a:latin typeface="Calibri"/>
              <a:ea typeface="宋体"/>
            </a:endParaRPr>
          </a:p>
        </p:txBody>
      </p:sp>
      <p:sp>
        <p:nvSpPr>
          <p:cNvPr id="212" name="箭头2"/>
          <p:cNvSpPr>
            <a:spLocks/>
          </p:cNvSpPr>
          <p:nvPr/>
        </p:nvSpPr>
        <p:spPr bwMode="gray">
          <a:xfrm rot="16200000">
            <a:off x="2208343" y="2107498"/>
            <a:ext cx="358192" cy="1433957"/>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34">
              <a:defRPr/>
            </a:pPr>
            <a:endParaRPr lang="zh-CN" altLang="en-US" sz="1349">
              <a:solidFill>
                <a:sysClr val="windowText" lastClr="000000"/>
              </a:solidFill>
              <a:latin typeface="Calibri"/>
              <a:ea typeface="宋体"/>
            </a:endParaRPr>
          </a:p>
        </p:txBody>
      </p:sp>
      <p:sp>
        <p:nvSpPr>
          <p:cNvPr id="213" name="箭头1"/>
          <p:cNvSpPr>
            <a:spLocks/>
          </p:cNvSpPr>
          <p:nvPr/>
        </p:nvSpPr>
        <p:spPr bwMode="gray">
          <a:xfrm>
            <a:off x="1882515" y="1543009"/>
            <a:ext cx="1206386" cy="1406586"/>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34">
              <a:defRPr/>
            </a:pPr>
            <a:endParaRPr lang="zh-CN" altLang="en-US" sz="1349">
              <a:solidFill>
                <a:sysClr val="windowText" lastClr="000000"/>
              </a:solidFill>
              <a:latin typeface="Calibri"/>
              <a:ea typeface="宋体"/>
            </a:endParaRPr>
          </a:p>
        </p:txBody>
      </p:sp>
      <p:sp>
        <p:nvSpPr>
          <p:cNvPr id="214" name="文本1"/>
          <p:cNvSpPr>
            <a:spLocks noChangeArrowheads="1"/>
          </p:cNvSpPr>
          <p:nvPr/>
        </p:nvSpPr>
        <p:spPr bwMode="gray">
          <a:xfrm>
            <a:off x="5165637" y="1276280"/>
            <a:ext cx="2534581" cy="866249"/>
          </a:xfrm>
          <a:prstGeom prst="roundRect">
            <a:avLst>
              <a:gd name="adj" fmla="val 11505"/>
            </a:avLst>
          </a:prstGeom>
          <a:solidFill>
            <a:schemeClr val="bg1">
              <a:lumMod val="85000"/>
            </a:schemeClr>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199" dirty="0">
                <a:solidFill>
                  <a:srgbClr val="4D4D4D"/>
                </a:solidFill>
                <a:latin typeface="微软雅黑" pitchFamily="34" charset="-122"/>
                <a:ea typeface="微软雅黑" pitchFamily="34" charset="-122"/>
              </a:rPr>
              <a:t>    点击添加文字，点击添加文字</a:t>
            </a:r>
            <a:endParaRPr lang="zh-CN" altLang="zh-CN" sz="1199" dirty="0">
              <a:solidFill>
                <a:srgbClr val="4D4D4D"/>
              </a:solidFill>
              <a:latin typeface="微软雅黑" pitchFamily="34" charset="-122"/>
              <a:ea typeface="微软雅黑" pitchFamily="34" charset="-122"/>
            </a:endParaRPr>
          </a:p>
        </p:txBody>
      </p:sp>
      <p:sp>
        <p:nvSpPr>
          <p:cNvPr id="215" name="标题1"/>
          <p:cNvSpPr>
            <a:spLocks noChangeArrowheads="1"/>
          </p:cNvSpPr>
          <p:nvPr/>
        </p:nvSpPr>
        <p:spPr bwMode="gray">
          <a:xfrm>
            <a:off x="3172247" y="1276280"/>
            <a:ext cx="1993390" cy="866249"/>
          </a:xfrm>
          <a:prstGeom prst="roundRect">
            <a:avLst>
              <a:gd name="adj" fmla="val 11921"/>
            </a:avLst>
          </a:prstGeom>
          <a:solidFill>
            <a:schemeClr val="accent1"/>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349" b="1" dirty="0">
                <a:solidFill>
                  <a:sysClr val="window" lastClr="FFFFFF">
                    <a:lumMod val="95000"/>
                  </a:sysClr>
                </a:solidFill>
                <a:latin typeface="微软雅黑" pitchFamily="34" charset="-122"/>
                <a:ea typeface="微软雅黑" pitchFamily="34" charset="-122"/>
              </a:rPr>
              <a:t>        点击添加文本</a:t>
            </a:r>
            <a:endParaRPr lang="zh-CN" altLang="zh-CN" sz="1349" b="1" dirty="0">
              <a:solidFill>
                <a:sysClr val="window" lastClr="FFFFFF">
                  <a:lumMod val="95000"/>
                </a:sysClr>
              </a:solidFill>
              <a:latin typeface="微软雅黑" pitchFamily="34" charset="-122"/>
              <a:ea typeface="微软雅黑" pitchFamily="34" charset="-122"/>
            </a:endParaRPr>
          </a:p>
        </p:txBody>
      </p:sp>
      <p:sp>
        <p:nvSpPr>
          <p:cNvPr id="216" name="文本2"/>
          <p:cNvSpPr>
            <a:spLocks noChangeArrowheads="1"/>
          </p:cNvSpPr>
          <p:nvPr/>
        </p:nvSpPr>
        <p:spPr bwMode="gray">
          <a:xfrm>
            <a:off x="5165637" y="2353235"/>
            <a:ext cx="2534581" cy="866249"/>
          </a:xfrm>
          <a:prstGeom prst="roundRect">
            <a:avLst>
              <a:gd name="adj" fmla="val 11505"/>
            </a:avLst>
          </a:prstGeom>
          <a:solidFill>
            <a:schemeClr val="bg1">
              <a:lumMod val="85000"/>
            </a:schemeClr>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endParaRPr lang="en-US" altLang="zh-CN" sz="1199" dirty="0">
              <a:solidFill>
                <a:srgbClr val="4D4D4D"/>
              </a:solidFill>
              <a:latin typeface="微软雅黑" pitchFamily="34" charset="-122"/>
              <a:ea typeface="微软雅黑" pitchFamily="34" charset="-122"/>
            </a:endParaRPr>
          </a:p>
          <a:p>
            <a:pPr fontAlgn="base">
              <a:lnSpc>
                <a:spcPct val="120000"/>
              </a:lnSpc>
              <a:spcBef>
                <a:spcPct val="0"/>
              </a:spcBef>
              <a:spcAft>
                <a:spcPct val="0"/>
              </a:spcAft>
              <a:defRPr/>
            </a:pPr>
            <a:r>
              <a:rPr lang="en-US" altLang="zh-CN" sz="1199" dirty="0">
                <a:solidFill>
                  <a:srgbClr val="4D4D4D"/>
                </a:solidFill>
                <a:latin typeface="微软雅黑" pitchFamily="34" charset="-122"/>
                <a:ea typeface="微软雅黑" pitchFamily="34" charset="-122"/>
              </a:rPr>
              <a:t>    </a:t>
            </a:r>
            <a:r>
              <a:rPr lang="zh-CN" altLang="en-US" sz="1199" dirty="0">
                <a:solidFill>
                  <a:srgbClr val="4D4D4D"/>
                </a:solidFill>
                <a:latin typeface="微软雅黑" pitchFamily="34" charset="-122"/>
                <a:ea typeface="微软雅黑" pitchFamily="34" charset="-122"/>
              </a:rPr>
              <a:t>点击添加文字，点击添加文字</a:t>
            </a:r>
            <a:endParaRPr lang="zh-CN" altLang="zh-CN" sz="1199" dirty="0">
              <a:solidFill>
                <a:srgbClr val="4D4D4D"/>
              </a:solidFill>
              <a:latin typeface="微软雅黑" pitchFamily="34" charset="-122"/>
              <a:ea typeface="微软雅黑" pitchFamily="34" charset="-122"/>
            </a:endParaRPr>
          </a:p>
          <a:p>
            <a:pPr lvl="0" fontAlgn="base">
              <a:lnSpc>
                <a:spcPct val="120000"/>
              </a:lnSpc>
              <a:spcBef>
                <a:spcPct val="0"/>
              </a:spcBef>
              <a:spcAft>
                <a:spcPct val="0"/>
              </a:spcAft>
              <a:defRPr/>
            </a:pPr>
            <a:endParaRPr lang="zh-CN" altLang="zh-CN" sz="1199" dirty="0">
              <a:solidFill>
                <a:srgbClr val="4D4D4D"/>
              </a:solidFill>
              <a:latin typeface="微软雅黑" pitchFamily="34" charset="-122"/>
              <a:ea typeface="微软雅黑" pitchFamily="34" charset="-122"/>
            </a:endParaRPr>
          </a:p>
        </p:txBody>
      </p:sp>
      <p:sp>
        <p:nvSpPr>
          <p:cNvPr id="217" name="标题2"/>
          <p:cNvSpPr>
            <a:spLocks noChangeArrowheads="1"/>
          </p:cNvSpPr>
          <p:nvPr/>
        </p:nvSpPr>
        <p:spPr bwMode="gray">
          <a:xfrm>
            <a:off x="3181768" y="2353235"/>
            <a:ext cx="1983869" cy="866249"/>
          </a:xfrm>
          <a:prstGeom prst="roundRect">
            <a:avLst>
              <a:gd name="adj" fmla="val 11921"/>
            </a:avLst>
          </a:prstGeom>
          <a:solidFill>
            <a:schemeClr val="accent1"/>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sz="1349" b="1" dirty="0">
                <a:solidFill>
                  <a:sysClr val="window" lastClr="FFFFFF">
                    <a:lumMod val="95000"/>
                  </a:sysClr>
                </a:solidFill>
                <a:latin typeface="微软雅黑" pitchFamily="34" charset="-122"/>
                <a:ea typeface="微软雅黑" pitchFamily="34" charset="-122"/>
              </a:rPr>
              <a:t>点击添加文本</a:t>
            </a:r>
            <a:endParaRPr lang="zh-CN" altLang="zh-CN" sz="1349" b="1" dirty="0">
              <a:solidFill>
                <a:sysClr val="window" lastClr="FFFFFF">
                  <a:lumMod val="95000"/>
                </a:sysClr>
              </a:solidFill>
              <a:latin typeface="微软雅黑" pitchFamily="34" charset="-122"/>
              <a:ea typeface="微软雅黑" pitchFamily="34" charset="-122"/>
            </a:endParaRPr>
          </a:p>
        </p:txBody>
      </p:sp>
      <p:sp>
        <p:nvSpPr>
          <p:cNvPr id="218" name="文本3"/>
          <p:cNvSpPr>
            <a:spLocks noChangeArrowheads="1"/>
          </p:cNvSpPr>
          <p:nvPr/>
        </p:nvSpPr>
        <p:spPr bwMode="ltGray">
          <a:xfrm>
            <a:off x="5165637" y="3440714"/>
            <a:ext cx="2536961" cy="858328"/>
          </a:xfrm>
          <a:prstGeom prst="roundRect">
            <a:avLst>
              <a:gd name="adj" fmla="val 11505"/>
            </a:avLst>
          </a:prstGeom>
          <a:solidFill>
            <a:schemeClr val="bg1">
              <a:lumMod val="85000"/>
            </a:schemeClr>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199" dirty="0">
                <a:solidFill>
                  <a:srgbClr val="4D4D4D"/>
                </a:solidFill>
                <a:latin typeface="微软雅黑" pitchFamily="34" charset="-122"/>
                <a:ea typeface="微软雅黑" pitchFamily="34" charset="-122"/>
              </a:rPr>
              <a:t>    点击添加文字，点击添加文字</a:t>
            </a:r>
            <a:endParaRPr lang="zh-CN" altLang="zh-CN" sz="1199" dirty="0">
              <a:solidFill>
                <a:srgbClr val="4D4D4D"/>
              </a:solidFill>
              <a:latin typeface="微软雅黑" pitchFamily="34" charset="-122"/>
              <a:ea typeface="微软雅黑" pitchFamily="34" charset="-122"/>
            </a:endParaRPr>
          </a:p>
        </p:txBody>
      </p:sp>
      <p:sp>
        <p:nvSpPr>
          <p:cNvPr id="219" name="标题3"/>
          <p:cNvSpPr>
            <a:spLocks noChangeArrowheads="1"/>
          </p:cNvSpPr>
          <p:nvPr/>
        </p:nvSpPr>
        <p:spPr bwMode="gray">
          <a:xfrm>
            <a:off x="3167487" y="3433574"/>
            <a:ext cx="1998150" cy="865468"/>
          </a:xfrm>
          <a:prstGeom prst="roundRect">
            <a:avLst>
              <a:gd name="adj" fmla="val 11921"/>
            </a:avLst>
          </a:prstGeom>
          <a:solidFill>
            <a:schemeClr val="accent1"/>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sz="1349" b="1" dirty="0">
                <a:solidFill>
                  <a:sysClr val="window" lastClr="FFFFFF">
                    <a:lumMod val="95000"/>
                  </a:sysClr>
                </a:solidFill>
                <a:latin typeface="微软雅黑" pitchFamily="34" charset="-122"/>
                <a:ea typeface="微软雅黑" pitchFamily="34" charset="-122"/>
              </a:rPr>
              <a:t>点击添加文本</a:t>
            </a:r>
            <a:endParaRPr lang="zh-CN" altLang="zh-CN" sz="1349" b="1" dirty="0">
              <a:solidFill>
                <a:sysClr val="window" lastClr="FFFFFF">
                  <a:lumMod val="95000"/>
                </a:sysClr>
              </a:solidFill>
              <a:latin typeface="微软雅黑" pitchFamily="34" charset="-122"/>
              <a:ea typeface="微软雅黑" pitchFamily="34" charset="-122"/>
            </a:endParaRPr>
          </a:p>
        </p:txBody>
      </p:sp>
      <p:sp>
        <p:nvSpPr>
          <p:cNvPr id="220" name="Oval 19"/>
          <p:cNvSpPr>
            <a:spLocks noChangeArrowheads="1"/>
          </p:cNvSpPr>
          <p:nvPr/>
        </p:nvSpPr>
        <p:spPr bwMode="auto">
          <a:xfrm>
            <a:off x="1495260" y="2248002"/>
            <a:ext cx="1079438" cy="1079438"/>
          </a:xfrm>
          <a:prstGeom prst="roundRect">
            <a:avLst/>
          </a:prstGeom>
          <a:solidFill>
            <a:schemeClr val="accent1"/>
          </a:solidFill>
          <a:ln w="3175" cap="flat" cmpd="sng" algn="ctr">
            <a:noFill/>
            <a:prstDash val="solid"/>
          </a:ln>
          <a:effectLst/>
        </p:spPr>
        <p:txBody>
          <a:bodyPr lIns="94451" rIns="94451" bIns="134930" anchor="ctr"/>
          <a:lstStyle/>
          <a:p>
            <a:pPr algn="ctr">
              <a:lnSpc>
                <a:spcPct val="120000"/>
              </a:lnSpc>
            </a:pPr>
            <a:r>
              <a:rPr lang="zh-CN" altLang="en-US" sz="1499" b="1" kern="0" dirty="0">
                <a:solidFill>
                  <a:srgbClr val="F9F9F9"/>
                </a:solidFill>
                <a:latin typeface="微软雅黑" pitchFamily="34" charset="-122"/>
                <a:ea typeface="微软雅黑" pitchFamily="34" charset="-122"/>
              </a:rPr>
              <a:t>添加内容</a:t>
            </a:r>
          </a:p>
        </p:txBody>
      </p:sp>
      <p:sp>
        <p:nvSpPr>
          <p:cNvPr id="14" name="文本框 2"/>
          <p:cNvSpPr txBox="1"/>
          <p:nvPr/>
        </p:nvSpPr>
        <p:spPr>
          <a:xfrm>
            <a:off x="1260752" y="128380"/>
            <a:ext cx="2465430" cy="415370"/>
          </a:xfrm>
          <a:prstGeom prst="rect">
            <a:avLst/>
          </a:prstGeom>
          <a:noFill/>
        </p:spPr>
        <p:txBody>
          <a:bodyPr wrap="square" rtlCol="0">
            <a:spAutoFit/>
          </a:bodyPr>
          <a:lstStyle/>
          <a:p>
            <a:pPr algn="ctr"/>
            <a:r>
              <a:rPr lang="zh-CN" altLang="en-US" sz="2099" b="1" dirty="0">
                <a:solidFill>
                  <a:schemeClr val="accent1"/>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544980916"/>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anim calcmode="lin" valueType="num">
                                      <p:cBhvr>
                                        <p:cTn id="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4"/>
                                        </p:tgtEl>
                                      </p:cBhvr>
                                    </p:animEffect>
                                  </p:childTnLst>
                                </p:cTn>
                              </p:par>
                            </p:childTnLst>
                          </p:cTn>
                        </p:par>
                        <p:par>
                          <p:cTn id="12" fill="hold">
                            <p:stCondLst>
                              <p:cond delay="850"/>
                            </p:stCondLst>
                            <p:childTnLst>
                              <p:par>
                                <p:cTn id="13" presetID="21" presetClass="entr" presetSubtype="1" fill="hold" grpId="0" nodeType="afterEffect">
                                  <p:stCondLst>
                                    <p:cond delay="0"/>
                                  </p:stCondLst>
                                  <p:childTnLst>
                                    <p:set>
                                      <p:cBhvr>
                                        <p:cTn id="14" dur="1" fill="hold">
                                          <p:stCondLst>
                                            <p:cond delay="0"/>
                                          </p:stCondLst>
                                        </p:cTn>
                                        <p:tgtEl>
                                          <p:spTgt spid="220"/>
                                        </p:tgtEl>
                                        <p:attrNameLst>
                                          <p:attrName>style.visibility</p:attrName>
                                        </p:attrNameLst>
                                      </p:cBhvr>
                                      <p:to>
                                        <p:strVal val="visible"/>
                                      </p:to>
                                    </p:set>
                                    <p:animEffect transition="in" filter="wheel(1)">
                                      <p:cBhvr>
                                        <p:cTn id="15" dur="500"/>
                                        <p:tgtEl>
                                          <p:spTgt spid="220"/>
                                        </p:tgtEl>
                                      </p:cBhvr>
                                    </p:animEffect>
                                  </p:childTnLst>
                                </p:cTn>
                              </p:par>
                            </p:childTnLst>
                          </p:cTn>
                        </p:par>
                        <p:par>
                          <p:cTn id="16" fill="hold">
                            <p:stCondLst>
                              <p:cond delay="1350"/>
                            </p:stCondLst>
                            <p:childTnLst>
                              <p:par>
                                <p:cTn id="17" presetID="22" presetClass="entr" presetSubtype="8" fill="hold" grpId="0" nodeType="afterEffect">
                                  <p:stCondLst>
                                    <p:cond delay="0"/>
                                  </p:stCondLst>
                                  <p:childTnLst>
                                    <p:set>
                                      <p:cBhvr>
                                        <p:cTn id="18" dur="1" fill="hold">
                                          <p:stCondLst>
                                            <p:cond delay="0"/>
                                          </p:stCondLst>
                                        </p:cTn>
                                        <p:tgtEl>
                                          <p:spTgt spid="213"/>
                                        </p:tgtEl>
                                        <p:attrNameLst>
                                          <p:attrName>style.visibility</p:attrName>
                                        </p:attrNameLst>
                                      </p:cBhvr>
                                      <p:to>
                                        <p:strVal val="visible"/>
                                      </p:to>
                                    </p:set>
                                    <p:animEffect transition="in" filter="wipe(left)">
                                      <p:cBhvr>
                                        <p:cTn id="19" dur="500"/>
                                        <p:tgtEl>
                                          <p:spTgt spid="213"/>
                                        </p:tgtEl>
                                      </p:cBhvr>
                                    </p:animEffect>
                                  </p:childTnLst>
                                </p:cTn>
                              </p:par>
                            </p:childTnLst>
                          </p:cTn>
                        </p:par>
                        <p:par>
                          <p:cTn id="20" fill="hold">
                            <p:stCondLst>
                              <p:cond delay="1850"/>
                            </p:stCondLst>
                            <p:childTnLst>
                              <p:par>
                                <p:cTn id="21" presetID="22" presetClass="entr" presetSubtype="8" fill="hold" grpId="0" nodeType="afterEffect">
                                  <p:stCondLst>
                                    <p:cond delay="0"/>
                                  </p:stCondLst>
                                  <p:childTnLst>
                                    <p:set>
                                      <p:cBhvr>
                                        <p:cTn id="22" dur="1" fill="hold">
                                          <p:stCondLst>
                                            <p:cond delay="0"/>
                                          </p:stCondLst>
                                        </p:cTn>
                                        <p:tgtEl>
                                          <p:spTgt spid="215"/>
                                        </p:tgtEl>
                                        <p:attrNameLst>
                                          <p:attrName>style.visibility</p:attrName>
                                        </p:attrNameLst>
                                      </p:cBhvr>
                                      <p:to>
                                        <p:strVal val="visible"/>
                                      </p:to>
                                    </p:set>
                                    <p:animEffect transition="in" filter="wipe(left)">
                                      <p:cBhvr>
                                        <p:cTn id="23" dur="500"/>
                                        <p:tgtEl>
                                          <p:spTgt spid="215"/>
                                        </p:tgtEl>
                                      </p:cBhvr>
                                    </p:animEffect>
                                  </p:childTnLst>
                                </p:cTn>
                              </p:par>
                            </p:childTnLst>
                          </p:cTn>
                        </p:par>
                        <p:par>
                          <p:cTn id="24" fill="hold">
                            <p:stCondLst>
                              <p:cond delay="2350"/>
                            </p:stCondLst>
                            <p:childTnLst>
                              <p:par>
                                <p:cTn id="25" presetID="22" presetClass="entr" presetSubtype="8" fill="hold" grpId="0" nodeType="afterEffect">
                                  <p:stCondLst>
                                    <p:cond delay="0"/>
                                  </p:stCondLst>
                                  <p:childTnLst>
                                    <p:set>
                                      <p:cBhvr>
                                        <p:cTn id="26" dur="1" fill="hold">
                                          <p:stCondLst>
                                            <p:cond delay="0"/>
                                          </p:stCondLst>
                                        </p:cTn>
                                        <p:tgtEl>
                                          <p:spTgt spid="214"/>
                                        </p:tgtEl>
                                        <p:attrNameLst>
                                          <p:attrName>style.visibility</p:attrName>
                                        </p:attrNameLst>
                                      </p:cBhvr>
                                      <p:to>
                                        <p:strVal val="visible"/>
                                      </p:to>
                                    </p:set>
                                    <p:animEffect transition="in" filter="wipe(left)">
                                      <p:cBhvr>
                                        <p:cTn id="27" dur="500"/>
                                        <p:tgtEl>
                                          <p:spTgt spid="214"/>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12"/>
                                        </p:tgtEl>
                                        <p:attrNameLst>
                                          <p:attrName>style.visibility</p:attrName>
                                        </p:attrNameLst>
                                      </p:cBhvr>
                                      <p:to>
                                        <p:strVal val="visible"/>
                                      </p:to>
                                    </p:set>
                                    <p:animEffect transition="in" filter="wipe(left)">
                                      <p:cBhvr>
                                        <p:cTn id="30" dur="500"/>
                                        <p:tgtEl>
                                          <p:spTgt spid="212"/>
                                        </p:tgtEl>
                                      </p:cBhvr>
                                    </p:animEffect>
                                  </p:childTnLst>
                                </p:cTn>
                              </p:par>
                            </p:childTnLst>
                          </p:cTn>
                        </p:par>
                        <p:par>
                          <p:cTn id="31" fill="hold">
                            <p:stCondLst>
                              <p:cond delay="2850"/>
                            </p:stCondLst>
                            <p:childTnLst>
                              <p:par>
                                <p:cTn id="32" presetID="22" presetClass="entr" presetSubtype="8" fill="hold" grpId="0" nodeType="afterEffect">
                                  <p:stCondLst>
                                    <p:cond delay="0"/>
                                  </p:stCondLst>
                                  <p:childTnLst>
                                    <p:set>
                                      <p:cBhvr>
                                        <p:cTn id="33" dur="1" fill="hold">
                                          <p:stCondLst>
                                            <p:cond delay="0"/>
                                          </p:stCondLst>
                                        </p:cTn>
                                        <p:tgtEl>
                                          <p:spTgt spid="217"/>
                                        </p:tgtEl>
                                        <p:attrNameLst>
                                          <p:attrName>style.visibility</p:attrName>
                                        </p:attrNameLst>
                                      </p:cBhvr>
                                      <p:to>
                                        <p:strVal val="visible"/>
                                      </p:to>
                                    </p:set>
                                    <p:animEffect transition="in" filter="wipe(left)">
                                      <p:cBhvr>
                                        <p:cTn id="34" dur="500"/>
                                        <p:tgtEl>
                                          <p:spTgt spid="217"/>
                                        </p:tgtEl>
                                      </p:cBhvr>
                                    </p:animEffect>
                                  </p:childTnLst>
                                </p:cTn>
                              </p:par>
                            </p:childTnLst>
                          </p:cTn>
                        </p:par>
                        <p:par>
                          <p:cTn id="35" fill="hold">
                            <p:stCondLst>
                              <p:cond delay="3350"/>
                            </p:stCondLst>
                            <p:childTnLst>
                              <p:par>
                                <p:cTn id="36" presetID="22" presetClass="entr" presetSubtype="8" fill="hold" grpId="0" nodeType="afterEffect">
                                  <p:stCondLst>
                                    <p:cond delay="0"/>
                                  </p:stCondLst>
                                  <p:childTnLst>
                                    <p:set>
                                      <p:cBhvr>
                                        <p:cTn id="37" dur="1" fill="hold">
                                          <p:stCondLst>
                                            <p:cond delay="0"/>
                                          </p:stCondLst>
                                        </p:cTn>
                                        <p:tgtEl>
                                          <p:spTgt spid="216"/>
                                        </p:tgtEl>
                                        <p:attrNameLst>
                                          <p:attrName>style.visibility</p:attrName>
                                        </p:attrNameLst>
                                      </p:cBhvr>
                                      <p:to>
                                        <p:strVal val="visible"/>
                                      </p:to>
                                    </p:set>
                                    <p:animEffect transition="in" filter="wipe(left)">
                                      <p:cBhvr>
                                        <p:cTn id="38" dur="500"/>
                                        <p:tgtEl>
                                          <p:spTgt spid="21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1"/>
                                        </p:tgtEl>
                                        <p:attrNameLst>
                                          <p:attrName>style.visibility</p:attrName>
                                        </p:attrNameLst>
                                      </p:cBhvr>
                                      <p:to>
                                        <p:strVal val="visible"/>
                                      </p:to>
                                    </p:set>
                                    <p:animEffect transition="in" filter="wipe(left)">
                                      <p:cBhvr>
                                        <p:cTn id="41" dur="500"/>
                                        <p:tgtEl>
                                          <p:spTgt spid="211"/>
                                        </p:tgtEl>
                                      </p:cBhvr>
                                    </p:animEffect>
                                  </p:childTnLst>
                                </p:cTn>
                              </p:par>
                            </p:childTnLst>
                          </p:cTn>
                        </p:par>
                        <p:par>
                          <p:cTn id="42" fill="hold">
                            <p:stCondLst>
                              <p:cond delay="3850"/>
                            </p:stCondLst>
                            <p:childTnLst>
                              <p:par>
                                <p:cTn id="43" presetID="22" presetClass="entr" presetSubtype="8" fill="hold" grpId="0" nodeType="afterEffect">
                                  <p:stCondLst>
                                    <p:cond delay="0"/>
                                  </p:stCondLst>
                                  <p:childTnLst>
                                    <p:set>
                                      <p:cBhvr>
                                        <p:cTn id="44" dur="1" fill="hold">
                                          <p:stCondLst>
                                            <p:cond delay="0"/>
                                          </p:stCondLst>
                                        </p:cTn>
                                        <p:tgtEl>
                                          <p:spTgt spid="219"/>
                                        </p:tgtEl>
                                        <p:attrNameLst>
                                          <p:attrName>style.visibility</p:attrName>
                                        </p:attrNameLst>
                                      </p:cBhvr>
                                      <p:to>
                                        <p:strVal val="visible"/>
                                      </p:to>
                                    </p:set>
                                    <p:animEffect transition="in" filter="wipe(left)">
                                      <p:cBhvr>
                                        <p:cTn id="45" dur="500"/>
                                        <p:tgtEl>
                                          <p:spTgt spid="219"/>
                                        </p:tgtEl>
                                      </p:cBhvr>
                                    </p:animEffect>
                                  </p:childTnLst>
                                </p:cTn>
                              </p:par>
                            </p:childTnLst>
                          </p:cTn>
                        </p:par>
                        <p:par>
                          <p:cTn id="46" fill="hold">
                            <p:stCondLst>
                              <p:cond delay="4350"/>
                            </p:stCondLst>
                            <p:childTnLst>
                              <p:par>
                                <p:cTn id="47" presetID="22" presetClass="entr" presetSubtype="8" fill="hold" grpId="0" nodeType="afterEffect">
                                  <p:stCondLst>
                                    <p:cond delay="0"/>
                                  </p:stCondLst>
                                  <p:childTnLst>
                                    <p:set>
                                      <p:cBhvr>
                                        <p:cTn id="48" dur="1" fill="hold">
                                          <p:stCondLst>
                                            <p:cond delay="0"/>
                                          </p:stCondLst>
                                        </p:cTn>
                                        <p:tgtEl>
                                          <p:spTgt spid="218"/>
                                        </p:tgtEl>
                                        <p:attrNameLst>
                                          <p:attrName>style.visibility</p:attrName>
                                        </p:attrNameLst>
                                      </p:cBhvr>
                                      <p:to>
                                        <p:strVal val="visible"/>
                                      </p:to>
                                    </p:set>
                                    <p:animEffect transition="in" filter="wipe(left)">
                                      <p:cBhvr>
                                        <p:cTn id="49" dur="500"/>
                                        <p:tgtEl>
                                          <p:spTgt spid="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 grpId="0" animBg="1"/>
      <p:bldP spid="212" grpId="0" animBg="1"/>
      <p:bldP spid="213" grpId="0" animBg="1"/>
      <p:bldP spid="214" grpId="0" animBg="1"/>
      <p:bldP spid="215" grpId="0" animBg="1"/>
      <p:bldP spid="216" grpId="0" animBg="1"/>
      <p:bldP spid="217" grpId="0" animBg="1"/>
      <p:bldP spid="218" grpId="0" animBg="1"/>
      <p:bldP spid="219" grpId="0" animBg="1"/>
      <p:bldP spid="220" grpId="0" animBg="1"/>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487719" y="1336996"/>
            <a:ext cx="6231994" cy="3019059"/>
          </a:xfrm>
          <a:prstGeom prst="rect">
            <a:avLst/>
          </a:prstGeom>
          <a:noFill/>
          <a:ln>
            <a:solidFill>
              <a:srgbClr val="7F7F7F"/>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endParaRPr lang="zh-CN" altLang="en-US" sz="1349"/>
          </a:p>
        </p:txBody>
      </p:sp>
      <p:sp>
        <p:nvSpPr>
          <p:cNvPr id="5" name="椭圆 4"/>
          <p:cNvSpPr/>
          <p:nvPr/>
        </p:nvSpPr>
        <p:spPr>
          <a:xfrm>
            <a:off x="851145" y="2237418"/>
            <a:ext cx="1213335" cy="12182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r>
              <a:rPr lang="zh-CN" altLang="en-US" sz="1499">
                <a:latin typeface="微软雅黑" pitchFamily="34" charset="-122"/>
                <a:ea typeface="微软雅黑" pitchFamily="34" charset="-122"/>
              </a:rPr>
              <a:t>点击添加文本</a:t>
            </a:r>
          </a:p>
        </p:txBody>
      </p:sp>
      <p:sp>
        <p:nvSpPr>
          <p:cNvPr id="6" name="椭圆 5"/>
          <p:cNvSpPr/>
          <p:nvPr/>
        </p:nvSpPr>
        <p:spPr>
          <a:xfrm>
            <a:off x="7083139" y="2237418"/>
            <a:ext cx="1213335" cy="12182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r>
              <a:rPr lang="zh-CN" altLang="en-US" sz="1499">
                <a:latin typeface="微软雅黑" pitchFamily="34" charset="-122"/>
                <a:ea typeface="微软雅黑" pitchFamily="34" charset="-122"/>
              </a:rPr>
              <a:t>点击添加文本</a:t>
            </a:r>
          </a:p>
        </p:txBody>
      </p:sp>
      <p:sp>
        <p:nvSpPr>
          <p:cNvPr id="7" name="矩形 6"/>
          <p:cNvSpPr/>
          <p:nvPr/>
        </p:nvSpPr>
        <p:spPr>
          <a:xfrm>
            <a:off x="4009019" y="2230583"/>
            <a:ext cx="1347326" cy="309973"/>
          </a:xfrm>
          <a:prstGeom prst="rect">
            <a:avLst/>
          </a:prstGeom>
        </p:spPr>
        <p:txBody>
          <a:bodyPr wrap="none" lIns="67073" tIns="33536" rIns="67073" bIns="33536">
            <a:spAutoFit/>
          </a:bodyPr>
          <a:lstStyle/>
          <a:p>
            <a:r>
              <a:rPr lang="zh-CN" altLang="en-US" sz="1574">
                <a:solidFill>
                  <a:srgbClr val="666666"/>
                </a:solidFill>
                <a:latin typeface="微软雅黑" panose="020B0503020204020204" pitchFamily="34" charset="-122"/>
                <a:ea typeface="微软雅黑" panose="020B0503020204020204" pitchFamily="34" charset="-122"/>
              </a:rPr>
              <a:t>点击添加标题</a:t>
            </a:r>
            <a:endParaRPr lang="zh-CN" altLang="en-US" sz="1574"/>
          </a:p>
        </p:txBody>
      </p:sp>
      <p:sp>
        <p:nvSpPr>
          <p:cNvPr id="8" name="矩形 7"/>
          <p:cNvSpPr/>
          <p:nvPr/>
        </p:nvSpPr>
        <p:spPr>
          <a:xfrm>
            <a:off x="4009019" y="3190805"/>
            <a:ext cx="1347326" cy="309973"/>
          </a:xfrm>
          <a:prstGeom prst="rect">
            <a:avLst/>
          </a:prstGeom>
        </p:spPr>
        <p:txBody>
          <a:bodyPr wrap="none" lIns="67073" tIns="33536" rIns="67073" bIns="33536">
            <a:spAutoFit/>
          </a:bodyPr>
          <a:lstStyle/>
          <a:p>
            <a:r>
              <a:rPr lang="zh-CN" altLang="en-US" sz="1574">
                <a:solidFill>
                  <a:srgbClr val="666666"/>
                </a:solidFill>
                <a:latin typeface="微软雅黑" panose="020B0503020204020204" pitchFamily="34" charset="-122"/>
                <a:ea typeface="微软雅黑" panose="020B0503020204020204" pitchFamily="34" charset="-122"/>
              </a:rPr>
              <a:t>点击添加标题</a:t>
            </a:r>
            <a:endParaRPr lang="zh-CN" altLang="en-US" sz="1574"/>
          </a:p>
        </p:txBody>
      </p:sp>
      <p:sp>
        <p:nvSpPr>
          <p:cNvPr id="9" name="上箭头 8"/>
          <p:cNvSpPr/>
          <p:nvPr/>
        </p:nvSpPr>
        <p:spPr>
          <a:xfrm>
            <a:off x="4049801" y="1624893"/>
            <a:ext cx="1107828" cy="529660"/>
          </a:xfrm>
          <a:prstGeom prst="upArrow">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endParaRPr lang="zh-CN" altLang="en-US" sz="1349"/>
          </a:p>
        </p:txBody>
      </p:sp>
      <p:sp>
        <p:nvSpPr>
          <p:cNvPr id="10" name="上箭头 9"/>
          <p:cNvSpPr/>
          <p:nvPr/>
        </p:nvSpPr>
        <p:spPr>
          <a:xfrm flipV="1">
            <a:off x="4049801" y="3561566"/>
            <a:ext cx="1107828" cy="529660"/>
          </a:xfrm>
          <a:prstGeom prst="upArrow">
            <a:avLst/>
          </a:prstGeom>
          <a:noFill/>
          <a:ln>
            <a:solidFill>
              <a:srgbClr val="414455"/>
            </a:solid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endParaRPr lang="zh-CN" altLang="en-US" sz="1349"/>
          </a:p>
        </p:txBody>
      </p:sp>
      <p:sp>
        <p:nvSpPr>
          <p:cNvPr id="11" name="矩形 10"/>
          <p:cNvSpPr/>
          <p:nvPr/>
        </p:nvSpPr>
        <p:spPr>
          <a:xfrm>
            <a:off x="2895874" y="4197158"/>
            <a:ext cx="3323483" cy="3177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r>
              <a:rPr lang="zh-CN" altLang="en-US" sz="1574">
                <a:latin typeface="微软雅黑" pitchFamily="34" charset="-122"/>
                <a:ea typeface="微软雅黑" pitchFamily="34" charset="-122"/>
              </a:rPr>
              <a:t>点击添加文本</a:t>
            </a:r>
          </a:p>
        </p:txBody>
      </p:sp>
      <p:sp>
        <p:nvSpPr>
          <p:cNvPr id="12" name="矩形 11"/>
          <p:cNvSpPr/>
          <p:nvPr/>
        </p:nvSpPr>
        <p:spPr>
          <a:xfrm>
            <a:off x="2895874" y="1178099"/>
            <a:ext cx="3323483" cy="3177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r>
              <a:rPr lang="zh-CN" altLang="en-US" sz="1574" dirty="0">
                <a:latin typeface="微软雅黑" pitchFamily="34" charset="-122"/>
                <a:ea typeface="微软雅黑" pitchFamily="34" charset="-122"/>
              </a:rPr>
              <a:t>点击添加文本</a:t>
            </a:r>
          </a:p>
        </p:txBody>
      </p:sp>
      <p:sp>
        <p:nvSpPr>
          <p:cNvPr id="13" name="五边形 2"/>
          <p:cNvSpPr/>
          <p:nvPr/>
        </p:nvSpPr>
        <p:spPr>
          <a:xfrm>
            <a:off x="2434221" y="2886251"/>
            <a:ext cx="4338991" cy="238347"/>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endParaRPr lang="zh-CN" altLang="en-US" sz="1349"/>
          </a:p>
        </p:txBody>
      </p:sp>
      <p:sp>
        <p:nvSpPr>
          <p:cNvPr id="14" name="五边形 2"/>
          <p:cNvSpPr/>
          <p:nvPr/>
        </p:nvSpPr>
        <p:spPr>
          <a:xfrm flipH="1">
            <a:off x="2434221" y="2568455"/>
            <a:ext cx="4338991" cy="238347"/>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endParaRPr lang="zh-CN" altLang="en-US" sz="1349"/>
          </a:p>
        </p:txBody>
      </p:sp>
      <p:sp>
        <p:nvSpPr>
          <p:cNvPr id="16" name="文本框 2"/>
          <p:cNvSpPr txBox="1"/>
          <p:nvPr/>
        </p:nvSpPr>
        <p:spPr>
          <a:xfrm>
            <a:off x="1296902" y="128380"/>
            <a:ext cx="2465430" cy="415370"/>
          </a:xfrm>
          <a:prstGeom prst="rect">
            <a:avLst/>
          </a:prstGeom>
          <a:noFill/>
        </p:spPr>
        <p:txBody>
          <a:bodyPr wrap="square" rtlCol="0">
            <a:spAutoFit/>
          </a:bodyPr>
          <a:lstStyle/>
          <a:p>
            <a:pPr algn="ctr"/>
            <a:r>
              <a:rPr lang="zh-CN" altLang="en-US" sz="2099" b="1" dirty="0">
                <a:solidFill>
                  <a:schemeClr val="accent1"/>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1642945958"/>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50"/>
                            </p:stCondLst>
                            <p:childTnLst>
                              <p:par>
                                <p:cTn id="13" presetID="53" presetClass="entr" presetSubtype="16"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childTnLst>
                          </p:cTn>
                        </p:par>
                        <p:par>
                          <p:cTn id="23" fill="hold">
                            <p:stCondLst>
                              <p:cond delay="1350"/>
                            </p:stCondLst>
                            <p:childTnLst>
                              <p:par>
                                <p:cTn id="24" presetID="22" presetClass="entr" presetSubtype="8"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right)">
                                      <p:cBhvr>
                                        <p:cTn id="29" dur="500"/>
                                        <p:tgtEl>
                                          <p:spTgt spid="14"/>
                                        </p:tgtEl>
                                      </p:cBhvr>
                                    </p:animEffect>
                                  </p:childTnLst>
                                </p:cTn>
                              </p:par>
                            </p:childTnLst>
                          </p:cTn>
                        </p:par>
                        <p:par>
                          <p:cTn id="30" fill="hold">
                            <p:stCondLst>
                              <p:cond delay="1850"/>
                            </p:stCondLst>
                            <p:childTnLst>
                              <p:par>
                                <p:cTn id="31" presetID="47"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1000" fill="hold"/>
                                        <p:tgtEl>
                                          <p:spTgt spid="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000"/>
                                        <p:tgtEl>
                                          <p:spTgt spid="7"/>
                                        </p:tgtEl>
                                      </p:cBhvr>
                                    </p:animEffect>
                                    <p:anim calcmode="lin" valueType="num">
                                      <p:cBhvr>
                                        <p:cTn id="39" dur="1000" fill="hold"/>
                                        <p:tgtEl>
                                          <p:spTgt spid="7"/>
                                        </p:tgtEl>
                                        <p:attrNameLst>
                                          <p:attrName>ppt_x</p:attrName>
                                        </p:attrNameLst>
                                      </p:cBhvr>
                                      <p:tavLst>
                                        <p:tav tm="0">
                                          <p:val>
                                            <p:strVal val="#ppt_x"/>
                                          </p:val>
                                        </p:tav>
                                        <p:tav tm="100000">
                                          <p:val>
                                            <p:strVal val="#ppt_x"/>
                                          </p:val>
                                        </p:tav>
                                      </p:tavLst>
                                    </p:anim>
                                    <p:anim calcmode="lin" valueType="num">
                                      <p:cBhvr>
                                        <p:cTn id="40" dur="1000" fill="hold"/>
                                        <p:tgtEl>
                                          <p:spTgt spid="7"/>
                                        </p:tgtEl>
                                        <p:attrNameLst>
                                          <p:attrName>ppt_y</p:attrName>
                                        </p:attrNameLst>
                                      </p:cBhvr>
                                      <p:tavLst>
                                        <p:tav tm="0">
                                          <p:val>
                                            <p:strVal val="#ppt_y+.1"/>
                                          </p:val>
                                        </p:tav>
                                        <p:tav tm="100000">
                                          <p:val>
                                            <p:strVal val="#ppt_y"/>
                                          </p:val>
                                        </p:tav>
                                      </p:tavLst>
                                    </p:anim>
                                  </p:childTnLst>
                                </p:cTn>
                              </p:par>
                            </p:childTnLst>
                          </p:cTn>
                        </p:par>
                        <p:par>
                          <p:cTn id="41" fill="hold">
                            <p:stCondLst>
                              <p:cond delay="2850"/>
                            </p:stCondLst>
                            <p:childTnLst>
                              <p:par>
                                <p:cTn id="42" presetID="22" presetClass="entr" presetSubtype="4"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down)">
                                      <p:cBhvr>
                                        <p:cTn id="44" dur="500"/>
                                        <p:tgtEl>
                                          <p:spTgt spid="9"/>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up)">
                                      <p:cBhvr>
                                        <p:cTn id="47" dur="500"/>
                                        <p:tgtEl>
                                          <p:spTgt spid="10"/>
                                        </p:tgtEl>
                                      </p:cBhvr>
                                    </p:animEffect>
                                  </p:childTnLst>
                                </p:cTn>
                              </p:par>
                            </p:childTnLst>
                          </p:cTn>
                        </p:par>
                        <p:par>
                          <p:cTn id="48" fill="hold">
                            <p:stCondLst>
                              <p:cond delay="3350"/>
                            </p:stCondLst>
                            <p:childTnLst>
                              <p:par>
                                <p:cTn id="49" presetID="16" presetClass="entr" presetSubtype="37"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barn(outVertical)">
                                      <p:cBhvr>
                                        <p:cTn id="51" dur="500"/>
                                        <p:tgtEl>
                                          <p:spTgt spid="1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barn(outVertical)">
                                      <p:cBhvr>
                                        <p:cTn id="54" dur="500"/>
                                        <p:tgtEl>
                                          <p:spTgt spid="11"/>
                                        </p:tgtEl>
                                      </p:cBhvr>
                                    </p:animEffect>
                                  </p:childTnLst>
                                </p:cTn>
                              </p:par>
                            </p:childTnLst>
                          </p:cTn>
                        </p:par>
                        <p:par>
                          <p:cTn id="55" fill="hold">
                            <p:stCondLst>
                              <p:cond delay="3850"/>
                            </p:stCondLst>
                            <p:childTnLst>
                              <p:par>
                                <p:cTn id="56" presetID="16" presetClass="entr" presetSubtype="37" fill="hold" grpId="0" nodeType="after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barn(outVertical)">
                                      <p:cBhvr>
                                        <p:cTn id="5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8" grpId="0"/>
      <p:bldP spid="9" grpId="0" animBg="1"/>
      <p:bldP spid="10" grpId="0" animBg="1"/>
      <p:bldP spid="11" grpId="0" animBg="1"/>
      <p:bldP spid="12" grpId="0" animBg="1"/>
      <p:bldP spid="13" grpId="0" animBg="1"/>
      <p:bldP spid="14" grpId="0" animBg="1"/>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0" y="744"/>
            <a:ext cx="2790730" cy="51420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32" name="圆角矩形 31"/>
          <p:cNvSpPr/>
          <p:nvPr/>
        </p:nvSpPr>
        <p:spPr>
          <a:xfrm>
            <a:off x="4341461" y="1180424"/>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1</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33" name="组合 32"/>
          <p:cNvGrpSpPr/>
          <p:nvPr/>
        </p:nvGrpSpPr>
        <p:grpSpPr>
          <a:xfrm>
            <a:off x="5002253" y="1180423"/>
            <a:ext cx="2805024" cy="383428"/>
            <a:chOff x="6339097" y="1573726"/>
            <a:chExt cx="3744416" cy="511504"/>
          </a:xfrm>
        </p:grpSpPr>
        <p:sp>
          <p:nvSpPr>
            <p:cNvPr id="35" name="圆角矩形 34"/>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36" name="矩形 35"/>
            <p:cNvSpPr/>
            <p:nvPr/>
          </p:nvSpPr>
          <p:spPr>
            <a:xfrm>
              <a:off x="6723350" y="1614014"/>
              <a:ext cx="2653076" cy="430917"/>
            </a:xfrm>
            <a:prstGeom prst="rect">
              <a:avLst/>
            </a:prstGeom>
          </p:spPr>
          <p:txBody>
            <a:bodyPr wrap="square" lIns="91422" tIns="45711" rIns="91422" bIns="45711">
              <a:spAutoFit/>
            </a:bodyPr>
            <a:lstStyle/>
            <a:p>
              <a:pPr>
                <a:defRPr/>
              </a:pPr>
              <a:r>
                <a:rPr lang="zh-CN" altLang="en-US"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7" name="圆角矩形 36"/>
          <p:cNvSpPr/>
          <p:nvPr/>
        </p:nvSpPr>
        <p:spPr>
          <a:xfrm>
            <a:off x="4341461" y="1807436"/>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2</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38" name="组合 37"/>
          <p:cNvGrpSpPr/>
          <p:nvPr/>
        </p:nvGrpSpPr>
        <p:grpSpPr>
          <a:xfrm>
            <a:off x="5002253" y="1807436"/>
            <a:ext cx="2805024" cy="383428"/>
            <a:chOff x="6315199" y="2410178"/>
            <a:chExt cx="3744416" cy="511504"/>
          </a:xfrm>
        </p:grpSpPr>
        <p:sp>
          <p:nvSpPr>
            <p:cNvPr id="39" name="圆角矩形 38"/>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53" name="矩形 52"/>
            <p:cNvSpPr/>
            <p:nvPr/>
          </p:nvSpPr>
          <p:spPr>
            <a:xfrm>
              <a:off x="6747248" y="2450466"/>
              <a:ext cx="2653076" cy="430917"/>
            </a:xfrm>
            <a:prstGeom prst="rect">
              <a:avLst/>
            </a:prstGeom>
          </p:spPr>
          <p:txBody>
            <a:bodyPr wrap="square" lIns="91422" tIns="45711" rIns="91422" bIns="45711">
              <a:spAutoFit/>
            </a:bodyPr>
            <a:lstStyle/>
            <a:p>
              <a:pPr>
                <a:defRPr/>
              </a:pPr>
              <a:r>
                <a:rPr lang="zh-CN" altLang="en-US"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4" name="圆角矩形 53"/>
          <p:cNvSpPr/>
          <p:nvPr/>
        </p:nvSpPr>
        <p:spPr>
          <a:xfrm>
            <a:off x="4341461" y="2471481"/>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3</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55" name="组合 54"/>
          <p:cNvGrpSpPr/>
          <p:nvPr/>
        </p:nvGrpSpPr>
        <p:grpSpPr>
          <a:xfrm>
            <a:off x="5002253" y="2471479"/>
            <a:ext cx="2805024" cy="383428"/>
            <a:chOff x="6339097" y="3296031"/>
            <a:chExt cx="3744416" cy="511504"/>
          </a:xfrm>
        </p:grpSpPr>
        <p:sp>
          <p:nvSpPr>
            <p:cNvPr id="56" name="圆角矩形 55"/>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57" name="矩形 56"/>
            <p:cNvSpPr/>
            <p:nvPr/>
          </p:nvSpPr>
          <p:spPr>
            <a:xfrm>
              <a:off x="6723350" y="3336319"/>
              <a:ext cx="2736305" cy="430917"/>
            </a:xfrm>
            <a:prstGeom prst="rect">
              <a:avLst/>
            </a:prstGeom>
          </p:spPr>
          <p:txBody>
            <a:bodyPr wrap="square" lIns="91422" tIns="45711" rIns="91422" bIns="45711">
              <a:spAutoFit/>
            </a:bodyPr>
            <a:lstStyle/>
            <a:p>
              <a:pPr>
                <a:defRPr/>
              </a:pPr>
              <a:r>
                <a:rPr lang="zh-CN" altLang="en-US"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8" name="圆角矩形 57"/>
          <p:cNvSpPr/>
          <p:nvPr/>
        </p:nvSpPr>
        <p:spPr>
          <a:xfrm>
            <a:off x="4341461" y="3134789"/>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4</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59" name="组合 58"/>
          <p:cNvGrpSpPr/>
          <p:nvPr/>
        </p:nvGrpSpPr>
        <p:grpSpPr>
          <a:xfrm>
            <a:off x="5002253" y="3134786"/>
            <a:ext cx="2805024" cy="383428"/>
            <a:chOff x="6339097" y="4180903"/>
            <a:chExt cx="3744416" cy="511504"/>
          </a:xfrm>
        </p:grpSpPr>
        <p:sp>
          <p:nvSpPr>
            <p:cNvPr id="60" name="圆角矩形 59"/>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61" name="矩形 60"/>
            <p:cNvSpPr/>
            <p:nvPr/>
          </p:nvSpPr>
          <p:spPr>
            <a:xfrm>
              <a:off x="6723350" y="4221882"/>
              <a:ext cx="2736305" cy="430917"/>
            </a:xfrm>
            <a:prstGeom prst="rect">
              <a:avLst/>
            </a:prstGeom>
          </p:spPr>
          <p:txBody>
            <a:bodyPr wrap="square" lIns="91422" tIns="45711" rIns="91422" bIns="45711">
              <a:spAutoFit/>
            </a:bodyPr>
            <a:lstStyle/>
            <a:p>
              <a:pPr>
                <a:defRPr/>
              </a:pPr>
              <a:r>
                <a:rPr lang="zh-CN" altLang="en-US"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2" name="圆角矩形 61"/>
          <p:cNvSpPr/>
          <p:nvPr/>
        </p:nvSpPr>
        <p:spPr>
          <a:xfrm>
            <a:off x="4341558" y="3791881"/>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5</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63" name="组合 62"/>
          <p:cNvGrpSpPr/>
          <p:nvPr/>
        </p:nvGrpSpPr>
        <p:grpSpPr>
          <a:xfrm>
            <a:off x="5002253" y="3791881"/>
            <a:ext cx="2805024" cy="383428"/>
            <a:chOff x="6339097" y="5057483"/>
            <a:chExt cx="3744416" cy="511504"/>
          </a:xfrm>
        </p:grpSpPr>
        <p:sp>
          <p:nvSpPr>
            <p:cNvPr id="64" name="圆角矩形 63"/>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65" name="矩形 64"/>
            <p:cNvSpPr/>
            <p:nvPr/>
          </p:nvSpPr>
          <p:spPr>
            <a:xfrm>
              <a:off x="6723478" y="5085978"/>
              <a:ext cx="2736174" cy="430917"/>
            </a:xfrm>
            <a:prstGeom prst="rect">
              <a:avLst/>
            </a:prstGeom>
          </p:spPr>
          <p:txBody>
            <a:bodyPr wrap="square" lIns="91422" tIns="45711" rIns="91422" bIns="45711">
              <a:spAutoFit/>
            </a:bodyPr>
            <a:lstStyle/>
            <a:p>
              <a:pPr>
                <a:defRPr/>
              </a:pPr>
              <a:r>
                <a:rPr lang="zh-CN" altLang="en-US"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6" name="TextBox 65"/>
          <p:cNvSpPr txBox="1"/>
          <p:nvPr/>
        </p:nvSpPr>
        <p:spPr>
          <a:xfrm>
            <a:off x="253769" y="1664553"/>
            <a:ext cx="2103768" cy="1015134"/>
          </a:xfrm>
          <a:prstGeom prst="rect">
            <a:avLst/>
          </a:prstGeom>
          <a:noFill/>
        </p:spPr>
        <p:txBody>
          <a:bodyPr wrap="square" lIns="91362" tIns="45680" rIns="91362" bIns="45680">
            <a:spAutoFit/>
          </a:bodyPr>
          <a:lstStyle/>
          <a:p>
            <a:pPr algn="r">
              <a:defRPr/>
            </a:pPr>
            <a:r>
              <a:rPr lang="zh-CN" altLang="en-US" sz="3598" b="1" spc="150" dirty="0">
                <a:solidFill>
                  <a:schemeClr val="bg1"/>
                </a:solidFill>
                <a:latin typeface="微软雅黑" pitchFamily="34" charset="-122"/>
                <a:ea typeface="微软雅黑" pitchFamily="34" charset="-122"/>
              </a:rPr>
              <a:t>目录 </a:t>
            </a:r>
            <a:endParaRPr lang="en-US" altLang="zh-CN" sz="3598" b="1" spc="150" dirty="0">
              <a:solidFill>
                <a:schemeClr val="bg1"/>
              </a:solidFill>
              <a:latin typeface="微软雅黑" pitchFamily="34" charset="-122"/>
              <a:ea typeface="微软雅黑" pitchFamily="34" charset="-122"/>
            </a:endParaRPr>
          </a:p>
          <a:p>
            <a:pPr algn="r">
              <a:defRPr/>
            </a:pPr>
            <a:r>
              <a:rPr lang="en-US" altLang="zh-CN" sz="2399" b="1" spc="150" dirty="0">
                <a:solidFill>
                  <a:schemeClr val="bg1"/>
                </a:solidFill>
                <a:latin typeface="微软雅黑" pitchFamily="34" charset="-122"/>
                <a:ea typeface="微软雅黑" pitchFamily="34" charset="-122"/>
              </a:rPr>
              <a:t>CONTENTS</a:t>
            </a:r>
            <a:endParaRPr lang="zh-CN" altLang="en-US" sz="2399" b="1" spc="150" dirty="0">
              <a:solidFill>
                <a:schemeClr val="bg1"/>
              </a:solidFill>
              <a:latin typeface="微软雅黑" pitchFamily="34" charset="-122"/>
              <a:ea typeface="微软雅黑" pitchFamily="34" charset="-122"/>
            </a:endParaRPr>
          </a:p>
        </p:txBody>
      </p:sp>
      <p:sp>
        <p:nvSpPr>
          <p:cNvPr id="67" name="下箭头 66"/>
          <p:cNvSpPr/>
          <p:nvPr/>
        </p:nvSpPr>
        <p:spPr>
          <a:xfrm rot="16200000">
            <a:off x="3458736" y="3728958"/>
            <a:ext cx="431823" cy="509274"/>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05" tIns="34253" rIns="68505" bIns="34253" rtlCol="0" anchor="ctr"/>
          <a:lstStyle/>
          <a:p>
            <a:pPr algn="ctr"/>
            <a:endParaRPr lang="zh-CN" altLang="en-US" sz="1349"/>
          </a:p>
        </p:txBody>
      </p:sp>
    </p:spTree>
    <p:extLst>
      <p:ext uri="{BB962C8B-B14F-4D97-AF65-F5344CB8AC3E}">
        <p14:creationId xmlns:p14="http://schemas.microsoft.com/office/powerpoint/2010/main" val="2069999631"/>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500" fill="hold"/>
                                        <p:tgtEl>
                                          <p:spTgt spid="67"/>
                                        </p:tgtEl>
                                        <p:attrNameLst>
                                          <p:attrName>ppt_x</p:attrName>
                                        </p:attrNameLst>
                                      </p:cBhvr>
                                      <p:tavLst>
                                        <p:tav tm="0">
                                          <p:val>
                                            <p:strVal val="0-#ppt_w/2"/>
                                          </p:val>
                                        </p:tav>
                                        <p:tav tm="100000">
                                          <p:val>
                                            <p:strVal val="#ppt_x"/>
                                          </p:val>
                                        </p:tav>
                                      </p:tavLst>
                                    </p:anim>
                                    <p:anim calcmode="lin" valueType="num">
                                      <p:cBhvr additive="base">
                                        <p:cTn id="13" dur="500" fill="hold"/>
                                        <p:tgtEl>
                                          <p:spTgt spid="6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62"/>
                                        </p:tgtEl>
                                      </p:cBhvr>
                                    </p:animEffect>
                                    <p:animScale>
                                      <p:cBhvr>
                                        <p:cTn id="17" dur="250" autoRev="1" fill="hold"/>
                                        <p:tgtEl>
                                          <p:spTgt spid="62"/>
                                        </p:tgtEl>
                                      </p:cBhvr>
                                      <p:by x="105000" y="105000"/>
                                    </p:animScale>
                                  </p:childTnLst>
                                </p:cTn>
                              </p:par>
                              <p:par>
                                <p:cTn id="18" presetID="26" presetClass="emph" presetSubtype="0" fill="hold" nodeType="withEffect">
                                  <p:stCondLst>
                                    <p:cond delay="0"/>
                                  </p:stCondLst>
                                  <p:childTnLst>
                                    <p:animEffect transition="out" filter="fade">
                                      <p:cBhvr>
                                        <p:cTn id="19" dur="500" tmFilter="0, 0; .2, .5; .8, .5; 1, 0"/>
                                        <p:tgtEl>
                                          <p:spTgt spid="63"/>
                                        </p:tgtEl>
                                      </p:cBhvr>
                                    </p:animEffect>
                                    <p:animScale>
                                      <p:cBhvr>
                                        <p:cTn id="20" dur="250" autoRev="1" fill="hold"/>
                                        <p:tgtEl>
                                          <p:spTgt spid="6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62" grpId="0" animBg="1"/>
      <p:bldP spid="6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1180421" y="1054352"/>
            <a:ext cx="1318842" cy="13241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endParaRPr lang="zh-CN" altLang="en-US" sz="1574"/>
          </a:p>
        </p:txBody>
      </p:sp>
      <p:sp>
        <p:nvSpPr>
          <p:cNvPr id="47" name="矩形 46"/>
          <p:cNvSpPr/>
          <p:nvPr/>
        </p:nvSpPr>
        <p:spPr>
          <a:xfrm>
            <a:off x="1180421" y="2378502"/>
            <a:ext cx="1318842" cy="7944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r>
              <a:rPr lang="zh-CN" altLang="en-US" sz="1199" dirty="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199" dirty="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48" name="矩形 47"/>
          <p:cNvSpPr/>
          <p:nvPr/>
        </p:nvSpPr>
        <p:spPr>
          <a:xfrm>
            <a:off x="2670712" y="1054352"/>
            <a:ext cx="1318842" cy="13241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endParaRPr lang="zh-CN" altLang="en-US" sz="1574"/>
          </a:p>
        </p:txBody>
      </p:sp>
      <p:sp>
        <p:nvSpPr>
          <p:cNvPr id="49" name="矩形 48"/>
          <p:cNvSpPr/>
          <p:nvPr/>
        </p:nvSpPr>
        <p:spPr>
          <a:xfrm>
            <a:off x="2670712" y="2378502"/>
            <a:ext cx="1318842" cy="7944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r>
              <a:rPr lang="zh-CN" altLang="en-US" sz="1199">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199">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50" name="矩形 49"/>
          <p:cNvSpPr/>
          <p:nvPr/>
        </p:nvSpPr>
        <p:spPr>
          <a:xfrm>
            <a:off x="4161005" y="1054352"/>
            <a:ext cx="1318842" cy="13241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endParaRPr lang="zh-CN" altLang="en-US" sz="1574"/>
          </a:p>
        </p:txBody>
      </p:sp>
      <p:sp>
        <p:nvSpPr>
          <p:cNvPr id="51" name="矩形 50"/>
          <p:cNvSpPr/>
          <p:nvPr/>
        </p:nvSpPr>
        <p:spPr>
          <a:xfrm>
            <a:off x="4161005" y="2378502"/>
            <a:ext cx="1318842" cy="7944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r>
              <a:rPr lang="zh-CN" altLang="en-US" sz="1199">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199">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52" name="矩形 51"/>
          <p:cNvSpPr/>
          <p:nvPr/>
        </p:nvSpPr>
        <p:spPr>
          <a:xfrm>
            <a:off x="5651297" y="1054352"/>
            <a:ext cx="1318842" cy="13241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endParaRPr lang="zh-CN" altLang="en-US" sz="1574"/>
          </a:p>
        </p:txBody>
      </p:sp>
      <p:sp>
        <p:nvSpPr>
          <p:cNvPr id="53" name="矩形 52"/>
          <p:cNvSpPr/>
          <p:nvPr/>
        </p:nvSpPr>
        <p:spPr>
          <a:xfrm>
            <a:off x="5651297" y="2378502"/>
            <a:ext cx="1318842" cy="7944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r>
              <a:rPr lang="zh-CN" altLang="en-US" sz="1199">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199">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54" name="矩形 53"/>
          <p:cNvSpPr/>
          <p:nvPr/>
        </p:nvSpPr>
        <p:spPr>
          <a:xfrm>
            <a:off x="7141588" y="1054352"/>
            <a:ext cx="1318842" cy="132414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endParaRPr lang="zh-CN" altLang="en-US" sz="1574"/>
          </a:p>
        </p:txBody>
      </p:sp>
      <p:sp>
        <p:nvSpPr>
          <p:cNvPr id="55" name="矩形 54"/>
          <p:cNvSpPr/>
          <p:nvPr/>
        </p:nvSpPr>
        <p:spPr>
          <a:xfrm>
            <a:off x="7141588" y="2378502"/>
            <a:ext cx="1318842" cy="7944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r>
              <a:rPr lang="zh-CN" altLang="en-US" sz="1199" dirty="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199" dirty="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grpSp>
        <p:nvGrpSpPr>
          <p:cNvPr id="56" name="组合 55"/>
          <p:cNvGrpSpPr/>
          <p:nvPr/>
        </p:nvGrpSpPr>
        <p:grpSpPr>
          <a:xfrm>
            <a:off x="1602644" y="1213249"/>
            <a:ext cx="474396" cy="612263"/>
            <a:chOff x="3095876" y="2479873"/>
            <a:chExt cx="366231" cy="470769"/>
          </a:xfrm>
        </p:grpSpPr>
        <p:sp>
          <p:nvSpPr>
            <p:cNvPr id="57"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4" tIns="34272" rIns="68544" bIns="3427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199">
                <a:solidFill>
                  <a:sysClr val="windowText" lastClr="000000"/>
                </a:solidFill>
                <a:latin typeface="Calibri"/>
                <a:ea typeface="宋体"/>
              </a:endParaRPr>
            </a:p>
          </p:txBody>
        </p:sp>
        <p:sp>
          <p:nvSpPr>
            <p:cNvPr id="58"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4" tIns="34272" rIns="68544" bIns="3427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199">
                <a:solidFill>
                  <a:sysClr val="windowText" lastClr="000000"/>
                </a:solidFill>
                <a:latin typeface="Calibri"/>
                <a:ea typeface="宋体"/>
              </a:endParaRPr>
            </a:p>
          </p:txBody>
        </p:sp>
        <p:sp>
          <p:nvSpPr>
            <p:cNvPr id="59"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44" tIns="34272" rIns="68544" bIns="3427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199">
                <a:solidFill>
                  <a:sysClr val="windowText" lastClr="000000"/>
                </a:solidFill>
                <a:latin typeface="Calibri"/>
                <a:ea typeface="宋体"/>
              </a:endParaRPr>
            </a:p>
          </p:txBody>
        </p:sp>
        <p:sp>
          <p:nvSpPr>
            <p:cNvPr id="60"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44" tIns="34272" rIns="68544" bIns="3427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199">
                <a:solidFill>
                  <a:sysClr val="windowText" lastClr="000000"/>
                </a:solidFill>
                <a:latin typeface="Calibri"/>
                <a:ea typeface="宋体"/>
              </a:endParaRPr>
            </a:p>
          </p:txBody>
        </p:sp>
      </p:grpSp>
      <p:sp>
        <p:nvSpPr>
          <p:cNvPr id="61" name="Freeform 64"/>
          <p:cNvSpPr>
            <a:spLocks noEditPoints="1"/>
          </p:cNvSpPr>
          <p:nvPr/>
        </p:nvSpPr>
        <p:spPr bwMode="auto">
          <a:xfrm flipH="1">
            <a:off x="3003601" y="1247584"/>
            <a:ext cx="653068" cy="543591"/>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073" tIns="33536" rIns="67073" bIns="3353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199">
              <a:solidFill>
                <a:sysClr val="windowText" lastClr="000000"/>
              </a:solidFill>
              <a:latin typeface="Calibri"/>
              <a:ea typeface="宋体"/>
            </a:endParaRPr>
          </a:p>
        </p:txBody>
      </p:sp>
      <p:grpSp>
        <p:nvGrpSpPr>
          <p:cNvPr id="62" name="组合 61"/>
          <p:cNvGrpSpPr/>
          <p:nvPr/>
        </p:nvGrpSpPr>
        <p:grpSpPr>
          <a:xfrm>
            <a:off x="4616584" y="1221515"/>
            <a:ext cx="407684" cy="595733"/>
            <a:chOff x="5690315" y="3674507"/>
            <a:chExt cx="314729" cy="458061"/>
          </a:xfrm>
        </p:grpSpPr>
        <p:sp>
          <p:nvSpPr>
            <p:cNvPr id="63"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4" tIns="34272" rIns="68544" bIns="3427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199">
                <a:solidFill>
                  <a:sysClr val="windowText" lastClr="000000"/>
                </a:solidFill>
                <a:latin typeface="Calibri"/>
                <a:ea typeface="宋体"/>
              </a:endParaRPr>
            </a:p>
          </p:txBody>
        </p:sp>
        <p:sp>
          <p:nvSpPr>
            <p:cNvPr id="64"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4" tIns="34272" rIns="68544" bIns="3427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199">
                <a:solidFill>
                  <a:sysClr val="windowText" lastClr="000000"/>
                </a:solidFill>
                <a:latin typeface="Calibri"/>
                <a:ea typeface="宋体"/>
              </a:endParaRPr>
            </a:p>
          </p:txBody>
        </p:sp>
      </p:grpSp>
      <p:sp>
        <p:nvSpPr>
          <p:cNvPr id="65" name="Freeform 9"/>
          <p:cNvSpPr>
            <a:spLocks/>
          </p:cNvSpPr>
          <p:nvPr/>
        </p:nvSpPr>
        <p:spPr bwMode="auto">
          <a:xfrm flipH="1">
            <a:off x="5971851" y="1306246"/>
            <a:ext cx="677736" cy="426270"/>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073" tIns="33536" rIns="67073" bIns="3353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199">
              <a:solidFill>
                <a:sysClr val="windowText" lastClr="000000"/>
              </a:solidFill>
              <a:latin typeface="Calibri"/>
              <a:ea typeface="宋体"/>
            </a:endParaRPr>
          </a:p>
        </p:txBody>
      </p:sp>
      <p:grpSp>
        <p:nvGrpSpPr>
          <p:cNvPr id="66" name="组合 65"/>
          <p:cNvGrpSpPr/>
          <p:nvPr/>
        </p:nvGrpSpPr>
        <p:grpSpPr>
          <a:xfrm>
            <a:off x="7512129" y="1246933"/>
            <a:ext cx="577765" cy="544896"/>
            <a:chOff x="1784487" y="2486066"/>
            <a:chExt cx="446032" cy="418971"/>
          </a:xfrm>
          <a:solidFill>
            <a:schemeClr val="tx1">
              <a:lumMod val="65000"/>
              <a:lumOff val="35000"/>
            </a:schemeClr>
          </a:solidFill>
        </p:grpSpPr>
        <p:sp>
          <p:nvSpPr>
            <p:cNvPr id="67" name="Freeform 68"/>
            <p:cNvSpPr>
              <a:spLocks/>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4" tIns="34272" rIns="68544" bIns="3427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199">
                <a:solidFill>
                  <a:sysClr val="windowText" lastClr="000000"/>
                </a:solidFill>
                <a:latin typeface="Calibri"/>
                <a:ea typeface="宋体"/>
              </a:endParaRPr>
            </a:p>
          </p:txBody>
        </p:sp>
        <p:sp>
          <p:nvSpPr>
            <p:cNvPr id="68" name="Freeform 69"/>
            <p:cNvSpPr>
              <a:spLocks/>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4" tIns="34272" rIns="68544" bIns="3427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199">
                <a:solidFill>
                  <a:sysClr val="windowText" lastClr="000000"/>
                </a:solidFill>
                <a:latin typeface="Calibri"/>
                <a:ea typeface="宋体"/>
              </a:endParaRPr>
            </a:p>
          </p:txBody>
        </p:sp>
        <p:sp>
          <p:nvSpPr>
            <p:cNvPr id="69" name="Freeform 70"/>
            <p:cNvSpPr>
              <a:spLocks/>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4" tIns="34272" rIns="68544" bIns="3427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199">
                <a:solidFill>
                  <a:sysClr val="windowText" lastClr="000000"/>
                </a:solidFill>
                <a:latin typeface="Calibri"/>
                <a:ea typeface="宋体"/>
              </a:endParaRPr>
            </a:p>
          </p:txBody>
        </p:sp>
        <p:sp>
          <p:nvSpPr>
            <p:cNvPr id="70" name="Freeform 71"/>
            <p:cNvSpPr>
              <a:spLocks/>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4" tIns="34272" rIns="68544" bIns="3427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199">
                <a:solidFill>
                  <a:sysClr val="windowText" lastClr="000000"/>
                </a:solidFill>
                <a:latin typeface="Calibri"/>
                <a:ea typeface="宋体"/>
              </a:endParaRPr>
            </a:p>
          </p:txBody>
        </p:sp>
        <p:sp>
          <p:nvSpPr>
            <p:cNvPr id="71" name="Freeform 72"/>
            <p:cNvSpPr>
              <a:spLocks/>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4" tIns="34272" rIns="68544" bIns="3427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199">
                <a:solidFill>
                  <a:sysClr val="windowText" lastClr="000000"/>
                </a:solidFill>
                <a:latin typeface="Calibri"/>
                <a:ea typeface="宋体"/>
              </a:endParaRPr>
            </a:p>
          </p:txBody>
        </p:sp>
        <p:sp>
          <p:nvSpPr>
            <p:cNvPr id="72" name="Rectangle 73"/>
            <p:cNvSpPr>
              <a:spLocks noChangeArrowheads="1"/>
            </p:cNvSpPr>
            <p:nvPr/>
          </p:nvSpPr>
          <p:spPr bwMode="auto">
            <a:xfrm flipH="1">
              <a:off x="1876700" y="2669491"/>
              <a:ext cx="261606" cy="156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44" tIns="34272" rIns="68544" bIns="3427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199">
                <a:solidFill>
                  <a:sysClr val="windowText" lastClr="000000"/>
                </a:solidFill>
                <a:latin typeface="Calibri"/>
                <a:ea typeface="宋体"/>
              </a:endParaRPr>
            </a:p>
          </p:txBody>
        </p:sp>
      </p:grpSp>
      <p:grpSp>
        <p:nvGrpSpPr>
          <p:cNvPr id="73" name="组合 72"/>
          <p:cNvGrpSpPr/>
          <p:nvPr/>
        </p:nvGrpSpPr>
        <p:grpSpPr>
          <a:xfrm>
            <a:off x="1760713" y="2007738"/>
            <a:ext cx="6119428" cy="158898"/>
            <a:chOff x="1918742" y="3212976"/>
            <a:chExt cx="8352927" cy="216024"/>
          </a:xfrm>
        </p:grpSpPr>
        <p:sp>
          <p:nvSpPr>
            <p:cNvPr id="74" name="椭圆 73"/>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4"/>
            </a:p>
          </p:txBody>
        </p:sp>
        <p:sp>
          <p:nvSpPr>
            <p:cNvPr id="75" name="椭圆 74"/>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4"/>
            </a:p>
          </p:txBody>
        </p:sp>
        <p:sp>
          <p:nvSpPr>
            <p:cNvPr id="76" name="椭圆 75"/>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4"/>
            </a:p>
          </p:txBody>
        </p:sp>
        <p:sp>
          <p:nvSpPr>
            <p:cNvPr id="77" name="椭圆 76"/>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4"/>
            </a:p>
          </p:txBody>
        </p:sp>
        <p:sp>
          <p:nvSpPr>
            <p:cNvPr id="78" name="椭圆 77"/>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4"/>
            </a:p>
          </p:txBody>
        </p:sp>
        <p:sp>
          <p:nvSpPr>
            <p:cNvPr id="79" name="矩形 78"/>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4"/>
            </a:p>
          </p:txBody>
        </p:sp>
      </p:grpSp>
      <p:sp>
        <p:nvSpPr>
          <p:cNvPr id="80" name="等腰三角形 79"/>
          <p:cNvSpPr/>
          <p:nvPr/>
        </p:nvSpPr>
        <p:spPr>
          <a:xfrm flipV="1">
            <a:off x="1748052" y="3172989"/>
            <a:ext cx="183583" cy="158898"/>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endParaRPr lang="zh-CN" altLang="en-US" sz="1574"/>
          </a:p>
        </p:txBody>
      </p:sp>
      <p:sp>
        <p:nvSpPr>
          <p:cNvPr id="81" name="等腰三角形 80"/>
          <p:cNvSpPr/>
          <p:nvPr/>
        </p:nvSpPr>
        <p:spPr>
          <a:xfrm flipV="1">
            <a:off x="3238344" y="3172989"/>
            <a:ext cx="183583" cy="158898"/>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endParaRPr lang="zh-CN" altLang="en-US" sz="1574"/>
          </a:p>
        </p:txBody>
      </p:sp>
      <p:sp>
        <p:nvSpPr>
          <p:cNvPr id="82" name="等腰三角形 81"/>
          <p:cNvSpPr/>
          <p:nvPr/>
        </p:nvSpPr>
        <p:spPr>
          <a:xfrm flipV="1">
            <a:off x="4728636" y="3172989"/>
            <a:ext cx="183583" cy="158898"/>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endParaRPr lang="zh-CN" altLang="en-US" sz="1574"/>
          </a:p>
        </p:txBody>
      </p:sp>
      <p:sp>
        <p:nvSpPr>
          <p:cNvPr id="83" name="等腰三角形 82"/>
          <p:cNvSpPr/>
          <p:nvPr/>
        </p:nvSpPr>
        <p:spPr>
          <a:xfrm flipV="1">
            <a:off x="6218927" y="3172989"/>
            <a:ext cx="183583" cy="158898"/>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endParaRPr lang="zh-CN" altLang="en-US" sz="1574"/>
          </a:p>
        </p:txBody>
      </p:sp>
      <p:sp>
        <p:nvSpPr>
          <p:cNvPr id="84" name="等腰三角形 83"/>
          <p:cNvSpPr/>
          <p:nvPr/>
        </p:nvSpPr>
        <p:spPr>
          <a:xfrm flipV="1">
            <a:off x="7709220" y="3172989"/>
            <a:ext cx="183583" cy="15889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endParaRPr lang="zh-CN" altLang="en-US" sz="1574"/>
          </a:p>
        </p:txBody>
      </p:sp>
      <p:sp>
        <p:nvSpPr>
          <p:cNvPr id="85" name="TextBox 84"/>
          <p:cNvSpPr txBox="1"/>
          <p:nvPr/>
        </p:nvSpPr>
        <p:spPr>
          <a:xfrm>
            <a:off x="1368158" y="3430985"/>
            <a:ext cx="943371" cy="309973"/>
          </a:xfrm>
          <a:prstGeom prst="rect">
            <a:avLst/>
          </a:prstGeom>
          <a:noFill/>
        </p:spPr>
        <p:txBody>
          <a:bodyPr wrap="none" lIns="67073" tIns="33536" rIns="67073" bIns="33536" rtlCol="0">
            <a:spAutoFit/>
          </a:bodyPr>
          <a:lstStyle/>
          <a:p>
            <a:pPr algn="ctr"/>
            <a:r>
              <a:rPr lang="zh-CN" altLang="en-US" sz="1574">
                <a:solidFill>
                  <a:schemeClr val="tx1">
                    <a:lumMod val="85000"/>
                    <a:lumOff val="15000"/>
                  </a:schemeClr>
                </a:solidFill>
                <a:latin typeface="微软雅黑" pitchFamily="34" charset="-122"/>
                <a:ea typeface="微软雅黑" pitchFamily="34" charset="-122"/>
              </a:rPr>
              <a:t>添加文字</a:t>
            </a:r>
          </a:p>
        </p:txBody>
      </p:sp>
      <p:sp>
        <p:nvSpPr>
          <p:cNvPr id="86" name="TextBox 85"/>
          <p:cNvSpPr txBox="1"/>
          <p:nvPr/>
        </p:nvSpPr>
        <p:spPr>
          <a:xfrm>
            <a:off x="2858450" y="3430985"/>
            <a:ext cx="943371" cy="309973"/>
          </a:xfrm>
          <a:prstGeom prst="rect">
            <a:avLst/>
          </a:prstGeom>
          <a:noFill/>
        </p:spPr>
        <p:txBody>
          <a:bodyPr wrap="none" lIns="67073" tIns="33536" rIns="67073" bIns="33536" rtlCol="0">
            <a:spAutoFit/>
          </a:bodyPr>
          <a:lstStyle/>
          <a:p>
            <a:pPr algn="ctr"/>
            <a:r>
              <a:rPr lang="zh-CN" altLang="en-US" sz="1574">
                <a:solidFill>
                  <a:schemeClr val="tx1">
                    <a:lumMod val="85000"/>
                    <a:lumOff val="15000"/>
                  </a:schemeClr>
                </a:solidFill>
                <a:latin typeface="微软雅黑" pitchFamily="34" charset="-122"/>
                <a:ea typeface="微软雅黑" pitchFamily="34" charset="-122"/>
              </a:rPr>
              <a:t>添加文字</a:t>
            </a:r>
          </a:p>
        </p:txBody>
      </p:sp>
      <p:sp>
        <p:nvSpPr>
          <p:cNvPr id="87" name="TextBox 86"/>
          <p:cNvSpPr txBox="1"/>
          <p:nvPr/>
        </p:nvSpPr>
        <p:spPr>
          <a:xfrm>
            <a:off x="4348743" y="3430985"/>
            <a:ext cx="943371" cy="309973"/>
          </a:xfrm>
          <a:prstGeom prst="rect">
            <a:avLst/>
          </a:prstGeom>
          <a:noFill/>
        </p:spPr>
        <p:txBody>
          <a:bodyPr wrap="none" lIns="67073" tIns="33536" rIns="67073" bIns="33536" rtlCol="0">
            <a:spAutoFit/>
          </a:bodyPr>
          <a:lstStyle/>
          <a:p>
            <a:pPr algn="ctr"/>
            <a:r>
              <a:rPr lang="zh-CN" altLang="en-US" sz="1574">
                <a:solidFill>
                  <a:schemeClr val="tx1">
                    <a:lumMod val="85000"/>
                    <a:lumOff val="15000"/>
                  </a:schemeClr>
                </a:solidFill>
                <a:latin typeface="微软雅黑" pitchFamily="34" charset="-122"/>
                <a:ea typeface="微软雅黑" pitchFamily="34" charset="-122"/>
              </a:rPr>
              <a:t>添加文字</a:t>
            </a:r>
          </a:p>
        </p:txBody>
      </p:sp>
      <p:sp>
        <p:nvSpPr>
          <p:cNvPr id="88" name="TextBox 87"/>
          <p:cNvSpPr txBox="1"/>
          <p:nvPr/>
        </p:nvSpPr>
        <p:spPr>
          <a:xfrm>
            <a:off x="5839035" y="3430985"/>
            <a:ext cx="943371" cy="309973"/>
          </a:xfrm>
          <a:prstGeom prst="rect">
            <a:avLst/>
          </a:prstGeom>
          <a:noFill/>
        </p:spPr>
        <p:txBody>
          <a:bodyPr wrap="none" lIns="67073" tIns="33536" rIns="67073" bIns="33536" rtlCol="0">
            <a:spAutoFit/>
          </a:bodyPr>
          <a:lstStyle/>
          <a:p>
            <a:pPr algn="ctr"/>
            <a:r>
              <a:rPr lang="zh-CN" altLang="en-US" sz="1574">
                <a:solidFill>
                  <a:schemeClr val="tx1">
                    <a:lumMod val="85000"/>
                    <a:lumOff val="15000"/>
                  </a:schemeClr>
                </a:solidFill>
                <a:latin typeface="微软雅黑" pitchFamily="34" charset="-122"/>
                <a:ea typeface="微软雅黑" pitchFamily="34" charset="-122"/>
              </a:rPr>
              <a:t>添加文字</a:t>
            </a:r>
          </a:p>
        </p:txBody>
      </p:sp>
      <p:sp>
        <p:nvSpPr>
          <p:cNvPr id="89" name="TextBox 88"/>
          <p:cNvSpPr txBox="1"/>
          <p:nvPr/>
        </p:nvSpPr>
        <p:spPr>
          <a:xfrm>
            <a:off x="7329325" y="3430985"/>
            <a:ext cx="943371" cy="309973"/>
          </a:xfrm>
          <a:prstGeom prst="rect">
            <a:avLst/>
          </a:prstGeom>
          <a:noFill/>
        </p:spPr>
        <p:txBody>
          <a:bodyPr wrap="none" lIns="67073" tIns="33536" rIns="67073" bIns="33536" rtlCol="0">
            <a:spAutoFit/>
          </a:bodyPr>
          <a:lstStyle/>
          <a:p>
            <a:pPr algn="ctr"/>
            <a:r>
              <a:rPr lang="zh-CN" altLang="en-US" sz="1574">
                <a:solidFill>
                  <a:schemeClr val="tx1">
                    <a:lumMod val="85000"/>
                    <a:lumOff val="15000"/>
                  </a:schemeClr>
                </a:solidFill>
                <a:latin typeface="微软雅黑" pitchFamily="34" charset="-122"/>
                <a:ea typeface="微软雅黑" pitchFamily="34" charset="-122"/>
              </a:rPr>
              <a:t>添加文字</a:t>
            </a:r>
          </a:p>
        </p:txBody>
      </p:sp>
      <p:sp>
        <p:nvSpPr>
          <p:cNvPr id="90" name="矩形 89"/>
          <p:cNvSpPr/>
          <p:nvPr/>
        </p:nvSpPr>
        <p:spPr>
          <a:xfrm>
            <a:off x="1180422" y="3808582"/>
            <a:ext cx="7280010" cy="4333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r>
              <a:rPr lang="zh-CN" altLang="en-US" sz="1349" dirty="0">
                <a:latin typeface="微软雅黑" pitchFamily="34" charset="-122"/>
                <a:ea typeface="微软雅黑" pitchFamily="34" charset="-122"/>
              </a:rPr>
              <a:t>点击添加标题</a:t>
            </a:r>
          </a:p>
        </p:txBody>
      </p:sp>
      <p:sp>
        <p:nvSpPr>
          <p:cNvPr id="92" name="文本框 2"/>
          <p:cNvSpPr txBox="1"/>
          <p:nvPr/>
        </p:nvSpPr>
        <p:spPr>
          <a:xfrm>
            <a:off x="1266548" y="128380"/>
            <a:ext cx="2465430" cy="415370"/>
          </a:xfrm>
          <a:prstGeom prst="rect">
            <a:avLst/>
          </a:prstGeom>
          <a:noFill/>
        </p:spPr>
        <p:txBody>
          <a:bodyPr wrap="square" rtlCol="0">
            <a:spAutoFit/>
          </a:bodyPr>
          <a:lstStyle/>
          <a:p>
            <a:pPr algn="ctr"/>
            <a:r>
              <a:rPr lang="zh-CN" altLang="en-US" sz="2099" b="1" dirty="0">
                <a:solidFill>
                  <a:schemeClr val="accent1"/>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232229309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2"/>
                                        </p:tgtEl>
                                        <p:attrNameLst>
                                          <p:attrName>style.visibility</p:attrName>
                                        </p:attrNameLst>
                                      </p:cBhvr>
                                      <p:to>
                                        <p:strVal val="visible"/>
                                      </p:to>
                                    </p:set>
                                    <p:anim calcmode="lin" valueType="num">
                                      <p:cBhvr>
                                        <p:cTn id="7" dur="500" fill="hold"/>
                                        <p:tgtEl>
                                          <p:spTgt spid="9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2"/>
                                        </p:tgtEl>
                                        <p:attrNameLst>
                                          <p:attrName>ppt_y</p:attrName>
                                        </p:attrNameLst>
                                      </p:cBhvr>
                                      <p:tavLst>
                                        <p:tav tm="0">
                                          <p:val>
                                            <p:strVal val="#ppt_y"/>
                                          </p:val>
                                        </p:tav>
                                        <p:tav tm="100000">
                                          <p:val>
                                            <p:strVal val="#ppt_y"/>
                                          </p:val>
                                        </p:tav>
                                      </p:tavLst>
                                    </p:anim>
                                    <p:anim calcmode="lin" valueType="num">
                                      <p:cBhvr>
                                        <p:cTn id="9" dur="500" fill="hold"/>
                                        <p:tgtEl>
                                          <p:spTgt spid="9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2"/>
                                        </p:tgtEl>
                                      </p:cBhvr>
                                    </p:animEffect>
                                  </p:childTnLst>
                                </p:cTn>
                              </p:par>
                            </p:childTnLst>
                          </p:cTn>
                        </p:par>
                        <p:par>
                          <p:cTn id="12" fill="hold">
                            <p:stCondLst>
                              <p:cond delay="850"/>
                            </p:stCondLst>
                            <p:childTnLst>
                              <p:par>
                                <p:cTn id="13" presetID="2" presetClass="entr" presetSubtype="4"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ppt_x"/>
                                          </p:val>
                                        </p:tav>
                                        <p:tav tm="100000">
                                          <p:val>
                                            <p:strVal val="#ppt_x"/>
                                          </p:val>
                                        </p:tav>
                                      </p:tavLst>
                                    </p:anim>
                                    <p:anim calcmode="lin" valueType="num">
                                      <p:cBhvr additive="base">
                                        <p:cTn id="16" dur="500" fill="hold"/>
                                        <p:tgtEl>
                                          <p:spTgt spid="46"/>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500" fill="hold"/>
                                        <p:tgtEl>
                                          <p:spTgt spid="48"/>
                                        </p:tgtEl>
                                        <p:attrNameLst>
                                          <p:attrName>ppt_x</p:attrName>
                                        </p:attrNameLst>
                                      </p:cBhvr>
                                      <p:tavLst>
                                        <p:tav tm="0">
                                          <p:val>
                                            <p:strVal val="#ppt_x"/>
                                          </p:val>
                                        </p:tav>
                                        <p:tav tm="100000">
                                          <p:val>
                                            <p:strVal val="#ppt_x"/>
                                          </p:val>
                                        </p:tav>
                                      </p:tavLst>
                                    </p:anim>
                                    <p:anim calcmode="lin" valueType="num">
                                      <p:cBhvr additive="base">
                                        <p:cTn id="24" dur="5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50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ppt_x"/>
                                          </p:val>
                                        </p:tav>
                                        <p:tav tm="100000">
                                          <p:val>
                                            <p:strVal val="#ppt_x"/>
                                          </p:val>
                                        </p:tav>
                                      </p:tavLst>
                                    </p:anim>
                                    <p:anim calcmode="lin" valueType="num">
                                      <p:cBhvr additive="base">
                                        <p:cTn id="28" dur="500" fill="hold"/>
                                        <p:tgtEl>
                                          <p:spTgt spid="49"/>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000"/>
                                  </p:stCondLst>
                                  <p:childTnLst>
                                    <p:set>
                                      <p:cBhvr>
                                        <p:cTn id="30" dur="1" fill="hold">
                                          <p:stCondLst>
                                            <p:cond delay="0"/>
                                          </p:stCondLst>
                                        </p:cTn>
                                        <p:tgtEl>
                                          <p:spTgt spid="50"/>
                                        </p:tgtEl>
                                        <p:attrNameLst>
                                          <p:attrName>style.visibility</p:attrName>
                                        </p:attrNameLst>
                                      </p:cBhvr>
                                      <p:to>
                                        <p:strVal val="visible"/>
                                      </p:to>
                                    </p:set>
                                    <p:anim calcmode="lin" valueType="num">
                                      <p:cBhvr additive="base">
                                        <p:cTn id="31" dur="500" fill="hold"/>
                                        <p:tgtEl>
                                          <p:spTgt spid="50"/>
                                        </p:tgtEl>
                                        <p:attrNameLst>
                                          <p:attrName>ppt_x</p:attrName>
                                        </p:attrNameLst>
                                      </p:cBhvr>
                                      <p:tavLst>
                                        <p:tav tm="0">
                                          <p:val>
                                            <p:strVal val="#ppt_x"/>
                                          </p:val>
                                        </p:tav>
                                        <p:tav tm="100000">
                                          <p:val>
                                            <p:strVal val="#ppt_x"/>
                                          </p:val>
                                        </p:tav>
                                      </p:tavLst>
                                    </p:anim>
                                    <p:anim calcmode="lin" valueType="num">
                                      <p:cBhvr additive="base">
                                        <p:cTn id="32" dur="500" fill="hold"/>
                                        <p:tgtEl>
                                          <p:spTgt spid="50"/>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000"/>
                                  </p:stCondLst>
                                  <p:childTnLst>
                                    <p:set>
                                      <p:cBhvr>
                                        <p:cTn id="34" dur="1" fill="hold">
                                          <p:stCondLst>
                                            <p:cond delay="0"/>
                                          </p:stCondLst>
                                        </p:cTn>
                                        <p:tgtEl>
                                          <p:spTgt spid="51"/>
                                        </p:tgtEl>
                                        <p:attrNameLst>
                                          <p:attrName>style.visibility</p:attrName>
                                        </p:attrNameLst>
                                      </p:cBhvr>
                                      <p:to>
                                        <p:strVal val="visible"/>
                                      </p:to>
                                    </p:set>
                                    <p:anim calcmode="lin" valueType="num">
                                      <p:cBhvr additive="base">
                                        <p:cTn id="35" dur="500" fill="hold"/>
                                        <p:tgtEl>
                                          <p:spTgt spid="51"/>
                                        </p:tgtEl>
                                        <p:attrNameLst>
                                          <p:attrName>ppt_x</p:attrName>
                                        </p:attrNameLst>
                                      </p:cBhvr>
                                      <p:tavLst>
                                        <p:tav tm="0">
                                          <p:val>
                                            <p:strVal val="#ppt_x"/>
                                          </p:val>
                                        </p:tav>
                                        <p:tav tm="100000">
                                          <p:val>
                                            <p:strVal val="#ppt_x"/>
                                          </p:val>
                                        </p:tav>
                                      </p:tavLst>
                                    </p:anim>
                                    <p:anim calcmode="lin" valueType="num">
                                      <p:cBhvr additive="base">
                                        <p:cTn id="36" dur="500" fill="hold"/>
                                        <p:tgtEl>
                                          <p:spTgt spid="51"/>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1500"/>
                                  </p:stCondLst>
                                  <p:childTnLst>
                                    <p:set>
                                      <p:cBhvr>
                                        <p:cTn id="38" dur="1" fill="hold">
                                          <p:stCondLst>
                                            <p:cond delay="0"/>
                                          </p:stCondLst>
                                        </p:cTn>
                                        <p:tgtEl>
                                          <p:spTgt spid="52"/>
                                        </p:tgtEl>
                                        <p:attrNameLst>
                                          <p:attrName>style.visibility</p:attrName>
                                        </p:attrNameLst>
                                      </p:cBhvr>
                                      <p:to>
                                        <p:strVal val="visible"/>
                                      </p:to>
                                    </p:set>
                                    <p:anim calcmode="lin" valueType="num">
                                      <p:cBhvr additive="base">
                                        <p:cTn id="39" dur="500" fill="hold"/>
                                        <p:tgtEl>
                                          <p:spTgt spid="52"/>
                                        </p:tgtEl>
                                        <p:attrNameLst>
                                          <p:attrName>ppt_x</p:attrName>
                                        </p:attrNameLst>
                                      </p:cBhvr>
                                      <p:tavLst>
                                        <p:tav tm="0">
                                          <p:val>
                                            <p:strVal val="#ppt_x"/>
                                          </p:val>
                                        </p:tav>
                                        <p:tav tm="100000">
                                          <p:val>
                                            <p:strVal val="#ppt_x"/>
                                          </p:val>
                                        </p:tav>
                                      </p:tavLst>
                                    </p:anim>
                                    <p:anim calcmode="lin" valueType="num">
                                      <p:cBhvr additive="base">
                                        <p:cTn id="40" dur="500" fill="hold"/>
                                        <p:tgtEl>
                                          <p:spTgt spid="52"/>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150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500" fill="hold"/>
                                        <p:tgtEl>
                                          <p:spTgt spid="53"/>
                                        </p:tgtEl>
                                        <p:attrNameLst>
                                          <p:attrName>ppt_x</p:attrName>
                                        </p:attrNameLst>
                                      </p:cBhvr>
                                      <p:tavLst>
                                        <p:tav tm="0">
                                          <p:val>
                                            <p:strVal val="#ppt_x"/>
                                          </p:val>
                                        </p:tav>
                                        <p:tav tm="100000">
                                          <p:val>
                                            <p:strVal val="#ppt_x"/>
                                          </p:val>
                                        </p:tav>
                                      </p:tavLst>
                                    </p:anim>
                                    <p:anim calcmode="lin" valueType="num">
                                      <p:cBhvr additive="base">
                                        <p:cTn id="44" dur="500" fill="hold"/>
                                        <p:tgtEl>
                                          <p:spTgt spid="53"/>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2000"/>
                                  </p:stCondLst>
                                  <p:childTnLst>
                                    <p:set>
                                      <p:cBhvr>
                                        <p:cTn id="46" dur="1" fill="hold">
                                          <p:stCondLst>
                                            <p:cond delay="0"/>
                                          </p:stCondLst>
                                        </p:cTn>
                                        <p:tgtEl>
                                          <p:spTgt spid="54"/>
                                        </p:tgtEl>
                                        <p:attrNameLst>
                                          <p:attrName>style.visibility</p:attrName>
                                        </p:attrNameLst>
                                      </p:cBhvr>
                                      <p:to>
                                        <p:strVal val="visible"/>
                                      </p:to>
                                    </p:set>
                                    <p:anim calcmode="lin" valueType="num">
                                      <p:cBhvr additive="base">
                                        <p:cTn id="47" dur="500" fill="hold"/>
                                        <p:tgtEl>
                                          <p:spTgt spid="54"/>
                                        </p:tgtEl>
                                        <p:attrNameLst>
                                          <p:attrName>ppt_x</p:attrName>
                                        </p:attrNameLst>
                                      </p:cBhvr>
                                      <p:tavLst>
                                        <p:tav tm="0">
                                          <p:val>
                                            <p:strVal val="#ppt_x"/>
                                          </p:val>
                                        </p:tav>
                                        <p:tav tm="100000">
                                          <p:val>
                                            <p:strVal val="#ppt_x"/>
                                          </p:val>
                                        </p:tav>
                                      </p:tavLst>
                                    </p:anim>
                                    <p:anim calcmode="lin" valueType="num">
                                      <p:cBhvr additive="base">
                                        <p:cTn id="48" dur="500" fill="hold"/>
                                        <p:tgtEl>
                                          <p:spTgt spid="54"/>
                                        </p:tgtEl>
                                        <p:attrNameLst>
                                          <p:attrName>ppt_y</p:attrName>
                                        </p:attrNameLst>
                                      </p:cBhvr>
                                      <p:tavLst>
                                        <p:tav tm="0">
                                          <p:val>
                                            <p:strVal val="1+#ppt_h/2"/>
                                          </p:val>
                                        </p:tav>
                                        <p:tav tm="100000">
                                          <p:val>
                                            <p:strVal val="#ppt_y"/>
                                          </p:val>
                                        </p:tav>
                                      </p:tavLst>
                                    </p:anim>
                                  </p:childTnLst>
                                </p:cTn>
                              </p:par>
                              <p:par>
                                <p:cTn id="49" presetID="2" presetClass="entr" presetSubtype="1" fill="hold" grpId="0" nodeType="withEffect">
                                  <p:stCondLst>
                                    <p:cond delay="2000"/>
                                  </p:stCondLst>
                                  <p:childTnLst>
                                    <p:set>
                                      <p:cBhvr>
                                        <p:cTn id="50" dur="1" fill="hold">
                                          <p:stCondLst>
                                            <p:cond delay="0"/>
                                          </p:stCondLst>
                                        </p:cTn>
                                        <p:tgtEl>
                                          <p:spTgt spid="55"/>
                                        </p:tgtEl>
                                        <p:attrNameLst>
                                          <p:attrName>style.visibility</p:attrName>
                                        </p:attrNameLst>
                                      </p:cBhvr>
                                      <p:to>
                                        <p:strVal val="visible"/>
                                      </p:to>
                                    </p:set>
                                    <p:anim calcmode="lin" valueType="num">
                                      <p:cBhvr additive="base">
                                        <p:cTn id="51" dur="500" fill="hold"/>
                                        <p:tgtEl>
                                          <p:spTgt spid="55"/>
                                        </p:tgtEl>
                                        <p:attrNameLst>
                                          <p:attrName>ppt_x</p:attrName>
                                        </p:attrNameLst>
                                      </p:cBhvr>
                                      <p:tavLst>
                                        <p:tav tm="0">
                                          <p:val>
                                            <p:strVal val="#ppt_x"/>
                                          </p:val>
                                        </p:tav>
                                        <p:tav tm="100000">
                                          <p:val>
                                            <p:strVal val="#ppt_x"/>
                                          </p:val>
                                        </p:tav>
                                      </p:tavLst>
                                    </p:anim>
                                    <p:anim calcmode="lin" valueType="num">
                                      <p:cBhvr additive="base">
                                        <p:cTn id="52" dur="500" fill="hold"/>
                                        <p:tgtEl>
                                          <p:spTgt spid="55"/>
                                        </p:tgtEl>
                                        <p:attrNameLst>
                                          <p:attrName>ppt_y</p:attrName>
                                        </p:attrNameLst>
                                      </p:cBhvr>
                                      <p:tavLst>
                                        <p:tav tm="0">
                                          <p:val>
                                            <p:strVal val="0-#ppt_h/2"/>
                                          </p:val>
                                        </p:tav>
                                        <p:tav tm="100000">
                                          <p:val>
                                            <p:strVal val="#ppt_y"/>
                                          </p:val>
                                        </p:tav>
                                      </p:tavLst>
                                    </p:anim>
                                  </p:childTnLst>
                                </p:cTn>
                              </p:par>
                              <p:par>
                                <p:cTn id="53" presetID="42" presetClass="entr" presetSubtype="0" fill="hold" nodeType="withEffect">
                                  <p:stCondLst>
                                    <p:cond delay="2500"/>
                                  </p:stCondLst>
                                  <p:childTnLst>
                                    <p:set>
                                      <p:cBhvr>
                                        <p:cTn id="54" dur="1" fill="hold">
                                          <p:stCondLst>
                                            <p:cond delay="0"/>
                                          </p:stCondLst>
                                        </p:cTn>
                                        <p:tgtEl>
                                          <p:spTgt spid="56"/>
                                        </p:tgtEl>
                                        <p:attrNameLst>
                                          <p:attrName>style.visibility</p:attrName>
                                        </p:attrNameLst>
                                      </p:cBhvr>
                                      <p:to>
                                        <p:strVal val="visible"/>
                                      </p:to>
                                    </p:set>
                                    <p:animEffect transition="in" filter="fade">
                                      <p:cBhvr>
                                        <p:cTn id="55" dur="1000"/>
                                        <p:tgtEl>
                                          <p:spTgt spid="56"/>
                                        </p:tgtEl>
                                      </p:cBhvr>
                                    </p:animEffect>
                                    <p:anim calcmode="lin" valueType="num">
                                      <p:cBhvr>
                                        <p:cTn id="56" dur="1000" fill="hold"/>
                                        <p:tgtEl>
                                          <p:spTgt spid="56"/>
                                        </p:tgtEl>
                                        <p:attrNameLst>
                                          <p:attrName>ppt_x</p:attrName>
                                        </p:attrNameLst>
                                      </p:cBhvr>
                                      <p:tavLst>
                                        <p:tav tm="0">
                                          <p:val>
                                            <p:strVal val="#ppt_x"/>
                                          </p:val>
                                        </p:tav>
                                        <p:tav tm="100000">
                                          <p:val>
                                            <p:strVal val="#ppt_x"/>
                                          </p:val>
                                        </p:tav>
                                      </p:tavLst>
                                    </p:anim>
                                    <p:anim calcmode="lin" valueType="num">
                                      <p:cBhvr>
                                        <p:cTn id="57" dur="1000" fill="hold"/>
                                        <p:tgtEl>
                                          <p:spTgt spid="56"/>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2500"/>
                                  </p:stCondLst>
                                  <p:childTnLst>
                                    <p:set>
                                      <p:cBhvr>
                                        <p:cTn id="59" dur="1" fill="hold">
                                          <p:stCondLst>
                                            <p:cond delay="0"/>
                                          </p:stCondLst>
                                        </p:cTn>
                                        <p:tgtEl>
                                          <p:spTgt spid="61"/>
                                        </p:tgtEl>
                                        <p:attrNameLst>
                                          <p:attrName>style.visibility</p:attrName>
                                        </p:attrNameLst>
                                      </p:cBhvr>
                                      <p:to>
                                        <p:strVal val="visible"/>
                                      </p:to>
                                    </p:set>
                                    <p:animEffect transition="in" filter="fade">
                                      <p:cBhvr>
                                        <p:cTn id="60" dur="1000"/>
                                        <p:tgtEl>
                                          <p:spTgt spid="61"/>
                                        </p:tgtEl>
                                      </p:cBhvr>
                                    </p:animEffect>
                                    <p:anim calcmode="lin" valueType="num">
                                      <p:cBhvr>
                                        <p:cTn id="61" dur="1000" fill="hold"/>
                                        <p:tgtEl>
                                          <p:spTgt spid="61"/>
                                        </p:tgtEl>
                                        <p:attrNameLst>
                                          <p:attrName>ppt_x</p:attrName>
                                        </p:attrNameLst>
                                      </p:cBhvr>
                                      <p:tavLst>
                                        <p:tav tm="0">
                                          <p:val>
                                            <p:strVal val="#ppt_x"/>
                                          </p:val>
                                        </p:tav>
                                        <p:tav tm="100000">
                                          <p:val>
                                            <p:strVal val="#ppt_x"/>
                                          </p:val>
                                        </p:tav>
                                      </p:tavLst>
                                    </p:anim>
                                    <p:anim calcmode="lin" valueType="num">
                                      <p:cBhvr>
                                        <p:cTn id="62" dur="1000" fill="hold"/>
                                        <p:tgtEl>
                                          <p:spTgt spid="61"/>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2500"/>
                                  </p:stCondLst>
                                  <p:childTnLst>
                                    <p:set>
                                      <p:cBhvr>
                                        <p:cTn id="64" dur="1" fill="hold">
                                          <p:stCondLst>
                                            <p:cond delay="0"/>
                                          </p:stCondLst>
                                        </p:cTn>
                                        <p:tgtEl>
                                          <p:spTgt spid="62"/>
                                        </p:tgtEl>
                                        <p:attrNameLst>
                                          <p:attrName>style.visibility</p:attrName>
                                        </p:attrNameLst>
                                      </p:cBhvr>
                                      <p:to>
                                        <p:strVal val="visible"/>
                                      </p:to>
                                    </p:set>
                                    <p:animEffect transition="in" filter="fade">
                                      <p:cBhvr>
                                        <p:cTn id="65" dur="1000"/>
                                        <p:tgtEl>
                                          <p:spTgt spid="62"/>
                                        </p:tgtEl>
                                      </p:cBhvr>
                                    </p:animEffect>
                                    <p:anim calcmode="lin" valueType="num">
                                      <p:cBhvr>
                                        <p:cTn id="66" dur="1000" fill="hold"/>
                                        <p:tgtEl>
                                          <p:spTgt spid="62"/>
                                        </p:tgtEl>
                                        <p:attrNameLst>
                                          <p:attrName>ppt_x</p:attrName>
                                        </p:attrNameLst>
                                      </p:cBhvr>
                                      <p:tavLst>
                                        <p:tav tm="0">
                                          <p:val>
                                            <p:strVal val="#ppt_x"/>
                                          </p:val>
                                        </p:tav>
                                        <p:tav tm="100000">
                                          <p:val>
                                            <p:strVal val="#ppt_x"/>
                                          </p:val>
                                        </p:tav>
                                      </p:tavLst>
                                    </p:anim>
                                    <p:anim calcmode="lin" valueType="num">
                                      <p:cBhvr>
                                        <p:cTn id="67" dur="1000" fill="hold"/>
                                        <p:tgtEl>
                                          <p:spTgt spid="62"/>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2500"/>
                                  </p:stCondLst>
                                  <p:childTnLst>
                                    <p:set>
                                      <p:cBhvr>
                                        <p:cTn id="69" dur="1" fill="hold">
                                          <p:stCondLst>
                                            <p:cond delay="0"/>
                                          </p:stCondLst>
                                        </p:cTn>
                                        <p:tgtEl>
                                          <p:spTgt spid="65"/>
                                        </p:tgtEl>
                                        <p:attrNameLst>
                                          <p:attrName>style.visibility</p:attrName>
                                        </p:attrNameLst>
                                      </p:cBhvr>
                                      <p:to>
                                        <p:strVal val="visible"/>
                                      </p:to>
                                    </p:set>
                                    <p:animEffect transition="in" filter="fade">
                                      <p:cBhvr>
                                        <p:cTn id="70" dur="1000"/>
                                        <p:tgtEl>
                                          <p:spTgt spid="65"/>
                                        </p:tgtEl>
                                      </p:cBhvr>
                                    </p:animEffect>
                                    <p:anim calcmode="lin" valueType="num">
                                      <p:cBhvr>
                                        <p:cTn id="71" dur="1000" fill="hold"/>
                                        <p:tgtEl>
                                          <p:spTgt spid="65"/>
                                        </p:tgtEl>
                                        <p:attrNameLst>
                                          <p:attrName>ppt_x</p:attrName>
                                        </p:attrNameLst>
                                      </p:cBhvr>
                                      <p:tavLst>
                                        <p:tav tm="0">
                                          <p:val>
                                            <p:strVal val="#ppt_x"/>
                                          </p:val>
                                        </p:tav>
                                        <p:tav tm="100000">
                                          <p:val>
                                            <p:strVal val="#ppt_x"/>
                                          </p:val>
                                        </p:tav>
                                      </p:tavLst>
                                    </p:anim>
                                    <p:anim calcmode="lin" valueType="num">
                                      <p:cBhvr>
                                        <p:cTn id="72" dur="1000" fill="hold"/>
                                        <p:tgtEl>
                                          <p:spTgt spid="65"/>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2500"/>
                                  </p:stCondLst>
                                  <p:childTnLst>
                                    <p:set>
                                      <p:cBhvr>
                                        <p:cTn id="74" dur="1" fill="hold">
                                          <p:stCondLst>
                                            <p:cond delay="0"/>
                                          </p:stCondLst>
                                        </p:cTn>
                                        <p:tgtEl>
                                          <p:spTgt spid="66"/>
                                        </p:tgtEl>
                                        <p:attrNameLst>
                                          <p:attrName>style.visibility</p:attrName>
                                        </p:attrNameLst>
                                      </p:cBhvr>
                                      <p:to>
                                        <p:strVal val="visible"/>
                                      </p:to>
                                    </p:set>
                                    <p:animEffect transition="in" filter="fade">
                                      <p:cBhvr>
                                        <p:cTn id="75" dur="1000"/>
                                        <p:tgtEl>
                                          <p:spTgt spid="66"/>
                                        </p:tgtEl>
                                      </p:cBhvr>
                                    </p:animEffect>
                                    <p:anim calcmode="lin" valueType="num">
                                      <p:cBhvr>
                                        <p:cTn id="76" dur="1000" fill="hold"/>
                                        <p:tgtEl>
                                          <p:spTgt spid="66"/>
                                        </p:tgtEl>
                                        <p:attrNameLst>
                                          <p:attrName>ppt_x</p:attrName>
                                        </p:attrNameLst>
                                      </p:cBhvr>
                                      <p:tavLst>
                                        <p:tav tm="0">
                                          <p:val>
                                            <p:strVal val="#ppt_x"/>
                                          </p:val>
                                        </p:tav>
                                        <p:tav tm="100000">
                                          <p:val>
                                            <p:strVal val="#ppt_x"/>
                                          </p:val>
                                        </p:tav>
                                      </p:tavLst>
                                    </p:anim>
                                    <p:anim calcmode="lin" valueType="num">
                                      <p:cBhvr>
                                        <p:cTn id="77" dur="1000" fill="hold"/>
                                        <p:tgtEl>
                                          <p:spTgt spid="66"/>
                                        </p:tgtEl>
                                        <p:attrNameLst>
                                          <p:attrName>ppt_y</p:attrName>
                                        </p:attrNameLst>
                                      </p:cBhvr>
                                      <p:tavLst>
                                        <p:tav tm="0">
                                          <p:val>
                                            <p:strVal val="#ppt_y+.1"/>
                                          </p:val>
                                        </p:tav>
                                        <p:tav tm="100000">
                                          <p:val>
                                            <p:strVal val="#ppt_y"/>
                                          </p:val>
                                        </p:tav>
                                      </p:tavLst>
                                    </p:anim>
                                  </p:childTnLst>
                                </p:cTn>
                              </p:par>
                              <p:par>
                                <p:cTn id="78" presetID="22" presetClass="entr" presetSubtype="8" fill="hold" nodeType="withEffect">
                                  <p:stCondLst>
                                    <p:cond delay="3000"/>
                                  </p:stCondLst>
                                  <p:childTnLst>
                                    <p:set>
                                      <p:cBhvr>
                                        <p:cTn id="79" dur="1" fill="hold">
                                          <p:stCondLst>
                                            <p:cond delay="0"/>
                                          </p:stCondLst>
                                        </p:cTn>
                                        <p:tgtEl>
                                          <p:spTgt spid="73"/>
                                        </p:tgtEl>
                                        <p:attrNameLst>
                                          <p:attrName>style.visibility</p:attrName>
                                        </p:attrNameLst>
                                      </p:cBhvr>
                                      <p:to>
                                        <p:strVal val="visible"/>
                                      </p:to>
                                    </p:set>
                                    <p:animEffect transition="in" filter="wipe(left)">
                                      <p:cBhvr>
                                        <p:cTn id="80" dur="500"/>
                                        <p:tgtEl>
                                          <p:spTgt spid="73"/>
                                        </p:tgtEl>
                                      </p:cBhvr>
                                    </p:animEffect>
                                  </p:childTnLst>
                                </p:cTn>
                              </p:par>
                              <p:par>
                                <p:cTn id="81" presetID="10" presetClass="entr" presetSubtype="0" fill="hold" grpId="0" nodeType="withEffect">
                                  <p:stCondLst>
                                    <p:cond delay="2500"/>
                                  </p:stCondLst>
                                  <p:childTnLst>
                                    <p:set>
                                      <p:cBhvr>
                                        <p:cTn id="82" dur="1" fill="hold">
                                          <p:stCondLst>
                                            <p:cond delay="0"/>
                                          </p:stCondLst>
                                        </p:cTn>
                                        <p:tgtEl>
                                          <p:spTgt spid="80"/>
                                        </p:tgtEl>
                                        <p:attrNameLst>
                                          <p:attrName>style.visibility</p:attrName>
                                        </p:attrNameLst>
                                      </p:cBhvr>
                                      <p:to>
                                        <p:strVal val="visible"/>
                                      </p:to>
                                    </p:set>
                                    <p:animEffect transition="in" filter="fade">
                                      <p:cBhvr>
                                        <p:cTn id="83" dur="500"/>
                                        <p:tgtEl>
                                          <p:spTgt spid="80"/>
                                        </p:tgtEl>
                                      </p:cBhvr>
                                    </p:animEffect>
                                  </p:childTnLst>
                                </p:cTn>
                              </p:par>
                              <p:par>
                                <p:cTn id="84" presetID="42" presetClass="entr" presetSubtype="0" fill="hold" grpId="0" nodeType="withEffect">
                                  <p:stCondLst>
                                    <p:cond delay="2500"/>
                                  </p:stCondLst>
                                  <p:childTnLst>
                                    <p:set>
                                      <p:cBhvr>
                                        <p:cTn id="85" dur="1" fill="hold">
                                          <p:stCondLst>
                                            <p:cond delay="0"/>
                                          </p:stCondLst>
                                        </p:cTn>
                                        <p:tgtEl>
                                          <p:spTgt spid="85"/>
                                        </p:tgtEl>
                                        <p:attrNameLst>
                                          <p:attrName>style.visibility</p:attrName>
                                        </p:attrNameLst>
                                      </p:cBhvr>
                                      <p:to>
                                        <p:strVal val="visible"/>
                                      </p:to>
                                    </p:set>
                                    <p:animEffect transition="in" filter="fade">
                                      <p:cBhvr>
                                        <p:cTn id="86" dur="500"/>
                                        <p:tgtEl>
                                          <p:spTgt spid="85"/>
                                        </p:tgtEl>
                                      </p:cBhvr>
                                    </p:animEffect>
                                    <p:anim calcmode="lin" valueType="num">
                                      <p:cBhvr>
                                        <p:cTn id="87" dur="500" fill="hold"/>
                                        <p:tgtEl>
                                          <p:spTgt spid="85"/>
                                        </p:tgtEl>
                                        <p:attrNameLst>
                                          <p:attrName>ppt_x</p:attrName>
                                        </p:attrNameLst>
                                      </p:cBhvr>
                                      <p:tavLst>
                                        <p:tav tm="0">
                                          <p:val>
                                            <p:strVal val="#ppt_x"/>
                                          </p:val>
                                        </p:tav>
                                        <p:tav tm="100000">
                                          <p:val>
                                            <p:strVal val="#ppt_x"/>
                                          </p:val>
                                        </p:tav>
                                      </p:tavLst>
                                    </p:anim>
                                    <p:anim calcmode="lin" valueType="num">
                                      <p:cBhvr>
                                        <p:cTn id="88" dur="500" fill="hold"/>
                                        <p:tgtEl>
                                          <p:spTgt spid="85"/>
                                        </p:tgtEl>
                                        <p:attrNameLst>
                                          <p:attrName>ppt_y</p:attrName>
                                        </p:attrNameLst>
                                      </p:cBhvr>
                                      <p:tavLst>
                                        <p:tav tm="0">
                                          <p:val>
                                            <p:strVal val="#ppt_y+.1"/>
                                          </p:val>
                                        </p:tav>
                                        <p:tav tm="100000">
                                          <p:val>
                                            <p:strVal val="#ppt_y"/>
                                          </p:val>
                                        </p:tav>
                                      </p:tavLst>
                                    </p:anim>
                                  </p:childTnLst>
                                </p:cTn>
                              </p:par>
                              <p:par>
                                <p:cTn id="89" presetID="10" presetClass="entr" presetSubtype="0" fill="hold" grpId="0" nodeType="withEffect">
                                  <p:stCondLst>
                                    <p:cond delay="3000"/>
                                  </p:stCondLst>
                                  <p:childTnLst>
                                    <p:set>
                                      <p:cBhvr>
                                        <p:cTn id="90" dur="1" fill="hold">
                                          <p:stCondLst>
                                            <p:cond delay="0"/>
                                          </p:stCondLst>
                                        </p:cTn>
                                        <p:tgtEl>
                                          <p:spTgt spid="81"/>
                                        </p:tgtEl>
                                        <p:attrNameLst>
                                          <p:attrName>style.visibility</p:attrName>
                                        </p:attrNameLst>
                                      </p:cBhvr>
                                      <p:to>
                                        <p:strVal val="visible"/>
                                      </p:to>
                                    </p:set>
                                    <p:animEffect transition="in" filter="fade">
                                      <p:cBhvr>
                                        <p:cTn id="91" dur="500"/>
                                        <p:tgtEl>
                                          <p:spTgt spid="81"/>
                                        </p:tgtEl>
                                      </p:cBhvr>
                                    </p:animEffect>
                                  </p:childTnLst>
                                </p:cTn>
                              </p:par>
                              <p:par>
                                <p:cTn id="92" presetID="10" presetClass="entr" presetSubtype="0" fill="hold" grpId="0" nodeType="withEffect">
                                  <p:stCondLst>
                                    <p:cond delay="3500"/>
                                  </p:stCondLst>
                                  <p:childTnLst>
                                    <p:set>
                                      <p:cBhvr>
                                        <p:cTn id="93" dur="1" fill="hold">
                                          <p:stCondLst>
                                            <p:cond delay="0"/>
                                          </p:stCondLst>
                                        </p:cTn>
                                        <p:tgtEl>
                                          <p:spTgt spid="82"/>
                                        </p:tgtEl>
                                        <p:attrNameLst>
                                          <p:attrName>style.visibility</p:attrName>
                                        </p:attrNameLst>
                                      </p:cBhvr>
                                      <p:to>
                                        <p:strVal val="visible"/>
                                      </p:to>
                                    </p:set>
                                    <p:animEffect transition="in" filter="fade">
                                      <p:cBhvr>
                                        <p:cTn id="94" dur="500"/>
                                        <p:tgtEl>
                                          <p:spTgt spid="82"/>
                                        </p:tgtEl>
                                      </p:cBhvr>
                                    </p:animEffect>
                                  </p:childTnLst>
                                </p:cTn>
                              </p:par>
                              <p:par>
                                <p:cTn id="95" presetID="10" presetClass="entr" presetSubtype="0" fill="hold" grpId="0" nodeType="withEffect">
                                  <p:stCondLst>
                                    <p:cond delay="4000"/>
                                  </p:stCondLst>
                                  <p:childTnLst>
                                    <p:set>
                                      <p:cBhvr>
                                        <p:cTn id="96" dur="1" fill="hold">
                                          <p:stCondLst>
                                            <p:cond delay="0"/>
                                          </p:stCondLst>
                                        </p:cTn>
                                        <p:tgtEl>
                                          <p:spTgt spid="83"/>
                                        </p:tgtEl>
                                        <p:attrNameLst>
                                          <p:attrName>style.visibility</p:attrName>
                                        </p:attrNameLst>
                                      </p:cBhvr>
                                      <p:to>
                                        <p:strVal val="visible"/>
                                      </p:to>
                                    </p:set>
                                    <p:animEffect transition="in" filter="fade">
                                      <p:cBhvr>
                                        <p:cTn id="97" dur="500"/>
                                        <p:tgtEl>
                                          <p:spTgt spid="83"/>
                                        </p:tgtEl>
                                      </p:cBhvr>
                                    </p:animEffect>
                                  </p:childTnLst>
                                </p:cTn>
                              </p:par>
                              <p:par>
                                <p:cTn id="98" presetID="10" presetClass="entr" presetSubtype="0" fill="hold" grpId="0" nodeType="withEffect">
                                  <p:stCondLst>
                                    <p:cond delay="4500"/>
                                  </p:stCondLst>
                                  <p:childTnLst>
                                    <p:set>
                                      <p:cBhvr>
                                        <p:cTn id="99" dur="1" fill="hold">
                                          <p:stCondLst>
                                            <p:cond delay="0"/>
                                          </p:stCondLst>
                                        </p:cTn>
                                        <p:tgtEl>
                                          <p:spTgt spid="84"/>
                                        </p:tgtEl>
                                        <p:attrNameLst>
                                          <p:attrName>style.visibility</p:attrName>
                                        </p:attrNameLst>
                                      </p:cBhvr>
                                      <p:to>
                                        <p:strVal val="visible"/>
                                      </p:to>
                                    </p:set>
                                    <p:animEffect transition="in" filter="fade">
                                      <p:cBhvr>
                                        <p:cTn id="100" dur="500"/>
                                        <p:tgtEl>
                                          <p:spTgt spid="84"/>
                                        </p:tgtEl>
                                      </p:cBhvr>
                                    </p:animEffect>
                                  </p:childTnLst>
                                </p:cTn>
                              </p:par>
                              <p:par>
                                <p:cTn id="101" presetID="42" presetClass="entr" presetSubtype="0" fill="hold" grpId="0" nodeType="withEffect">
                                  <p:stCondLst>
                                    <p:cond delay="3000"/>
                                  </p:stCondLst>
                                  <p:childTnLst>
                                    <p:set>
                                      <p:cBhvr>
                                        <p:cTn id="102" dur="1" fill="hold">
                                          <p:stCondLst>
                                            <p:cond delay="0"/>
                                          </p:stCondLst>
                                        </p:cTn>
                                        <p:tgtEl>
                                          <p:spTgt spid="86"/>
                                        </p:tgtEl>
                                        <p:attrNameLst>
                                          <p:attrName>style.visibility</p:attrName>
                                        </p:attrNameLst>
                                      </p:cBhvr>
                                      <p:to>
                                        <p:strVal val="visible"/>
                                      </p:to>
                                    </p:set>
                                    <p:animEffect transition="in" filter="fade">
                                      <p:cBhvr>
                                        <p:cTn id="103" dur="500"/>
                                        <p:tgtEl>
                                          <p:spTgt spid="86"/>
                                        </p:tgtEl>
                                      </p:cBhvr>
                                    </p:animEffect>
                                    <p:anim calcmode="lin" valueType="num">
                                      <p:cBhvr>
                                        <p:cTn id="104" dur="500" fill="hold"/>
                                        <p:tgtEl>
                                          <p:spTgt spid="86"/>
                                        </p:tgtEl>
                                        <p:attrNameLst>
                                          <p:attrName>ppt_x</p:attrName>
                                        </p:attrNameLst>
                                      </p:cBhvr>
                                      <p:tavLst>
                                        <p:tav tm="0">
                                          <p:val>
                                            <p:strVal val="#ppt_x"/>
                                          </p:val>
                                        </p:tav>
                                        <p:tav tm="100000">
                                          <p:val>
                                            <p:strVal val="#ppt_x"/>
                                          </p:val>
                                        </p:tav>
                                      </p:tavLst>
                                    </p:anim>
                                    <p:anim calcmode="lin" valueType="num">
                                      <p:cBhvr>
                                        <p:cTn id="105" dur="500" fill="hold"/>
                                        <p:tgtEl>
                                          <p:spTgt spid="86"/>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3500"/>
                                  </p:stCondLst>
                                  <p:childTnLst>
                                    <p:set>
                                      <p:cBhvr>
                                        <p:cTn id="107" dur="1" fill="hold">
                                          <p:stCondLst>
                                            <p:cond delay="0"/>
                                          </p:stCondLst>
                                        </p:cTn>
                                        <p:tgtEl>
                                          <p:spTgt spid="87"/>
                                        </p:tgtEl>
                                        <p:attrNameLst>
                                          <p:attrName>style.visibility</p:attrName>
                                        </p:attrNameLst>
                                      </p:cBhvr>
                                      <p:to>
                                        <p:strVal val="visible"/>
                                      </p:to>
                                    </p:set>
                                    <p:animEffect transition="in" filter="fade">
                                      <p:cBhvr>
                                        <p:cTn id="108" dur="500"/>
                                        <p:tgtEl>
                                          <p:spTgt spid="87"/>
                                        </p:tgtEl>
                                      </p:cBhvr>
                                    </p:animEffect>
                                    <p:anim calcmode="lin" valueType="num">
                                      <p:cBhvr>
                                        <p:cTn id="109" dur="500" fill="hold"/>
                                        <p:tgtEl>
                                          <p:spTgt spid="87"/>
                                        </p:tgtEl>
                                        <p:attrNameLst>
                                          <p:attrName>ppt_x</p:attrName>
                                        </p:attrNameLst>
                                      </p:cBhvr>
                                      <p:tavLst>
                                        <p:tav tm="0">
                                          <p:val>
                                            <p:strVal val="#ppt_x"/>
                                          </p:val>
                                        </p:tav>
                                        <p:tav tm="100000">
                                          <p:val>
                                            <p:strVal val="#ppt_x"/>
                                          </p:val>
                                        </p:tav>
                                      </p:tavLst>
                                    </p:anim>
                                    <p:anim calcmode="lin" valueType="num">
                                      <p:cBhvr>
                                        <p:cTn id="110" dur="500" fill="hold"/>
                                        <p:tgtEl>
                                          <p:spTgt spid="87"/>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4000"/>
                                  </p:stCondLst>
                                  <p:childTnLst>
                                    <p:set>
                                      <p:cBhvr>
                                        <p:cTn id="112" dur="1" fill="hold">
                                          <p:stCondLst>
                                            <p:cond delay="0"/>
                                          </p:stCondLst>
                                        </p:cTn>
                                        <p:tgtEl>
                                          <p:spTgt spid="88"/>
                                        </p:tgtEl>
                                        <p:attrNameLst>
                                          <p:attrName>style.visibility</p:attrName>
                                        </p:attrNameLst>
                                      </p:cBhvr>
                                      <p:to>
                                        <p:strVal val="visible"/>
                                      </p:to>
                                    </p:set>
                                    <p:animEffect transition="in" filter="fade">
                                      <p:cBhvr>
                                        <p:cTn id="113" dur="500"/>
                                        <p:tgtEl>
                                          <p:spTgt spid="88"/>
                                        </p:tgtEl>
                                      </p:cBhvr>
                                    </p:animEffect>
                                    <p:anim calcmode="lin" valueType="num">
                                      <p:cBhvr>
                                        <p:cTn id="114" dur="500" fill="hold"/>
                                        <p:tgtEl>
                                          <p:spTgt spid="88"/>
                                        </p:tgtEl>
                                        <p:attrNameLst>
                                          <p:attrName>ppt_x</p:attrName>
                                        </p:attrNameLst>
                                      </p:cBhvr>
                                      <p:tavLst>
                                        <p:tav tm="0">
                                          <p:val>
                                            <p:strVal val="#ppt_x"/>
                                          </p:val>
                                        </p:tav>
                                        <p:tav tm="100000">
                                          <p:val>
                                            <p:strVal val="#ppt_x"/>
                                          </p:val>
                                        </p:tav>
                                      </p:tavLst>
                                    </p:anim>
                                    <p:anim calcmode="lin" valueType="num">
                                      <p:cBhvr>
                                        <p:cTn id="115" dur="500" fill="hold"/>
                                        <p:tgtEl>
                                          <p:spTgt spid="88"/>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4500"/>
                                  </p:stCondLst>
                                  <p:childTnLst>
                                    <p:set>
                                      <p:cBhvr>
                                        <p:cTn id="117" dur="1" fill="hold">
                                          <p:stCondLst>
                                            <p:cond delay="0"/>
                                          </p:stCondLst>
                                        </p:cTn>
                                        <p:tgtEl>
                                          <p:spTgt spid="89"/>
                                        </p:tgtEl>
                                        <p:attrNameLst>
                                          <p:attrName>style.visibility</p:attrName>
                                        </p:attrNameLst>
                                      </p:cBhvr>
                                      <p:to>
                                        <p:strVal val="visible"/>
                                      </p:to>
                                    </p:set>
                                    <p:animEffect transition="in" filter="fade">
                                      <p:cBhvr>
                                        <p:cTn id="118" dur="500"/>
                                        <p:tgtEl>
                                          <p:spTgt spid="89"/>
                                        </p:tgtEl>
                                      </p:cBhvr>
                                    </p:animEffect>
                                    <p:anim calcmode="lin" valueType="num">
                                      <p:cBhvr>
                                        <p:cTn id="119" dur="500" fill="hold"/>
                                        <p:tgtEl>
                                          <p:spTgt spid="89"/>
                                        </p:tgtEl>
                                        <p:attrNameLst>
                                          <p:attrName>ppt_x</p:attrName>
                                        </p:attrNameLst>
                                      </p:cBhvr>
                                      <p:tavLst>
                                        <p:tav tm="0">
                                          <p:val>
                                            <p:strVal val="#ppt_x"/>
                                          </p:val>
                                        </p:tav>
                                        <p:tav tm="100000">
                                          <p:val>
                                            <p:strVal val="#ppt_x"/>
                                          </p:val>
                                        </p:tav>
                                      </p:tavLst>
                                    </p:anim>
                                    <p:anim calcmode="lin" valueType="num">
                                      <p:cBhvr>
                                        <p:cTn id="120" dur="500" fill="hold"/>
                                        <p:tgtEl>
                                          <p:spTgt spid="89"/>
                                        </p:tgtEl>
                                        <p:attrNameLst>
                                          <p:attrName>ppt_y</p:attrName>
                                        </p:attrNameLst>
                                      </p:cBhvr>
                                      <p:tavLst>
                                        <p:tav tm="0">
                                          <p:val>
                                            <p:strVal val="#ppt_y+.1"/>
                                          </p:val>
                                        </p:tav>
                                        <p:tav tm="100000">
                                          <p:val>
                                            <p:strVal val="#ppt_y"/>
                                          </p:val>
                                        </p:tav>
                                      </p:tavLst>
                                    </p:anim>
                                  </p:childTnLst>
                                </p:cTn>
                              </p:par>
                            </p:childTnLst>
                          </p:cTn>
                        </p:par>
                        <p:par>
                          <p:cTn id="121" fill="hold">
                            <p:stCondLst>
                              <p:cond delay="5850"/>
                            </p:stCondLst>
                            <p:childTnLst>
                              <p:par>
                                <p:cTn id="122" presetID="42" presetClass="entr" presetSubtype="0" fill="hold" grpId="0" nodeType="afterEffect">
                                  <p:stCondLst>
                                    <p:cond delay="0"/>
                                  </p:stCondLst>
                                  <p:childTnLst>
                                    <p:set>
                                      <p:cBhvr>
                                        <p:cTn id="123" dur="1" fill="hold">
                                          <p:stCondLst>
                                            <p:cond delay="0"/>
                                          </p:stCondLst>
                                        </p:cTn>
                                        <p:tgtEl>
                                          <p:spTgt spid="90"/>
                                        </p:tgtEl>
                                        <p:attrNameLst>
                                          <p:attrName>style.visibility</p:attrName>
                                        </p:attrNameLst>
                                      </p:cBhvr>
                                      <p:to>
                                        <p:strVal val="visible"/>
                                      </p:to>
                                    </p:set>
                                    <p:animEffect transition="in" filter="fade">
                                      <p:cBhvr>
                                        <p:cTn id="124" dur="1000"/>
                                        <p:tgtEl>
                                          <p:spTgt spid="90"/>
                                        </p:tgtEl>
                                      </p:cBhvr>
                                    </p:animEffect>
                                    <p:anim calcmode="lin" valueType="num">
                                      <p:cBhvr>
                                        <p:cTn id="125" dur="1000" fill="hold"/>
                                        <p:tgtEl>
                                          <p:spTgt spid="90"/>
                                        </p:tgtEl>
                                        <p:attrNameLst>
                                          <p:attrName>ppt_x</p:attrName>
                                        </p:attrNameLst>
                                      </p:cBhvr>
                                      <p:tavLst>
                                        <p:tav tm="0">
                                          <p:val>
                                            <p:strVal val="#ppt_x"/>
                                          </p:val>
                                        </p:tav>
                                        <p:tav tm="100000">
                                          <p:val>
                                            <p:strVal val="#ppt_x"/>
                                          </p:val>
                                        </p:tav>
                                      </p:tavLst>
                                    </p:anim>
                                    <p:anim calcmode="lin" valueType="num">
                                      <p:cBhvr>
                                        <p:cTn id="126" dur="1000" fill="hold"/>
                                        <p:tgtEl>
                                          <p:spTgt spid="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61" grpId="0" animBg="1"/>
      <p:bldP spid="65" grpId="0" animBg="1"/>
      <p:bldP spid="80" grpId="0" animBg="1"/>
      <p:bldP spid="81" grpId="0" animBg="1"/>
      <p:bldP spid="82" grpId="0" animBg="1"/>
      <p:bldP spid="83" grpId="0" animBg="1"/>
      <p:bldP spid="84" grpId="0" animBg="1"/>
      <p:bldP spid="85" grpId="0"/>
      <p:bldP spid="86" grpId="0"/>
      <p:bldP spid="87" grpId="0"/>
      <p:bldP spid="88" grpId="0"/>
      <p:bldP spid="89" grpId="0"/>
      <p:bldP spid="90" grpId="0" animBg="1"/>
      <p:bldP spid="9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0" y="3855605"/>
            <a:ext cx="7164288" cy="637655"/>
          </a:xfrm>
          <a:prstGeom prst="rect">
            <a:avLst/>
          </a:prstGeom>
          <a:solidFill>
            <a:schemeClr val="bg1">
              <a:lumMod val="85000"/>
            </a:schemeClr>
          </a:solidFill>
          <a:ln w="9525">
            <a:solidFill>
              <a:srgbClr val="EAEAEA"/>
            </a:solidFill>
            <a:miter lim="800000"/>
            <a:headEnd/>
            <a:tailEnd/>
          </a:ln>
          <a:extLst/>
        </p:spPr>
        <p:txBody>
          <a:bodyPr wrap="none" lIns="67073" tIns="33536" rIns="67073" bIns="33536" anchor="ctr"/>
          <a:lstStyle/>
          <a:p>
            <a:endParaRPr lang="zh-CN" altLang="en-US" sz="1349" kern="0" dirty="0">
              <a:solidFill>
                <a:sysClr val="windowText" lastClr="000000"/>
              </a:solidFill>
              <a:ea typeface="微软雅黑" pitchFamily="34" charset="-122"/>
            </a:endParaRPr>
          </a:p>
        </p:txBody>
      </p:sp>
      <p:sp>
        <p:nvSpPr>
          <p:cNvPr id="5" name="Line 43"/>
          <p:cNvSpPr>
            <a:spLocks noChangeShapeType="1"/>
          </p:cNvSpPr>
          <p:nvPr/>
        </p:nvSpPr>
        <p:spPr bwMode="auto">
          <a:xfrm rot="5400000">
            <a:off x="3283608" y="1522437"/>
            <a:ext cx="0" cy="5519899"/>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073" tIns="33536" rIns="67073" bIns="33536"/>
          <a:lstStyle/>
          <a:p>
            <a:pPr>
              <a:defRPr/>
            </a:pPr>
            <a:endParaRPr lang="zh-CN" altLang="en-US" sz="1349" kern="0" dirty="0">
              <a:solidFill>
                <a:sysClr val="windowText" lastClr="000000"/>
              </a:solidFill>
              <a:ea typeface="微软雅黑" pitchFamily="34" charset="-122"/>
            </a:endParaRPr>
          </a:p>
        </p:txBody>
      </p:sp>
      <p:sp>
        <p:nvSpPr>
          <p:cNvPr id="6" name="Rectangle 6"/>
          <p:cNvSpPr>
            <a:spLocks noChangeArrowheads="1"/>
          </p:cNvSpPr>
          <p:nvPr/>
        </p:nvSpPr>
        <p:spPr bwMode="auto">
          <a:xfrm>
            <a:off x="2774991" y="2475201"/>
            <a:ext cx="4389297" cy="633559"/>
          </a:xfrm>
          <a:prstGeom prst="rect">
            <a:avLst/>
          </a:prstGeom>
          <a:solidFill>
            <a:schemeClr val="bg1">
              <a:lumMod val="85000"/>
            </a:schemeClr>
          </a:solidFill>
          <a:ln w="9525">
            <a:solidFill>
              <a:srgbClr val="EAEAEA"/>
            </a:solidFill>
            <a:miter lim="800000"/>
            <a:headEnd/>
            <a:tailEnd/>
          </a:ln>
          <a:extLst/>
        </p:spPr>
        <p:txBody>
          <a:bodyPr wrap="none" lIns="67073" tIns="33536" rIns="67073" bIns="33536" anchor="ctr"/>
          <a:lstStyle/>
          <a:p>
            <a:pPr>
              <a:defRPr/>
            </a:pPr>
            <a:endParaRPr lang="zh-CN" altLang="en-US" sz="1349" kern="0" dirty="0">
              <a:solidFill>
                <a:sysClr val="windowText" lastClr="000000"/>
              </a:solidFill>
              <a:ea typeface="微软雅黑" pitchFamily="34" charset="-122"/>
            </a:endParaRPr>
          </a:p>
        </p:txBody>
      </p:sp>
      <p:sp>
        <p:nvSpPr>
          <p:cNvPr id="7" name="Line 43"/>
          <p:cNvSpPr>
            <a:spLocks noChangeShapeType="1"/>
          </p:cNvSpPr>
          <p:nvPr/>
        </p:nvSpPr>
        <p:spPr bwMode="auto">
          <a:xfrm rot="16200000" flipH="1">
            <a:off x="4894819" y="1615597"/>
            <a:ext cx="0" cy="2526729"/>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073" tIns="33536" rIns="67073" bIns="33536"/>
          <a:lstStyle/>
          <a:p>
            <a:pPr>
              <a:defRPr/>
            </a:pPr>
            <a:endParaRPr lang="zh-CN" altLang="en-US" sz="1349" kern="0" dirty="0">
              <a:solidFill>
                <a:sysClr val="windowText" lastClr="000000"/>
              </a:solidFill>
              <a:ea typeface="微软雅黑" pitchFamily="34" charset="-122"/>
            </a:endParaRPr>
          </a:p>
        </p:txBody>
      </p:sp>
      <p:sp>
        <p:nvSpPr>
          <p:cNvPr id="8" name="Rectangle 5"/>
          <p:cNvSpPr>
            <a:spLocks noChangeArrowheads="1"/>
          </p:cNvSpPr>
          <p:nvPr/>
        </p:nvSpPr>
        <p:spPr bwMode="auto">
          <a:xfrm rot="5400000">
            <a:off x="5978294" y="3333638"/>
            <a:ext cx="1743617" cy="631020"/>
          </a:xfrm>
          <a:prstGeom prst="rect">
            <a:avLst/>
          </a:prstGeom>
          <a:solidFill>
            <a:schemeClr val="bg1">
              <a:lumMod val="85000"/>
            </a:schemeClr>
          </a:solidFill>
          <a:ln w="9525">
            <a:solidFill>
              <a:srgbClr val="EAEAEA"/>
            </a:solidFill>
            <a:miter lim="800000"/>
            <a:headEnd/>
            <a:tailEnd/>
          </a:ln>
          <a:extLst/>
        </p:spPr>
        <p:txBody>
          <a:bodyPr wrap="none" lIns="67073" tIns="33536" rIns="67073" bIns="33536" anchor="ctr"/>
          <a:lstStyle/>
          <a:p>
            <a:pPr>
              <a:defRPr/>
            </a:pPr>
            <a:endParaRPr lang="zh-CN" altLang="en-US" sz="1349" kern="0" dirty="0">
              <a:solidFill>
                <a:sysClr val="windowText" lastClr="000000"/>
              </a:solidFill>
              <a:ea typeface="微软雅黑" pitchFamily="34" charset="-122"/>
            </a:endParaRPr>
          </a:p>
        </p:txBody>
      </p:sp>
      <p:sp>
        <p:nvSpPr>
          <p:cNvPr id="9" name="Line 44"/>
          <p:cNvSpPr>
            <a:spLocks noChangeShapeType="1"/>
          </p:cNvSpPr>
          <p:nvPr/>
        </p:nvSpPr>
        <p:spPr bwMode="auto">
          <a:xfrm>
            <a:off x="6863359" y="3320389"/>
            <a:ext cx="0" cy="302138"/>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073" tIns="33536" rIns="67073" bIns="33536"/>
          <a:lstStyle/>
          <a:p>
            <a:pPr>
              <a:defRPr/>
            </a:pPr>
            <a:endParaRPr lang="zh-CN" altLang="en-US" sz="1349" kern="0" dirty="0">
              <a:solidFill>
                <a:sysClr val="windowText" lastClr="000000"/>
              </a:solidFill>
              <a:ea typeface="微软雅黑" pitchFamily="34" charset="-122"/>
            </a:endParaRPr>
          </a:p>
        </p:txBody>
      </p:sp>
      <p:sp>
        <p:nvSpPr>
          <p:cNvPr id="10" name="Rectangle 7"/>
          <p:cNvSpPr>
            <a:spLocks noChangeArrowheads="1"/>
          </p:cNvSpPr>
          <p:nvPr/>
        </p:nvSpPr>
        <p:spPr bwMode="auto">
          <a:xfrm>
            <a:off x="3135573" y="1146859"/>
            <a:ext cx="4028715" cy="637655"/>
          </a:xfrm>
          <a:prstGeom prst="rect">
            <a:avLst/>
          </a:prstGeom>
          <a:solidFill>
            <a:schemeClr val="bg1">
              <a:lumMod val="85000"/>
            </a:schemeClr>
          </a:solidFill>
          <a:ln w="9525">
            <a:solidFill>
              <a:srgbClr val="EAEAEA"/>
            </a:solidFill>
            <a:miter lim="800000"/>
            <a:headEnd/>
            <a:tailEnd/>
          </a:ln>
          <a:extLst/>
        </p:spPr>
        <p:txBody>
          <a:bodyPr wrap="none" lIns="67073" tIns="33536" rIns="67073" bIns="33536" anchor="ctr"/>
          <a:lstStyle/>
          <a:p>
            <a:endParaRPr lang="zh-CN" altLang="en-US" sz="1349" kern="0" dirty="0">
              <a:solidFill>
                <a:sysClr val="windowText" lastClr="000000"/>
              </a:solidFill>
              <a:ea typeface="微软雅黑" pitchFamily="34" charset="-122"/>
            </a:endParaRPr>
          </a:p>
        </p:txBody>
      </p:sp>
      <p:sp>
        <p:nvSpPr>
          <p:cNvPr id="11" name="Line 43"/>
          <p:cNvSpPr>
            <a:spLocks noChangeShapeType="1"/>
          </p:cNvSpPr>
          <p:nvPr/>
        </p:nvSpPr>
        <p:spPr bwMode="auto">
          <a:xfrm rot="5400000">
            <a:off x="4780192" y="266150"/>
            <a:ext cx="0" cy="2526729"/>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073" tIns="33536" rIns="67073" bIns="33536"/>
          <a:lstStyle/>
          <a:p>
            <a:pPr>
              <a:defRPr/>
            </a:pPr>
            <a:endParaRPr lang="zh-CN" altLang="en-US" sz="1349" kern="0" dirty="0">
              <a:solidFill>
                <a:sysClr val="windowText" lastClr="000000"/>
              </a:solidFill>
              <a:ea typeface="微软雅黑" pitchFamily="34" charset="-122"/>
            </a:endParaRPr>
          </a:p>
        </p:txBody>
      </p:sp>
      <p:sp>
        <p:nvSpPr>
          <p:cNvPr id="12" name="Rectangle 8"/>
          <p:cNvSpPr>
            <a:spLocks noChangeArrowheads="1"/>
          </p:cNvSpPr>
          <p:nvPr/>
        </p:nvSpPr>
        <p:spPr bwMode="auto">
          <a:xfrm rot="5400000">
            <a:off x="1868280" y="1812299"/>
            <a:ext cx="1961900" cy="631020"/>
          </a:xfrm>
          <a:prstGeom prst="rect">
            <a:avLst/>
          </a:prstGeom>
          <a:solidFill>
            <a:schemeClr val="bg1">
              <a:lumMod val="85000"/>
            </a:schemeClr>
          </a:solidFill>
          <a:ln w="9525">
            <a:solidFill>
              <a:srgbClr val="EAEAEA"/>
            </a:solidFill>
            <a:miter lim="800000"/>
            <a:headEnd/>
            <a:tailEnd/>
          </a:ln>
          <a:extLst/>
        </p:spPr>
        <p:txBody>
          <a:bodyPr wrap="none" lIns="67073" tIns="33536" rIns="67073" bIns="33536" anchor="ctr"/>
          <a:lstStyle/>
          <a:p>
            <a:pPr>
              <a:defRPr/>
            </a:pPr>
            <a:endParaRPr lang="zh-CN" altLang="en-US" sz="1349" kern="0" dirty="0">
              <a:solidFill>
                <a:sysClr val="windowText" lastClr="000000"/>
              </a:solidFill>
              <a:ea typeface="微软雅黑" pitchFamily="34" charset="-122"/>
            </a:endParaRPr>
          </a:p>
        </p:txBody>
      </p:sp>
      <p:sp>
        <p:nvSpPr>
          <p:cNvPr id="13" name="Line 42"/>
          <p:cNvSpPr>
            <a:spLocks noChangeShapeType="1"/>
          </p:cNvSpPr>
          <p:nvPr/>
        </p:nvSpPr>
        <p:spPr bwMode="auto">
          <a:xfrm>
            <a:off x="2834646" y="1954084"/>
            <a:ext cx="0" cy="339963"/>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073" tIns="33536" rIns="67073" bIns="33536"/>
          <a:lstStyle/>
          <a:p>
            <a:pPr>
              <a:defRPr/>
            </a:pPr>
            <a:endParaRPr lang="zh-CN" altLang="en-US" sz="1349" kern="0" dirty="0">
              <a:solidFill>
                <a:sysClr val="windowText" lastClr="000000"/>
              </a:solidFill>
              <a:ea typeface="微软雅黑" pitchFamily="34" charset="-122"/>
            </a:endParaRPr>
          </a:p>
        </p:txBody>
      </p:sp>
      <p:sp>
        <p:nvSpPr>
          <p:cNvPr id="14" name="Oval 38"/>
          <p:cNvSpPr>
            <a:spLocks noChangeArrowheads="1"/>
          </p:cNvSpPr>
          <p:nvPr/>
        </p:nvSpPr>
        <p:spPr bwMode="auto">
          <a:xfrm>
            <a:off x="6339994" y="935758"/>
            <a:ext cx="1030982" cy="1018325"/>
          </a:xfrm>
          <a:prstGeom prst="ellipse">
            <a:avLst/>
          </a:prstGeom>
          <a:solidFill>
            <a:schemeClr val="accent1"/>
          </a:solidFill>
          <a:ln w="19050">
            <a:noFill/>
            <a:round/>
            <a:headEnd/>
            <a:tailEnd/>
          </a:ln>
        </p:spPr>
        <p:txBody>
          <a:bodyPr wrap="none" lIns="67073" tIns="33536" rIns="67073" bIns="33536" anchor="ctr"/>
          <a:lstStyle/>
          <a:p>
            <a:pPr algn="ctr">
              <a:defRPr/>
            </a:pPr>
            <a:r>
              <a:rPr lang="zh-CN" altLang="en-US" sz="1499" kern="0" dirty="0">
                <a:solidFill>
                  <a:schemeClr val="bg1"/>
                </a:solidFill>
                <a:ea typeface="微软雅黑" pitchFamily="34" charset="-122"/>
              </a:rPr>
              <a:t>起点</a:t>
            </a:r>
          </a:p>
        </p:txBody>
      </p:sp>
      <p:sp>
        <p:nvSpPr>
          <p:cNvPr id="16" name="矩形 15"/>
          <p:cNvSpPr/>
          <p:nvPr/>
        </p:nvSpPr>
        <p:spPr>
          <a:xfrm>
            <a:off x="3536051" y="1184929"/>
            <a:ext cx="2663136" cy="344534"/>
          </a:xfrm>
          <a:prstGeom prst="rect">
            <a:avLst/>
          </a:prstGeom>
        </p:spPr>
        <p:txBody>
          <a:bodyPr wrap="square" lIns="67073" tIns="33536" rIns="67073" bIns="33536" anchor="ctr">
            <a:spAutoFit/>
          </a:bodyPr>
          <a:lstStyle/>
          <a:p>
            <a:pPr algn="ctr">
              <a:lnSpc>
                <a:spcPct val="150000"/>
              </a:lnSpc>
            </a:pPr>
            <a:r>
              <a:rPr lang="zh-CN" altLang="en-US" sz="1199" dirty="0">
                <a:latin typeface="微软雅黑" pitchFamily="34" charset="-122"/>
                <a:ea typeface="微软雅黑" pitchFamily="34" charset="-122"/>
                <a:cs typeface="华文黑体" pitchFamily="2" charset="-122"/>
              </a:rPr>
              <a:t>点击添加文本点击添加文本点击添加</a:t>
            </a:r>
            <a:endParaRPr lang="zh-CN" altLang="en-US" sz="1199" dirty="0">
              <a:latin typeface="微软雅黑" pitchFamily="34" charset="-122"/>
              <a:ea typeface="微软雅黑" pitchFamily="34" charset="-122"/>
            </a:endParaRPr>
          </a:p>
        </p:txBody>
      </p:sp>
      <p:sp>
        <p:nvSpPr>
          <p:cNvPr id="17" name="Oval 38"/>
          <p:cNvSpPr>
            <a:spLocks noChangeArrowheads="1"/>
          </p:cNvSpPr>
          <p:nvPr/>
        </p:nvSpPr>
        <p:spPr bwMode="auto">
          <a:xfrm>
            <a:off x="2333737" y="935758"/>
            <a:ext cx="1030982" cy="1018325"/>
          </a:xfrm>
          <a:prstGeom prst="ellipse">
            <a:avLst/>
          </a:prstGeom>
          <a:solidFill>
            <a:schemeClr val="accent1"/>
          </a:solidFill>
          <a:ln w="19050">
            <a:noFill/>
            <a:round/>
            <a:headEnd/>
            <a:tailEnd/>
          </a:ln>
        </p:spPr>
        <p:txBody>
          <a:bodyPr wrap="none" lIns="67073" tIns="33536" rIns="67073" bIns="33536" anchor="ctr"/>
          <a:lstStyle/>
          <a:p>
            <a:pPr algn="ctr">
              <a:defRPr/>
            </a:pPr>
            <a:r>
              <a:rPr lang="zh-CN" altLang="en-US" sz="1499" kern="0" dirty="0">
                <a:solidFill>
                  <a:schemeClr val="bg1"/>
                </a:solidFill>
                <a:ea typeface="微软雅黑" pitchFamily="34" charset="-122"/>
              </a:rPr>
              <a:t>第一季度</a:t>
            </a:r>
          </a:p>
        </p:txBody>
      </p:sp>
      <p:sp>
        <p:nvSpPr>
          <p:cNvPr id="18" name="Oval 38"/>
          <p:cNvSpPr>
            <a:spLocks noChangeArrowheads="1"/>
          </p:cNvSpPr>
          <p:nvPr/>
        </p:nvSpPr>
        <p:spPr bwMode="auto">
          <a:xfrm>
            <a:off x="2333737" y="2268177"/>
            <a:ext cx="1030982" cy="1018325"/>
          </a:xfrm>
          <a:prstGeom prst="ellipse">
            <a:avLst/>
          </a:prstGeom>
          <a:solidFill>
            <a:schemeClr val="accent1"/>
          </a:solidFill>
          <a:ln w="19050">
            <a:noFill/>
            <a:round/>
            <a:headEnd/>
            <a:tailEnd/>
          </a:ln>
        </p:spPr>
        <p:txBody>
          <a:bodyPr wrap="none" lIns="67073" tIns="33536" rIns="67073" bIns="33536" anchor="ctr"/>
          <a:lstStyle/>
          <a:p>
            <a:pPr algn="ctr">
              <a:defRPr/>
            </a:pPr>
            <a:r>
              <a:rPr lang="zh-CN" altLang="en-US" sz="1499" kern="0" dirty="0">
                <a:solidFill>
                  <a:schemeClr val="bg1"/>
                </a:solidFill>
                <a:ea typeface="微软雅黑" pitchFamily="34" charset="-122"/>
              </a:rPr>
              <a:t>第二季度</a:t>
            </a:r>
          </a:p>
        </p:txBody>
      </p:sp>
      <p:sp>
        <p:nvSpPr>
          <p:cNvPr id="19" name="矩形 18"/>
          <p:cNvSpPr/>
          <p:nvPr/>
        </p:nvSpPr>
        <p:spPr>
          <a:xfrm>
            <a:off x="3536051" y="2534376"/>
            <a:ext cx="2663136" cy="344534"/>
          </a:xfrm>
          <a:prstGeom prst="rect">
            <a:avLst/>
          </a:prstGeom>
        </p:spPr>
        <p:txBody>
          <a:bodyPr wrap="square" lIns="67073" tIns="33536" rIns="67073" bIns="33536" anchor="ctr">
            <a:spAutoFit/>
          </a:bodyPr>
          <a:lstStyle/>
          <a:p>
            <a:pPr algn="ctr">
              <a:lnSpc>
                <a:spcPct val="150000"/>
              </a:lnSpc>
            </a:pPr>
            <a:r>
              <a:rPr lang="zh-CN" altLang="en-US" sz="1199" dirty="0">
                <a:latin typeface="微软雅黑" pitchFamily="34" charset="-122"/>
                <a:ea typeface="微软雅黑" pitchFamily="34" charset="-122"/>
                <a:cs typeface="华文黑体" pitchFamily="2" charset="-122"/>
              </a:rPr>
              <a:t>点击添加文本点击添加文本点击添加</a:t>
            </a:r>
            <a:endParaRPr lang="zh-CN" altLang="en-US" sz="1199" dirty="0">
              <a:latin typeface="微软雅黑" pitchFamily="34" charset="-122"/>
              <a:ea typeface="微软雅黑" pitchFamily="34" charset="-122"/>
            </a:endParaRPr>
          </a:p>
        </p:txBody>
      </p:sp>
      <p:sp>
        <p:nvSpPr>
          <p:cNvPr id="20" name="Oval 38"/>
          <p:cNvSpPr>
            <a:spLocks noChangeArrowheads="1"/>
          </p:cNvSpPr>
          <p:nvPr/>
        </p:nvSpPr>
        <p:spPr bwMode="auto">
          <a:xfrm>
            <a:off x="6347868" y="2268177"/>
            <a:ext cx="1030982" cy="1018325"/>
          </a:xfrm>
          <a:prstGeom prst="ellipse">
            <a:avLst/>
          </a:prstGeom>
          <a:solidFill>
            <a:schemeClr val="accent1"/>
          </a:solidFill>
          <a:ln w="19050">
            <a:noFill/>
            <a:round/>
            <a:headEnd/>
            <a:tailEnd/>
          </a:ln>
        </p:spPr>
        <p:txBody>
          <a:bodyPr wrap="none" lIns="67073" tIns="33536" rIns="67073" bIns="33536" anchor="ctr"/>
          <a:lstStyle/>
          <a:p>
            <a:pPr algn="ctr">
              <a:defRPr/>
            </a:pPr>
            <a:r>
              <a:rPr lang="zh-CN" altLang="en-US" sz="1499" kern="0" dirty="0">
                <a:solidFill>
                  <a:schemeClr val="bg1"/>
                </a:solidFill>
                <a:ea typeface="微软雅黑" pitchFamily="34" charset="-122"/>
              </a:rPr>
              <a:t>第三季度</a:t>
            </a:r>
          </a:p>
        </p:txBody>
      </p:sp>
      <p:sp>
        <p:nvSpPr>
          <p:cNvPr id="21" name="Oval 38"/>
          <p:cNvSpPr>
            <a:spLocks noChangeArrowheads="1"/>
          </p:cNvSpPr>
          <p:nvPr/>
        </p:nvSpPr>
        <p:spPr bwMode="auto">
          <a:xfrm>
            <a:off x="6347868" y="3658563"/>
            <a:ext cx="1030982" cy="1018325"/>
          </a:xfrm>
          <a:prstGeom prst="ellipse">
            <a:avLst/>
          </a:prstGeom>
          <a:solidFill>
            <a:schemeClr val="accent1"/>
          </a:solidFill>
          <a:ln w="19050">
            <a:noFill/>
            <a:round/>
            <a:headEnd/>
            <a:tailEnd/>
          </a:ln>
        </p:spPr>
        <p:txBody>
          <a:bodyPr wrap="none" lIns="67073" tIns="33536" rIns="67073" bIns="33536" anchor="ctr"/>
          <a:lstStyle/>
          <a:p>
            <a:pPr algn="ctr">
              <a:defRPr/>
            </a:pPr>
            <a:r>
              <a:rPr lang="zh-CN" altLang="en-US" sz="1499" kern="0" dirty="0">
                <a:solidFill>
                  <a:schemeClr val="bg1"/>
                </a:solidFill>
                <a:ea typeface="微软雅黑" pitchFamily="34" charset="-122"/>
              </a:rPr>
              <a:t>第四季度</a:t>
            </a:r>
          </a:p>
        </p:txBody>
      </p:sp>
      <p:sp>
        <p:nvSpPr>
          <p:cNvPr id="22" name="矩形 21"/>
          <p:cNvSpPr/>
          <p:nvPr/>
        </p:nvSpPr>
        <p:spPr>
          <a:xfrm>
            <a:off x="872913" y="3937801"/>
            <a:ext cx="5170644" cy="344534"/>
          </a:xfrm>
          <a:prstGeom prst="rect">
            <a:avLst/>
          </a:prstGeom>
        </p:spPr>
        <p:txBody>
          <a:bodyPr wrap="square" lIns="67073" tIns="33536" rIns="67073" bIns="33536" anchor="ctr">
            <a:spAutoFit/>
          </a:bodyPr>
          <a:lstStyle/>
          <a:p>
            <a:pPr algn="ctr">
              <a:lnSpc>
                <a:spcPct val="150000"/>
              </a:lnSpc>
            </a:pPr>
            <a:r>
              <a:rPr lang="zh-CN" altLang="en-US" sz="1199" dirty="0">
                <a:latin typeface="微软雅黑" pitchFamily="34" charset="-122"/>
                <a:ea typeface="微软雅黑" pitchFamily="34" charset="-122"/>
                <a:cs typeface="华文黑体" pitchFamily="2" charset="-122"/>
              </a:rPr>
              <a:t>点击添加文本点击添加文本点击添加文本点击添加文本</a:t>
            </a:r>
            <a:endParaRPr lang="zh-CN" altLang="en-US" sz="1199" dirty="0">
              <a:latin typeface="微软雅黑" pitchFamily="34" charset="-122"/>
              <a:ea typeface="微软雅黑" pitchFamily="34" charset="-122"/>
            </a:endParaRPr>
          </a:p>
        </p:txBody>
      </p:sp>
      <p:sp>
        <p:nvSpPr>
          <p:cNvPr id="24" name="文本框 2"/>
          <p:cNvSpPr txBox="1"/>
          <p:nvPr/>
        </p:nvSpPr>
        <p:spPr>
          <a:xfrm>
            <a:off x="1301004" y="128380"/>
            <a:ext cx="2465430" cy="415370"/>
          </a:xfrm>
          <a:prstGeom prst="rect">
            <a:avLst/>
          </a:prstGeom>
          <a:noFill/>
        </p:spPr>
        <p:txBody>
          <a:bodyPr wrap="square" rtlCol="0">
            <a:spAutoFit/>
          </a:bodyPr>
          <a:lstStyle/>
          <a:p>
            <a:pPr algn="ctr"/>
            <a:r>
              <a:rPr lang="zh-CN" altLang="en-US" sz="2099" b="1" dirty="0">
                <a:solidFill>
                  <a:schemeClr val="accent1"/>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232229309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4"/>
                                            </p:tgtEl>
                                            <p:attrNameLst>
                                              <p:attrName>ppt_y</p:attrName>
                                            </p:attrNameLst>
                                          </p:cBhvr>
                                          <p:tavLst>
                                            <p:tav tm="0">
                                              <p:val>
                                                <p:strVal val="#ppt_y"/>
                                              </p:val>
                                            </p:tav>
                                            <p:tav tm="100000">
                                              <p:val>
                                                <p:strVal val="#ppt_y"/>
                                              </p:val>
                                            </p:tav>
                                          </p:tavLst>
                                        </p:anim>
                                        <p:anim calcmode="lin" valueType="num">
                                          <p:cBhvr>
                                            <p:cTn id="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4"/>
                                            </p:tgtEl>
                                          </p:cBhvr>
                                        </p:animEffect>
                                      </p:childTnLst>
                                    </p:cTn>
                                  </p:par>
                                </p:childTnLst>
                              </p:cTn>
                            </p:par>
                            <p:par>
                              <p:cTn id="12" fill="hold">
                                <p:stCondLst>
                                  <p:cond delay="850"/>
                                </p:stCondLst>
                                <p:childTnLst>
                                  <p:par>
                                    <p:cTn id="13" presetID="2" presetClass="entr" presetSubtype="1" fill="hold" grpId="0" nodeType="after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500" fill="hold"/>
                                            <p:tgtEl>
                                              <p:spTgt spid="14"/>
                                            </p:tgtEl>
                                            <p:attrNameLst>
                                              <p:attrName>ppt_y</p:attrName>
                                            </p:attrNameLst>
                                          </p:cBhvr>
                                          <p:tavLst>
                                            <p:tav tm="0">
                                              <p:val>
                                                <p:strVal val="0-#ppt_h/2"/>
                                              </p:val>
                                            </p:tav>
                                            <p:tav tm="100000">
                                              <p:val>
                                                <p:strVal val="#ppt_y"/>
                                              </p:val>
                                            </p:tav>
                                          </p:tavLst>
                                        </p:anim>
                                      </p:childTnLst>
                                    </p:cTn>
                                  </p:par>
                                </p:childTnLst>
                              </p:cTn>
                            </p:par>
                            <p:par>
                              <p:cTn id="17" fill="hold">
                                <p:stCondLst>
                                  <p:cond delay="1350"/>
                                </p:stCondLst>
                                <p:childTnLst>
                                  <p:par>
                                    <p:cTn id="18" presetID="2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childTnLst>
                              </p:cTn>
                            </p:par>
                            <p:par>
                              <p:cTn id="24" fill="hold">
                                <p:stCondLst>
                                  <p:cond delay="1850"/>
                                </p:stCondLst>
                                <p:childTnLst>
                                  <p:par>
                                    <p:cTn id="25" presetID="2" presetClass="entr" presetSubtype="1" fill="hold" grpId="0" nodeType="afterEffect" p14:presetBounceEnd="50000">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14:bounceEnd="50000">
                                          <p:cBhvr additive="base">
                                            <p:cTn id="27" dur="5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28" dur="500" fill="hold"/>
                                            <p:tgtEl>
                                              <p:spTgt spid="17"/>
                                            </p:tgtEl>
                                            <p:attrNameLst>
                                              <p:attrName>ppt_y</p:attrName>
                                            </p:attrNameLst>
                                          </p:cBhvr>
                                          <p:tavLst>
                                            <p:tav tm="0">
                                              <p:val>
                                                <p:strVal val="0-#ppt_h/2"/>
                                              </p:val>
                                            </p:tav>
                                            <p:tav tm="100000">
                                              <p:val>
                                                <p:strVal val="#ppt_y"/>
                                              </p:val>
                                            </p:tav>
                                          </p:tavLst>
                                        </p:anim>
                                      </p:childTnLst>
                                    </p:cTn>
                                  </p:par>
                                </p:childTnLst>
                              </p:cTn>
                            </p:par>
                            <p:par>
                              <p:cTn id="29" fill="hold">
                                <p:stCondLst>
                                  <p:cond delay="2350"/>
                                </p:stCondLst>
                                <p:childTnLst>
                                  <p:par>
                                    <p:cTn id="30" presetID="22" presetClass="entr" presetSubtype="8" fill="hold" grpId="0" nodeType="afterEffect">
                                      <p:stCondLst>
                                        <p:cond delay="0"/>
                                      </p:stCondLst>
                                      <p:iterate type="lt">
                                        <p:tmPct val="30000"/>
                                      </p:iterate>
                                      <p:childTnLst>
                                        <p:set>
                                          <p:cBhvr>
                                            <p:cTn id="31" dur="1" fill="hold">
                                              <p:stCondLst>
                                                <p:cond delay="0"/>
                                              </p:stCondLst>
                                            </p:cTn>
                                            <p:tgtEl>
                                              <p:spTgt spid="16"/>
                                            </p:tgtEl>
                                            <p:attrNameLst>
                                              <p:attrName>style.visibility</p:attrName>
                                            </p:attrNameLst>
                                          </p:cBhvr>
                                          <p:to>
                                            <p:strVal val="visible"/>
                                          </p:to>
                                        </p:set>
                                        <p:animEffect transition="in" filter="wipe(left)">
                                          <p:cBhvr>
                                            <p:cTn id="32" dur="100"/>
                                            <p:tgtEl>
                                              <p:spTgt spid="16"/>
                                            </p:tgtEl>
                                          </p:cBhvr>
                                        </p:animEffect>
                                      </p:childTnLst>
                                    </p:cTn>
                                  </p:par>
                                  <p:par>
                                    <p:cTn id="33" presetID="36" presetClass="emph" presetSubtype="0" fill="hold" grpId="1" nodeType="withEffect">
                                      <p:stCondLst>
                                        <p:cond delay="0"/>
                                      </p:stCondLst>
                                      <p:iterate type="lt">
                                        <p:tmPct val="30000"/>
                                      </p:iterate>
                                      <p:childTnLst>
                                        <p:animScale>
                                          <p:cBhvr>
                                            <p:cTn id="34" dur="50" autoRev="1" fill="hold">
                                              <p:stCondLst>
                                                <p:cond delay="0"/>
                                              </p:stCondLst>
                                            </p:cTn>
                                            <p:tgtEl>
                                              <p:spTgt spid="16"/>
                                            </p:tgtEl>
                                          </p:cBhvr>
                                          <p:to x="80000" y="100000"/>
                                        </p:animScale>
                                        <p:anim by="(#ppt_w*0.10)" calcmode="lin" valueType="num">
                                          <p:cBhvr>
                                            <p:cTn id="35" dur="50" autoRev="1" fill="hold">
                                              <p:stCondLst>
                                                <p:cond delay="0"/>
                                              </p:stCondLst>
                                            </p:cTn>
                                            <p:tgtEl>
                                              <p:spTgt spid="16"/>
                                            </p:tgtEl>
                                            <p:attrNameLst>
                                              <p:attrName>ppt_x</p:attrName>
                                            </p:attrNameLst>
                                          </p:cBhvr>
                                        </p:anim>
                                        <p:anim by="(-#ppt_w*0.10)" calcmode="lin" valueType="num">
                                          <p:cBhvr>
                                            <p:cTn id="36" dur="50" autoRev="1" fill="hold">
                                              <p:stCondLst>
                                                <p:cond delay="0"/>
                                              </p:stCondLst>
                                            </p:cTn>
                                            <p:tgtEl>
                                              <p:spTgt spid="16"/>
                                            </p:tgtEl>
                                            <p:attrNameLst>
                                              <p:attrName>ppt_y</p:attrName>
                                            </p:attrNameLst>
                                          </p:cBhvr>
                                        </p:anim>
                                        <p:animRot by="-480000">
                                          <p:cBhvr>
                                            <p:cTn id="37" dur="50" autoRev="1" fill="hold">
                                              <p:stCondLst>
                                                <p:cond delay="0"/>
                                              </p:stCondLst>
                                            </p:cTn>
                                            <p:tgtEl>
                                              <p:spTgt spid="16"/>
                                            </p:tgtEl>
                                            <p:attrNameLst>
                                              <p:attrName>r</p:attrName>
                                            </p:attrNameLst>
                                          </p:cBhvr>
                                        </p:animRot>
                                      </p:childTnLst>
                                    </p:cTn>
                                  </p:par>
                                </p:childTnLst>
                              </p:cTn>
                            </p:par>
                            <p:par>
                              <p:cTn id="38" fill="hold">
                                <p:stCondLst>
                                  <p:cond delay="2900"/>
                                </p:stCondLst>
                                <p:childTnLst>
                                  <p:par>
                                    <p:cTn id="39" presetID="2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up)">
                                          <p:cBhvr>
                                            <p:cTn id="41" dur="500"/>
                                            <p:tgtEl>
                                              <p:spTgt spid="13"/>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up)">
                                          <p:cBhvr>
                                            <p:cTn id="44" dur="500"/>
                                            <p:tgtEl>
                                              <p:spTgt spid="12"/>
                                            </p:tgtEl>
                                          </p:cBhvr>
                                        </p:animEffect>
                                      </p:childTnLst>
                                    </p:cTn>
                                  </p:par>
                                </p:childTnLst>
                              </p:cTn>
                            </p:par>
                            <p:par>
                              <p:cTn id="45" fill="hold">
                                <p:stCondLst>
                                  <p:cond delay="3400"/>
                                </p:stCondLst>
                                <p:childTnLst>
                                  <p:par>
                                    <p:cTn id="46" presetID="2" presetClass="entr" presetSubtype="1" fill="hold" grpId="0" nodeType="afterEffect" p14:presetBounceEnd="50000">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14:bounceEnd="50000">
                                          <p:cBhvr additive="base">
                                            <p:cTn id="48" dur="5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49" dur="500" fill="hold"/>
                                            <p:tgtEl>
                                              <p:spTgt spid="18"/>
                                            </p:tgtEl>
                                            <p:attrNameLst>
                                              <p:attrName>ppt_y</p:attrName>
                                            </p:attrNameLst>
                                          </p:cBhvr>
                                          <p:tavLst>
                                            <p:tav tm="0">
                                              <p:val>
                                                <p:strVal val="0-#ppt_h/2"/>
                                              </p:val>
                                            </p:tav>
                                            <p:tav tm="100000">
                                              <p:val>
                                                <p:strVal val="#ppt_y"/>
                                              </p:val>
                                            </p:tav>
                                          </p:tavLst>
                                        </p:anim>
                                      </p:childTnLst>
                                    </p:cTn>
                                  </p:par>
                                </p:childTnLst>
                              </p:cTn>
                            </p:par>
                            <p:par>
                              <p:cTn id="50" fill="hold">
                                <p:stCondLst>
                                  <p:cond delay="3900"/>
                                </p:stCondLst>
                                <p:childTnLst>
                                  <p:par>
                                    <p:cTn id="51" presetID="22" presetClass="entr" presetSubtype="8"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left)">
                                          <p:cBhvr>
                                            <p:cTn id="53" dur="500"/>
                                            <p:tgtEl>
                                              <p:spTgt spid="6"/>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left)">
                                          <p:cBhvr>
                                            <p:cTn id="56" dur="500"/>
                                            <p:tgtEl>
                                              <p:spTgt spid="7"/>
                                            </p:tgtEl>
                                          </p:cBhvr>
                                        </p:animEffect>
                                      </p:childTnLst>
                                    </p:cTn>
                                  </p:par>
                                </p:childTnLst>
                              </p:cTn>
                            </p:par>
                            <p:par>
                              <p:cTn id="57" fill="hold">
                                <p:stCondLst>
                                  <p:cond delay="4400"/>
                                </p:stCondLst>
                                <p:childTnLst>
                                  <p:par>
                                    <p:cTn id="58" presetID="2" presetClass="entr" presetSubtype="1" fill="hold" grpId="0" nodeType="afterEffect" p14:presetBounceEnd="50000">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14:bounceEnd="50000">
                                          <p:cBhvr additive="base">
                                            <p:cTn id="60" dur="5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61" dur="500" fill="hold"/>
                                            <p:tgtEl>
                                              <p:spTgt spid="20"/>
                                            </p:tgtEl>
                                            <p:attrNameLst>
                                              <p:attrName>ppt_y</p:attrName>
                                            </p:attrNameLst>
                                          </p:cBhvr>
                                          <p:tavLst>
                                            <p:tav tm="0">
                                              <p:val>
                                                <p:strVal val="0-#ppt_h/2"/>
                                              </p:val>
                                            </p:tav>
                                            <p:tav tm="100000">
                                              <p:val>
                                                <p:strVal val="#ppt_y"/>
                                              </p:val>
                                            </p:tav>
                                          </p:tavLst>
                                        </p:anim>
                                      </p:childTnLst>
                                    </p:cTn>
                                  </p:par>
                                </p:childTnLst>
                              </p:cTn>
                            </p:par>
                            <p:par>
                              <p:cTn id="62" fill="hold">
                                <p:stCondLst>
                                  <p:cond delay="49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9"/>
                                            </p:tgtEl>
                                            <p:attrNameLst>
                                              <p:attrName>style.visibility</p:attrName>
                                            </p:attrNameLst>
                                          </p:cBhvr>
                                          <p:to>
                                            <p:strVal val="visible"/>
                                          </p:to>
                                        </p:set>
                                        <p:animEffect transition="in" filter="wipe(left)">
                                          <p:cBhvr>
                                            <p:cTn id="65" dur="100"/>
                                            <p:tgtEl>
                                              <p:spTgt spid="19"/>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9"/>
                                            </p:tgtEl>
                                          </p:cBhvr>
                                          <p:to x="80000" y="100000"/>
                                        </p:animScale>
                                        <p:anim by="(#ppt_w*0.10)" calcmode="lin" valueType="num">
                                          <p:cBhvr>
                                            <p:cTn id="68" dur="50" autoRev="1" fill="hold">
                                              <p:stCondLst>
                                                <p:cond delay="0"/>
                                              </p:stCondLst>
                                            </p:cTn>
                                            <p:tgtEl>
                                              <p:spTgt spid="19"/>
                                            </p:tgtEl>
                                            <p:attrNameLst>
                                              <p:attrName>ppt_x</p:attrName>
                                            </p:attrNameLst>
                                          </p:cBhvr>
                                        </p:anim>
                                        <p:anim by="(-#ppt_w*0.10)" calcmode="lin" valueType="num">
                                          <p:cBhvr>
                                            <p:cTn id="69" dur="50" autoRev="1" fill="hold">
                                              <p:stCondLst>
                                                <p:cond delay="0"/>
                                              </p:stCondLst>
                                            </p:cTn>
                                            <p:tgtEl>
                                              <p:spTgt spid="19"/>
                                            </p:tgtEl>
                                            <p:attrNameLst>
                                              <p:attrName>ppt_y</p:attrName>
                                            </p:attrNameLst>
                                          </p:cBhvr>
                                        </p:anim>
                                        <p:animRot by="-480000">
                                          <p:cBhvr>
                                            <p:cTn id="70" dur="50" autoRev="1" fill="hold">
                                              <p:stCondLst>
                                                <p:cond delay="0"/>
                                              </p:stCondLst>
                                            </p:cTn>
                                            <p:tgtEl>
                                              <p:spTgt spid="19"/>
                                            </p:tgtEl>
                                            <p:attrNameLst>
                                              <p:attrName>r</p:attrName>
                                            </p:attrNameLst>
                                          </p:cBhvr>
                                        </p:animRot>
                                      </p:childTnLst>
                                    </p:cTn>
                                  </p:par>
                                </p:childTnLst>
                              </p:cTn>
                            </p:par>
                            <p:par>
                              <p:cTn id="71" fill="hold">
                                <p:stCondLst>
                                  <p:cond delay="5450"/>
                                </p:stCondLst>
                                <p:childTnLst>
                                  <p:par>
                                    <p:cTn id="72" presetID="22" presetClass="entr" presetSubtype="1"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up)">
                                          <p:cBhvr>
                                            <p:cTn id="74" dur="500"/>
                                            <p:tgtEl>
                                              <p:spTgt spid="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up)">
                                          <p:cBhvr>
                                            <p:cTn id="77" dur="500"/>
                                            <p:tgtEl>
                                              <p:spTgt spid="8"/>
                                            </p:tgtEl>
                                          </p:cBhvr>
                                        </p:animEffect>
                                      </p:childTnLst>
                                    </p:cTn>
                                  </p:par>
                                </p:childTnLst>
                              </p:cTn>
                            </p:par>
                            <p:par>
                              <p:cTn id="78" fill="hold">
                                <p:stCondLst>
                                  <p:cond delay="5950"/>
                                </p:stCondLst>
                                <p:childTnLst>
                                  <p:par>
                                    <p:cTn id="79" presetID="2" presetClass="entr" presetSubtype="1" fill="hold" grpId="0" nodeType="afterEffect" p14:presetBounceEnd="50000">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14:bounceEnd="50000">
                                          <p:cBhvr additive="base">
                                            <p:cTn id="81" dur="5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82" dur="500" fill="hold"/>
                                            <p:tgtEl>
                                              <p:spTgt spid="21"/>
                                            </p:tgtEl>
                                            <p:attrNameLst>
                                              <p:attrName>ppt_y</p:attrName>
                                            </p:attrNameLst>
                                          </p:cBhvr>
                                          <p:tavLst>
                                            <p:tav tm="0">
                                              <p:val>
                                                <p:strVal val="0-#ppt_h/2"/>
                                              </p:val>
                                            </p:tav>
                                            <p:tav tm="100000">
                                              <p:val>
                                                <p:strVal val="#ppt_y"/>
                                              </p:val>
                                            </p:tav>
                                          </p:tavLst>
                                        </p:anim>
                                      </p:childTnLst>
                                    </p:cTn>
                                  </p:par>
                                </p:childTnLst>
                              </p:cTn>
                            </p:par>
                            <p:par>
                              <p:cTn id="83" fill="hold">
                                <p:stCondLst>
                                  <p:cond delay="6450"/>
                                </p:stCondLst>
                                <p:childTnLst>
                                  <p:par>
                                    <p:cTn id="84" presetID="22" presetClass="entr" presetSubtype="2" fill="hold" grpId="0" nodeType="after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wipe(right)">
                                          <p:cBhvr>
                                            <p:cTn id="86" dur="500"/>
                                            <p:tgtEl>
                                              <p:spTgt spid="4"/>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5"/>
                                            </p:tgtEl>
                                            <p:attrNameLst>
                                              <p:attrName>style.visibility</p:attrName>
                                            </p:attrNameLst>
                                          </p:cBhvr>
                                          <p:to>
                                            <p:strVal val="visible"/>
                                          </p:to>
                                        </p:set>
                                        <p:animEffect transition="in" filter="wipe(right)">
                                          <p:cBhvr>
                                            <p:cTn id="89" dur="500"/>
                                            <p:tgtEl>
                                              <p:spTgt spid="5"/>
                                            </p:tgtEl>
                                          </p:cBhvr>
                                        </p:animEffect>
                                      </p:childTnLst>
                                    </p:cTn>
                                  </p:par>
                                </p:childTnLst>
                              </p:cTn>
                            </p:par>
                            <p:par>
                              <p:cTn id="90" fill="hold">
                                <p:stCondLst>
                                  <p:cond delay="6950"/>
                                </p:stCondLst>
                                <p:childTnLst>
                                  <p:par>
                                    <p:cTn id="91" presetID="22" presetClass="entr" presetSubtype="8" fill="hold" grpId="0" nodeType="afterEffect">
                                      <p:stCondLst>
                                        <p:cond delay="0"/>
                                      </p:stCondLst>
                                      <p:iterate type="lt">
                                        <p:tmPct val="30000"/>
                                      </p:iterate>
                                      <p:childTnLst>
                                        <p:set>
                                          <p:cBhvr>
                                            <p:cTn id="92" dur="1" fill="hold">
                                              <p:stCondLst>
                                                <p:cond delay="0"/>
                                              </p:stCondLst>
                                            </p:cTn>
                                            <p:tgtEl>
                                              <p:spTgt spid="22"/>
                                            </p:tgtEl>
                                            <p:attrNameLst>
                                              <p:attrName>style.visibility</p:attrName>
                                            </p:attrNameLst>
                                          </p:cBhvr>
                                          <p:to>
                                            <p:strVal val="visible"/>
                                          </p:to>
                                        </p:set>
                                        <p:animEffect transition="in" filter="wipe(left)">
                                          <p:cBhvr>
                                            <p:cTn id="93" dur="100"/>
                                            <p:tgtEl>
                                              <p:spTgt spid="22"/>
                                            </p:tgtEl>
                                          </p:cBhvr>
                                        </p:animEffect>
                                      </p:childTnLst>
                                    </p:cTn>
                                  </p:par>
                                  <p:par>
                                    <p:cTn id="94" presetID="36" presetClass="emph" presetSubtype="0" fill="hold" grpId="1" nodeType="withEffect">
                                      <p:stCondLst>
                                        <p:cond delay="0"/>
                                      </p:stCondLst>
                                      <p:iterate type="lt">
                                        <p:tmPct val="30000"/>
                                      </p:iterate>
                                      <p:childTnLst>
                                        <p:animScale>
                                          <p:cBhvr>
                                            <p:cTn id="95" dur="50" autoRev="1" fill="hold">
                                              <p:stCondLst>
                                                <p:cond delay="0"/>
                                              </p:stCondLst>
                                            </p:cTn>
                                            <p:tgtEl>
                                              <p:spTgt spid="22"/>
                                            </p:tgtEl>
                                          </p:cBhvr>
                                          <p:to x="80000" y="100000"/>
                                        </p:animScale>
                                        <p:anim by="(#ppt_w*0.10)" calcmode="lin" valueType="num">
                                          <p:cBhvr>
                                            <p:cTn id="96" dur="50" autoRev="1" fill="hold">
                                              <p:stCondLst>
                                                <p:cond delay="0"/>
                                              </p:stCondLst>
                                            </p:cTn>
                                            <p:tgtEl>
                                              <p:spTgt spid="22"/>
                                            </p:tgtEl>
                                            <p:attrNameLst>
                                              <p:attrName>ppt_x</p:attrName>
                                            </p:attrNameLst>
                                          </p:cBhvr>
                                        </p:anim>
                                        <p:anim by="(-#ppt_w*0.10)" calcmode="lin" valueType="num">
                                          <p:cBhvr>
                                            <p:cTn id="97" dur="50" autoRev="1" fill="hold">
                                              <p:stCondLst>
                                                <p:cond delay="0"/>
                                              </p:stCondLst>
                                            </p:cTn>
                                            <p:tgtEl>
                                              <p:spTgt spid="22"/>
                                            </p:tgtEl>
                                            <p:attrNameLst>
                                              <p:attrName>ppt_y</p:attrName>
                                            </p:attrNameLst>
                                          </p:cBhvr>
                                        </p:anim>
                                        <p:animRot by="-480000">
                                          <p:cBhvr>
                                            <p:cTn id="98"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6" grpId="0"/>
          <p:bldP spid="16" grpId="1"/>
          <p:bldP spid="17" grpId="0" animBg="1"/>
          <p:bldP spid="18" grpId="0" animBg="1"/>
          <p:bldP spid="19" grpId="0"/>
          <p:bldP spid="19" grpId="1"/>
          <p:bldP spid="20" grpId="0" animBg="1"/>
          <p:bldP spid="21" grpId="0" animBg="1"/>
          <p:bldP spid="22" grpId="0"/>
          <p:bldP spid="22" grpId="1"/>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4"/>
                                            </p:tgtEl>
                                            <p:attrNameLst>
                                              <p:attrName>ppt_y</p:attrName>
                                            </p:attrNameLst>
                                          </p:cBhvr>
                                          <p:tavLst>
                                            <p:tav tm="0">
                                              <p:val>
                                                <p:strVal val="#ppt_y"/>
                                              </p:val>
                                            </p:tav>
                                            <p:tav tm="100000">
                                              <p:val>
                                                <p:strVal val="#ppt_y"/>
                                              </p:val>
                                            </p:tav>
                                          </p:tavLst>
                                        </p:anim>
                                        <p:anim calcmode="lin" valueType="num">
                                          <p:cBhvr>
                                            <p:cTn id="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4"/>
                                            </p:tgtEl>
                                          </p:cBhvr>
                                        </p:animEffect>
                                      </p:childTnLst>
                                    </p:cTn>
                                  </p:par>
                                </p:childTnLst>
                              </p:cTn>
                            </p:par>
                            <p:par>
                              <p:cTn id="12" fill="hold">
                                <p:stCondLst>
                                  <p:cond delay="850"/>
                                </p:stCondLst>
                                <p:childTnLst>
                                  <p:par>
                                    <p:cTn id="13" presetID="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0-#ppt_h/2"/>
                                              </p:val>
                                            </p:tav>
                                            <p:tav tm="100000">
                                              <p:val>
                                                <p:strVal val="#ppt_y"/>
                                              </p:val>
                                            </p:tav>
                                          </p:tavLst>
                                        </p:anim>
                                      </p:childTnLst>
                                    </p:cTn>
                                  </p:par>
                                </p:childTnLst>
                              </p:cTn>
                            </p:par>
                            <p:par>
                              <p:cTn id="17" fill="hold">
                                <p:stCondLst>
                                  <p:cond delay="1350"/>
                                </p:stCondLst>
                                <p:childTnLst>
                                  <p:par>
                                    <p:cTn id="18" presetID="2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childTnLst>
                              </p:cTn>
                            </p:par>
                            <p:par>
                              <p:cTn id="24" fill="hold">
                                <p:stCondLst>
                                  <p:cond delay="1850"/>
                                </p:stCondLst>
                                <p:childTnLst>
                                  <p:par>
                                    <p:cTn id="25" presetID="2" presetClass="entr" presetSubtype="1"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0-#ppt_h/2"/>
                                              </p:val>
                                            </p:tav>
                                            <p:tav tm="100000">
                                              <p:val>
                                                <p:strVal val="#ppt_y"/>
                                              </p:val>
                                            </p:tav>
                                          </p:tavLst>
                                        </p:anim>
                                      </p:childTnLst>
                                    </p:cTn>
                                  </p:par>
                                </p:childTnLst>
                              </p:cTn>
                            </p:par>
                            <p:par>
                              <p:cTn id="29" fill="hold">
                                <p:stCondLst>
                                  <p:cond delay="2350"/>
                                </p:stCondLst>
                                <p:childTnLst>
                                  <p:par>
                                    <p:cTn id="30" presetID="22" presetClass="entr" presetSubtype="8" fill="hold" grpId="0" nodeType="afterEffect">
                                      <p:stCondLst>
                                        <p:cond delay="0"/>
                                      </p:stCondLst>
                                      <p:iterate type="lt">
                                        <p:tmPct val="30000"/>
                                      </p:iterate>
                                      <p:childTnLst>
                                        <p:set>
                                          <p:cBhvr>
                                            <p:cTn id="31" dur="1" fill="hold">
                                              <p:stCondLst>
                                                <p:cond delay="0"/>
                                              </p:stCondLst>
                                            </p:cTn>
                                            <p:tgtEl>
                                              <p:spTgt spid="16"/>
                                            </p:tgtEl>
                                            <p:attrNameLst>
                                              <p:attrName>style.visibility</p:attrName>
                                            </p:attrNameLst>
                                          </p:cBhvr>
                                          <p:to>
                                            <p:strVal val="visible"/>
                                          </p:to>
                                        </p:set>
                                        <p:animEffect transition="in" filter="wipe(left)">
                                          <p:cBhvr>
                                            <p:cTn id="32" dur="100"/>
                                            <p:tgtEl>
                                              <p:spTgt spid="16"/>
                                            </p:tgtEl>
                                          </p:cBhvr>
                                        </p:animEffect>
                                      </p:childTnLst>
                                    </p:cTn>
                                  </p:par>
                                  <p:par>
                                    <p:cTn id="33" presetID="36" presetClass="emph" presetSubtype="0" fill="hold" grpId="1" nodeType="withEffect">
                                      <p:stCondLst>
                                        <p:cond delay="0"/>
                                      </p:stCondLst>
                                      <p:iterate type="lt">
                                        <p:tmPct val="30000"/>
                                      </p:iterate>
                                      <p:childTnLst>
                                        <p:animScale>
                                          <p:cBhvr>
                                            <p:cTn id="34" dur="50" autoRev="1" fill="hold">
                                              <p:stCondLst>
                                                <p:cond delay="0"/>
                                              </p:stCondLst>
                                            </p:cTn>
                                            <p:tgtEl>
                                              <p:spTgt spid="16"/>
                                            </p:tgtEl>
                                          </p:cBhvr>
                                          <p:to x="80000" y="100000"/>
                                        </p:animScale>
                                        <p:anim by="(#ppt_w*0.10)" calcmode="lin" valueType="num">
                                          <p:cBhvr>
                                            <p:cTn id="35" dur="50" autoRev="1" fill="hold">
                                              <p:stCondLst>
                                                <p:cond delay="0"/>
                                              </p:stCondLst>
                                            </p:cTn>
                                            <p:tgtEl>
                                              <p:spTgt spid="16"/>
                                            </p:tgtEl>
                                            <p:attrNameLst>
                                              <p:attrName>ppt_x</p:attrName>
                                            </p:attrNameLst>
                                          </p:cBhvr>
                                        </p:anim>
                                        <p:anim by="(-#ppt_w*0.10)" calcmode="lin" valueType="num">
                                          <p:cBhvr>
                                            <p:cTn id="36" dur="50" autoRev="1" fill="hold">
                                              <p:stCondLst>
                                                <p:cond delay="0"/>
                                              </p:stCondLst>
                                            </p:cTn>
                                            <p:tgtEl>
                                              <p:spTgt spid="16"/>
                                            </p:tgtEl>
                                            <p:attrNameLst>
                                              <p:attrName>ppt_y</p:attrName>
                                            </p:attrNameLst>
                                          </p:cBhvr>
                                        </p:anim>
                                        <p:animRot by="-480000">
                                          <p:cBhvr>
                                            <p:cTn id="37" dur="50" autoRev="1" fill="hold">
                                              <p:stCondLst>
                                                <p:cond delay="0"/>
                                              </p:stCondLst>
                                            </p:cTn>
                                            <p:tgtEl>
                                              <p:spTgt spid="16"/>
                                            </p:tgtEl>
                                            <p:attrNameLst>
                                              <p:attrName>r</p:attrName>
                                            </p:attrNameLst>
                                          </p:cBhvr>
                                        </p:animRot>
                                      </p:childTnLst>
                                    </p:cTn>
                                  </p:par>
                                </p:childTnLst>
                              </p:cTn>
                            </p:par>
                            <p:par>
                              <p:cTn id="38" fill="hold">
                                <p:stCondLst>
                                  <p:cond delay="2900"/>
                                </p:stCondLst>
                                <p:childTnLst>
                                  <p:par>
                                    <p:cTn id="39" presetID="2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up)">
                                          <p:cBhvr>
                                            <p:cTn id="41" dur="500"/>
                                            <p:tgtEl>
                                              <p:spTgt spid="13"/>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up)">
                                          <p:cBhvr>
                                            <p:cTn id="44" dur="500"/>
                                            <p:tgtEl>
                                              <p:spTgt spid="12"/>
                                            </p:tgtEl>
                                          </p:cBhvr>
                                        </p:animEffect>
                                      </p:childTnLst>
                                    </p:cTn>
                                  </p:par>
                                </p:childTnLst>
                              </p:cTn>
                            </p:par>
                            <p:par>
                              <p:cTn id="45" fill="hold">
                                <p:stCondLst>
                                  <p:cond delay="3400"/>
                                </p:stCondLst>
                                <p:childTnLst>
                                  <p:par>
                                    <p:cTn id="46" presetID="2" presetClass="entr" presetSubtype="1"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500" fill="hold"/>
                                            <p:tgtEl>
                                              <p:spTgt spid="18"/>
                                            </p:tgtEl>
                                            <p:attrNameLst>
                                              <p:attrName>ppt_x</p:attrName>
                                            </p:attrNameLst>
                                          </p:cBhvr>
                                          <p:tavLst>
                                            <p:tav tm="0">
                                              <p:val>
                                                <p:strVal val="#ppt_x"/>
                                              </p:val>
                                            </p:tav>
                                            <p:tav tm="100000">
                                              <p:val>
                                                <p:strVal val="#ppt_x"/>
                                              </p:val>
                                            </p:tav>
                                          </p:tavLst>
                                        </p:anim>
                                        <p:anim calcmode="lin" valueType="num">
                                          <p:cBhvr additive="base">
                                            <p:cTn id="49" dur="500" fill="hold"/>
                                            <p:tgtEl>
                                              <p:spTgt spid="18"/>
                                            </p:tgtEl>
                                            <p:attrNameLst>
                                              <p:attrName>ppt_y</p:attrName>
                                            </p:attrNameLst>
                                          </p:cBhvr>
                                          <p:tavLst>
                                            <p:tav tm="0">
                                              <p:val>
                                                <p:strVal val="0-#ppt_h/2"/>
                                              </p:val>
                                            </p:tav>
                                            <p:tav tm="100000">
                                              <p:val>
                                                <p:strVal val="#ppt_y"/>
                                              </p:val>
                                            </p:tav>
                                          </p:tavLst>
                                        </p:anim>
                                      </p:childTnLst>
                                    </p:cTn>
                                  </p:par>
                                </p:childTnLst>
                              </p:cTn>
                            </p:par>
                            <p:par>
                              <p:cTn id="50" fill="hold">
                                <p:stCondLst>
                                  <p:cond delay="3900"/>
                                </p:stCondLst>
                                <p:childTnLst>
                                  <p:par>
                                    <p:cTn id="51" presetID="22" presetClass="entr" presetSubtype="8"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left)">
                                          <p:cBhvr>
                                            <p:cTn id="53" dur="500"/>
                                            <p:tgtEl>
                                              <p:spTgt spid="6"/>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left)">
                                          <p:cBhvr>
                                            <p:cTn id="56" dur="500"/>
                                            <p:tgtEl>
                                              <p:spTgt spid="7"/>
                                            </p:tgtEl>
                                          </p:cBhvr>
                                        </p:animEffect>
                                      </p:childTnLst>
                                    </p:cTn>
                                  </p:par>
                                </p:childTnLst>
                              </p:cTn>
                            </p:par>
                            <p:par>
                              <p:cTn id="57" fill="hold">
                                <p:stCondLst>
                                  <p:cond delay="4400"/>
                                </p:stCondLst>
                                <p:childTnLst>
                                  <p:par>
                                    <p:cTn id="58" presetID="2" presetClass="entr" presetSubtype="1"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fill="hold"/>
                                            <p:tgtEl>
                                              <p:spTgt spid="20"/>
                                            </p:tgtEl>
                                            <p:attrNameLst>
                                              <p:attrName>ppt_x</p:attrName>
                                            </p:attrNameLst>
                                          </p:cBhvr>
                                          <p:tavLst>
                                            <p:tav tm="0">
                                              <p:val>
                                                <p:strVal val="#ppt_x"/>
                                              </p:val>
                                            </p:tav>
                                            <p:tav tm="100000">
                                              <p:val>
                                                <p:strVal val="#ppt_x"/>
                                              </p:val>
                                            </p:tav>
                                          </p:tavLst>
                                        </p:anim>
                                        <p:anim calcmode="lin" valueType="num">
                                          <p:cBhvr additive="base">
                                            <p:cTn id="61" dur="500" fill="hold"/>
                                            <p:tgtEl>
                                              <p:spTgt spid="20"/>
                                            </p:tgtEl>
                                            <p:attrNameLst>
                                              <p:attrName>ppt_y</p:attrName>
                                            </p:attrNameLst>
                                          </p:cBhvr>
                                          <p:tavLst>
                                            <p:tav tm="0">
                                              <p:val>
                                                <p:strVal val="0-#ppt_h/2"/>
                                              </p:val>
                                            </p:tav>
                                            <p:tav tm="100000">
                                              <p:val>
                                                <p:strVal val="#ppt_y"/>
                                              </p:val>
                                            </p:tav>
                                          </p:tavLst>
                                        </p:anim>
                                      </p:childTnLst>
                                    </p:cTn>
                                  </p:par>
                                </p:childTnLst>
                              </p:cTn>
                            </p:par>
                            <p:par>
                              <p:cTn id="62" fill="hold">
                                <p:stCondLst>
                                  <p:cond delay="49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9"/>
                                            </p:tgtEl>
                                            <p:attrNameLst>
                                              <p:attrName>style.visibility</p:attrName>
                                            </p:attrNameLst>
                                          </p:cBhvr>
                                          <p:to>
                                            <p:strVal val="visible"/>
                                          </p:to>
                                        </p:set>
                                        <p:animEffect transition="in" filter="wipe(left)">
                                          <p:cBhvr>
                                            <p:cTn id="65" dur="100"/>
                                            <p:tgtEl>
                                              <p:spTgt spid="19"/>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9"/>
                                            </p:tgtEl>
                                          </p:cBhvr>
                                          <p:to x="80000" y="100000"/>
                                        </p:animScale>
                                        <p:anim by="(#ppt_w*0.10)" calcmode="lin" valueType="num">
                                          <p:cBhvr>
                                            <p:cTn id="68" dur="50" autoRev="1" fill="hold">
                                              <p:stCondLst>
                                                <p:cond delay="0"/>
                                              </p:stCondLst>
                                            </p:cTn>
                                            <p:tgtEl>
                                              <p:spTgt spid="19"/>
                                            </p:tgtEl>
                                            <p:attrNameLst>
                                              <p:attrName>ppt_x</p:attrName>
                                            </p:attrNameLst>
                                          </p:cBhvr>
                                        </p:anim>
                                        <p:anim by="(-#ppt_w*0.10)" calcmode="lin" valueType="num">
                                          <p:cBhvr>
                                            <p:cTn id="69" dur="50" autoRev="1" fill="hold">
                                              <p:stCondLst>
                                                <p:cond delay="0"/>
                                              </p:stCondLst>
                                            </p:cTn>
                                            <p:tgtEl>
                                              <p:spTgt spid="19"/>
                                            </p:tgtEl>
                                            <p:attrNameLst>
                                              <p:attrName>ppt_y</p:attrName>
                                            </p:attrNameLst>
                                          </p:cBhvr>
                                        </p:anim>
                                        <p:animRot by="-480000">
                                          <p:cBhvr>
                                            <p:cTn id="70" dur="50" autoRev="1" fill="hold">
                                              <p:stCondLst>
                                                <p:cond delay="0"/>
                                              </p:stCondLst>
                                            </p:cTn>
                                            <p:tgtEl>
                                              <p:spTgt spid="19"/>
                                            </p:tgtEl>
                                            <p:attrNameLst>
                                              <p:attrName>r</p:attrName>
                                            </p:attrNameLst>
                                          </p:cBhvr>
                                        </p:animRot>
                                      </p:childTnLst>
                                    </p:cTn>
                                  </p:par>
                                </p:childTnLst>
                              </p:cTn>
                            </p:par>
                            <p:par>
                              <p:cTn id="71" fill="hold">
                                <p:stCondLst>
                                  <p:cond delay="5450"/>
                                </p:stCondLst>
                                <p:childTnLst>
                                  <p:par>
                                    <p:cTn id="72" presetID="22" presetClass="entr" presetSubtype="1"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up)">
                                          <p:cBhvr>
                                            <p:cTn id="74" dur="500"/>
                                            <p:tgtEl>
                                              <p:spTgt spid="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up)">
                                          <p:cBhvr>
                                            <p:cTn id="77" dur="500"/>
                                            <p:tgtEl>
                                              <p:spTgt spid="8"/>
                                            </p:tgtEl>
                                          </p:cBhvr>
                                        </p:animEffect>
                                      </p:childTnLst>
                                    </p:cTn>
                                  </p:par>
                                </p:childTnLst>
                              </p:cTn>
                            </p:par>
                            <p:par>
                              <p:cTn id="78" fill="hold">
                                <p:stCondLst>
                                  <p:cond delay="5950"/>
                                </p:stCondLst>
                                <p:childTnLst>
                                  <p:par>
                                    <p:cTn id="79" presetID="2" presetClass="entr" presetSubtype="1"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cBhvr additive="base">
                                            <p:cTn id="81" dur="500" fill="hold"/>
                                            <p:tgtEl>
                                              <p:spTgt spid="21"/>
                                            </p:tgtEl>
                                            <p:attrNameLst>
                                              <p:attrName>ppt_x</p:attrName>
                                            </p:attrNameLst>
                                          </p:cBhvr>
                                          <p:tavLst>
                                            <p:tav tm="0">
                                              <p:val>
                                                <p:strVal val="#ppt_x"/>
                                              </p:val>
                                            </p:tav>
                                            <p:tav tm="100000">
                                              <p:val>
                                                <p:strVal val="#ppt_x"/>
                                              </p:val>
                                            </p:tav>
                                          </p:tavLst>
                                        </p:anim>
                                        <p:anim calcmode="lin" valueType="num">
                                          <p:cBhvr additive="base">
                                            <p:cTn id="82" dur="500" fill="hold"/>
                                            <p:tgtEl>
                                              <p:spTgt spid="21"/>
                                            </p:tgtEl>
                                            <p:attrNameLst>
                                              <p:attrName>ppt_y</p:attrName>
                                            </p:attrNameLst>
                                          </p:cBhvr>
                                          <p:tavLst>
                                            <p:tav tm="0">
                                              <p:val>
                                                <p:strVal val="0-#ppt_h/2"/>
                                              </p:val>
                                            </p:tav>
                                            <p:tav tm="100000">
                                              <p:val>
                                                <p:strVal val="#ppt_y"/>
                                              </p:val>
                                            </p:tav>
                                          </p:tavLst>
                                        </p:anim>
                                      </p:childTnLst>
                                    </p:cTn>
                                  </p:par>
                                </p:childTnLst>
                              </p:cTn>
                            </p:par>
                            <p:par>
                              <p:cTn id="83" fill="hold">
                                <p:stCondLst>
                                  <p:cond delay="6450"/>
                                </p:stCondLst>
                                <p:childTnLst>
                                  <p:par>
                                    <p:cTn id="84" presetID="22" presetClass="entr" presetSubtype="2" fill="hold" grpId="0" nodeType="after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wipe(right)">
                                          <p:cBhvr>
                                            <p:cTn id="86" dur="500"/>
                                            <p:tgtEl>
                                              <p:spTgt spid="4"/>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5"/>
                                            </p:tgtEl>
                                            <p:attrNameLst>
                                              <p:attrName>style.visibility</p:attrName>
                                            </p:attrNameLst>
                                          </p:cBhvr>
                                          <p:to>
                                            <p:strVal val="visible"/>
                                          </p:to>
                                        </p:set>
                                        <p:animEffect transition="in" filter="wipe(right)">
                                          <p:cBhvr>
                                            <p:cTn id="89" dur="500"/>
                                            <p:tgtEl>
                                              <p:spTgt spid="5"/>
                                            </p:tgtEl>
                                          </p:cBhvr>
                                        </p:animEffect>
                                      </p:childTnLst>
                                    </p:cTn>
                                  </p:par>
                                </p:childTnLst>
                              </p:cTn>
                            </p:par>
                            <p:par>
                              <p:cTn id="90" fill="hold">
                                <p:stCondLst>
                                  <p:cond delay="6950"/>
                                </p:stCondLst>
                                <p:childTnLst>
                                  <p:par>
                                    <p:cTn id="91" presetID="22" presetClass="entr" presetSubtype="8" fill="hold" grpId="0" nodeType="afterEffect">
                                      <p:stCondLst>
                                        <p:cond delay="0"/>
                                      </p:stCondLst>
                                      <p:iterate type="lt">
                                        <p:tmPct val="30000"/>
                                      </p:iterate>
                                      <p:childTnLst>
                                        <p:set>
                                          <p:cBhvr>
                                            <p:cTn id="92" dur="1" fill="hold">
                                              <p:stCondLst>
                                                <p:cond delay="0"/>
                                              </p:stCondLst>
                                            </p:cTn>
                                            <p:tgtEl>
                                              <p:spTgt spid="22"/>
                                            </p:tgtEl>
                                            <p:attrNameLst>
                                              <p:attrName>style.visibility</p:attrName>
                                            </p:attrNameLst>
                                          </p:cBhvr>
                                          <p:to>
                                            <p:strVal val="visible"/>
                                          </p:to>
                                        </p:set>
                                        <p:animEffect transition="in" filter="wipe(left)">
                                          <p:cBhvr>
                                            <p:cTn id="93" dur="100"/>
                                            <p:tgtEl>
                                              <p:spTgt spid="22"/>
                                            </p:tgtEl>
                                          </p:cBhvr>
                                        </p:animEffect>
                                      </p:childTnLst>
                                    </p:cTn>
                                  </p:par>
                                  <p:par>
                                    <p:cTn id="94" presetID="36" presetClass="emph" presetSubtype="0" fill="hold" grpId="1" nodeType="withEffect">
                                      <p:stCondLst>
                                        <p:cond delay="0"/>
                                      </p:stCondLst>
                                      <p:iterate type="lt">
                                        <p:tmPct val="30000"/>
                                      </p:iterate>
                                      <p:childTnLst>
                                        <p:animScale>
                                          <p:cBhvr>
                                            <p:cTn id="95" dur="50" autoRev="1" fill="hold">
                                              <p:stCondLst>
                                                <p:cond delay="0"/>
                                              </p:stCondLst>
                                            </p:cTn>
                                            <p:tgtEl>
                                              <p:spTgt spid="22"/>
                                            </p:tgtEl>
                                          </p:cBhvr>
                                          <p:to x="80000" y="100000"/>
                                        </p:animScale>
                                        <p:anim by="(#ppt_w*0.10)" calcmode="lin" valueType="num">
                                          <p:cBhvr>
                                            <p:cTn id="96" dur="50" autoRev="1" fill="hold">
                                              <p:stCondLst>
                                                <p:cond delay="0"/>
                                              </p:stCondLst>
                                            </p:cTn>
                                            <p:tgtEl>
                                              <p:spTgt spid="22"/>
                                            </p:tgtEl>
                                            <p:attrNameLst>
                                              <p:attrName>ppt_x</p:attrName>
                                            </p:attrNameLst>
                                          </p:cBhvr>
                                        </p:anim>
                                        <p:anim by="(-#ppt_w*0.10)" calcmode="lin" valueType="num">
                                          <p:cBhvr>
                                            <p:cTn id="97" dur="50" autoRev="1" fill="hold">
                                              <p:stCondLst>
                                                <p:cond delay="0"/>
                                              </p:stCondLst>
                                            </p:cTn>
                                            <p:tgtEl>
                                              <p:spTgt spid="22"/>
                                            </p:tgtEl>
                                            <p:attrNameLst>
                                              <p:attrName>ppt_y</p:attrName>
                                            </p:attrNameLst>
                                          </p:cBhvr>
                                        </p:anim>
                                        <p:animRot by="-480000">
                                          <p:cBhvr>
                                            <p:cTn id="98"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6" grpId="0"/>
          <p:bldP spid="16" grpId="1"/>
          <p:bldP spid="17" grpId="0" animBg="1"/>
          <p:bldP spid="18" grpId="0" animBg="1"/>
          <p:bldP spid="19" grpId="0"/>
          <p:bldP spid="19" grpId="1"/>
          <p:bldP spid="20" grpId="0" animBg="1"/>
          <p:bldP spid="21" grpId="0" animBg="1"/>
          <p:bldP spid="22" grpId="0"/>
          <p:bldP spid="22" grpId="1"/>
          <p:bldP spid="24"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1025957" y="3209079"/>
            <a:ext cx="842415" cy="715196"/>
          </a:xfrm>
          <a:prstGeom prst="rect">
            <a:avLst/>
          </a:prstGeom>
          <a:noFill/>
        </p:spPr>
        <p:txBody>
          <a:bodyPr wrap="square"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49" dirty="0">
                <a:solidFill>
                  <a:schemeClr val="tx1">
                    <a:lumMod val="85000"/>
                    <a:lumOff val="15000"/>
                  </a:schemeClr>
                </a:solidFill>
              </a:rPr>
              <a:t>点击添加</a:t>
            </a:r>
            <a:endParaRPr lang="en-US" altLang="zh-CN" sz="1349" dirty="0">
              <a:solidFill>
                <a:schemeClr val="tx1">
                  <a:lumMod val="85000"/>
                  <a:lumOff val="15000"/>
                </a:schemeClr>
              </a:solidFill>
            </a:endParaRPr>
          </a:p>
          <a:p>
            <a:r>
              <a:rPr lang="zh-CN" altLang="en-US" sz="1349" dirty="0">
                <a:solidFill>
                  <a:schemeClr val="tx1">
                    <a:lumMod val="85000"/>
                    <a:lumOff val="15000"/>
                  </a:schemeClr>
                </a:solidFill>
              </a:rPr>
              <a:t>文字</a:t>
            </a:r>
          </a:p>
        </p:txBody>
      </p:sp>
      <p:sp>
        <p:nvSpPr>
          <p:cNvPr id="17" name="TextBox 16"/>
          <p:cNvSpPr txBox="1"/>
          <p:nvPr/>
        </p:nvSpPr>
        <p:spPr>
          <a:xfrm>
            <a:off x="2123749" y="2093959"/>
            <a:ext cx="1193420" cy="922817"/>
          </a:xfrm>
          <a:prstGeom prst="rect">
            <a:avLst/>
          </a:prstGeom>
          <a:noFill/>
        </p:spPr>
        <p:txBody>
          <a:bodyPr wrap="square" rtlCol="0" anchor="ctr">
            <a:spAutoFit/>
          </a:bodyPr>
          <a:lstStyle/>
          <a:p>
            <a:pPr algn="ctr"/>
            <a:r>
              <a:rPr lang="zh-CN" altLang="en-US" sz="1349" dirty="0">
                <a:solidFill>
                  <a:schemeClr val="tx1">
                    <a:lumMod val="85000"/>
                    <a:lumOff val="15000"/>
                  </a:schemeClr>
                </a:solidFill>
                <a:latin typeface="微软雅黑" pitchFamily="34" charset="-122"/>
                <a:ea typeface="微软雅黑" pitchFamily="34" charset="-122"/>
              </a:rPr>
              <a:t>点击添加</a:t>
            </a:r>
            <a:endParaRPr lang="en-US" altLang="zh-CN" sz="1349" dirty="0">
              <a:solidFill>
                <a:schemeClr val="tx1">
                  <a:lumMod val="85000"/>
                  <a:lumOff val="15000"/>
                </a:schemeClr>
              </a:solidFill>
              <a:latin typeface="微软雅黑" pitchFamily="34" charset="-122"/>
              <a:ea typeface="微软雅黑" pitchFamily="34" charset="-122"/>
            </a:endParaRPr>
          </a:p>
          <a:p>
            <a:pPr algn="ctr"/>
            <a:r>
              <a:rPr lang="zh-CN" altLang="en-US" sz="1349" dirty="0">
                <a:solidFill>
                  <a:schemeClr val="tx1">
                    <a:lumMod val="85000"/>
                    <a:lumOff val="15000"/>
                  </a:schemeClr>
                </a:solidFill>
                <a:latin typeface="微软雅黑" pitchFamily="34" charset="-122"/>
                <a:ea typeface="微软雅黑" pitchFamily="34" charset="-122"/>
              </a:rPr>
              <a:t>文字点击添加</a:t>
            </a:r>
            <a:endParaRPr lang="en-US" altLang="zh-CN" sz="1349" dirty="0">
              <a:solidFill>
                <a:schemeClr val="tx1">
                  <a:lumMod val="85000"/>
                  <a:lumOff val="15000"/>
                </a:schemeClr>
              </a:solidFill>
              <a:latin typeface="微软雅黑" pitchFamily="34" charset="-122"/>
              <a:ea typeface="微软雅黑" pitchFamily="34" charset="-122"/>
            </a:endParaRPr>
          </a:p>
          <a:p>
            <a:pPr algn="ctr"/>
            <a:r>
              <a:rPr lang="zh-CN" altLang="en-US" sz="1349" dirty="0">
                <a:solidFill>
                  <a:schemeClr val="tx1">
                    <a:lumMod val="85000"/>
                    <a:lumOff val="15000"/>
                  </a:schemeClr>
                </a:solidFill>
                <a:latin typeface="微软雅黑" pitchFamily="34" charset="-122"/>
                <a:ea typeface="微软雅黑" pitchFamily="34" charset="-122"/>
              </a:rPr>
              <a:t>文字</a:t>
            </a:r>
          </a:p>
        </p:txBody>
      </p:sp>
      <p:sp>
        <p:nvSpPr>
          <p:cNvPr id="18" name="TextBox 17"/>
          <p:cNvSpPr txBox="1"/>
          <p:nvPr/>
        </p:nvSpPr>
        <p:spPr>
          <a:xfrm>
            <a:off x="3607913" y="3033755"/>
            <a:ext cx="842415" cy="715196"/>
          </a:xfrm>
          <a:prstGeom prst="rect">
            <a:avLst/>
          </a:prstGeom>
          <a:noFill/>
        </p:spPr>
        <p:txBody>
          <a:bodyPr wrap="square"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49" dirty="0">
                <a:solidFill>
                  <a:schemeClr val="tx1">
                    <a:lumMod val="85000"/>
                    <a:lumOff val="15000"/>
                  </a:schemeClr>
                </a:solidFill>
              </a:rPr>
              <a:t>点击添加</a:t>
            </a:r>
            <a:endParaRPr lang="en-US" altLang="zh-CN" sz="1349" dirty="0">
              <a:solidFill>
                <a:schemeClr val="tx1">
                  <a:lumMod val="85000"/>
                  <a:lumOff val="15000"/>
                </a:schemeClr>
              </a:solidFill>
            </a:endParaRPr>
          </a:p>
          <a:p>
            <a:r>
              <a:rPr lang="zh-CN" altLang="en-US" sz="1349" dirty="0">
                <a:solidFill>
                  <a:schemeClr val="tx1">
                    <a:lumMod val="85000"/>
                    <a:lumOff val="15000"/>
                  </a:schemeClr>
                </a:solidFill>
              </a:rPr>
              <a:t>文字</a:t>
            </a:r>
          </a:p>
        </p:txBody>
      </p:sp>
      <p:sp>
        <p:nvSpPr>
          <p:cNvPr id="19" name="TextBox 18"/>
          <p:cNvSpPr txBox="1"/>
          <p:nvPr/>
        </p:nvSpPr>
        <p:spPr>
          <a:xfrm>
            <a:off x="4689429" y="2326872"/>
            <a:ext cx="1193420" cy="507575"/>
          </a:xfrm>
          <a:prstGeom prst="rect">
            <a:avLst/>
          </a:prstGeom>
          <a:noFill/>
        </p:spPr>
        <p:txBody>
          <a:bodyPr wrap="square" rtlCol="0" anchor="ctr">
            <a:spAutoFit/>
          </a:bodyPr>
          <a:lstStyle/>
          <a:p>
            <a:pPr algn="ctr"/>
            <a:r>
              <a:rPr lang="zh-CN" altLang="en-US" sz="1349" dirty="0">
                <a:solidFill>
                  <a:schemeClr val="tx1">
                    <a:lumMod val="85000"/>
                    <a:lumOff val="15000"/>
                  </a:schemeClr>
                </a:solidFill>
                <a:latin typeface="微软雅黑" pitchFamily="34" charset="-122"/>
                <a:ea typeface="微软雅黑" pitchFamily="34" charset="-122"/>
              </a:rPr>
              <a:t>点击添加</a:t>
            </a:r>
            <a:endParaRPr lang="en-US" altLang="zh-CN" sz="1349" dirty="0">
              <a:solidFill>
                <a:schemeClr val="tx1">
                  <a:lumMod val="85000"/>
                  <a:lumOff val="15000"/>
                </a:schemeClr>
              </a:solidFill>
              <a:latin typeface="微软雅黑" pitchFamily="34" charset="-122"/>
              <a:ea typeface="微软雅黑" pitchFamily="34" charset="-122"/>
            </a:endParaRPr>
          </a:p>
          <a:p>
            <a:pPr algn="ctr"/>
            <a:r>
              <a:rPr lang="zh-CN" altLang="en-US" sz="1349" dirty="0">
                <a:solidFill>
                  <a:schemeClr val="tx1">
                    <a:lumMod val="85000"/>
                    <a:lumOff val="15000"/>
                  </a:schemeClr>
                </a:solidFill>
                <a:latin typeface="微软雅黑" pitchFamily="34" charset="-122"/>
                <a:ea typeface="微软雅黑" pitchFamily="34" charset="-122"/>
              </a:rPr>
              <a:t>文字点击</a:t>
            </a:r>
          </a:p>
        </p:txBody>
      </p:sp>
      <p:sp>
        <p:nvSpPr>
          <p:cNvPr id="20" name="矩形 19"/>
          <p:cNvSpPr/>
          <p:nvPr/>
        </p:nvSpPr>
        <p:spPr>
          <a:xfrm>
            <a:off x="6454228" y="1654126"/>
            <a:ext cx="1943204" cy="2652842"/>
          </a:xfrm>
          <a:prstGeom prst="rect">
            <a:avLst/>
          </a:prstGeom>
        </p:spPr>
        <p:txBody>
          <a:bodyPr wrap="square">
            <a:spAutoFit/>
          </a:bodyPr>
          <a:lstStyle/>
          <a:p>
            <a:pPr>
              <a:lnSpc>
                <a:spcPct val="150000"/>
              </a:lnSpc>
            </a:pPr>
            <a:r>
              <a:rPr lang="zh-CN" altLang="en-US" sz="1499" b="1" dirty="0">
                <a:solidFill>
                  <a:schemeClr val="accent1"/>
                </a:solidFill>
                <a:latin typeface="微软雅黑" pitchFamily="34" charset="-122"/>
                <a:ea typeface="微软雅黑" pitchFamily="34" charset="-122"/>
              </a:rPr>
              <a:t>点击添加小标题</a:t>
            </a:r>
            <a:endParaRPr lang="en-US" altLang="zh-CN" sz="1499" b="1" dirty="0">
              <a:solidFill>
                <a:schemeClr val="accent1"/>
              </a:solidFill>
              <a:latin typeface="微软雅黑" pitchFamily="34" charset="-122"/>
              <a:ea typeface="微软雅黑" pitchFamily="34" charset="-122"/>
            </a:endParaRPr>
          </a:p>
          <a:p>
            <a:pPr>
              <a:lnSpc>
                <a:spcPct val="150000"/>
              </a:lnSpc>
            </a:pPr>
            <a:r>
              <a:rPr lang="zh-CN" altLang="en-US" sz="1199"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199" dirty="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199"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199"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21" name="Freeform 4"/>
          <p:cNvSpPr>
            <a:spLocks/>
          </p:cNvSpPr>
          <p:nvPr/>
        </p:nvSpPr>
        <p:spPr bwMode="auto">
          <a:xfrm>
            <a:off x="1838595" y="1690397"/>
            <a:ext cx="1746805" cy="1746869"/>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bg1">
              <a:lumMod val="65000"/>
            </a:schemeClr>
          </a:solidFill>
          <a:ln w="3175" cap="flat" cmpd="sng" algn="ctr">
            <a:noFill/>
            <a:prstDash val="solid"/>
          </a:ln>
          <a:effectLst/>
          <a:extLst/>
        </p:spPr>
        <p:txBody>
          <a:bodyPr lIns="0" rIns="0" anchor="ctr"/>
          <a:lstStyle/>
          <a:p>
            <a:pPr algn="ctr" defTabSz="685434" fontAlgn="base">
              <a:lnSpc>
                <a:spcPct val="120000"/>
              </a:lnSpc>
              <a:spcBef>
                <a:spcPts val="450"/>
              </a:spcBef>
              <a:spcAft>
                <a:spcPts val="450"/>
              </a:spcAft>
              <a:defRPr/>
            </a:pPr>
            <a:endParaRPr lang="en-US" sz="2099" kern="0" dirty="0">
              <a:solidFill>
                <a:sysClr val="window" lastClr="FFFFFF"/>
              </a:solidFill>
              <a:latin typeface="微软雅黑" pitchFamily="34" charset="-122"/>
              <a:ea typeface="微软雅黑" pitchFamily="34" charset="-122"/>
            </a:endParaRPr>
          </a:p>
        </p:txBody>
      </p:sp>
      <p:sp>
        <p:nvSpPr>
          <p:cNvPr id="22" name="Freeform 6"/>
          <p:cNvSpPr>
            <a:spLocks/>
          </p:cNvSpPr>
          <p:nvPr/>
        </p:nvSpPr>
        <p:spPr bwMode="auto">
          <a:xfrm>
            <a:off x="3330306" y="2642512"/>
            <a:ext cx="1380704" cy="1380757"/>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1"/>
          </a:solidFill>
          <a:ln w="3175" cap="flat" cmpd="sng" algn="ctr">
            <a:noFill/>
            <a:prstDash val="solid"/>
          </a:ln>
          <a:effectLst/>
          <a:extLst/>
        </p:spPr>
        <p:txBody>
          <a:bodyPr lIns="0" rIns="0" anchor="ctr"/>
          <a:lstStyle/>
          <a:p>
            <a:pPr algn="ctr" defTabSz="685434" fontAlgn="base">
              <a:lnSpc>
                <a:spcPct val="120000"/>
              </a:lnSpc>
              <a:spcBef>
                <a:spcPts val="450"/>
              </a:spcBef>
              <a:spcAft>
                <a:spcPts val="450"/>
              </a:spcAft>
              <a:defRPr/>
            </a:pPr>
            <a:endParaRPr lang="en-US" sz="2099" kern="0" dirty="0">
              <a:solidFill>
                <a:srgbClr val="414455"/>
              </a:solidFill>
              <a:latin typeface="微软雅黑" pitchFamily="34" charset="-122"/>
              <a:ea typeface="微软雅黑" pitchFamily="34" charset="-122"/>
            </a:endParaRPr>
          </a:p>
        </p:txBody>
      </p:sp>
      <p:sp>
        <p:nvSpPr>
          <p:cNvPr id="23" name="Freeform 8"/>
          <p:cNvSpPr>
            <a:spLocks/>
          </p:cNvSpPr>
          <p:nvPr/>
        </p:nvSpPr>
        <p:spPr bwMode="auto">
          <a:xfrm>
            <a:off x="685592" y="2775982"/>
            <a:ext cx="1523907" cy="152306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1"/>
          </a:solidFill>
          <a:ln w="3175" cap="flat" cmpd="sng" algn="ctr">
            <a:noFill/>
            <a:prstDash val="solid"/>
          </a:ln>
          <a:effectLst/>
          <a:extLst/>
        </p:spPr>
        <p:txBody>
          <a:bodyPr lIns="0" rIns="0" anchor="ctr"/>
          <a:lstStyle/>
          <a:p>
            <a:pPr algn="ctr" defTabSz="685434" fontAlgn="base">
              <a:lnSpc>
                <a:spcPct val="120000"/>
              </a:lnSpc>
              <a:spcBef>
                <a:spcPts val="450"/>
              </a:spcBef>
              <a:spcAft>
                <a:spcPts val="450"/>
              </a:spcAft>
              <a:defRPr/>
            </a:pPr>
            <a:endParaRPr lang="en-US" sz="2099" kern="0" dirty="0">
              <a:solidFill>
                <a:sysClr val="window" lastClr="FFFFFF"/>
              </a:solidFill>
              <a:latin typeface="微软雅黑" pitchFamily="34" charset="-122"/>
              <a:ea typeface="微软雅黑" pitchFamily="34" charset="-122"/>
            </a:endParaRPr>
          </a:p>
        </p:txBody>
      </p:sp>
      <p:sp>
        <p:nvSpPr>
          <p:cNvPr id="24" name="Freeform 6"/>
          <p:cNvSpPr>
            <a:spLocks/>
          </p:cNvSpPr>
          <p:nvPr/>
        </p:nvSpPr>
        <p:spPr bwMode="auto">
          <a:xfrm>
            <a:off x="4443769" y="1745410"/>
            <a:ext cx="1667814" cy="1667878"/>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bg1">
              <a:lumMod val="65000"/>
            </a:schemeClr>
          </a:solidFill>
          <a:ln w="3175" cap="flat" cmpd="sng" algn="ctr">
            <a:noFill/>
            <a:prstDash val="solid"/>
          </a:ln>
          <a:effectLst/>
          <a:extLst/>
        </p:spPr>
        <p:txBody>
          <a:bodyPr lIns="0" rIns="0" anchor="ctr"/>
          <a:lstStyle/>
          <a:p>
            <a:pPr algn="ctr" defTabSz="685434" fontAlgn="base">
              <a:lnSpc>
                <a:spcPct val="120000"/>
              </a:lnSpc>
              <a:spcBef>
                <a:spcPts val="450"/>
              </a:spcBef>
              <a:spcAft>
                <a:spcPts val="450"/>
              </a:spcAft>
            </a:pPr>
            <a:endParaRPr lang="en-US" sz="2099" kern="0" dirty="0">
              <a:solidFill>
                <a:sysClr val="window" lastClr="FFFFFF"/>
              </a:solidFill>
              <a:latin typeface="微软雅黑" pitchFamily="34" charset="-122"/>
              <a:ea typeface="微软雅黑" pitchFamily="34" charset="-122"/>
            </a:endParaRPr>
          </a:p>
        </p:txBody>
      </p:sp>
      <p:sp>
        <p:nvSpPr>
          <p:cNvPr id="12" name="矩形 11"/>
          <p:cNvSpPr/>
          <p:nvPr/>
        </p:nvSpPr>
        <p:spPr>
          <a:xfrm>
            <a:off x="3114597" y="952414"/>
            <a:ext cx="2880301" cy="3475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zh-CN" altLang="en-US" sz="1349" dirty="0">
                <a:latin typeface="微软雅黑" pitchFamily="34" charset="-122"/>
                <a:ea typeface="微软雅黑" pitchFamily="34" charset="-122"/>
              </a:rPr>
              <a:t>点击添加小标题</a:t>
            </a:r>
          </a:p>
        </p:txBody>
      </p:sp>
      <p:sp>
        <p:nvSpPr>
          <p:cNvPr id="13" name="文本框 2"/>
          <p:cNvSpPr txBox="1"/>
          <p:nvPr/>
        </p:nvSpPr>
        <p:spPr>
          <a:xfrm>
            <a:off x="1279349" y="128380"/>
            <a:ext cx="2465430" cy="415370"/>
          </a:xfrm>
          <a:prstGeom prst="rect">
            <a:avLst/>
          </a:prstGeom>
          <a:noFill/>
        </p:spPr>
        <p:txBody>
          <a:bodyPr wrap="square" rtlCol="0">
            <a:spAutoFit/>
          </a:bodyPr>
          <a:lstStyle/>
          <a:p>
            <a:pPr algn="ctr"/>
            <a:r>
              <a:rPr lang="zh-CN" altLang="en-US" sz="2099" b="1" dirty="0">
                <a:solidFill>
                  <a:schemeClr val="accent1"/>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1473563180"/>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arn(outVertical)">
                                      <p:cBhvr>
                                        <p:cTn id="15" dur="500"/>
                                        <p:tgtEl>
                                          <p:spTgt spid="1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par>
                                <p:cTn id="20" presetID="8" presetClass="emph" presetSubtype="0" repeatCount="indefinite" fill="hold" grpId="1" nodeType="withEffect">
                                  <p:stCondLst>
                                    <p:cond delay="0"/>
                                  </p:stCondLst>
                                  <p:childTnLst>
                                    <p:animRot by="-86400000">
                                      <p:cBhvr>
                                        <p:cTn id="21" dur="8000" fill="hold"/>
                                        <p:tgtEl>
                                          <p:spTgt spid="23"/>
                                        </p:tgtEl>
                                        <p:attrNameLst>
                                          <p:attrName>r</p:attrName>
                                        </p:attrNameLst>
                                      </p:cBhvr>
                                    </p:animRot>
                                  </p:childTnLst>
                                </p:cTn>
                              </p:par>
                              <p:par>
                                <p:cTn id="22" presetID="53" presetClass="entr" presetSubtype="16" fill="hold" grpId="0" nodeType="withEffect">
                                  <p:stCondLst>
                                    <p:cond delay="50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par>
                                <p:cTn id="27" presetID="10" presetClass="entr" presetSubtype="0" fill="hold" grpId="0" nodeType="withEffect">
                                  <p:stCondLst>
                                    <p:cond delay="150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par>
                                <p:cTn id="30" presetID="8" presetClass="emph" presetSubtype="0" repeatCount="indefinite" fill="hold" grpId="1" nodeType="withEffect">
                                  <p:stCondLst>
                                    <p:cond delay="1500"/>
                                  </p:stCondLst>
                                  <p:childTnLst>
                                    <p:animRot by="64800000">
                                      <p:cBhvr>
                                        <p:cTn id="31" dur="7500" fill="hold"/>
                                        <p:tgtEl>
                                          <p:spTgt spid="21"/>
                                        </p:tgtEl>
                                        <p:attrNameLst>
                                          <p:attrName>r</p:attrName>
                                        </p:attrNameLst>
                                      </p:cBhvr>
                                    </p:animRot>
                                  </p:childTnLst>
                                </p:cTn>
                              </p:par>
                              <p:par>
                                <p:cTn id="32" presetID="53" presetClass="entr" presetSubtype="16" fill="hold" grpId="0" nodeType="withEffect">
                                  <p:stCondLst>
                                    <p:cond delay="200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Effect transition="in" filter="fade">
                                      <p:cBhvr>
                                        <p:cTn id="36" dur="500"/>
                                        <p:tgtEl>
                                          <p:spTgt spid="17"/>
                                        </p:tgtEl>
                                      </p:cBhvr>
                                    </p:animEffect>
                                  </p:childTnLst>
                                </p:cTn>
                              </p:par>
                              <p:par>
                                <p:cTn id="37" presetID="10" presetClass="entr" presetSubtype="0" fill="hold" grpId="0" nodeType="withEffect">
                                  <p:stCondLst>
                                    <p:cond delay="300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par>
                                <p:cTn id="40" presetID="8" presetClass="emph" presetSubtype="0" repeatCount="indefinite" fill="hold" grpId="1" nodeType="withEffect">
                                  <p:stCondLst>
                                    <p:cond delay="3000"/>
                                  </p:stCondLst>
                                  <p:childTnLst>
                                    <p:animRot by="-108000000">
                                      <p:cBhvr>
                                        <p:cTn id="41" dur="7500" fill="hold"/>
                                        <p:tgtEl>
                                          <p:spTgt spid="22"/>
                                        </p:tgtEl>
                                        <p:attrNameLst>
                                          <p:attrName>r</p:attrName>
                                        </p:attrNameLst>
                                      </p:cBhvr>
                                    </p:animRot>
                                  </p:childTnLst>
                                </p:cTn>
                              </p:par>
                              <p:par>
                                <p:cTn id="42" presetID="53" presetClass="entr" presetSubtype="16" fill="hold" grpId="0" nodeType="withEffect">
                                  <p:stCondLst>
                                    <p:cond delay="400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10" presetClass="entr" presetSubtype="0" fill="hold" grpId="0" nodeType="withEffect">
                                  <p:stCondLst>
                                    <p:cond delay="450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childTnLst>
                                </p:cTn>
                              </p:par>
                              <p:par>
                                <p:cTn id="50" presetID="8" presetClass="emph" presetSubtype="0" repeatCount="indefinite" fill="hold" grpId="1" nodeType="withEffect">
                                  <p:stCondLst>
                                    <p:cond delay="4500"/>
                                  </p:stCondLst>
                                  <p:childTnLst>
                                    <p:animRot by="86400000">
                                      <p:cBhvr>
                                        <p:cTn id="51" dur="7000" fill="hold"/>
                                        <p:tgtEl>
                                          <p:spTgt spid="24"/>
                                        </p:tgtEl>
                                        <p:attrNameLst>
                                          <p:attrName>r</p:attrName>
                                        </p:attrNameLst>
                                      </p:cBhvr>
                                    </p:animRot>
                                  </p:childTnLst>
                                </p:cTn>
                              </p:par>
                              <p:par>
                                <p:cTn id="52" presetID="53" presetClass="entr" presetSubtype="16" fill="hold" grpId="0" nodeType="withEffect">
                                  <p:stCondLst>
                                    <p:cond delay="500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fltVal val="0"/>
                                          </p:val>
                                        </p:tav>
                                        <p:tav tm="100000">
                                          <p:val>
                                            <p:strVal val="#ppt_w"/>
                                          </p:val>
                                        </p:tav>
                                      </p:tavLst>
                                    </p:anim>
                                    <p:anim calcmode="lin" valueType="num">
                                      <p:cBhvr>
                                        <p:cTn id="55" dur="500" fill="hold"/>
                                        <p:tgtEl>
                                          <p:spTgt spid="19"/>
                                        </p:tgtEl>
                                        <p:attrNameLst>
                                          <p:attrName>ppt_h</p:attrName>
                                        </p:attrNameLst>
                                      </p:cBhvr>
                                      <p:tavLst>
                                        <p:tav tm="0">
                                          <p:val>
                                            <p:fltVal val="0"/>
                                          </p:val>
                                        </p:tav>
                                        <p:tav tm="100000">
                                          <p:val>
                                            <p:strVal val="#ppt_h"/>
                                          </p:val>
                                        </p:tav>
                                      </p:tavLst>
                                    </p:anim>
                                    <p:animEffect transition="in" filter="fade">
                                      <p:cBhvr>
                                        <p:cTn id="56" dur="500"/>
                                        <p:tgtEl>
                                          <p:spTgt spid="19"/>
                                        </p:tgtEl>
                                      </p:cBhvr>
                                    </p:animEffect>
                                  </p:childTnLst>
                                </p:cTn>
                              </p:par>
                              <p:par>
                                <p:cTn id="57" presetID="22" presetClass="entr" presetSubtype="8" fill="hold" grpId="0" nodeType="withEffect">
                                  <p:stCondLst>
                                    <p:cond delay="6500"/>
                                  </p:stCondLst>
                                  <p:childTnLst>
                                    <p:set>
                                      <p:cBhvr>
                                        <p:cTn id="58" dur="1" fill="hold">
                                          <p:stCondLst>
                                            <p:cond delay="0"/>
                                          </p:stCondLst>
                                        </p:cTn>
                                        <p:tgtEl>
                                          <p:spTgt spid="20"/>
                                        </p:tgtEl>
                                        <p:attrNameLst>
                                          <p:attrName>style.visibility</p:attrName>
                                        </p:attrNameLst>
                                      </p:cBhvr>
                                      <p:to>
                                        <p:strVal val="visible"/>
                                      </p:to>
                                    </p:set>
                                    <p:animEffect transition="in" filter="wipe(left)">
                                      <p:cBhvr>
                                        <p:cTn id="5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animBg="1"/>
      <p:bldP spid="21" grpId="1" animBg="1"/>
      <p:bldP spid="22" grpId="0" animBg="1"/>
      <p:bldP spid="22" grpId="1" animBg="1"/>
      <p:bldP spid="23" grpId="0" animBg="1"/>
      <p:bldP spid="23" grpId="1" animBg="1"/>
      <p:bldP spid="24" grpId="0" animBg="1"/>
      <p:bldP spid="24" grpId="1" animBg="1"/>
      <p:bldP spid="12" grpId="0" animBg="1"/>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15" name="图片 14"/>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3995936" y="2931790"/>
            <a:ext cx="5146709" cy="2211710"/>
          </a:xfrm>
          <a:prstGeom prst="rect">
            <a:avLst/>
          </a:prstGeom>
        </p:spPr>
      </p:pic>
      <p:pic>
        <p:nvPicPr>
          <p:cNvPr id="16" name="图片 15"/>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5292081" y="1131590"/>
            <a:ext cx="2232248" cy="2232248"/>
          </a:xfrm>
          <a:prstGeom prst="rect">
            <a:avLst/>
          </a:prstGeom>
        </p:spPr>
      </p:pic>
      <p:pic>
        <p:nvPicPr>
          <p:cNvPr id="17" name="图片 16"/>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354" y="4510120"/>
            <a:ext cx="9141291" cy="633379"/>
          </a:xfrm>
          <a:prstGeom prst="rect">
            <a:avLst/>
          </a:prstGeom>
        </p:spPr>
      </p:pic>
      <p:sp>
        <p:nvSpPr>
          <p:cNvPr id="10" name="TextBox 9"/>
          <p:cNvSpPr txBox="1"/>
          <p:nvPr/>
        </p:nvSpPr>
        <p:spPr>
          <a:xfrm>
            <a:off x="700549" y="1605006"/>
            <a:ext cx="2954555" cy="922831"/>
          </a:xfrm>
          <a:prstGeom prst="rect">
            <a:avLst/>
          </a:prstGeom>
          <a:noFill/>
        </p:spPr>
        <p:txBody>
          <a:bodyPr wrap="none" lIns="91390" tIns="45695" rIns="91390" bIns="45695" rtlCol="0">
            <a:spAutoFit/>
          </a:bodyPr>
          <a:lstStyle/>
          <a:p>
            <a:pPr algn="r"/>
            <a:r>
              <a:rPr lang="zh-CN" altLang="en-US" sz="5397" b="1" dirty="0">
                <a:solidFill>
                  <a:schemeClr val="bg1"/>
                </a:solidFill>
                <a:latin typeface="微软雅黑" panose="020B0503020204020204" pitchFamily="34" charset="-122"/>
                <a:ea typeface="微软雅黑" panose="020B0503020204020204" pitchFamily="34" charset="-122"/>
              </a:rPr>
              <a:t>谢谢观看</a:t>
            </a:r>
          </a:p>
        </p:txBody>
      </p:sp>
      <p:cxnSp>
        <p:nvCxnSpPr>
          <p:cNvPr id="11" name="直接连接符 10"/>
          <p:cNvCxnSpPr/>
          <p:nvPr/>
        </p:nvCxnSpPr>
        <p:spPr>
          <a:xfrm flipV="1">
            <a:off x="827584" y="2566179"/>
            <a:ext cx="2736304" cy="172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36891" y="341889"/>
            <a:ext cx="1614444" cy="645960"/>
          </a:xfrm>
          <a:prstGeom prst="rect">
            <a:avLst/>
          </a:prstGeom>
          <a:noFill/>
        </p:spPr>
        <p:txBody>
          <a:bodyPr wrap="none" lIns="91390" tIns="45695" rIns="91390" bIns="45695" rtlCol="0">
            <a:spAutoFit/>
          </a:bodyPr>
          <a:lstStyle/>
          <a:p>
            <a:r>
              <a:rPr lang="en-US" altLang="zh-CN" sz="3598" dirty="0">
                <a:solidFill>
                  <a:schemeClr val="bg1"/>
                </a:solidFill>
                <a:latin typeface="Eras Bold ITC" panose="020B0907030504020204" pitchFamily="34" charset="0"/>
              </a:rPr>
              <a:t>LOGO</a:t>
            </a:r>
            <a:endParaRPr lang="zh-CN" altLang="en-US" sz="3598" dirty="0">
              <a:solidFill>
                <a:schemeClr val="bg1"/>
              </a:solidFill>
              <a:latin typeface="Eras Bold ITC" panose="020B0907030504020204" pitchFamily="34" charset="0"/>
            </a:endParaRPr>
          </a:p>
        </p:txBody>
      </p:sp>
    </p:spTree>
    <p:extLst>
      <p:ext uri="{BB962C8B-B14F-4D97-AF65-F5344CB8AC3E}">
        <p14:creationId xmlns:p14="http://schemas.microsoft.com/office/powerpoint/2010/main" val="1813668617"/>
      </p:ext>
    </p:extLst>
  </p:cSld>
  <p:clrMapOvr>
    <a:masterClrMapping/>
  </p:clrMapOvr>
  <p:transition spd="slow" advClick="0"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0"/>
                                        </p:tgtEl>
                                        <p:attrNameLst>
                                          <p:attrName>ppt_y</p:attrName>
                                        </p:attrNameLst>
                                      </p:cBhvr>
                                      <p:tavLst>
                                        <p:tav tm="0">
                                          <p:val>
                                            <p:strVal val="#ppt_y"/>
                                          </p:val>
                                        </p:tav>
                                        <p:tav tm="100000">
                                          <p:val>
                                            <p:strVal val="#ppt_y"/>
                                          </p:val>
                                        </p:tav>
                                      </p:tavLst>
                                    </p:anim>
                                    <p:anim calcmode="lin" valueType="num">
                                      <p:cBhvr>
                                        <p:cTn id="15"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0"/>
                                        </p:tgtEl>
                                      </p:cBhvr>
                                    </p:animEffect>
                                  </p:childTnLst>
                                </p:cTn>
                              </p:par>
                            </p:childTnLst>
                          </p:cTn>
                        </p:par>
                        <p:par>
                          <p:cTn id="18" fill="hold">
                            <p:stCondLst>
                              <p:cond delay="1150"/>
                            </p:stCondLst>
                            <p:childTnLst>
                              <p:par>
                                <p:cTn id="19" presetID="22" presetClass="entr" presetSubtype="8"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1650"/>
                            </p:stCondLst>
                            <p:childTnLst>
                              <p:par>
                                <p:cTn id="23" presetID="2" presetClass="entr" presetSubtype="4"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par>
                          <p:cTn id="27" fill="hold">
                            <p:stCondLst>
                              <p:cond delay="2150"/>
                            </p:stCondLst>
                            <p:childTnLst>
                              <p:par>
                                <p:cTn id="28" presetID="42" presetClass="entr" presetSubtype="0" fill="hold"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1000"/>
                                        <p:tgtEl>
                                          <p:spTgt spid="17"/>
                                        </p:tgtEl>
                                      </p:cBhvr>
                                    </p:animEffect>
                                    <p:anim calcmode="lin" valueType="num">
                                      <p:cBhvr>
                                        <p:cTn id="31" dur="1000" fill="hold"/>
                                        <p:tgtEl>
                                          <p:spTgt spid="17"/>
                                        </p:tgtEl>
                                        <p:attrNameLst>
                                          <p:attrName>ppt_x</p:attrName>
                                        </p:attrNameLst>
                                      </p:cBhvr>
                                      <p:tavLst>
                                        <p:tav tm="0">
                                          <p:val>
                                            <p:strVal val="#ppt_x"/>
                                          </p:val>
                                        </p:tav>
                                        <p:tav tm="100000">
                                          <p:val>
                                            <p:strVal val="#ppt_x"/>
                                          </p:val>
                                        </p:tav>
                                      </p:tavLst>
                                    </p:anim>
                                    <p:anim calcmode="lin" valueType="num">
                                      <p:cBhvr>
                                        <p:cTn id="32" dur="1000" fill="hold"/>
                                        <p:tgtEl>
                                          <p:spTgt spid="17"/>
                                        </p:tgtEl>
                                        <p:attrNameLst>
                                          <p:attrName>ppt_y</p:attrName>
                                        </p:attrNameLst>
                                      </p:cBhvr>
                                      <p:tavLst>
                                        <p:tav tm="0">
                                          <p:val>
                                            <p:strVal val="#ppt_y+.1"/>
                                          </p:val>
                                        </p:tav>
                                        <p:tav tm="100000">
                                          <p:val>
                                            <p:strVal val="#ppt_y"/>
                                          </p:val>
                                        </p:tav>
                                      </p:tavLst>
                                    </p:anim>
                                  </p:childTnLst>
                                </p:cTn>
                              </p:par>
                            </p:childTnLst>
                          </p:cTn>
                        </p:par>
                        <p:par>
                          <p:cTn id="33" fill="hold">
                            <p:stCondLst>
                              <p:cond delay="3150"/>
                            </p:stCondLst>
                            <p:childTnLst>
                              <p:par>
                                <p:cTn id="34" presetID="22" presetClass="entr" presetSubtype="4" fill="hold"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wipe(down)">
                                      <p:cBhvr>
                                        <p:cTn id="36" dur="1250"/>
                                        <p:tgtEl>
                                          <p:spTgt spid="15"/>
                                        </p:tgtEl>
                                      </p:cBhvr>
                                    </p:animEffect>
                                  </p:childTnLst>
                                </p:cTn>
                              </p:par>
                            </p:childTnLst>
                          </p:cTn>
                        </p:par>
                        <p:par>
                          <p:cTn id="37" fill="hold">
                            <p:stCondLst>
                              <p:cond delay="4400"/>
                            </p:stCondLst>
                            <p:childTnLst>
                              <p:par>
                                <p:cTn id="38" presetID="26" presetClass="entr" presetSubtype="0"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down)">
                                      <p:cBhvr>
                                        <p:cTn id="40" dur="580">
                                          <p:stCondLst>
                                            <p:cond delay="0"/>
                                          </p:stCondLst>
                                        </p:cTn>
                                        <p:tgtEl>
                                          <p:spTgt spid="16"/>
                                        </p:tgtEl>
                                      </p:cBhvr>
                                    </p:animEffect>
                                    <p:anim calcmode="lin" valueType="num">
                                      <p:cBhvr>
                                        <p:cTn id="41"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42"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43"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44"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45"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46" dur="26">
                                          <p:stCondLst>
                                            <p:cond delay="650"/>
                                          </p:stCondLst>
                                        </p:cTn>
                                        <p:tgtEl>
                                          <p:spTgt spid="16"/>
                                        </p:tgtEl>
                                      </p:cBhvr>
                                      <p:to x="100000" y="60000"/>
                                    </p:animScale>
                                    <p:animScale>
                                      <p:cBhvr>
                                        <p:cTn id="47" dur="166" decel="50000">
                                          <p:stCondLst>
                                            <p:cond delay="676"/>
                                          </p:stCondLst>
                                        </p:cTn>
                                        <p:tgtEl>
                                          <p:spTgt spid="16"/>
                                        </p:tgtEl>
                                      </p:cBhvr>
                                      <p:to x="100000" y="100000"/>
                                    </p:animScale>
                                    <p:animScale>
                                      <p:cBhvr>
                                        <p:cTn id="48" dur="26">
                                          <p:stCondLst>
                                            <p:cond delay="1312"/>
                                          </p:stCondLst>
                                        </p:cTn>
                                        <p:tgtEl>
                                          <p:spTgt spid="16"/>
                                        </p:tgtEl>
                                      </p:cBhvr>
                                      <p:to x="100000" y="80000"/>
                                    </p:animScale>
                                    <p:animScale>
                                      <p:cBhvr>
                                        <p:cTn id="49" dur="166" decel="50000">
                                          <p:stCondLst>
                                            <p:cond delay="1338"/>
                                          </p:stCondLst>
                                        </p:cTn>
                                        <p:tgtEl>
                                          <p:spTgt spid="16"/>
                                        </p:tgtEl>
                                      </p:cBhvr>
                                      <p:to x="100000" y="100000"/>
                                    </p:animScale>
                                    <p:animScale>
                                      <p:cBhvr>
                                        <p:cTn id="50" dur="26">
                                          <p:stCondLst>
                                            <p:cond delay="1642"/>
                                          </p:stCondLst>
                                        </p:cTn>
                                        <p:tgtEl>
                                          <p:spTgt spid="16"/>
                                        </p:tgtEl>
                                      </p:cBhvr>
                                      <p:to x="100000" y="90000"/>
                                    </p:animScale>
                                    <p:animScale>
                                      <p:cBhvr>
                                        <p:cTn id="51" dur="166" decel="50000">
                                          <p:stCondLst>
                                            <p:cond delay="1668"/>
                                          </p:stCondLst>
                                        </p:cTn>
                                        <p:tgtEl>
                                          <p:spTgt spid="16"/>
                                        </p:tgtEl>
                                      </p:cBhvr>
                                      <p:to x="100000" y="100000"/>
                                    </p:animScale>
                                    <p:animScale>
                                      <p:cBhvr>
                                        <p:cTn id="52" dur="26">
                                          <p:stCondLst>
                                            <p:cond delay="1808"/>
                                          </p:stCondLst>
                                        </p:cTn>
                                        <p:tgtEl>
                                          <p:spTgt spid="16"/>
                                        </p:tgtEl>
                                      </p:cBhvr>
                                      <p:to x="100000" y="95000"/>
                                    </p:animScale>
                                    <p:animScale>
                                      <p:cBhvr>
                                        <p:cTn id="53" dur="166" decel="50000">
                                          <p:stCondLst>
                                            <p:cond delay="1834"/>
                                          </p:stCondLst>
                                        </p:cTn>
                                        <p:tgtEl>
                                          <p:spTgt spid="1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100310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744"/>
            <a:ext cx="2790730" cy="51420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67" name="圆角矩形 66"/>
          <p:cNvSpPr/>
          <p:nvPr/>
        </p:nvSpPr>
        <p:spPr>
          <a:xfrm>
            <a:off x="4341461" y="1180424"/>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1</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68" name="组合 67"/>
          <p:cNvGrpSpPr/>
          <p:nvPr/>
        </p:nvGrpSpPr>
        <p:grpSpPr>
          <a:xfrm>
            <a:off x="5002253" y="1180423"/>
            <a:ext cx="2805024" cy="383428"/>
            <a:chOff x="6339097" y="1573726"/>
            <a:chExt cx="3744416" cy="511504"/>
          </a:xfrm>
        </p:grpSpPr>
        <p:sp>
          <p:nvSpPr>
            <p:cNvPr id="69" name="圆角矩形 68"/>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70" name="矩形 69"/>
            <p:cNvSpPr/>
            <p:nvPr/>
          </p:nvSpPr>
          <p:spPr>
            <a:xfrm>
              <a:off x="6723350" y="1614014"/>
              <a:ext cx="2653076" cy="430917"/>
            </a:xfrm>
            <a:prstGeom prst="rect">
              <a:avLst/>
            </a:prstGeom>
          </p:spPr>
          <p:txBody>
            <a:bodyPr wrap="square" lIns="91422" tIns="45711" rIns="91422" bIns="45711">
              <a:spAutoFit/>
            </a:bodyPr>
            <a:lstStyle/>
            <a:p>
              <a:pPr>
                <a:defRPr/>
              </a:pPr>
              <a:r>
                <a:rPr lang="zh-CN" altLang="en-US"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1" name="圆角矩形 70"/>
          <p:cNvSpPr/>
          <p:nvPr/>
        </p:nvSpPr>
        <p:spPr>
          <a:xfrm>
            <a:off x="4341461" y="1807436"/>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2</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72" name="组合 71"/>
          <p:cNvGrpSpPr/>
          <p:nvPr/>
        </p:nvGrpSpPr>
        <p:grpSpPr>
          <a:xfrm>
            <a:off x="4984351" y="1807436"/>
            <a:ext cx="2805024" cy="383428"/>
            <a:chOff x="6315199" y="2410178"/>
            <a:chExt cx="3744416" cy="511504"/>
          </a:xfrm>
        </p:grpSpPr>
        <p:sp>
          <p:nvSpPr>
            <p:cNvPr id="73" name="圆角矩形 72"/>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74" name="矩形 73"/>
            <p:cNvSpPr/>
            <p:nvPr/>
          </p:nvSpPr>
          <p:spPr>
            <a:xfrm>
              <a:off x="6747248" y="2450466"/>
              <a:ext cx="2653076" cy="430917"/>
            </a:xfrm>
            <a:prstGeom prst="rect">
              <a:avLst/>
            </a:prstGeom>
          </p:spPr>
          <p:txBody>
            <a:bodyPr wrap="square" lIns="91422" tIns="45711" rIns="91422" bIns="45711">
              <a:spAutoFit/>
            </a:bodyPr>
            <a:lstStyle/>
            <a:p>
              <a:pPr>
                <a:defRPr/>
              </a:pPr>
              <a:r>
                <a:rPr lang="zh-CN" altLang="en-US"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5" name="圆角矩形 74"/>
          <p:cNvSpPr/>
          <p:nvPr/>
        </p:nvSpPr>
        <p:spPr>
          <a:xfrm>
            <a:off x="4341461" y="2471481"/>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3</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76" name="组合 75"/>
          <p:cNvGrpSpPr/>
          <p:nvPr/>
        </p:nvGrpSpPr>
        <p:grpSpPr>
          <a:xfrm>
            <a:off x="5002253" y="2471479"/>
            <a:ext cx="2805024" cy="383428"/>
            <a:chOff x="6339097" y="3296031"/>
            <a:chExt cx="3744416" cy="511504"/>
          </a:xfrm>
        </p:grpSpPr>
        <p:sp>
          <p:nvSpPr>
            <p:cNvPr id="77" name="圆角矩形 76"/>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78" name="矩形 77"/>
            <p:cNvSpPr/>
            <p:nvPr/>
          </p:nvSpPr>
          <p:spPr>
            <a:xfrm>
              <a:off x="6723350" y="3336319"/>
              <a:ext cx="2736305" cy="430917"/>
            </a:xfrm>
            <a:prstGeom prst="rect">
              <a:avLst/>
            </a:prstGeom>
          </p:spPr>
          <p:txBody>
            <a:bodyPr wrap="square" lIns="91422" tIns="45711" rIns="91422" bIns="45711">
              <a:spAutoFit/>
            </a:bodyPr>
            <a:lstStyle/>
            <a:p>
              <a:pPr>
                <a:defRPr/>
              </a:pPr>
              <a:r>
                <a:rPr lang="zh-CN" altLang="en-US"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9" name="圆角矩形 78"/>
          <p:cNvSpPr/>
          <p:nvPr/>
        </p:nvSpPr>
        <p:spPr>
          <a:xfrm>
            <a:off x="4341461" y="3134789"/>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4</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80" name="组合 79"/>
          <p:cNvGrpSpPr/>
          <p:nvPr/>
        </p:nvGrpSpPr>
        <p:grpSpPr>
          <a:xfrm>
            <a:off x="5002253" y="3134786"/>
            <a:ext cx="2805024" cy="383428"/>
            <a:chOff x="6339097" y="4180903"/>
            <a:chExt cx="3744416" cy="511504"/>
          </a:xfrm>
        </p:grpSpPr>
        <p:sp>
          <p:nvSpPr>
            <p:cNvPr id="81" name="圆角矩形 80"/>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82" name="矩形 81"/>
            <p:cNvSpPr/>
            <p:nvPr/>
          </p:nvSpPr>
          <p:spPr>
            <a:xfrm>
              <a:off x="6723350" y="4221882"/>
              <a:ext cx="2736305" cy="430917"/>
            </a:xfrm>
            <a:prstGeom prst="rect">
              <a:avLst/>
            </a:prstGeom>
          </p:spPr>
          <p:txBody>
            <a:bodyPr wrap="square" lIns="91422" tIns="45711" rIns="91422" bIns="45711">
              <a:spAutoFit/>
            </a:bodyPr>
            <a:lstStyle/>
            <a:p>
              <a:pPr>
                <a:defRPr/>
              </a:pPr>
              <a:r>
                <a:rPr lang="zh-CN" altLang="en-US"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3" name="圆角矩形 82"/>
          <p:cNvSpPr/>
          <p:nvPr/>
        </p:nvSpPr>
        <p:spPr>
          <a:xfrm>
            <a:off x="4341558" y="3791881"/>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5</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84" name="组合 83"/>
          <p:cNvGrpSpPr/>
          <p:nvPr/>
        </p:nvGrpSpPr>
        <p:grpSpPr>
          <a:xfrm>
            <a:off x="5002253" y="3791881"/>
            <a:ext cx="2805024" cy="383428"/>
            <a:chOff x="6339097" y="5057483"/>
            <a:chExt cx="3744416" cy="511504"/>
          </a:xfrm>
        </p:grpSpPr>
        <p:sp>
          <p:nvSpPr>
            <p:cNvPr id="85" name="圆角矩形 84"/>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86" name="矩形 85"/>
            <p:cNvSpPr/>
            <p:nvPr/>
          </p:nvSpPr>
          <p:spPr>
            <a:xfrm>
              <a:off x="6723478" y="5085978"/>
              <a:ext cx="2736174" cy="430917"/>
            </a:xfrm>
            <a:prstGeom prst="rect">
              <a:avLst/>
            </a:prstGeom>
          </p:spPr>
          <p:txBody>
            <a:bodyPr wrap="square" lIns="91422" tIns="45711" rIns="91422" bIns="45711">
              <a:spAutoFit/>
            </a:bodyPr>
            <a:lstStyle/>
            <a:p>
              <a:pPr>
                <a:defRPr/>
              </a:pPr>
              <a:r>
                <a:rPr lang="zh-CN" altLang="en-US"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7" name="TextBox 86"/>
          <p:cNvSpPr txBox="1"/>
          <p:nvPr/>
        </p:nvSpPr>
        <p:spPr>
          <a:xfrm>
            <a:off x="253769" y="1664553"/>
            <a:ext cx="2103768" cy="1015134"/>
          </a:xfrm>
          <a:prstGeom prst="rect">
            <a:avLst/>
          </a:prstGeom>
          <a:noFill/>
        </p:spPr>
        <p:txBody>
          <a:bodyPr wrap="square" lIns="91362" tIns="45680" rIns="91362" bIns="45680">
            <a:spAutoFit/>
          </a:bodyPr>
          <a:lstStyle/>
          <a:p>
            <a:pPr algn="r">
              <a:defRPr/>
            </a:pPr>
            <a:r>
              <a:rPr lang="zh-CN" altLang="en-US" sz="3598" b="1" spc="150" dirty="0">
                <a:solidFill>
                  <a:schemeClr val="bg1"/>
                </a:solidFill>
                <a:latin typeface="微软雅黑" pitchFamily="34" charset="-122"/>
                <a:ea typeface="微软雅黑" pitchFamily="34" charset="-122"/>
              </a:rPr>
              <a:t>目录 </a:t>
            </a:r>
            <a:endParaRPr lang="en-US" altLang="zh-CN" sz="3598" b="1" spc="150" dirty="0">
              <a:solidFill>
                <a:schemeClr val="bg1"/>
              </a:solidFill>
              <a:latin typeface="微软雅黑" pitchFamily="34" charset="-122"/>
              <a:ea typeface="微软雅黑" pitchFamily="34" charset="-122"/>
            </a:endParaRPr>
          </a:p>
          <a:p>
            <a:pPr algn="r">
              <a:defRPr/>
            </a:pPr>
            <a:r>
              <a:rPr lang="en-US" altLang="zh-CN" sz="2399" b="1" spc="150" dirty="0">
                <a:solidFill>
                  <a:schemeClr val="bg1"/>
                </a:solidFill>
                <a:latin typeface="微软雅黑" pitchFamily="34" charset="-122"/>
                <a:ea typeface="微软雅黑" pitchFamily="34" charset="-122"/>
              </a:rPr>
              <a:t>CONTENTS</a:t>
            </a:r>
            <a:endParaRPr lang="zh-CN" altLang="en-US" sz="2399" b="1" spc="150" dirty="0">
              <a:solidFill>
                <a:schemeClr val="bg1"/>
              </a:solidFill>
              <a:latin typeface="微软雅黑" pitchFamily="34" charset="-122"/>
              <a:ea typeface="微软雅黑" pitchFamily="34" charset="-122"/>
            </a:endParaRPr>
          </a:p>
        </p:txBody>
      </p:sp>
      <p:sp>
        <p:nvSpPr>
          <p:cNvPr id="88" name="下箭头 87"/>
          <p:cNvSpPr/>
          <p:nvPr/>
        </p:nvSpPr>
        <p:spPr>
          <a:xfrm rot="16200000">
            <a:off x="3458736" y="1129599"/>
            <a:ext cx="431823" cy="509274"/>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05" tIns="34253" rIns="68505" bIns="34253" rtlCol="0" anchor="ctr"/>
          <a:lstStyle/>
          <a:p>
            <a:pPr algn="ctr"/>
            <a:endParaRPr lang="zh-CN" altLang="en-US" sz="1349"/>
          </a:p>
        </p:txBody>
      </p:sp>
    </p:spTree>
    <p:extLst>
      <p:ext uri="{BB962C8B-B14F-4D97-AF65-F5344CB8AC3E}">
        <p14:creationId xmlns:p14="http://schemas.microsoft.com/office/powerpoint/2010/main" val="2412274717"/>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87"/>
                                        </p:tgtEl>
                                        <p:attrNameLst>
                                          <p:attrName>style.visibility</p:attrName>
                                        </p:attrNameLst>
                                      </p:cBhvr>
                                      <p:to>
                                        <p:strVal val="visible"/>
                                      </p:to>
                                    </p:set>
                                    <p:anim calcmode="lin" valueType="num">
                                      <p:cBhvr>
                                        <p:cTn id="12" dur="250" fill="hold"/>
                                        <p:tgtEl>
                                          <p:spTgt spid="87"/>
                                        </p:tgtEl>
                                        <p:attrNameLst>
                                          <p:attrName>ppt_x</p:attrName>
                                        </p:attrNameLst>
                                      </p:cBhvr>
                                      <p:tavLst>
                                        <p:tav tm="0">
                                          <p:val>
                                            <p:strVal val="#ppt_x"/>
                                          </p:val>
                                        </p:tav>
                                        <p:tav tm="100000">
                                          <p:val>
                                            <p:strVal val="#ppt_x"/>
                                          </p:val>
                                        </p:tav>
                                      </p:tavLst>
                                    </p:anim>
                                    <p:anim calcmode="lin" valueType="num">
                                      <p:cBhvr>
                                        <p:cTn id="13" dur="250" fill="hold"/>
                                        <p:tgtEl>
                                          <p:spTgt spid="87"/>
                                        </p:tgtEl>
                                        <p:attrNameLst>
                                          <p:attrName>ppt_y</p:attrName>
                                        </p:attrNameLst>
                                      </p:cBhvr>
                                      <p:tavLst>
                                        <p:tav tm="0">
                                          <p:val>
                                            <p:strVal val="#ppt_y-#ppt_h/2"/>
                                          </p:val>
                                        </p:tav>
                                        <p:tav tm="100000">
                                          <p:val>
                                            <p:strVal val="#ppt_y"/>
                                          </p:val>
                                        </p:tav>
                                      </p:tavLst>
                                    </p:anim>
                                    <p:anim calcmode="lin" valueType="num">
                                      <p:cBhvr>
                                        <p:cTn id="14" dur="250" fill="hold"/>
                                        <p:tgtEl>
                                          <p:spTgt spid="87"/>
                                        </p:tgtEl>
                                        <p:attrNameLst>
                                          <p:attrName>ppt_w</p:attrName>
                                        </p:attrNameLst>
                                      </p:cBhvr>
                                      <p:tavLst>
                                        <p:tav tm="0">
                                          <p:val>
                                            <p:strVal val="#ppt_w"/>
                                          </p:val>
                                        </p:tav>
                                        <p:tav tm="100000">
                                          <p:val>
                                            <p:strVal val="#ppt_w"/>
                                          </p:val>
                                        </p:tav>
                                      </p:tavLst>
                                    </p:anim>
                                    <p:anim calcmode="lin" valueType="num">
                                      <p:cBhvr>
                                        <p:cTn id="15" dur="250" fill="hold"/>
                                        <p:tgtEl>
                                          <p:spTgt spid="87"/>
                                        </p:tgtEl>
                                        <p:attrNameLst>
                                          <p:attrName>ppt_h</p:attrName>
                                        </p:attrNameLst>
                                      </p:cBhvr>
                                      <p:tavLst>
                                        <p:tav tm="0">
                                          <p:val>
                                            <p:fltVal val="0"/>
                                          </p:val>
                                        </p:tav>
                                        <p:tav tm="100000">
                                          <p:val>
                                            <p:strVal val="#ppt_h"/>
                                          </p:val>
                                        </p:tav>
                                      </p:tavLst>
                                    </p:anim>
                                  </p:childTnLst>
                                </p:cTn>
                              </p:par>
                            </p:childTnLst>
                          </p:cTn>
                        </p:par>
                        <p:par>
                          <p:cTn id="16" fill="hold">
                            <p:stCondLst>
                              <p:cond delay="1650"/>
                            </p:stCondLst>
                            <p:childTnLst>
                              <p:par>
                                <p:cTn id="17" presetID="10" presetClass="entr" presetSubtype="0" fill="hold" grpId="0"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fade">
                                      <p:cBhvr>
                                        <p:cTn id="19" dur="1000"/>
                                        <p:tgtEl>
                                          <p:spTgt spid="67"/>
                                        </p:tgtEl>
                                      </p:cBhvr>
                                    </p:animEffect>
                                  </p:childTnLst>
                                </p:cTn>
                              </p:par>
                              <p:par>
                                <p:cTn id="20" presetID="56" presetClass="path" presetSubtype="0" accel="50000" decel="50000" fill="hold" grpId="1" nodeType="withEffect">
                                  <p:stCondLst>
                                    <p:cond delay="0"/>
                                  </p:stCondLst>
                                  <p:childTnLst>
                                    <p:animMotion origin="layout" path="M -0.03737 0.04121 L -6.25E-7 -3.33333E-6 " pathEditMode="relative" rAng="0" ptsTypes="AA">
                                      <p:cBhvr>
                                        <p:cTn id="21" dur="700" fill="hold"/>
                                        <p:tgtEl>
                                          <p:spTgt spid="67"/>
                                        </p:tgtEl>
                                        <p:attrNameLst>
                                          <p:attrName>ppt_x</p:attrName>
                                          <p:attrName>ppt_y</p:attrName>
                                        </p:attrNameLst>
                                      </p:cBhvr>
                                      <p:rCtr x="1862" y="-2060"/>
                                    </p:animMotion>
                                  </p:childTnLst>
                                </p:cTn>
                              </p:par>
                              <p:par>
                                <p:cTn id="22" presetID="22" presetClass="entr" presetSubtype="8" fill="hold" nodeType="withEffect">
                                  <p:stCondLst>
                                    <p:cond delay="250"/>
                                  </p:stCondLst>
                                  <p:childTnLst>
                                    <p:set>
                                      <p:cBhvr>
                                        <p:cTn id="23" dur="1" fill="hold">
                                          <p:stCondLst>
                                            <p:cond delay="0"/>
                                          </p:stCondLst>
                                        </p:cTn>
                                        <p:tgtEl>
                                          <p:spTgt spid="68"/>
                                        </p:tgtEl>
                                        <p:attrNameLst>
                                          <p:attrName>style.visibility</p:attrName>
                                        </p:attrNameLst>
                                      </p:cBhvr>
                                      <p:to>
                                        <p:strVal val="visible"/>
                                      </p:to>
                                    </p:set>
                                    <p:animEffect transition="in" filter="wipe(left)">
                                      <p:cBhvr>
                                        <p:cTn id="24" dur="500"/>
                                        <p:tgtEl>
                                          <p:spTgt spid="68"/>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1000"/>
                                        <p:tgtEl>
                                          <p:spTgt spid="71"/>
                                        </p:tgtEl>
                                      </p:cBhvr>
                                    </p:animEffect>
                                  </p:childTnLst>
                                </p:cTn>
                              </p:par>
                              <p:par>
                                <p:cTn id="28" presetID="56" presetClass="path" presetSubtype="0" accel="50000" decel="50000" fill="hold" grpId="1" nodeType="withEffect">
                                  <p:stCondLst>
                                    <p:cond delay="250"/>
                                  </p:stCondLst>
                                  <p:childTnLst>
                                    <p:animMotion origin="layout" path="M -0.03737 0.0412 L -6.25E-7 2.96296E-6 " pathEditMode="relative" rAng="0" ptsTypes="AA">
                                      <p:cBhvr>
                                        <p:cTn id="29" dur="700" fill="hold"/>
                                        <p:tgtEl>
                                          <p:spTgt spid="71"/>
                                        </p:tgtEl>
                                        <p:attrNameLst>
                                          <p:attrName>ppt_x</p:attrName>
                                          <p:attrName>ppt_y</p:attrName>
                                        </p:attrNameLst>
                                      </p:cBhvr>
                                      <p:rCtr x="1862" y="-2060"/>
                                    </p:animMotion>
                                  </p:childTnLst>
                                </p:cTn>
                              </p:par>
                              <p:par>
                                <p:cTn id="30" presetID="22" presetClass="entr" presetSubtype="8" fill="hold" nodeType="withEffect">
                                  <p:stCondLst>
                                    <p:cond delay="500"/>
                                  </p:stCondLst>
                                  <p:childTnLst>
                                    <p:set>
                                      <p:cBhvr>
                                        <p:cTn id="31" dur="1" fill="hold">
                                          <p:stCondLst>
                                            <p:cond delay="0"/>
                                          </p:stCondLst>
                                        </p:cTn>
                                        <p:tgtEl>
                                          <p:spTgt spid="72"/>
                                        </p:tgtEl>
                                        <p:attrNameLst>
                                          <p:attrName>style.visibility</p:attrName>
                                        </p:attrNameLst>
                                      </p:cBhvr>
                                      <p:to>
                                        <p:strVal val="visible"/>
                                      </p:to>
                                    </p:set>
                                    <p:animEffect transition="in" filter="wipe(left)">
                                      <p:cBhvr>
                                        <p:cTn id="32" dur="500"/>
                                        <p:tgtEl>
                                          <p:spTgt spid="7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1000"/>
                                        <p:tgtEl>
                                          <p:spTgt spid="75"/>
                                        </p:tgtEl>
                                      </p:cBhvr>
                                    </p:animEffect>
                                  </p:childTnLst>
                                </p:cTn>
                              </p:par>
                              <p:par>
                                <p:cTn id="36" presetID="56" presetClass="path" presetSubtype="0" accel="50000" decel="50000" fill="hold" grpId="1" nodeType="withEffect">
                                  <p:stCondLst>
                                    <p:cond delay="500"/>
                                  </p:stCondLst>
                                  <p:childTnLst>
                                    <p:animMotion origin="layout" path="M -0.03737 0.0412 L -6.25E-7 -7.40741E-7 " pathEditMode="relative" rAng="0" ptsTypes="AA">
                                      <p:cBhvr>
                                        <p:cTn id="37" dur="700" fill="hold"/>
                                        <p:tgtEl>
                                          <p:spTgt spid="75"/>
                                        </p:tgtEl>
                                        <p:attrNameLst>
                                          <p:attrName>ppt_x</p:attrName>
                                          <p:attrName>ppt_y</p:attrName>
                                        </p:attrNameLst>
                                      </p:cBhvr>
                                      <p:rCtr x="1862" y="-2060"/>
                                    </p:animMotion>
                                  </p:childTnLst>
                                </p:cTn>
                              </p:par>
                              <p:par>
                                <p:cTn id="38" presetID="22" presetClass="entr" presetSubtype="8" fill="hold" nodeType="withEffect">
                                  <p:stCondLst>
                                    <p:cond delay="750"/>
                                  </p:stCondLst>
                                  <p:childTnLst>
                                    <p:set>
                                      <p:cBhvr>
                                        <p:cTn id="39" dur="1" fill="hold">
                                          <p:stCondLst>
                                            <p:cond delay="0"/>
                                          </p:stCondLst>
                                        </p:cTn>
                                        <p:tgtEl>
                                          <p:spTgt spid="76"/>
                                        </p:tgtEl>
                                        <p:attrNameLst>
                                          <p:attrName>style.visibility</p:attrName>
                                        </p:attrNameLst>
                                      </p:cBhvr>
                                      <p:to>
                                        <p:strVal val="visible"/>
                                      </p:to>
                                    </p:set>
                                    <p:animEffect transition="in" filter="wipe(left)">
                                      <p:cBhvr>
                                        <p:cTn id="40" dur="500"/>
                                        <p:tgtEl>
                                          <p:spTgt spid="76"/>
                                        </p:tgtEl>
                                      </p:cBhvr>
                                    </p:animEffect>
                                  </p:childTnLst>
                                </p:cTn>
                              </p:par>
                              <p:par>
                                <p:cTn id="41" presetID="10" presetClass="entr" presetSubtype="0" fill="hold" grpId="0" nodeType="withEffect">
                                  <p:stCondLst>
                                    <p:cond delay="750"/>
                                  </p:stCondLst>
                                  <p:childTnLst>
                                    <p:set>
                                      <p:cBhvr>
                                        <p:cTn id="42" dur="1" fill="hold">
                                          <p:stCondLst>
                                            <p:cond delay="0"/>
                                          </p:stCondLst>
                                        </p:cTn>
                                        <p:tgtEl>
                                          <p:spTgt spid="79"/>
                                        </p:tgtEl>
                                        <p:attrNameLst>
                                          <p:attrName>style.visibility</p:attrName>
                                        </p:attrNameLst>
                                      </p:cBhvr>
                                      <p:to>
                                        <p:strVal val="visible"/>
                                      </p:to>
                                    </p:set>
                                    <p:animEffect transition="in" filter="fade">
                                      <p:cBhvr>
                                        <p:cTn id="43" dur="1000"/>
                                        <p:tgtEl>
                                          <p:spTgt spid="79"/>
                                        </p:tgtEl>
                                      </p:cBhvr>
                                    </p:animEffect>
                                  </p:childTnLst>
                                </p:cTn>
                              </p:par>
                              <p:par>
                                <p:cTn id="44" presetID="56" presetClass="path" presetSubtype="0" accel="50000" decel="50000" fill="hold" grpId="1" nodeType="withEffect">
                                  <p:stCondLst>
                                    <p:cond delay="750"/>
                                  </p:stCondLst>
                                  <p:childTnLst>
                                    <p:animMotion origin="layout" path="M -0.03737 0.04121 L -6.25E-7 -4.44444E-6 " pathEditMode="relative" rAng="0" ptsTypes="AA">
                                      <p:cBhvr>
                                        <p:cTn id="45" dur="700" fill="hold"/>
                                        <p:tgtEl>
                                          <p:spTgt spid="79"/>
                                        </p:tgtEl>
                                        <p:attrNameLst>
                                          <p:attrName>ppt_x</p:attrName>
                                          <p:attrName>ppt_y</p:attrName>
                                        </p:attrNameLst>
                                      </p:cBhvr>
                                      <p:rCtr x="1862" y="-2060"/>
                                    </p:animMotion>
                                  </p:childTnLst>
                                </p:cTn>
                              </p:par>
                              <p:par>
                                <p:cTn id="46" presetID="22" presetClass="entr" presetSubtype="8" fill="hold" nodeType="withEffect">
                                  <p:stCondLst>
                                    <p:cond delay="1000"/>
                                  </p:stCondLst>
                                  <p:childTnLst>
                                    <p:set>
                                      <p:cBhvr>
                                        <p:cTn id="47" dur="1" fill="hold">
                                          <p:stCondLst>
                                            <p:cond delay="0"/>
                                          </p:stCondLst>
                                        </p:cTn>
                                        <p:tgtEl>
                                          <p:spTgt spid="80"/>
                                        </p:tgtEl>
                                        <p:attrNameLst>
                                          <p:attrName>style.visibility</p:attrName>
                                        </p:attrNameLst>
                                      </p:cBhvr>
                                      <p:to>
                                        <p:strVal val="visible"/>
                                      </p:to>
                                    </p:set>
                                    <p:animEffect transition="in" filter="wipe(left)">
                                      <p:cBhvr>
                                        <p:cTn id="48" dur="500"/>
                                        <p:tgtEl>
                                          <p:spTgt spid="80"/>
                                        </p:tgtEl>
                                      </p:cBhvr>
                                    </p:animEffect>
                                  </p:childTnLst>
                                </p:cTn>
                              </p:par>
                              <p:par>
                                <p:cTn id="49" presetID="10" presetClass="entr" presetSubtype="0" fill="hold" grpId="0" nodeType="withEffect">
                                  <p:stCondLst>
                                    <p:cond delay="750"/>
                                  </p:stCondLst>
                                  <p:childTnLst>
                                    <p:set>
                                      <p:cBhvr>
                                        <p:cTn id="50" dur="1" fill="hold">
                                          <p:stCondLst>
                                            <p:cond delay="0"/>
                                          </p:stCondLst>
                                        </p:cTn>
                                        <p:tgtEl>
                                          <p:spTgt spid="83"/>
                                        </p:tgtEl>
                                        <p:attrNameLst>
                                          <p:attrName>style.visibility</p:attrName>
                                        </p:attrNameLst>
                                      </p:cBhvr>
                                      <p:to>
                                        <p:strVal val="visible"/>
                                      </p:to>
                                    </p:set>
                                    <p:animEffect transition="in" filter="fade">
                                      <p:cBhvr>
                                        <p:cTn id="51" dur="1000"/>
                                        <p:tgtEl>
                                          <p:spTgt spid="83"/>
                                        </p:tgtEl>
                                      </p:cBhvr>
                                    </p:animEffect>
                                  </p:childTnLst>
                                </p:cTn>
                              </p:par>
                              <p:par>
                                <p:cTn id="52" presetID="56" presetClass="path" presetSubtype="0" accel="50000" decel="50000" fill="hold" grpId="1" nodeType="withEffect">
                                  <p:stCondLst>
                                    <p:cond delay="750"/>
                                  </p:stCondLst>
                                  <p:childTnLst>
                                    <p:animMotion origin="layout" path="M -0.03737 0.04121 L -6.25E-7 -4.44444E-6 " pathEditMode="relative" rAng="0" ptsTypes="AA">
                                      <p:cBhvr>
                                        <p:cTn id="53" dur="700" fill="hold"/>
                                        <p:tgtEl>
                                          <p:spTgt spid="83"/>
                                        </p:tgtEl>
                                        <p:attrNameLst>
                                          <p:attrName>ppt_x</p:attrName>
                                          <p:attrName>ppt_y</p:attrName>
                                        </p:attrNameLst>
                                      </p:cBhvr>
                                      <p:rCtr x="1862" y="-2060"/>
                                    </p:animMotion>
                                  </p:childTnLst>
                                </p:cTn>
                              </p:par>
                              <p:par>
                                <p:cTn id="54" presetID="22" presetClass="entr" presetSubtype="8" fill="hold" nodeType="withEffect">
                                  <p:stCondLst>
                                    <p:cond delay="1250"/>
                                  </p:stCondLst>
                                  <p:childTnLst>
                                    <p:set>
                                      <p:cBhvr>
                                        <p:cTn id="55" dur="1" fill="hold">
                                          <p:stCondLst>
                                            <p:cond delay="0"/>
                                          </p:stCondLst>
                                        </p:cTn>
                                        <p:tgtEl>
                                          <p:spTgt spid="84"/>
                                        </p:tgtEl>
                                        <p:attrNameLst>
                                          <p:attrName>style.visibility</p:attrName>
                                        </p:attrNameLst>
                                      </p:cBhvr>
                                      <p:to>
                                        <p:strVal val="visible"/>
                                      </p:to>
                                    </p:set>
                                    <p:animEffect transition="in" filter="wipe(left)">
                                      <p:cBhvr>
                                        <p:cTn id="56" dur="500"/>
                                        <p:tgtEl>
                                          <p:spTgt spid="84"/>
                                        </p:tgtEl>
                                      </p:cBhvr>
                                    </p:animEffect>
                                  </p:childTnLst>
                                </p:cTn>
                              </p:par>
                            </p:childTnLst>
                          </p:cTn>
                        </p:par>
                        <p:par>
                          <p:cTn id="57" fill="hold">
                            <p:stCondLst>
                              <p:cond delay="3400"/>
                            </p:stCondLst>
                            <p:childTnLst>
                              <p:par>
                                <p:cTn id="58" presetID="2" presetClass="entr" presetSubtype="8" fill="hold" grpId="0" nodeType="afterEffect">
                                  <p:stCondLst>
                                    <p:cond delay="0"/>
                                  </p:stCondLst>
                                  <p:childTnLst>
                                    <p:set>
                                      <p:cBhvr>
                                        <p:cTn id="59" dur="1" fill="hold">
                                          <p:stCondLst>
                                            <p:cond delay="0"/>
                                          </p:stCondLst>
                                        </p:cTn>
                                        <p:tgtEl>
                                          <p:spTgt spid="88"/>
                                        </p:tgtEl>
                                        <p:attrNameLst>
                                          <p:attrName>style.visibility</p:attrName>
                                        </p:attrNameLst>
                                      </p:cBhvr>
                                      <p:to>
                                        <p:strVal val="visible"/>
                                      </p:to>
                                    </p:set>
                                    <p:anim calcmode="lin" valueType="num">
                                      <p:cBhvr additive="base">
                                        <p:cTn id="60" dur="500" fill="hold"/>
                                        <p:tgtEl>
                                          <p:spTgt spid="88"/>
                                        </p:tgtEl>
                                        <p:attrNameLst>
                                          <p:attrName>ppt_x</p:attrName>
                                        </p:attrNameLst>
                                      </p:cBhvr>
                                      <p:tavLst>
                                        <p:tav tm="0">
                                          <p:val>
                                            <p:strVal val="0-#ppt_w/2"/>
                                          </p:val>
                                        </p:tav>
                                        <p:tav tm="100000">
                                          <p:val>
                                            <p:strVal val="#ppt_x"/>
                                          </p:val>
                                        </p:tav>
                                      </p:tavLst>
                                    </p:anim>
                                    <p:anim calcmode="lin" valueType="num">
                                      <p:cBhvr additive="base">
                                        <p:cTn id="61" dur="500" fill="hold"/>
                                        <p:tgtEl>
                                          <p:spTgt spid="88"/>
                                        </p:tgtEl>
                                        <p:attrNameLst>
                                          <p:attrName>ppt_y</p:attrName>
                                        </p:attrNameLst>
                                      </p:cBhvr>
                                      <p:tavLst>
                                        <p:tav tm="0">
                                          <p:val>
                                            <p:strVal val="#ppt_y"/>
                                          </p:val>
                                        </p:tav>
                                        <p:tav tm="100000">
                                          <p:val>
                                            <p:strVal val="#ppt_y"/>
                                          </p:val>
                                        </p:tav>
                                      </p:tavLst>
                                    </p:anim>
                                  </p:childTnLst>
                                </p:cTn>
                              </p:par>
                            </p:childTnLst>
                          </p:cTn>
                        </p:par>
                        <p:par>
                          <p:cTn id="62" fill="hold">
                            <p:stCondLst>
                              <p:cond delay="3900"/>
                            </p:stCondLst>
                            <p:childTnLst>
                              <p:par>
                                <p:cTn id="63" presetID="26" presetClass="emph" presetSubtype="0" fill="hold" grpId="2" nodeType="afterEffect">
                                  <p:stCondLst>
                                    <p:cond delay="0"/>
                                  </p:stCondLst>
                                  <p:childTnLst>
                                    <p:animEffect transition="out" filter="fade">
                                      <p:cBhvr>
                                        <p:cTn id="64" dur="500" tmFilter="0, 0; .2, .5; .8, .5; 1, 0"/>
                                        <p:tgtEl>
                                          <p:spTgt spid="67"/>
                                        </p:tgtEl>
                                      </p:cBhvr>
                                    </p:animEffect>
                                    <p:animScale>
                                      <p:cBhvr>
                                        <p:cTn id="65" dur="250" autoRev="1" fill="hold"/>
                                        <p:tgtEl>
                                          <p:spTgt spid="67"/>
                                        </p:tgtEl>
                                      </p:cBhvr>
                                      <p:by x="105000" y="105000"/>
                                    </p:animScale>
                                  </p:childTnLst>
                                </p:cTn>
                              </p:par>
                              <p:par>
                                <p:cTn id="66" presetID="26" presetClass="emph" presetSubtype="0" fill="hold" nodeType="withEffect">
                                  <p:stCondLst>
                                    <p:cond delay="0"/>
                                  </p:stCondLst>
                                  <p:childTnLst>
                                    <p:animEffect transition="out" filter="fade">
                                      <p:cBhvr>
                                        <p:cTn id="67" dur="500" tmFilter="0, 0; .2, .5; .8, .5; 1, 0"/>
                                        <p:tgtEl>
                                          <p:spTgt spid="68"/>
                                        </p:tgtEl>
                                      </p:cBhvr>
                                    </p:animEffect>
                                    <p:animScale>
                                      <p:cBhvr>
                                        <p:cTn id="68" dur="250" autoRev="1" fill="hold"/>
                                        <p:tgtEl>
                                          <p:spTgt spid="6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7" grpId="0" animBg="1"/>
      <p:bldP spid="67" grpId="1" animBg="1"/>
      <p:bldP spid="67" grpId="2" animBg="1"/>
      <p:bldP spid="71" grpId="0" animBg="1"/>
      <p:bldP spid="71" grpId="1" animBg="1"/>
      <p:bldP spid="75" grpId="0" animBg="1"/>
      <p:bldP spid="75" grpId="1" animBg="1"/>
      <p:bldP spid="79" grpId="0" animBg="1"/>
      <p:bldP spid="79" grpId="1" animBg="1"/>
      <p:bldP spid="83" grpId="0" animBg="1"/>
      <p:bldP spid="83" grpId="1" animBg="1"/>
      <p:bldP spid="87" grpId="0"/>
      <p:bldP spid="8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445461" y="1166642"/>
            <a:ext cx="5851014" cy="918683"/>
          </a:xfrm>
          <a:prstGeom prst="rect">
            <a:avLst/>
          </a:prstGeom>
          <a:solidFill>
            <a:schemeClr val="bg1">
              <a:lumMod val="95000"/>
            </a:schemeClr>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sz="1349"/>
          </a:p>
        </p:txBody>
      </p:sp>
      <p:sp>
        <p:nvSpPr>
          <p:cNvPr id="4" name="矩形 3"/>
          <p:cNvSpPr/>
          <p:nvPr/>
        </p:nvSpPr>
        <p:spPr>
          <a:xfrm>
            <a:off x="3069429" y="1006392"/>
            <a:ext cx="3515183" cy="3475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zh-CN" altLang="en-US" sz="1349">
                <a:latin typeface="微软雅黑" pitchFamily="34" charset="-122"/>
                <a:ea typeface="微软雅黑" pitchFamily="34" charset="-122"/>
              </a:rPr>
              <a:t>点击添加标题</a:t>
            </a:r>
          </a:p>
        </p:txBody>
      </p:sp>
      <p:sp>
        <p:nvSpPr>
          <p:cNvPr id="5" name="六边形 4"/>
          <p:cNvSpPr/>
          <p:nvPr/>
        </p:nvSpPr>
        <p:spPr>
          <a:xfrm>
            <a:off x="580931" y="2356151"/>
            <a:ext cx="1190447" cy="102581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zh-CN" altLang="en-US" sz="2399" dirty="0">
                <a:latin typeface="微软雅黑" pitchFamily="34" charset="-122"/>
                <a:ea typeface="微软雅黑" pitchFamily="34" charset="-122"/>
              </a:rPr>
              <a:t>工作进度</a:t>
            </a:r>
          </a:p>
        </p:txBody>
      </p:sp>
      <p:cxnSp>
        <p:nvCxnSpPr>
          <p:cNvPr id="6" name="直接箭头连接符 5"/>
          <p:cNvCxnSpPr>
            <a:stCxn id="5" idx="5"/>
            <a:endCxn id="3" idx="1"/>
          </p:cNvCxnSpPr>
          <p:nvPr/>
        </p:nvCxnSpPr>
        <p:spPr>
          <a:xfrm flipV="1">
            <a:off x="1514923" y="1625984"/>
            <a:ext cx="930537" cy="730167"/>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a:stCxn id="5" idx="0"/>
            <a:endCxn id="11" idx="1"/>
          </p:cNvCxnSpPr>
          <p:nvPr/>
        </p:nvCxnSpPr>
        <p:spPr>
          <a:xfrm flipV="1">
            <a:off x="1771378" y="2867475"/>
            <a:ext cx="674083" cy="1585"/>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a:stCxn id="5" idx="1"/>
            <a:endCxn id="14" idx="1"/>
          </p:cNvCxnSpPr>
          <p:nvPr/>
        </p:nvCxnSpPr>
        <p:spPr>
          <a:xfrm>
            <a:off x="1514923" y="3381968"/>
            <a:ext cx="930537" cy="726998"/>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607499" y="1384324"/>
            <a:ext cx="5473064" cy="548984"/>
          </a:xfrm>
          <a:prstGeom prst="rect">
            <a:avLst/>
          </a:prstGeom>
          <a:noFill/>
        </p:spPr>
        <p:txBody>
          <a:bodyPr wrap="square" lIns="68568" tIns="34284" rIns="68568" bIns="34284" rtlCol="0">
            <a:spAutoFit/>
          </a:bodyPr>
          <a:lstStyle/>
          <a:p>
            <a:pPr>
              <a:lnSpc>
                <a:spcPct val="130000"/>
              </a:lnSpc>
            </a:pPr>
            <a:r>
              <a:rPr lang="zh-CN" altLang="en-US" sz="1199"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11" name="矩形 10"/>
          <p:cNvSpPr/>
          <p:nvPr/>
        </p:nvSpPr>
        <p:spPr>
          <a:xfrm>
            <a:off x="2445461" y="2408133"/>
            <a:ext cx="5851014" cy="918683"/>
          </a:xfrm>
          <a:prstGeom prst="rect">
            <a:avLst/>
          </a:prstGeom>
          <a:solidFill>
            <a:schemeClr val="bg1">
              <a:lumMod val="95000"/>
            </a:schemeClr>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sz="1349"/>
          </a:p>
        </p:txBody>
      </p:sp>
      <p:sp>
        <p:nvSpPr>
          <p:cNvPr id="12" name="矩形 11"/>
          <p:cNvSpPr/>
          <p:nvPr/>
        </p:nvSpPr>
        <p:spPr>
          <a:xfrm>
            <a:off x="3069429" y="2247883"/>
            <a:ext cx="3515183" cy="3475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zh-CN" altLang="en-US" sz="1349">
                <a:latin typeface="微软雅黑" pitchFamily="34" charset="-122"/>
                <a:ea typeface="微软雅黑" pitchFamily="34" charset="-122"/>
              </a:rPr>
              <a:t>点击添加标题</a:t>
            </a:r>
          </a:p>
        </p:txBody>
      </p:sp>
      <p:sp>
        <p:nvSpPr>
          <p:cNvPr id="13" name="TextBox 12"/>
          <p:cNvSpPr txBox="1"/>
          <p:nvPr/>
        </p:nvSpPr>
        <p:spPr>
          <a:xfrm>
            <a:off x="2607499" y="2625815"/>
            <a:ext cx="5473064" cy="548984"/>
          </a:xfrm>
          <a:prstGeom prst="rect">
            <a:avLst/>
          </a:prstGeom>
          <a:noFill/>
        </p:spPr>
        <p:txBody>
          <a:bodyPr wrap="square" lIns="68568" tIns="34284" rIns="68568" bIns="34284" rtlCol="0">
            <a:spAutoFit/>
          </a:bodyPr>
          <a:lstStyle/>
          <a:p>
            <a:pPr>
              <a:lnSpc>
                <a:spcPct val="130000"/>
              </a:lnSpc>
            </a:pPr>
            <a:r>
              <a:rPr lang="zh-CN" altLang="en-US" sz="1199"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14" name="矩形 13"/>
          <p:cNvSpPr/>
          <p:nvPr/>
        </p:nvSpPr>
        <p:spPr>
          <a:xfrm>
            <a:off x="2445461" y="3649625"/>
            <a:ext cx="5851014" cy="918683"/>
          </a:xfrm>
          <a:prstGeom prst="rect">
            <a:avLst/>
          </a:prstGeom>
          <a:solidFill>
            <a:schemeClr val="bg1">
              <a:lumMod val="95000"/>
            </a:schemeClr>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sz="1349"/>
          </a:p>
        </p:txBody>
      </p:sp>
      <p:sp>
        <p:nvSpPr>
          <p:cNvPr id="15" name="矩形 14"/>
          <p:cNvSpPr/>
          <p:nvPr/>
        </p:nvSpPr>
        <p:spPr>
          <a:xfrm>
            <a:off x="3069429" y="3489374"/>
            <a:ext cx="3515183" cy="3475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zh-CN" altLang="en-US" sz="1349">
                <a:latin typeface="微软雅黑" pitchFamily="34" charset="-122"/>
                <a:ea typeface="微软雅黑" pitchFamily="34" charset="-122"/>
              </a:rPr>
              <a:t>点击添加标题</a:t>
            </a:r>
          </a:p>
        </p:txBody>
      </p:sp>
      <p:sp>
        <p:nvSpPr>
          <p:cNvPr id="16" name="TextBox 15"/>
          <p:cNvSpPr txBox="1"/>
          <p:nvPr/>
        </p:nvSpPr>
        <p:spPr>
          <a:xfrm>
            <a:off x="2607499" y="3867307"/>
            <a:ext cx="5473064" cy="548984"/>
          </a:xfrm>
          <a:prstGeom prst="rect">
            <a:avLst/>
          </a:prstGeom>
          <a:noFill/>
        </p:spPr>
        <p:txBody>
          <a:bodyPr wrap="square" lIns="68568" tIns="34284" rIns="68568" bIns="34284" rtlCol="0">
            <a:spAutoFit/>
          </a:bodyPr>
          <a:lstStyle/>
          <a:p>
            <a:pPr>
              <a:lnSpc>
                <a:spcPct val="130000"/>
              </a:lnSpc>
            </a:pPr>
            <a:r>
              <a:rPr lang="zh-CN" altLang="en-US" sz="1199"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17" name="文本框 2"/>
          <p:cNvSpPr txBox="1"/>
          <p:nvPr/>
        </p:nvSpPr>
        <p:spPr>
          <a:xfrm>
            <a:off x="1279349" y="128380"/>
            <a:ext cx="2465430" cy="415370"/>
          </a:xfrm>
          <a:prstGeom prst="rect">
            <a:avLst/>
          </a:prstGeom>
          <a:noFill/>
        </p:spPr>
        <p:txBody>
          <a:bodyPr wrap="square" rtlCol="0">
            <a:spAutoFit/>
          </a:bodyPr>
          <a:lstStyle/>
          <a:p>
            <a:pPr algn="ctr"/>
            <a:r>
              <a:rPr lang="zh-CN" altLang="en-US" sz="2099" b="1" dirty="0">
                <a:solidFill>
                  <a:schemeClr val="accent1"/>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570351004"/>
      </p:ext>
    </p:extLst>
  </p:cSld>
  <p:clrMapOvr>
    <a:masterClrMapping/>
  </p:clrMapOvr>
  <p:transition spd="slow" advClick="0" advTm="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14" presetClass="entr" presetSubtype="1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1850"/>
                                </p:stCondLst>
                                <p:childTnLst>
                                  <p:par>
                                    <p:cTn id="27" presetID="16" presetClass="entr" presetSubtype="37"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barn(outVertical)">
                                          <p:cBhvr>
                                            <p:cTn id="29" dur="500"/>
                                            <p:tgtEl>
                                              <p:spTgt spid="4"/>
                                            </p:tgtEl>
                                          </p:cBhvr>
                                        </p:animEffect>
                                      </p:childTnLst>
                                    </p:cTn>
                                  </p:par>
                                </p:childTnLst>
                              </p:cTn>
                            </p:par>
                            <p:par>
                              <p:cTn id="30" fill="hold">
                                <p:stCondLst>
                                  <p:cond delay="2350"/>
                                </p:stCondLst>
                                <p:childTnLst>
                                  <p:par>
                                    <p:cTn id="31" presetID="2" presetClass="entr" presetSubtype="1" fill="hold" grpId="0" nodeType="afterEffect" p14:presetBounceEnd="50000">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14:bounceEnd="50000">
                                          <p:cBhvr additive="base">
                                            <p:cTn id="33"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34" dur="500" fill="hold"/>
                                            <p:tgtEl>
                                              <p:spTgt spid="3"/>
                                            </p:tgtEl>
                                            <p:attrNameLst>
                                              <p:attrName>ppt_y</p:attrName>
                                            </p:attrNameLst>
                                          </p:cBhvr>
                                          <p:tavLst>
                                            <p:tav tm="0">
                                              <p:val>
                                                <p:strVal val="0-#ppt_h/2"/>
                                              </p:val>
                                            </p:tav>
                                            <p:tav tm="100000">
                                              <p:val>
                                                <p:strVal val="#ppt_y"/>
                                              </p:val>
                                            </p:tav>
                                          </p:tavLst>
                                        </p:anim>
                                      </p:childTnLst>
                                    </p:cTn>
                                  </p:par>
                                </p:childTnLst>
                              </p:cTn>
                            </p:par>
                            <p:par>
                              <p:cTn id="35" fill="hold">
                                <p:stCondLst>
                                  <p:cond delay="28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0"/>
                                            </p:tgtEl>
                                            <p:attrNameLst>
                                              <p:attrName>style.visibility</p:attrName>
                                            </p:attrNameLst>
                                          </p:cBhvr>
                                          <p:to>
                                            <p:strVal val="visible"/>
                                          </p:to>
                                        </p:set>
                                        <p:animEffect transition="in" filter="wipe(left)">
                                          <p:cBhvr>
                                            <p:cTn id="38" dur="100"/>
                                            <p:tgtEl>
                                              <p:spTgt spid="10"/>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0"/>
                                            </p:tgtEl>
                                          </p:cBhvr>
                                          <p:to x="80000" y="100000"/>
                                        </p:animScale>
                                        <p:anim by="(#ppt_w*0.10)" calcmode="lin" valueType="num">
                                          <p:cBhvr>
                                            <p:cTn id="41" dur="50" autoRev="1" fill="hold">
                                              <p:stCondLst>
                                                <p:cond delay="0"/>
                                              </p:stCondLst>
                                            </p:cTn>
                                            <p:tgtEl>
                                              <p:spTgt spid="10"/>
                                            </p:tgtEl>
                                            <p:attrNameLst>
                                              <p:attrName>ppt_x</p:attrName>
                                            </p:attrNameLst>
                                          </p:cBhvr>
                                        </p:anim>
                                        <p:anim by="(-#ppt_w*0.10)" calcmode="lin" valueType="num">
                                          <p:cBhvr>
                                            <p:cTn id="42" dur="50" autoRev="1" fill="hold">
                                              <p:stCondLst>
                                                <p:cond delay="0"/>
                                              </p:stCondLst>
                                            </p:cTn>
                                            <p:tgtEl>
                                              <p:spTgt spid="10"/>
                                            </p:tgtEl>
                                            <p:attrNameLst>
                                              <p:attrName>ppt_y</p:attrName>
                                            </p:attrNameLst>
                                          </p:cBhvr>
                                        </p:anim>
                                        <p:animRot by="-480000">
                                          <p:cBhvr>
                                            <p:cTn id="43" dur="50" autoRev="1" fill="hold">
                                              <p:stCondLst>
                                                <p:cond delay="0"/>
                                              </p:stCondLst>
                                            </p:cTn>
                                            <p:tgtEl>
                                              <p:spTgt spid="10"/>
                                            </p:tgtEl>
                                            <p:attrNameLst>
                                              <p:attrName>r</p:attrName>
                                            </p:attrNameLst>
                                          </p:cBhvr>
                                        </p:animRot>
                                      </p:childTnLst>
                                    </p:cTn>
                                  </p:par>
                                </p:childTnLst>
                              </p:cTn>
                            </p:par>
                            <p:par>
                              <p:cTn id="44" fill="hold">
                                <p:stCondLst>
                                  <p:cond delay="4990"/>
                                </p:stCondLst>
                                <p:childTnLst>
                                  <p:par>
                                    <p:cTn id="45" presetID="16" presetClass="entr" presetSubtype="37"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arn(outVertical)">
                                          <p:cBhvr>
                                            <p:cTn id="47" dur="500"/>
                                            <p:tgtEl>
                                              <p:spTgt spid="12"/>
                                            </p:tgtEl>
                                          </p:cBhvr>
                                        </p:animEffect>
                                      </p:childTnLst>
                                    </p:cTn>
                                  </p:par>
                                </p:childTnLst>
                              </p:cTn>
                            </p:par>
                            <p:par>
                              <p:cTn id="48" fill="hold">
                                <p:stCondLst>
                                  <p:cond delay="5490"/>
                                </p:stCondLst>
                                <p:childTnLst>
                                  <p:par>
                                    <p:cTn id="49" presetID="2" presetClass="entr" presetSubtype="1" fill="hold" grpId="0" nodeType="afterEffect" p14:presetBounceEnd="50000">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14:bounceEnd="50000">
                                          <p:cBhvr additive="base">
                                            <p:cTn id="51" dur="5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52" dur="500" fill="hold"/>
                                            <p:tgtEl>
                                              <p:spTgt spid="11"/>
                                            </p:tgtEl>
                                            <p:attrNameLst>
                                              <p:attrName>ppt_y</p:attrName>
                                            </p:attrNameLst>
                                          </p:cBhvr>
                                          <p:tavLst>
                                            <p:tav tm="0">
                                              <p:val>
                                                <p:strVal val="0-#ppt_h/2"/>
                                              </p:val>
                                            </p:tav>
                                            <p:tav tm="100000">
                                              <p:val>
                                                <p:strVal val="#ppt_y"/>
                                              </p:val>
                                            </p:tav>
                                          </p:tavLst>
                                        </p:anim>
                                      </p:childTnLst>
                                    </p:cTn>
                                  </p:par>
                                </p:childTnLst>
                              </p:cTn>
                            </p:par>
                            <p:par>
                              <p:cTn id="53" fill="hold">
                                <p:stCondLst>
                                  <p:cond delay="599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13"/>
                                            </p:tgtEl>
                                            <p:attrNameLst>
                                              <p:attrName>style.visibility</p:attrName>
                                            </p:attrNameLst>
                                          </p:cBhvr>
                                          <p:to>
                                            <p:strVal val="visible"/>
                                          </p:to>
                                        </p:set>
                                        <p:animEffect transition="in" filter="wipe(left)">
                                          <p:cBhvr>
                                            <p:cTn id="56" dur="100"/>
                                            <p:tgtEl>
                                              <p:spTgt spid="13"/>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13"/>
                                            </p:tgtEl>
                                          </p:cBhvr>
                                          <p:to x="80000" y="100000"/>
                                        </p:animScale>
                                        <p:anim by="(#ppt_w*0.10)" calcmode="lin" valueType="num">
                                          <p:cBhvr>
                                            <p:cTn id="59" dur="50" autoRev="1" fill="hold">
                                              <p:stCondLst>
                                                <p:cond delay="0"/>
                                              </p:stCondLst>
                                            </p:cTn>
                                            <p:tgtEl>
                                              <p:spTgt spid="13"/>
                                            </p:tgtEl>
                                            <p:attrNameLst>
                                              <p:attrName>ppt_x</p:attrName>
                                            </p:attrNameLst>
                                          </p:cBhvr>
                                        </p:anim>
                                        <p:anim by="(-#ppt_w*0.10)" calcmode="lin" valueType="num">
                                          <p:cBhvr>
                                            <p:cTn id="60" dur="50" autoRev="1" fill="hold">
                                              <p:stCondLst>
                                                <p:cond delay="0"/>
                                              </p:stCondLst>
                                            </p:cTn>
                                            <p:tgtEl>
                                              <p:spTgt spid="13"/>
                                            </p:tgtEl>
                                            <p:attrNameLst>
                                              <p:attrName>ppt_y</p:attrName>
                                            </p:attrNameLst>
                                          </p:cBhvr>
                                        </p:anim>
                                        <p:animRot by="-480000">
                                          <p:cBhvr>
                                            <p:cTn id="61" dur="50" autoRev="1" fill="hold">
                                              <p:stCondLst>
                                                <p:cond delay="0"/>
                                              </p:stCondLst>
                                            </p:cTn>
                                            <p:tgtEl>
                                              <p:spTgt spid="13"/>
                                            </p:tgtEl>
                                            <p:attrNameLst>
                                              <p:attrName>r</p:attrName>
                                            </p:attrNameLst>
                                          </p:cBhvr>
                                        </p:animRot>
                                      </p:childTnLst>
                                    </p:cTn>
                                  </p:par>
                                </p:childTnLst>
                              </p:cTn>
                            </p:par>
                            <p:par>
                              <p:cTn id="62" fill="hold">
                                <p:stCondLst>
                                  <p:cond delay="8130"/>
                                </p:stCondLst>
                                <p:childTnLst>
                                  <p:par>
                                    <p:cTn id="63" presetID="16" presetClass="entr" presetSubtype="37"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barn(outVertical)">
                                          <p:cBhvr>
                                            <p:cTn id="65" dur="500"/>
                                            <p:tgtEl>
                                              <p:spTgt spid="15"/>
                                            </p:tgtEl>
                                          </p:cBhvr>
                                        </p:animEffect>
                                      </p:childTnLst>
                                    </p:cTn>
                                  </p:par>
                                </p:childTnLst>
                              </p:cTn>
                            </p:par>
                            <p:par>
                              <p:cTn id="66" fill="hold">
                                <p:stCondLst>
                                  <p:cond delay="8630"/>
                                </p:stCondLst>
                                <p:childTnLst>
                                  <p:par>
                                    <p:cTn id="67" presetID="2" presetClass="entr" presetSubtype="1" fill="hold" grpId="0" nodeType="afterEffect" p14:presetBounceEnd="50000">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14:bounceEnd="50000">
                                          <p:cBhvr additive="base">
                                            <p:cTn id="69"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70" dur="500" fill="hold"/>
                                            <p:tgtEl>
                                              <p:spTgt spid="14"/>
                                            </p:tgtEl>
                                            <p:attrNameLst>
                                              <p:attrName>ppt_y</p:attrName>
                                            </p:attrNameLst>
                                          </p:cBhvr>
                                          <p:tavLst>
                                            <p:tav tm="0">
                                              <p:val>
                                                <p:strVal val="0-#ppt_h/2"/>
                                              </p:val>
                                            </p:tav>
                                            <p:tav tm="100000">
                                              <p:val>
                                                <p:strVal val="#ppt_y"/>
                                              </p:val>
                                            </p:tav>
                                          </p:tavLst>
                                        </p:anim>
                                      </p:childTnLst>
                                    </p:cTn>
                                  </p:par>
                                </p:childTnLst>
                              </p:cTn>
                            </p:par>
                            <p:par>
                              <p:cTn id="71" fill="hold">
                                <p:stCondLst>
                                  <p:cond delay="913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16"/>
                                            </p:tgtEl>
                                            <p:attrNameLst>
                                              <p:attrName>style.visibility</p:attrName>
                                            </p:attrNameLst>
                                          </p:cBhvr>
                                          <p:to>
                                            <p:strVal val="visible"/>
                                          </p:to>
                                        </p:set>
                                        <p:animEffect transition="in" filter="wipe(left)">
                                          <p:cBhvr>
                                            <p:cTn id="74" dur="100"/>
                                            <p:tgtEl>
                                              <p:spTgt spid="16"/>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16"/>
                                            </p:tgtEl>
                                          </p:cBhvr>
                                          <p:to x="80000" y="100000"/>
                                        </p:animScale>
                                        <p:anim by="(#ppt_w*0.10)" calcmode="lin" valueType="num">
                                          <p:cBhvr>
                                            <p:cTn id="77" dur="50" autoRev="1" fill="hold">
                                              <p:stCondLst>
                                                <p:cond delay="0"/>
                                              </p:stCondLst>
                                            </p:cTn>
                                            <p:tgtEl>
                                              <p:spTgt spid="16"/>
                                            </p:tgtEl>
                                            <p:attrNameLst>
                                              <p:attrName>ppt_x</p:attrName>
                                            </p:attrNameLst>
                                          </p:cBhvr>
                                        </p:anim>
                                        <p:anim by="(-#ppt_w*0.10)" calcmode="lin" valueType="num">
                                          <p:cBhvr>
                                            <p:cTn id="78" dur="50" autoRev="1" fill="hold">
                                              <p:stCondLst>
                                                <p:cond delay="0"/>
                                              </p:stCondLst>
                                            </p:cTn>
                                            <p:tgtEl>
                                              <p:spTgt spid="16"/>
                                            </p:tgtEl>
                                            <p:attrNameLst>
                                              <p:attrName>ppt_y</p:attrName>
                                            </p:attrNameLst>
                                          </p:cBhvr>
                                        </p:anim>
                                        <p:animRot by="-480000">
                                          <p:cBhvr>
                                            <p:cTn id="79"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0" grpId="0"/>
          <p:bldP spid="10" grpId="1"/>
          <p:bldP spid="11" grpId="0" animBg="1"/>
          <p:bldP spid="12" grpId="0" animBg="1"/>
          <p:bldP spid="13" grpId="0"/>
          <p:bldP spid="13" grpId="1"/>
          <p:bldP spid="14" grpId="0" animBg="1"/>
          <p:bldP spid="15" grpId="0" animBg="1"/>
          <p:bldP spid="16" grpId="0"/>
          <p:bldP spid="16" grpId="1"/>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14" presetClass="entr" presetSubtype="1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1850"/>
                                </p:stCondLst>
                                <p:childTnLst>
                                  <p:par>
                                    <p:cTn id="27" presetID="16" presetClass="entr" presetSubtype="37"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barn(outVertical)">
                                          <p:cBhvr>
                                            <p:cTn id="29" dur="500"/>
                                            <p:tgtEl>
                                              <p:spTgt spid="4"/>
                                            </p:tgtEl>
                                          </p:cBhvr>
                                        </p:animEffect>
                                      </p:childTnLst>
                                    </p:cTn>
                                  </p:par>
                                </p:childTnLst>
                              </p:cTn>
                            </p:par>
                            <p:par>
                              <p:cTn id="30" fill="hold">
                                <p:stCondLst>
                                  <p:cond delay="2350"/>
                                </p:stCondLst>
                                <p:childTnLst>
                                  <p:par>
                                    <p:cTn id="31" presetID="2" presetClass="entr" presetSubtype="1"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ppt_x"/>
                                              </p:val>
                                            </p:tav>
                                            <p:tav tm="100000">
                                              <p:val>
                                                <p:strVal val="#ppt_x"/>
                                              </p:val>
                                            </p:tav>
                                          </p:tavLst>
                                        </p:anim>
                                        <p:anim calcmode="lin" valueType="num">
                                          <p:cBhvr additive="base">
                                            <p:cTn id="34" dur="500" fill="hold"/>
                                            <p:tgtEl>
                                              <p:spTgt spid="3"/>
                                            </p:tgtEl>
                                            <p:attrNameLst>
                                              <p:attrName>ppt_y</p:attrName>
                                            </p:attrNameLst>
                                          </p:cBhvr>
                                          <p:tavLst>
                                            <p:tav tm="0">
                                              <p:val>
                                                <p:strVal val="0-#ppt_h/2"/>
                                              </p:val>
                                            </p:tav>
                                            <p:tav tm="100000">
                                              <p:val>
                                                <p:strVal val="#ppt_y"/>
                                              </p:val>
                                            </p:tav>
                                          </p:tavLst>
                                        </p:anim>
                                      </p:childTnLst>
                                    </p:cTn>
                                  </p:par>
                                </p:childTnLst>
                              </p:cTn>
                            </p:par>
                            <p:par>
                              <p:cTn id="35" fill="hold">
                                <p:stCondLst>
                                  <p:cond delay="28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0"/>
                                            </p:tgtEl>
                                            <p:attrNameLst>
                                              <p:attrName>style.visibility</p:attrName>
                                            </p:attrNameLst>
                                          </p:cBhvr>
                                          <p:to>
                                            <p:strVal val="visible"/>
                                          </p:to>
                                        </p:set>
                                        <p:animEffect transition="in" filter="wipe(left)">
                                          <p:cBhvr>
                                            <p:cTn id="38" dur="100"/>
                                            <p:tgtEl>
                                              <p:spTgt spid="10"/>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0"/>
                                            </p:tgtEl>
                                          </p:cBhvr>
                                          <p:to x="80000" y="100000"/>
                                        </p:animScale>
                                        <p:anim by="(#ppt_w*0.10)" calcmode="lin" valueType="num">
                                          <p:cBhvr>
                                            <p:cTn id="41" dur="50" autoRev="1" fill="hold">
                                              <p:stCondLst>
                                                <p:cond delay="0"/>
                                              </p:stCondLst>
                                            </p:cTn>
                                            <p:tgtEl>
                                              <p:spTgt spid="10"/>
                                            </p:tgtEl>
                                            <p:attrNameLst>
                                              <p:attrName>ppt_x</p:attrName>
                                            </p:attrNameLst>
                                          </p:cBhvr>
                                        </p:anim>
                                        <p:anim by="(-#ppt_w*0.10)" calcmode="lin" valueType="num">
                                          <p:cBhvr>
                                            <p:cTn id="42" dur="50" autoRev="1" fill="hold">
                                              <p:stCondLst>
                                                <p:cond delay="0"/>
                                              </p:stCondLst>
                                            </p:cTn>
                                            <p:tgtEl>
                                              <p:spTgt spid="10"/>
                                            </p:tgtEl>
                                            <p:attrNameLst>
                                              <p:attrName>ppt_y</p:attrName>
                                            </p:attrNameLst>
                                          </p:cBhvr>
                                        </p:anim>
                                        <p:animRot by="-480000">
                                          <p:cBhvr>
                                            <p:cTn id="43" dur="50" autoRev="1" fill="hold">
                                              <p:stCondLst>
                                                <p:cond delay="0"/>
                                              </p:stCondLst>
                                            </p:cTn>
                                            <p:tgtEl>
                                              <p:spTgt spid="10"/>
                                            </p:tgtEl>
                                            <p:attrNameLst>
                                              <p:attrName>r</p:attrName>
                                            </p:attrNameLst>
                                          </p:cBhvr>
                                        </p:animRot>
                                      </p:childTnLst>
                                    </p:cTn>
                                  </p:par>
                                </p:childTnLst>
                              </p:cTn>
                            </p:par>
                            <p:par>
                              <p:cTn id="44" fill="hold">
                                <p:stCondLst>
                                  <p:cond delay="4990"/>
                                </p:stCondLst>
                                <p:childTnLst>
                                  <p:par>
                                    <p:cTn id="45" presetID="16" presetClass="entr" presetSubtype="37"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arn(outVertical)">
                                          <p:cBhvr>
                                            <p:cTn id="47" dur="500"/>
                                            <p:tgtEl>
                                              <p:spTgt spid="12"/>
                                            </p:tgtEl>
                                          </p:cBhvr>
                                        </p:animEffect>
                                      </p:childTnLst>
                                    </p:cTn>
                                  </p:par>
                                </p:childTnLst>
                              </p:cTn>
                            </p:par>
                            <p:par>
                              <p:cTn id="48" fill="hold">
                                <p:stCondLst>
                                  <p:cond delay="5490"/>
                                </p:stCondLst>
                                <p:childTnLst>
                                  <p:par>
                                    <p:cTn id="49" presetID="2" presetClass="entr" presetSubtype="1"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0-#ppt_h/2"/>
                                              </p:val>
                                            </p:tav>
                                            <p:tav tm="100000">
                                              <p:val>
                                                <p:strVal val="#ppt_y"/>
                                              </p:val>
                                            </p:tav>
                                          </p:tavLst>
                                        </p:anim>
                                      </p:childTnLst>
                                    </p:cTn>
                                  </p:par>
                                </p:childTnLst>
                              </p:cTn>
                            </p:par>
                            <p:par>
                              <p:cTn id="53" fill="hold">
                                <p:stCondLst>
                                  <p:cond delay="599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13"/>
                                            </p:tgtEl>
                                            <p:attrNameLst>
                                              <p:attrName>style.visibility</p:attrName>
                                            </p:attrNameLst>
                                          </p:cBhvr>
                                          <p:to>
                                            <p:strVal val="visible"/>
                                          </p:to>
                                        </p:set>
                                        <p:animEffect transition="in" filter="wipe(left)">
                                          <p:cBhvr>
                                            <p:cTn id="56" dur="100"/>
                                            <p:tgtEl>
                                              <p:spTgt spid="13"/>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13"/>
                                            </p:tgtEl>
                                          </p:cBhvr>
                                          <p:to x="80000" y="100000"/>
                                        </p:animScale>
                                        <p:anim by="(#ppt_w*0.10)" calcmode="lin" valueType="num">
                                          <p:cBhvr>
                                            <p:cTn id="59" dur="50" autoRev="1" fill="hold">
                                              <p:stCondLst>
                                                <p:cond delay="0"/>
                                              </p:stCondLst>
                                            </p:cTn>
                                            <p:tgtEl>
                                              <p:spTgt spid="13"/>
                                            </p:tgtEl>
                                            <p:attrNameLst>
                                              <p:attrName>ppt_x</p:attrName>
                                            </p:attrNameLst>
                                          </p:cBhvr>
                                        </p:anim>
                                        <p:anim by="(-#ppt_w*0.10)" calcmode="lin" valueType="num">
                                          <p:cBhvr>
                                            <p:cTn id="60" dur="50" autoRev="1" fill="hold">
                                              <p:stCondLst>
                                                <p:cond delay="0"/>
                                              </p:stCondLst>
                                            </p:cTn>
                                            <p:tgtEl>
                                              <p:spTgt spid="13"/>
                                            </p:tgtEl>
                                            <p:attrNameLst>
                                              <p:attrName>ppt_y</p:attrName>
                                            </p:attrNameLst>
                                          </p:cBhvr>
                                        </p:anim>
                                        <p:animRot by="-480000">
                                          <p:cBhvr>
                                            <p:cTn id="61" dur="50" autoRev="1" fill="hold">
                                              <p:stCondLst>
                                                <p:cond delay="0"/>
                                              </p:stCondLst>
                                            </p:cTn>
                                            <p:tgtEl>
                                              <p:spTgt spid="13"/>
                                            </p:tgtEl>
                                            <p:attrNameLst>
                                              <p:attrName>r</p:attrName>
                                            </p:attrNameLst>
                                          </p:cBhvr>
                                        </p:animRot>
                                      </p:childTnLst>
                                    </p:cTn>
                                  </p:par>
                                </p:childTnLst>
                              </p:cTn>
                            </p:par>
                            <p:par>
                              <p:cTn id="62" fill="hold">
                                <p:stCondLst>
                                  <p:cond delay="8130"/>
                                </p:stCondLst>
                                <p:childTnLst>
                                  <p:par>
                                    <p:cTn id="63" presetID="16" presetClass="entr" presetSubtype="37"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barn(outVertical)">
                                          <p:cBhvr>
                                            <p:cTn id="65" dur="500"/>
                                            <p:tgtEl>
                                              <p:spTgt spid="15"/>
                                            </p:tgtEl>
                                          </p:cBhvr>
                                        </p:animEffect>
                                      </p:childTnLst>
                                    </p:cTn>
                                  </p:par>
                                </p:childTnLst>
                              </p:cTn>
                            </p:par>
                            <p:par>
                              <p:cTn id="66" fill="hold">
                                <p:stCondLst>
                                  <p:cond delay="8630"/>
                                </p:stCondLst>
                                <p:childTnLst>
                                  <p:par>
                                    <p:cTn id="67" presetID="2" presetClass="entr" presetSubtype="1" fill="hold" grpId="0" nodeType="after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additive="base">
                                            <p:cTn id="69" dur="500" fill="hold"/>
                                            <p:tgtEl>
                                              <p:spTgt spid="14"/>
                                            </p:tgtEl>
                                            <p:attrNameLst>
                                              <p:attrName>ppt_x</p:attrName>
                                            </p:attrNameLst>
                                          </p:cBhvr>
                                          <p:tavLst>
                                            <p:tav tm="0">
                                              <p:val>
                                                <p:strVal val="#ppt_x"/>
                                              </p:val>
                                            </p:tav>
                                            <p:tav tm="100000">
                                              <p:val>
                                                <p:strVal val="#ppt_x"/>
                                              </p:val>
                                            </p:tav>
                                          </p:tavLst>
                                        </p:anim>
                                        <p:anim calcmode="lin" valueType="num">
                                          <p:cBhvr additive="base">
                                            <p:cTn id="70" dur="500" fill="hold"/>
                                            <p:tgtEl>
                                              <p:spTgt spid="14"/>
                                            </p:tgtEl>
                                            <p:attrNameLst>
                                              <p:attrName>ppt_y</p:attrName>
                                            </p:attrNameLst>
                                          </p:cBhvr>
                                          <p:tavLst>
                                            <p:tav tm="0">
                                              <p:val>
                                                <p:strVal val="0-#ppt_h/2"/>
                                              </p:val>
                                            </p:tav>
                                            <p:tav tm="100000">
                                              <p:val>
                                                <p:strVal val="#ppt_y"/>
                                              </p:val>
                                            </p:tav>
                                          </p:tavLst>
                                        </p:anim>
                                      </p:childTnLst>
                                    </p:cTn>
                                  </p:par>
                                </p:childTnLst>
                              </p:cTn>
                            </p:par>
                            <p:par>
                              <p:cTn id="71" fill="hold">
                                <p:stCondLst>
                                  <p:cond delay="913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16"/>
                                            </p:tgtEl>
                                            <p:attrNameLst>
                                              <p:attrName>style.visibility</p:attrName>
                                            </p:attrNameLst>
                                          </p:cBhvr>
                                          <p:to>
                                            <p:strVal val="visible"/>
                                          </p:to>
                                        </p:set>
                                        <p:animEffect transition="in" filter="wipe(left)">
                                          <p:cBhvr>
                                            <p:cTn id="74" dur="100"/>
                                            <p:tgtEl>
                                              <p:spTgt spid="16"/>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16"/>
                                            </p:tgtEl>
                                          </p:cBhvr>
                                          <p:to x="80000" y="100000"/>
                                        </p:animScale>
                                        <p:anim by="(#ppt_w*0.10)" calcmode="lin" valueType="num">
                                          <p:cBhvr>
                                            <p:cTn id="77" dur="50" autoRev="1" fill="hold">
                                              <p:stCondLst>
                                                <p:cond delay="0"/>
                                              </p:stCondLst>
                                            </p:cTn>
                                            <p:tgtEl>
                                              <p:spTgt spid="16"/>
                                            </p:tgtEl>
                                            <p:attrNameLst>
                                              <p:attrName>ppt_x</p:attrName>
                                            </p:attrNameLst>
                                          </p:cBhvr>
                                        </p:anim>
                                        <p:anim by="(-#ppt_w*0.10)" calcmode="lin" valueType="num">
                                          <p:cBhvr>
                                            <p:cTn id="78" dur="50" autoRev="1" fill="hold">
                                              <p:stCondLst>
                                                <p:cond delay="0"/>
                                              </p:stCondLst>
                                            </p:cTn>
                                            <p:tgtEl>
                                              <p:spTgt spid="16"/>
                                            </p:tgtEl>
                                            <p:attrNameLst>
                                              <p:attrName>ppt_y</p:attrName>
                                            </p:attrNameLst>
                                          </p:cBhvr>
                                        </p:anim>
                                        <p:animRot by="-480000">
                                          <p:cBhvr>
                                            <p:cTn id="79"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0" grpId="0"/>
          <p:bldP spid="10" grpId="1"/>
          <p:bldP spid="11" grpId="0" animBg="1"/>
          <p:bldP spid="12" grpId="0" animBg="1"/>
          <p:bldP spid="13" grpId="0"/>
          <p:bldP spid="13" grpId="1"/>
          <p:bldP spid="14" grpId="0" animBg="1"/>
          <p:bldP spid="15" grpId="0" animBg="1"/>
          <p:bldP spid="16" grpId="0"/>
          <p:bldP spid="16" grpId="1"/>
          <p:bldP spid="17"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9" name="组合 118"/>
          <p:cNvGrpSpPr/>
          <p:nvPr/>
        </p:nvGrpSpPr>
        <p:grpSpPr>
          <a:xfrm>
            <a:off x="400620" y="2841827"/>
            <a:ext cx="8203895" cy="328437"/>
            <a:chOff x="534438" y="3368953"/>
            <a:chExt cx="10944224" cy="438144"/>
          </a:xfrm>
          <a:solidFill>
            <a:schemeClr val="bg1">
              <a:lumMod val="65000"/>
            </a:schemeClr>
          </a:solidFill>
        </p:grpSpPr>
        <p:sp>
          <p:nvSpPr>
            <p:cNvPr id="120" name="矩形 119"/>
            <p:cNvSpPr/>
            <p:nvPr/>
          </p:nvSpPr>
          <p:spPr>
            <a:xfrm>
              <a:off x="11049789" y="3503489"/>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99"/>
            </a:p>
          </p:txBody>
        </p:sp>
        <p:grpSp>
          <p:nvGrpSpPr>
            <p:cNvPr id="121" name="组合 120"/>
            <p:cNvGrpSpPr/>
            <p:nvPr/>
          </p:nvGrpSpPr>
          <p:grpSpPr>
            <a:xfrm>
              <a:off x="534438" y="3368953"/>
              <a:ext cx="10944224" cy="438144"/>
              <a:chOff x="623889" y="3209929"/>
              <a:chExt cx="10944224" cy="438144"/>
            </a:xfrm>
            <a:grpFill/>
          </p:grpSpPr>
          <p:sp>
            <p:nvSpPr>
              <p:cNvPr id="122" name="矩形 121"/>
              <p:cNvSpPr/>
              <p:nvPr/>
            </p:nvSpPr>
            <p:spPr>
              <a:xfrm>
                <a:off x="623889" y="3344465"/>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99"/>
              </a:p>
            </p:txBody>
          </p:sp>
          <p:sp>
            <p:nvSpPr>
              <p:cNvPr id="123" name="矩形 122"/>
              <p:cNvSpPr/>
              <p:nvPr/>
            </p:nvSpPr>
            <p:spPr>
              <a:xfrm>
                <a:off x="717047"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99"/>
              </a:p>
            </p:txBody>
          </p:sp>
          <p:sp>
            <p:nvSpPr>
              <p:cNvPr id="124" name="矩形 123"/>
              <p:cNvSpPr/>
              <p:nvPr/>
            </p:nvSpPr>
            <p:spPr>
              <a:xfrm>
                <a:off x="866901"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99"/>
              </a:p>
            </p:txBody>
          </p:sp>
          <p:sp>
            <p:nvSpPr>
              <p:cNvPr id="125" name="矩形 124"/>
              <p:cNvSpPr/>
              <p:nvPr/>
            </p:nvSpPr>
            <p:spPr>
              <a:xfrm>
                <a:off x="1108099" y="3344465"/>
                <a:ext cx="9613876"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99"/>
              </a:p>
            </p:txBody>
          </p:sp>
          <p:sp>
            <p:nvSpPr>
              <p:cNvPr id="126" name="矩形 125"/>
              <p:cNvSpPr/>
              <p:nvPr/>
            </p:nvSpPr>
            <p:spPr>
              <a:xfrm>
                <a:off x="10994902"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99"/>
              </a:p>
            </p:txBody>
          </p:sp>
          <p:sp>
            <p:nvSpPr>
              <p:cNvPr id="127" name="矩形 126"/>
              <p:cNvSpPr/>
              <p:nvPr/>
            </p:nvSpPr>
            <p:spPr>
              <a:xfrm>
                <a:off x="10759220"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99"/>
              </a:p>
            </p:txBody>
          </p:sp>
          <p:sp>
            <p:nvSpPr>
              <p:cNvPr id="128" name="等腰三角形 127"/>
              <p:cNvSpPr/>
              <p:nvPr/>
            </p:nvSpPr>
            <p:spPr>
              <a:xfrm rot="5400000">
                <a:off x="11159803" y="3239763"/>
                <a:ext cx="438144" cy="3784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99"/>
              </a:p>
            </p:txBody>
          </p:sp>
        </p:grpSp>
      </p:grpSp>
      <p:cxnSp>
        <p:nvCxnSpPr>
          <p:cNvPr id="129" name="肘形连接符 128"/>
          <p:cNvCxnSpPr>
            <a:stCxn id="131" idx="3"/>
            <a:endCxn id="134" idx="1"/>
          </p:cNvCxnSpPr>
          <p:nvPr/>
        </p:nvCxnSpPr>
        <p:spPr>
          <a:xfrm rot="5400000" flipH="1" flipV="1">
            <a:off x="810455" y="2362674"/>
            <a:ext cx="564394"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30" name="组合 129"/>
          <p:cNvGrpSpPr/>
          <p:nvPr/>
        </p:nvGrpSpPr>
        <p:grpSpPr>
          <a:xfrm>
            <a:off x="764831" y="2754144"/>
            <a:ext cx="437094" cy="507030"/>
            <a:chOff x="1109756" y="3090803"/>
            <a:chExt cx="583096" cy="676392"/>
          </a:xfrm>
          <a:solidFill>
            <a:srgbClr val="005DA2"/>
          </a:solidFill>
        </p:grpSpPr>
        <p:sp>
          <p:nvSpPr>
            <p:cNvPr id="131" name="六边形 130"/>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99" dirty="0">
                <a:solidFill>
                  <a:schemeClr val="bg1"/>
                </a:solidFill>
              </a:endParaRPr>
            </a:p>
          </p:txBody>
        </p:sp>
        <p:sp>
          <p:nvSpPr>
            <p:cNvPr id="132" name="文本框 64"/>
            <p:cNvSpPr txBox="1"/>
            <p:nvPr/>
          </p:nvSpPr>
          <p:spPr>
            <a:xfrm>
              <a:off x="1115001" y="3298194"/>
              <a:ext cx="577851" cy="338559"/>
            </a:xfrm>
            <a:prstGeom prst="rect">
              <a:avLst/>
            </a:prstGeom>
            <a:noFill/>
          </p:spPr>
          <p:txBody>
            <a:bodyPr wrap="square" rtlCol="0">
              <a:spAutoFit/>
            </a:bodyPr>
            <a:lstStyle/>
            <a:p>
              <a:pPr algn="ctr"/>
              <a:r>
                <a:rPr lang="en-US" altLang="zh-CN" sz="1049" dirty="0">
                  <a:solidFill>
                    <a:schemeClr val="bg1"/>
                  </a:solidFill>
                  <a:latin typeface="微软雅黑" panose="020B0503020204020204" pitchFamily="34" charset="-122"/>
                  <a:ea typeface="微软雅黑" panose="020B0503020204020204" pitchFamily="34" charset="-122"/>
                </a:rPr>
                <a:t>4</a:t>
              </a:r>
              <a:r>
                <a:rPr lang="zh-CN" altLang="en-US" sz="1049" dirty="0">
                  <a:solidFill>
                    <a:schemeClr val="bg1"/>
                  </a:solidFill>
                  <a:latin typeface="微软雅黑" panose="020B0503020204020204" pitchFamily="34" charset="-122"/>
                  <a:ea typeface="微软雅黑" panose="020B0503020204020204" pitchFamily="34" charset="-122"/>
                </a:rPr>
                <a:t>月</a:t>
              </a:r>
            </a:p>
          </p:txBody>
        </p:sp>
      </p:grpSp>
      <p:grpSp>
        <p:nvGrpSpPr>
          <p:cNvPr id="133" name="组合 132"/>
          <p:cNvGrpSpPr/>
          <p:nvPr/>
        </p:nvGrpSpPr>
        <p:grpSpPr>
          <a:xfrm>
            <a:off x="1201925" y="1861324"/>
            <a:ext cx="1059449" cy="864401"/>
            <a:chOff x="1853741" y="1952625"/>
            <a:chExt cx="1413335" cy="1153135"/>
          </a:xfrm>
          <a:solidFill>
            <a:schemeClr val="bg1">
              <a:lumMod val="85000"/>
            </a:schemeClr>
          </a:solidFill>
        </p:grpSpPr>
        <p:sp>
          <p:nvSpPr>
            <p:cNvPr id="134" name="矩形 133"/>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99">
                <a:solidFill>
                  <a:schemeClr val="tx1">
                    <a:lumMod val="85000"/>
                    <a:lumOff val="15000"/>
                  </a:schemeClr>
                </a:solidFill>
              </a:endParaRPr>
            </a:p>
          </p:txBody>
        </p:sp>
        <p:sp>
          <p:nvSpPr>
            <p:cNvPr id="135" name="文本框 66"/>
            <p:cNvSpPr txBox="1"/>
            <p:nvPr/>
          </p:nvSpPr>
          <p:spPr>
            <a:xfrm>
              <a:off x="1853742" y="1997871"/>
              <a:ext cx="1413334" cy="1107889"/>
            </a:xfrm>
            <a:prstGeom prst="rect">
              <a:avLst/>
            </a:prstGeom>
            <a:grpFill/>
          </p:spPr>
          <p:txBody>
            <a:bodyPr wrap="square" rtlCol="0">
              <a:spAutoFit/>
            </a:bodyPr>
            <a:lstStyle/>
            <a:p>
              <a:pPr algn="just"/>
              <a:r>
                <a:rPr lang="zh-CN" altLang="en-US" sz="1199" dirty="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a:t>
              </a:r>
            </a:p>
          </p:txBody>
        </p:sp>
      </p:grpSp>
      <p:cxnSp>
        <p:nvCxnSpPr>
          <p:cNvPr id="136" name="肘形连接符 135"/>
          <p:cNvCxnSpPr>
            <a:stCxn id="138" idx="3"/>
            <a:endCxn id="141" idx="1"/>
          </p:cNvCxnSpPr>
          <p:nvPr/>
        </p:nvCxnSpPr>
        <p:spPr>
          <a:xfrm rot="5400000" flipH="1" flipV="1">
            <a:off x="2744741" y="2362674"/>
            <a:ext cx="564394"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37" name="组合 136"/>
          <p:cNvGrpSpPr/>
          <p:nvPr/>
        </p:nvGrpSpPr>
        <p:grpSpPr>
          <a:xfrm>
            <a:off x="2699117" y="2754144"/>
            <a:ext cx="437094" cy="507030"/>
            <a:chOff x="1109756" y="3090803"/>
            <a:chExt cx="583096" cy="676392"/>
          </a:xfrm>
          <a:solidFill>
            <a:srgbClr val="005DA2"/>
          </a:solidFill>
        </p:grpSpPr>
        <p:sp>
          <p:nvSpPr>
            <p:cNvPr id="138" name="六边形 137"/>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99" dirty="0">
                <a:solidFill>
                  <a:schemeClr val="bg1"/>
                </a:solidFill>
              </a:endParaRPr>
            </a:p>
          </p:txBody>
        </p:sp>
        <p:sp>
          <p:nvSpPr>
            <p:cNvPr id="139" name="文本框 72"/>
            <p:cNvSpPr txBox="1"/>
            <p:nvPr/>
          </p:nvSpPr>
          <p:spPr>
            <a:xfrm>
              <a:off x="1115001" y="3298194"/>
              <a:ext cx="577851" cy="338559"/>
            </a:xfrm>
            <a:prstGeom prst="rect">
              <a:avLst/>
            </a:prstGeom>
            <a:noFill/>
          </p:spPr>
          <p:txBody>
            <a:bodyPr wrap="square" rtlCol="0">
              <a:spAutoFit/>
            </a:bodyPr>
            <a:lstStyle/>
            <a:p>
              <a:pPr algn="ctr"/>
              <a:r>
                <a:rPr lang="en-US" altLang="zh-CN" sz="1049" dirty="0">
                  <a:solidFill>
                    <a:schemeClr val="bg1"/>
                  </a:solidFill>
                  <a:latin typeface="微软雅黑" panose="020B0503020204020204" pitchFamily="34" charset="-122"/>
                  <a:ea typeface="微软雅黑" panose="020B0503020204020204" pitchFamily="34" charset="-122"/>
                </a:rPr>
                <a:t>6</a:t>
              </a:r>
              <a:r>
                <a:rPr lang="zh-CN" altLang="en-US" sz="1049" dirty="0">
                  <a:solidFill>
                    <a:schemeClr val="bg1"/>
                  </a:solidFill>
                  <a:latin typeface="微软雅黑" panose="020B0503020204020204" pitchFamily="34" charset="-122"/>
                  <a:ea typeface="微软雅黑" panose="020B0503020204020204" pitchFamily="34" charset="-122"/>
                </a:rPr>
                <a:t>月</a:t>
              </a:r>
            </a:p>
          </p:txBody>
        </p:sp>
      </p:grpSp>
      <p:grpSp>
        <p:nvGrpSpPr>
          <p:cNvPr id="140" name="组合 139"/>
          <p:cNvGrpSpPr/>
          <p:nvPr/>
        </p:nvGrpSpPr>
        <p:grpSpPr>
          <a:xfrm>
            <a:off x="3136212" y="1861324"/>
            <a:ext cx="1059449" cy="864401"/>
            <a:chOff x="1853741" y="1952625"/>
            <a:chExt cx="1413335" cy="1153135"/>
          </a:xfrm>
          <a:solidFill>
            <a:schemeClr val="bg1">
              <a:lumMod val="85000"/>
            </a:schemeClr>
          </a:solidFill>
        </p:grpSpPr>
        <p:sp>
          <p:nvSpPr>
            <p:cNvPr id="141" name="矩形 140"/>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99">
                <a:solidFill>
                  <a:schemeClr val="tx1">
                    <a:lumMod val="85000"/>
                    <a:lumOff val="15000"/>
                  </a:schemeClr>
                </a:solidFill>
              </a:endParaRPr>
            </a:p>
          </p:txBody>
        </p:sp>
        <p:sp>
          <p:nvSpPr>
            <p:cNvPr id="142" name="文本框 75"/>
            <p:cNvSpPr txBox="1"/>
            <p:nvPr/>
          </p:nvSpPr>
          <p:spPr>
            <a:xfrm>
              <a:off x="1853742" y="1997871"/>
              <a:ext cx="1413334" cy="1107889"/>
            </a:xfrm>
            <a:prstGeom prst="rect">
              <a:avLst/>
            </a:prstGeom>
            <a:grpFill/>
          </p:spPr>
          <p:txBody>
            <a:bodyPr wrap="square" rtlCol="0">
              <a:spAutoFit/>
            </a:bodyPr>
            <a:lstStyle>
              <a:defPPr>
                <a:defRPr lang="zh-CN"/>
              </a:defPPr>
              <a:lvl1pPr algn="just">
                <a:defRPr sz="1200">
                  <a:solidFill>
                    <a:schemeClr val="bg1"/>
                  </a:solidFill>
                  <a:latin typeface="微软雅黑" panose="020B0503020204020204" pitchFamily="34" charset="-122"/>
                  <a:ea typeface="微软雅黑" panose="020B0503020204020204" pitchFamily="34" charset="-122"/>
                </a:defRPr>
              </a:lvl1pPr>
            </a:lstStyle>
            <a:p>
              <a:r>
                <a:rPr lang="zh-CN" altLang="en-US" sz="1199" dirty="0">
                  <a:solidFill>
                    <a:schemeClr val="tx1">
                      <a:lumMod val="85000"/>
                      <a:lumOff val="15000"/>
                    </a:schemeClr>
                  </a:solidFill>
                </a:rPr>
                <a:t>在这里添加你的文字，图片也可以，记得加满哦。</a:t>
              </a:r>
            </a:p>
          </p:txBody>
        </p:sp>
      </p:grpSp>
      <p:cxnSp>
        <p:nvCxnSpPr>
          <p:cNvPr id="143" name="肘形连接符 142"/>
          <p:cNvCxnSpPr>
            <a:stCxn id="145" idx="3"/>
            <a:endCxn id="148" idx="1"/>
          </p:cNvCxnSpPr>
          <p:nvPr/>
        </p:nvCxnSpPr>
        <p:spPr>
          <a:xfrm rot="5400000" flipH="1" flipV="1">
            <a:off x="4679028" y="2362674"/>
            <a:ext cx="564394"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44" name="组合 143"/>
          <p:cNvGrpSpPr/>
          <p:nvPr/>
        </p:nvGrpSpPr>
        <p:grpSpPr>
          <a:xfrm>
            <a:off x="4633404" y="2754144"/>
            <a:ext cx="437094" cy="507030"/>
            <a:chOff x="1109756" y="3090803"/>
            <a:chExt cx="583096" cy="676392"/>
          </a:xfrm>
          <a:solidFill>
            <a:srgbClr val="005DA2"/>
          </a:solidFill>
        </p:grpSpPr>
        <p:sp>
          <p:nvSpPr>
            <p:cNvPr id="145" name="六边形 144"/>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99" dirty="0">
                <a:solidFill>
                  <a:schemeClr val="bg1"/>
                </a:solidFill>
              </a:endParaRPr>
            </a:p>
          </p:txBody>
        </p:sp>
        <p:sp>
          <p:nvSpPr>
            <p:cNvPr id="146" name="文本框 79"/>
            <p:cNvSpPr txBox="1"/>
            <p:nvPr/>
          </p:nvSpPr>
          <p:spPr>
            <a:xfrm>
              <a:off x="1115001" y="3298194"/>
              <a:ext cx="577851" cy="338559"/>
            </a:xfrm>
            <a:prstGeom prst="rect">
              <a:avLst/>
            </a:prstGeom>
            <a:noFill/>
          </p:spPr>
          <p:txBody>
            <a:bodyPr wrap="square" rtlCol="0">
              <a:spAutoFit/>
            </a:bodyPr>
            <a:lstStyle/>
            <a:p>
              <a:pPr algn="ctr"/>
              <a:r>
                <a:rPr lang="en-US" altLang="zh-CN" sz="1049" dirty="0">
                  <a:solidFill>
                    <a:schemeClr val="bg1"/>
                  </a:solidFill>
                  <a:latin typeface="微软雅黑" panose="020B0503020204020204" pitchFamily="34" charset="-122"/>
                  <a:ea typeface="微软雅黑" panose="020B0503020204020204" pitchFamily="34" charset="-122"/>
                </a:rPr>
                <a:t>8</a:t>
              </a:r>
              <a:r>
                <a:rPr lang="zh-CN" altLang="en-US" sz="1049" dirty="0">
                  <a:solidFill>
                    <a:schemeClr val="bg1"/>
                  </a:solidFill>
                  <a:latin typeface="微软雅黑" panose="020B0503020204020204" pitchFamily="34" charset="-122"/>
                  <a:ea typeface="微软雅黑" panose="020B0503020204020204" pitchFamily="34" charset="-122"/>
                </a:rPr>
                <a:t>月</a:t>
              </a:r>
            </a:p>
          </p:txBody>
        </p:sp>
      </p:grpSp>
      <p:grpSp>
        <p:nvGrpSpPr>
          <p:cNvPr id="147" name="组合 146"/>
          <p:cNvGrpSpPr/>
          <p:nvPr/>
        </p:nvGrpSpPr>
        <p:grpSpPr>
          <a:xfrm>
            <a:off x="5070498" y="1861324"/>
            <a:ext cx="1059449" cy="864401"/>
            <a:chOff x="1853741" y="1952625"/>
            <a:chExt cx="1413335" cy="1153135"/>
          </a:xfrm>
          <a:solidFill>
            <a:schemeClr val="bg1">
              <a:lumMod val="85000"/>
            </a:schemeClr>
          </a:solidFill>
        </p:grpSpPr>
        <p:sp>
          <p:nvSpPr>
            <p:cNvPr id="148" name="矩形 147"/>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99">
                <a:solidFill>
                  <a:schemeClr val="tx1">
                    <a:lumMod val="85000"/>
                    <a:lumOff val="15000"/>
                  </a:schemeClr>
                </a:solidFill>
              </a:endParaRPr>
            </a:p>
          </p:txBody>
        </p:sp>
        <p:sp>
          <p:nvSpPr>
            <p:cNvPr id="149" name="文本框 82"/>
            <p:cNvSpPr txBox="1"/>
            <p:nvPr/>
          </p:nvSpPr>
          <p:spPr>
            <a:xfrm>
              <a:off x="1853742" y="1997871"/>
              <a:ext cx="1413334" cy="1107889"/>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199" dirty="0">
                  <a:solidFill>
                    <a:schemeClr val="tx1">
                      <a:lumMod val="85000"/>
                      <a:lumOff val="15000"/>
                    </a:schemeClr>
                  </a:solidFill>
                </a:rPr>
                <a:t>在这里添加你的文字，图片也可以，记得加满哦。</a:t>
              </a:r>
            </a:p>
          </p:txBody>
        </p:sp>
      </p:grpSp>
      <p:cxnSp>
        <p:nvCxnSpPr>
          <p:cNvPr id="150" name="肘形连接符 149"/>
          <p:cNvCxnSpPr>
            <a:stCxn id="152" idx="3"/>
            <a:endCxn id="155" idx="1"/>
          </p:cNvCxnSpPr>
          <p:nvPr/>
        </p:nvCxnSpPr>
        <p:spPr>
          <a:xfrm rot="5400000" flipH="1" flipV="1">
            <a:off x="6613315" y="2362674"/>
            <a:ext cx="564394"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51" name="组合 150"/>
          <p:cNvGrpSpPr/>
          <p:nvPr/>
        </p:nvGrpSpPr>
        <p:grpSpPr>
          <a:xfrm>
            <a:off x="6515204" y="2754144"/>
            <a:ext cx="539779" cy="507030"/>
            <a:chOff x="1039738" y="3090803"/>
            <a:chExt cx="720080" cy="676392"/>
          </a:xfrm>
          <a:solidFill>
            <a:srgbClr val="005DA2"/>
          </a:solidFill>
        </p:grpSpPr>
        <p:sp>
          <p:nvSpPr>
            <p:cNvPr id="152" name="六边形 151"/>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99" dirty="0">
                <a:solidFill>
                  <a:schemeClr val="bg1"/>
                </a:solidFill>
              </a:endParaRPr>
            </a:p>
          </p:txBody>
        </p:sp>
        <p:sp>
          <p:nvSpPr>
            <p:cNvPr id="153" name="文本框 86"/>
            <p:cNvSpPr txBox="1"/>
            <p:nvPr/>
          </p:nvSpPr>
          <p:spPr>
            <a:xfrm>
              <a:off x="1039738" y="3298194"/>
              <a:ext cx="720080" cy="338559"/>
            </a:xfrm>
            <a:prstGeom prst="rect">
              <a:avLst/>
            </a:prstGeom>
            <a:noFill/>
          </p:spPr>
          <p:txBody>
            <a:bodyPr wrap="square" rtlCol="0">
              <a:spAutoFit/>
            </a:bodyPr>
            <a:lstStyle/>
            <a:p>
              <a:pPr algn="ctr"/>
              <a:r>
                <a:rPr lang="en-US" altLang="zh-CN" sz="1049" dirty="0">
                  <a:solidFill>
                    <a:schemeClr val="bg1"/>
                  </a:solidFill>
                  <a:latin typeface="微软雅黑" panose="020B0503020204020204" pitchFamily="34" charset="-122"/>
                  <a:ea typeface="微软雅黑" panose="020B0503020204020204" pitchFamily="34" charset="-122"/>
                </a:rPr>
                <a:t>10</a:t>
              </a:r>
              <a:r>
                <a:rPr lang="zh-CN" altLang="en-US" sz="1049" dirty="0">
                  <a:solidFill>
                    <a:schemeClr val="bg1"/>
                  </a:solidFill>
                  <a:latin typeface="微软雅黑" panose="020B0503020204020204" pitchFamily="34" charset="-122"/>
                  <a:ea typeface="微软雅黑" panose="020B0503020204020204" pitchFamily="34" charset="-122"/>
                </a:rPr>
                <a:t>月</a:t>
              </a:r>
            </a:p>
          </p:txBody>
        </p:sp>
      </p:grpSp>
      <p:grpSp>
        <p:nvGrpSpPr>
          <p:cNvPr id="154" name="组合 153"/>
          <p:cNvGrpSpPr/>
          <p:nvPr/>
        </p:nvGrpSpPr>
        <p:grpSpPr>
          <a:xfrm>
            <a:off x="7004785" y="1861324"/>
            <a:ext cx="1059449" cy="864401"/>
            <a:chOff x="1853741" y="1952625"/>
            <a:chExt cx="1413335" cy="1153135"/>
          </a:xfrm>
          <a:solidFill>
            <a:schemeClr val="bg1">
              <a:lumMod val="85000"/>
            </a:schemeClr>
          </a:solidFill>
        </p:grpSpPr>
        <p:sp>
          <p:nvSpPr>
            <p:cNvPr id="155" name="矩形 154"/>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99">
                <a:solidFill>
                  <a:schemeClr val="tx1">
                    <a:lumMod val="85000"/>
                    <a:lumOff val="15000"/>
                  </a:schemeClr>
                </a:solidFill>
              </a:endParaRPr>
            </a:p>
          </p:txBody>
        </p:sp>
        <p:sp>
          <p:nvSpPr>
            <p:cNvPr id="156" name="文本框 89"/>
            <p:cNvSpPr txBox="1"/>
            <p:nvPr/>
          </p:nvSpPr>
          <p:spPr>
            <a:xfrm>
              <a:off x="1853742" y="1997871"/>
              <a:ext cx="1413334" cy="1107889"/>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199" dirty="0">
                  <a:solidFill>
                    <a:schemeClr val="tx1">
                      <a:lumMod val="85000"/>
                      <a:lumOff val="15000"/>
                    </a:schemeClr>
                  </a:solidFill>
                </a:rPr>
                <a:t>在这里添加你的文字，图片也可以，记得加满哦。</a:t>
              </a:r>
            </a:p>
          </p:txBody>
        </p:sp>
      </p:grpSp>
      <p:cxnSp>
        <p:nvCxnSpPr>
          <p:cNvPr id="157" name="肘形连接符 156"/>
          <p:cNvCxnSpPr>
            <a:stCxn id="159" idx="0"/>
            <a:endCxn id="162" idx="1"/>
          </p:cNvCxnSpPr>
          <p:nvPr/>
        </p:nvCxnSpPr>
        <p:spPr>
          <a:xfrm rot="16200000" flipH="1">
            <a:off x="1759052" y="3452643"/>
            <a:ext cx="601485"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58" name="组合 157"/>
          <p:cNvGrpSpPr/>
          <p:nvPr/>
        </p:nvGrpSpPr>
        <p:grpSpPr>
          <a:xfrm>
            <a:off x="1731974" y="2754144"/>
            <a:ext cx="437094" cy="507030"/>
            <a:chOff x="1109756" y="3090803"/>
            <a:chExt cx="583096" cy="676392"/>
          </a:xfrm>
          <a:solidFill>
            <a:srgbClr val="005DA2"/>
          </a:solidFill>
        </p:grpSpPr>
        <p:sp>
          <p:nvSpPr>
            <p:cNvPr id="159" name="六边形 158"/>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99" dirty="0">
                <a:solidFill>
                  <a:schemeClr val="bg1"/>
                </a:solidFill>
              </a:endParaRPr>
            </a:p>
          </p:txBody>
        </p:sp>
        <p:sp>
          <p:nvSpPr>
            <p:cNvPr id="160" name="文本框 93"/>
            <p:cNvSpPr txBox="1"/>
            <p:nvPr/>
          </p:nvSpPr>
          <p:spPr>
            <a:xfrm>
              <a:off x="1115001" y="3298194"/>
              <a:ext cx="577851" cy="338559"/>
            </a:xfrm>
            <a:prstGeom prst="rect">
              <a:avLst/>
            </a:prstGeom>
            <a:noFill/>
          </p:spPr>
          <p:txBody>
            <a:bodyPr wrap="square" rtlCol="0">
              <a:spAutoFit/>
            </a:bodyPr>
            <a:lstStyle/>
            <a:p>
              <a:pPr algn="ctr"/>
              <a:r>
                <a:rPr lang="en-US" altLang="zh-CN" sz="1049" dirty="0">
                  <a:solidFill>
                    <a:schemeClr val="bg1"/>
                  </a:solidFill>
                  <a:latin typeface="微软雅黑" panose="020B0503020204020204" pitchFamily="34" charset="-122"/>
                  <a:ea typeface="微软雅黑" panose="020B0503020204020204" pitchFamily="34" charset="-122"/>
                </a:rPr>
                <a:t>5</a:t>
              </a:r>
              <a:r>
                <a:rPr lang="zh-CN" altLang="en-US" sz="1049" dirty="0">
                  <a:solidFill>
                    <a:schemeClr val="bg1"/>
                  </a:solidFill>
                  <a:latin typeface="微软雅黑" panose="020B0503020204020204" pitchFamily="34" charset="-122"/>
                  <a:ea typeface="微软雅黑" panose="020B0503020204020204" pitchFamily="34" charset="-122"/>
                </a:rPr>
                <a:t>月</a:t>
              </a:r>
            </a:p>
          </p:txBody>
        </p:sp>
      </p:grpSp>
      <p:grpSp>
        <p:nvGrpSpPr>
          <p:cNvPr id="161" name="组合 160"/>
          <p:cNvGrpSpPr/>
          <p:nvPr/>
        </p:nvGrpSpPr>
        <p:grpSpPr>
          <a:xfrm>
            <a:off x="2169069" y="3534233"/>
            <a:ext cx="1059449" cy="864401"/>
            <a:chOff x="1853741" y="1952625"/>
            <a:chExt cx="1413335" cy="1153135"/>
          </a:xfrm>
          <a:solidFill>
            <a:schemeClr val="bg1">
              <a:lumMod val="85000"/>
            </a:schemeClr>
          </a:solidFill>
        </p:grpSpPr>
        <p:sp>
          <p:nvSpPr>
            <p:cNvPr id="162" name="矩形 161"/>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99">
                <a:solidFill>
                  <a:schemeClr val="tx1">
                    <a:lumMod val="85000"/>
                    <a:lumOff val="15000"/>
                  </a:schemeClr>
                </a:solidFill>
              </a:endParaRPr>
            </a:p>
          </p:txBody>
        </p:sp>
        <p:sp>
          <p:nvSpPr>
            <p:cNvPr id="163" name="文本框 96"/>
            <p:cNvSpPr txBox="1"/>
            <p:nvPr/>
          </p:nvSpPr>
          <p:spPr>
            <a:xfrm>
              <a:off x="1853742" y="1997871"/>
              <a:ext cx="1413334" cy="1107889"/>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199" dirty="0">
                  <a:solidFill>
                    <a:schemeClr val="tx1">
                      <a:lumMod val="85000"/>
                      <a:lumOff val="15000"/>
                    </a:schemeClr>
                  </a:solidFill>
                </a:rPr>
                <a:t>在这里添加你的文字，图片也可以，记得加满哦。</a:t>
              </a:r>
            </a:p>
          </p:txBody>
        </p:sp>
      </p:grpSp>
      <p:cxnSp>
        <p:nvCxnSpPr>
          <p:cNvPr id="164" name="肘形连接符 163"/>
          <p:cNvCxnSpPr>
            <a:stCxn id="166" idx="0"/>
            <a:endCxn id="169" idx="1"/>
          </p:cNvCxnSpPr>
          <p:nvPr/>
        </p:nvCxnSpPr>
        <p:spPr>
          <a:xfrm rot="16200000" flipH="1">
            <a:off x="3693338" y="3452643"/>
            <a:ext cx="601485"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65" name="组合 164"/>
          <p:cNvGrpSpPr/>
          <p:nvPr/>
        </p:nvGrpSpPr>
        <p:grpSpPr>
          <a:xfrm>
            <a:off x="3666260" y="2754144"/>
            <a:ext cx="437094" cy="507030"/>
            <a:chOff x="1109756" y="3090803"/>
            <a:chExt cx="583096" cy="676392"/>
          </a:xfrm>
          <a:solidFill>
            <a:srgbClr val="005DA2"/>
          </a:solidFill>
        </p:grpSpPr>
        <p:sp>
          <p:nvSpPr>
            <p:cNvPr id="166" name="六边形 165"/>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99" dirty="0">
                <a:solidFill>
                  <a:schemeClr val="bg1"/>
                </a:solidFill>
              </a:endParaRPr>
            </a:p>
          </p:txBody>
        </p:sp>
        <p:sp>
          <p:nvSpPr>
            <p:cNvPr id="167" name="文本框 101"/>
            <p:cNvSpPr txBox="1"/>
            <p:nvPr/>
          </p:nvSpPr>
          <p:spPr>
            <a:xfrm>
              <a:off x="1115001" y="3298194"/>
              <a:ext cx="577851" cy="338559"/>
            </a:xfrm>
            <a:prstGeom prst="rect">
              <a:avLst/>
            </a:prstGeom>
            <a:noFill/>
          </p:spPr>
          <p:txBody>
            <a:bodyPr wrap="square" rtlCol="0">
              <a:spAutoFit/>
            </a:bodyPr>
            <a:lstStyle/>
            <a:p>
              <a:pPr algn="ctr"/>
              <a:r>
                <a:rPr lang="en-US" altLang="zh-CN" sz="1049" dirty="0">
                  <a:solidFill>
                    <a:schemeClr val="bg1"/>
                  </a:solidFill>
                  <a:latin typeface="微软雅黑" panose="020B0503020204020204" pitchFamily="34" charset="-122"/>
                  <a:ea typeface="微软雅黑" panose="020B0503020204020204" pitchFamily="34" charset="-122"/>
                </a:rPr>
                <a:t>7</a:t>
              </a:r>
              <a:r>
                <a:rPr lang="zh-CN" altLang="en-US" sz="1049" dirty="0">
                  <a:solidFill>
                    <a:schemeClr val="bg1"/>
                  </a:solidFill>
                  <a:latin typeface="微软雅黑" panose="020B0503020204020204" pitchFamily="34" charset="-122"/>
                  <a:ea typeface="微软雅黑" panose="020B0503020204020204" pitchFamily="34" charset="-122"/>
                </a:rPr>
                <a:t>月</a:t>
              </a:r>
            </a:p>
          </p:txBody>
        </p:sp>
      </p:grpSp>
      <p:grpSp>
        <p:nvGrpSpPr>
          <p:cNvPr id="168" name="组合 167"/>
          <p:cNvGrpSpPr/>
          <p:nvPr/>
        </p:nvGrpSpPr>
        <p:grpSpPr>
          <a:xfrm>
            <a:off x="4103355" y="3534233"/>
            <a:ext cx="1059449" cy="864401"/>
            <a:chOff x="1853741" y="1952625"/>
            <a:chExt cx="1413335" cy="1153135"/>
          </a:xfrm>
          <a:solidFill>
            <a:schemeClr val="bg1">
              <a:lumMod val="85000"/>
            </a:schemeClr>
          </a:solidFill>
        </p:grpSpPr>
        <p:sp>
          <p:nvSpPr>
            <p:cNvPr id="169" name="矩形 168"/>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99">
                <a:solidFill>
                  <a:schemeClr val="tx1">
                    <a:lumMod val="85000"/>
                    <a:lumOff val="15000"/>
                  </a:schemeClr>
                </a:solidFill>
              </a:endParaRPr>
            </a:p>
          </p:txBody>
        </p:sp>
        <p:sp>
          <p:nvSpPr>
            <p:cNvPr id="170" name="文本框 104"/>
            <p:cNvSpPr txBox="1"/>
            <p:nvPr/>
          </p:nvSpPr>
          <p:spPr>
            <a:xfrm>
              <a:off x="1853742" y="1997871"/>
              <a:ext cx="1413334" cy="1107889"/>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199" dirty="0">
                  <a:solidFill>
                    <a:schemeClr val="tx1">
                      <a:lumMod val="85000"/>
                      <a:lumOff val="15000"/>
                    </a:schemeClr>
                  </a:solidFill>
                </a:rPr>
                <a:t>在这里添加你的文字，图片也可以，记得加满哦。</a:t>
              </a:r>
            </a:p>
          </p:txBody>
        </p:sp>
      </p:grpSp>
      <p:cxnSp>
        <p:nvCxnSpPr>
          <p:cNvPr id="171" name="肘形连接符 170"/>
          <p:cNvCxnSpPr>
            <a:stCxn id="173" idx="0"/>
            <a:endCxn id="176" idx="1"/>
          </p:cNvCxnSpPr>
          <p:nvPr/>
        </p:nvCxnSpPr>
        <p:spPr>
          <a:xfrm rot="16200000" flipH="1">
            <a:off x="5627625" y="3452643"/>
            <a:ext cx="601485"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72" name="组合 171"/>
          <p:cNvGrpSpPr/>
          <p:nvPr/>
        </p:nvGrpSpPr>
        <p:grpSpPr>
          <a:xfrm>
            <a:off x="5600547" y="2754144"/>
            <a:ext cx="437094" cy="507030"/>
            <a:chOff x="1109756" y="3090803"/>
            <a:chExt cx="583096" cy="676392"/>
          </a:xfrm>
          <a:solidFill>
            <a:srgbClr val="005DA2"/>
          </a:solidFill>
        </p:grpSpPr>
        <p:sp>
          <p:nvSpPr>
            <p:cNvPr id="173" name="六边形 172"/>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99" dirty="0">
                <a:solidFill>
                  <a:schemeClr val="bg1"/>
                </a:solidFill>
              </a:endParaRPr>
            </a:p>
          </p:txBody>
        </p:sp>
        <p:sp>
          <p:nvSpPr>
            <p:cNvPr id="174" name="文本框 108"/>
            <p:cNvSpPr txBox="1"/>
            <p:nvPr/>
          </p:nvSpPr>
          <p:spPr>
            <a:xfrm>
              <a:off x="1115001" y="3298194"/>
              <a:ext cx="577851" cy="338559"/>
            </a:xfrm>
            <a:prstGeom prst="rect">
              <a:avLst/>
            </a:prstGeom>
            <a:noFill/>
          </p:spPr>
          <p:txBody>
            <a:bodyPr wrap="square" rtlCol="0">
              <a:spAutoFit/>
            </a:bodyPr>
            <a:lstStyle/>
            <a:p>
              <a:pPr algn="ctr"/>
              <a:r>
                <a:rPr lang="en-US" altLang="zh-CN" sz="1049" dirty="0">
                  <a:solidFill>
                    <a:schemeClr val="bg1"/>
                  </a:solidFill>
                  <a:latin typeface="微软雅黑" panose="020B0503020204020204" pitchFamily="34" charset="-122"/>
                  <a:ea typeface="微软雅黑" panose="020B0503020204020204" pitchFamily="34" charset="-122"/>
                </a:rPr>
                <a:t>9</a:t>
              </a:r>
              <a:r>
                <a:rPr lang="zh-CN" altLang="en-US" sz="1049" dirty="0">
                  <a:solidFill>
                    <a:schemeClr val="bg1"/>
                  </a:solidFill>
                  <a:latin typeface="微软雅黑" panose="020B0503020204020204" pitchFamily="34" charset="-122"/>
                  <a:ea typeface="微软雅黑" panose="020B0503020204020204" pitchFamily="34" charset="-122"/>
                </a:rPr>
                <a:t>月</a:t>
              </a:r>
            </a:p>
          </p:txBody>
        </p:sp>
      </p:grpSp>
      <p:grpSp>
        <p:nvGrpSpPr>
          <p:cNvPr id="175" name="组合 174"/>
          <p:cNvGrpSpPr/>
          <p:nvPr/>
        </p:nvGrpSpPr>
        <p:grpSpPr>
          <a:xfrm>
            <a:off x="6037642" y="3534233"/>
            <a:ext cx="1059449" cy="864401"/>
            <a:chOff x="1853741" y="1952625"/>
            <a:chExt cx="1413335" cy="1153135"/>
          </a:xfrm>
          <a:solidFill>
            <a:schemeClr val="bg1">
              <a:lumMod val="85000"/>
            </a:schemeClr>
          </a:solidFill>
        </p:grpSpPr>
        <p:sp>
          <p:nvSpPr>
            <p:cNvPr id="176" name="矩形 175"/>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99">
                <a:solidFill>
                  <a:schemeClr val="tx1">
                    <a:lumMod val="85000"/>
                    <a:lumOff val="15000"/>
                  </a:schemeClr>
                </a:solidFill>
              </a:endParaRPr>
            </a:p>
          </p:txBody>
        </p:sp>
        <p:sp>
          <p:nvSpPr>
            <p:cNvPr id="177" name="文本框 111"/>
            <p:cNvSpPr txBox="1"/>
            <p:nvPr/>
          </p:nvSpPr>
          <p:spPr>
            <a:xfrm>
              <a:off x="1853742" y="1997871"/>
              <a:ext cx="1413334" cy="1107889"/>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199" dirty="0">
                  <a:solidFill>
                    <a:schemeClr val="tx1">
                      <a:lumMod val="85000"/>
                      <a:lumOff val="15000"/>
                    </a:schemeClr>
                  </a:solidFill>
                </a:rPr>
                <a:t>在这里添加你的文字，图片也可以，记得加满哦。</a:t>
              </a:r>
            </a:p>
          </p:txBody>
        </p:sp>
      </p:grpSp>
      <p:grpSp>
        <p:nvGrpSpPr>
          <p:cNvPr id="178" name="组合 177"/>
          <p:cNvGrpSpPr/>
          <p:nvPr/>
        </p:nvGrpSpPr>
        <p:grpSpPr>
          <a:xfrm>
            <a:off x="7486806" y="2754144"/>
            <a:ext cx="511355" cy="507030"/>
            <a:chOff x="1045689" y="3090803"/>
            <a:chExt cx="682162" cy="676392"/>
          </a:xfrm>
          <a:solidFill>
            <a:srgbClr val="005DA2"/>
          </a:solidFill>
        </p:grpSpPr>
        <p:sp>
          <p:nvSpPr>
            <p:cNvPr id="179" name="六边形 178"/>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99" dirty="0">
                <a:solidFill>
                  <a:schemeClr val="bg1"/>
                </a:solidFill>
              </a:endParaRPr>
            </a:p>
          </p:txBody>
        </p:sp>
        <p:sp>
          <p:nvSpPr>
            <p:cNvPr id="180" name="文本框 114"/>
            <p:cNvSpPr txBox="1"/>
            <p:nvPr/>
          </p:nvSpPr>
          <p:spPr>
            <a:xfrm>
              <a:off x="1045689" y="3298194"/>
              <a:ext cx="682162" cy="338559"/>
            </a:xfrm>
            <a:prstGeom prst="rect">
              <a:avLst/>
            </a:prstGeom>
            <a:noFill/>
          </p:spPr>
          <p:txBody>
            <a:bodyPr wrap="square" rtlCol="0">
              <a:spAutoFit/>
            </a:bodyPr>
            <a:lstStyle/>
            <a:p>
              <a:pPr algn="ctr"/>
              <a:r>
                <a:rPr lang="en-US" altLang="zh-CN" sz="1049" dirty="0">
                  <a:solidFill>
                    <a:schemeClr val="bg1"/>
                  </a:solidFill>
                  <a:latin typeface="微软雅黑" panose="020B0503020204020204" pitchFamily="34" charset="-122"/>
                  <a:ea typeface="微软雅黑" panose="020B0503020204020204" pitchFamily="34" charset="-122"/>
                </a:rPr>
                <a:t>11</a:t>
              </a:r>
              <a:r>
                <a:rPr lang="zh-CN" altLang="en-US" sz="1049" dirty="0">
                  <a:solidFill>
                    <a:schemeClr val="bg1"/>
                  </a:solidFill>
                  <a:latin typeface="微软雅黑" panose="020B0503020204020204" pitchFamily="34" charset="-122"/>
                  <a:ea typeface="微软雅黑" panose="020B0503020204020204" pitchFamily="34" charset="-122"/>
                </a:rPr>
                <a:t>月</a:t>
              </a:r>
            </a:p>
          </p:txBody>
        </p:sp>
      </p:grpSp>
      <p:sp>
        <p:nvSpPr>
          <p:cNvPr id="65" name="矩形 64"/>
          <p:cNvSpPr/>
          <p:nvPr/>
        </p:nvSpPr>
        <p:spPr>
          <a:xfrm>
            <a:off x="3114597" y="952414"/>
            <a:ext cx="2880301" cy="3475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zh-CN" altLang="en-US" sz="1349" dirty="0">
                <a:latin typeface="微软雅黑" pitchFamily="34" charset="-122"/>
                <a:ea typeface="微软雅黑" pitchFamily="34" charset="-122"/>
              </a:rPr>
              <a:t>点击添加小标题</a:t>
            </a:r>
          </a:p>
        </p:txBody>
      </p:sp>
      <p:sp>
        <p:nvSpPr>
          <p:cNvPr id="66" name="文本框 2"/>
          <p:cNvSpPr txBox="1"/>
          <p:nvPr/>
        </p:nvSpPr>
        <p:spPr>
          <a:xfrm>
            <a:off x="1296902" y="128380"/>
            <a:ext cx="2465430" cy="415370"/>
          </a:xfrm>
          <a:prstGeom prst="rect">
            <a:avLst/>
          </a:prstGeom>
          <a:noFill/>
        </p:spPr>
        <p:txBody>
          <a:bodyPr wrap="square" rtlCol="0">
            <a:spAutoFit/>
          </a:bodyPr>
          <a:lstStyle/>
          <a:p>
            <a:pPr algn="ctr"/>
            <a:r>
              <a:rPr lang="zh-CN" altLang="en-US" sz="2099" b="1" dirty="0">
                <a:solidFill>
                  <a:schemeClr val="accent1"/>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606382916"/>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6"/>
                                        </p:tgtEl>
                                        <p:attrNameLst>
                                          <p:attrName>style.visibility</p:attrName>
                                        </p:attrNameLst>
                                      </p:cBhvr>
                                      <p:to>
                                        <p:strVal val="visible"/>
                                      </p:to>
                                    </p:set>
                                    <p:anim calcmode="lin" valueType="num">
                                      <p:cBhvr>
                                        <p:cTn id="7"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6"/>
                                        </p:tgtEl>
                                        <p:attrNameLst>
                                          <p:attrName>ppt_y</p:attrName>
                                        </p:attrNameLst>
                                      </p:cBhvr>
                                      <p:tavLst>
                                        <p:tav tm="0">
                                          <p:val>
                                            <p:strVal val="#ppt_y"/>
                                          </p:val>
                                        </p:tav>
                                        <p:tav tm="100000">
                                          <p:val>
                                            <p:strVal val="#ppt_y"/>
                                          </p:val>
                                        </p:tav>
                                      </p:tavLst>
                                    </p:anim>
                                    <p:anim calcmode="lin" valueType="num">
                                      <p:cBhvr>
                                        <p:cTn id="9"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6"/>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barn(outVertical)">
                                      <p:cBhvr>
                                        <p:cTn id="15" dur="500"/>
                                        <p:tgtEl>
                                          <p:spTgt spid="65"/>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119"/>
                                        </p:tgtEl>
                                        <p:attrNameLst>
                                          <p:attrName>style.visibility</p:attrName>
                                        </p:attrNameLst>
                                      </p:cBhvr>
                                      <p:to>
                                        <p:strVal val="visible"/>
                                      </p:to>
                                    </p:set>
                                    <p:animEffect transition="in" filter="wipe(left)">
                                      <p:cBhvr>
                                        <p:cTn id="19" dur="500"/>
                                        <p:tgtEl>
                                          <p:spTgt spid="119"/>
                                        </p:tgtEl>
                                      </p:cBhvr>
                                    </p:animEffect>
                                  </p:childTnLst>
                                </p:cTn>
                              </p:par>
                            </p:childTnLst>
                          </p:cTn>
                        </p:par>
                        <p:par>
                          <p:cTn id="20" fill="hold">
                            <p:stCondLst>
                              <p:cond delay="1850"/>
                            </p:stCondLst>
                            <p:childTnLst>
                              <p:par>
                                <p:cTn id="21" presetID="10" presetClass="entr" presetSubtype="0" fill="hold" nodeType="afterEffect">
                                  <p:stCondLst>
                                    <p:cond delay="0"/>
                                  </p:stCondLst>
                                  <p:childTnLst>
                                    <p:set>
                                      <p:cBhvr>
                                        <p:cTn id="22" dur="1" fill="hold">
                                          <p:stCondLst>
                                            <p:cond delay="0"/>
                                          </p:stCondLst>
                                        </p:cTn>
                                        <p:tgtEl>
                                          <p:spTgt spid="130"/>
                                        </p:tgtEl>
                                        <p:attrNameLst>
                                          <p:attrName>style.visibility</p:attrName>
                                        </p:attrNameLst>
                                      </p:cBhvr>
                                      <p:to>
                                        <p:strVal val="visible"/>
                                      </p:to>
                                    </p:set>
                                    <p:animEffect transition="in" filter="fade">
                                      <p:cBhvr>
                                        <p:cTn id="23" dur="500"/>
                                        <p:tgtEl>
                                          <p:spTgt spid="130"/>
                                        </p:tgtEl>
                                      </p:cBhvr>
                                    </p:animEffect>
                                  </p:childTnLst>
                                </p:cTn>
                              </p:par>
                            </p:childTnLst>
                          </p:cTn>
                        </p:par>
                        <p:par>
                          <p:cTn id="24" fill="hold">
                            <p:stCondLst>
                              <p:cond delay="2350"/>
                            </p:stCondLst>
                            <p:childTnLst>
                              <p:par>
                                <p:cTn id="25" presetID="22" presetClass="entr" presetSubtype="4" fill="hold" nodeType="afterEffect">
                                  <p:stCondLst>
                                    <p:cond delay="0"/>
                                  </p:stCondLst>
                                  <p:childTnLst>
                                    <p:set>
                                      <p:cBhvr>
                                        <p:cTn id="26" dur="1" fill="hold">
                                          <p:stCondLst>
                                            <p:cond delay="0"/>
                                          </p:stCondLst>
                                        </p:cTn>
                                        <p:tgtEl>
                                          <p:spTgt spid="129"/>
                                        </p:tgtEl>
                                        <p:attrNameLst>
                                          <p:attrName>style.visibility</p:attrName>
                                        </p:attrNameLst>
                                      </p:cBhvr>
                                      <p:to>
                                        <p:strVal val="visible"/>
                                      </p:to>
                                    </p:set>
                                    <p:animEffect transition="in" filter="wipe(down)">
                                      <p:cBhvr>
                                        <p:cTn id="27" dur="500"/>
                                        <p:tgtEl>
                                          <p:spTgt spid="129"/>
                                        </p:tgtEl>
                                      </p:cBhvr>
                                    </p:animEffect>
                                  </p:childTnLst>
                                </p:cTn>
                              </p:par>
                            </p:childTnLst>
                          </p:cTn>
                        </p:par>
                        <p:par>
                          <p:cTn id="28" fill="hold">
                            <p:stCondLst>
                              <p:cond delay="2850"/>
                            </p:stCondLst>
                            <p:childTnLst>
                              <p:par>
                                <p:cTn id="29" presetID="22" presetClass="entr" presetSubtype="8" fill="hold" nodeType="afterEffect">
                                  <p:stCondLst>
                                    <p:cond delay="0"/>
                                  </p:stCondLst>
                                  <p:childTnLst>
                                    <p:set>
                                      <p:cBhvr>
                                        <p:cTn id="30" dur="1" fill="hold">
                                          <p:stCondLst>
                                            <p:cond delay="0"/>
                                          </p:stCondLst>
                                        </p:cTn>
                                        <p:tgtEl>
                                          <p:spTgt spid="133"/>
                                        </p:tgtEl>
                                        <p:attrNameLst>
                                          <p:attrName>style.visibility</p:attrName>
                                        </p:attrNameLst>
                                      </p:cBhvr>
                                      <p:to>
                                        <p:strVal val="visible"/>
                                      </p:to>
                                    </p:set>
                                    <p:animEffect transition="in" filter="wipe(left)">
                                      <p:cBhvr>
                                        <p:cTn id="31" dur="500"/>
                                        <p:tgtEl>
                                          <p:spTgt spid="133"/>
                                        </p:tgtEl>
                                      </p:cBhvr>
                                    </p:animEffect>
                                  </p:childTnLst>
                                </p:cTn>
                              </p:par>
                            </p:childTnLst>
                          </p:cTn>
                        </p:par>
                        <p:par>
                          <p:cTn id="32" fill="hold">
                            <p:stCondLst>
                              <p:cond delay="3350"/>
                            </p:stCondLst>
                            <p:childTnLst>
                              <p:par>
                                <p:cTn id="33" presetID="10" presetClass="entr" presetSubtype="0" fill="hold" nodeType="afterEffect">
                                  <p:stCondLst>
                                    <p:cond delay="0"/>
                                  </p:stCondLst>
                                  <p:childTnLst>
                                    <p:set>
                                      <p:cBhvr>
                                        <p:cTn id="34" dur="1" fill="hold">
                                          <p:stCondLst>
                                            <p:cond delay="0"/>
                                          </p:stCondLst>
                                        </p:cTn>
                                        <p:tgtEl>
                                          <p:spTgt spid="158"/>
                                        </p:tgtEl>
                                        <p:attrNameLst>
                                          <p:attrName>style.visibility</p:attrName>
                                        </p:attrNameLst>
                                      </p:cBhvr>
                                      <p:to>
                                        <p:strVal val="visible"/>
                                      </p:to>
                                    </p:set>
                                    <p:animEffect transition="in" filter="fade">
                                      <p:cBhvr>
                                        <p:cTn id="35" dur="500"/>
                                        <p:tgtEl>
                                          <p:spTgt spid="158"/>
                                        </p:tgtEl>
                                      </p:cBhvr>
                                    </p:animEffect>
                                  </p:childTnLst>
                                </p:cTn>
                              </p:par>
                            </p:childTnLst>
                          </p:cTn>
                        </p:par>
                        <p:par>
                          <p:cTn id="36" fill="hold">
                            <p:stCondLst>
                              <p:cond delay="3850"/>
                            </p:stCondLst>
                            <p:childTnLst>
                              <p:par>
                                <p:cTn id="37" presetID="22" presetClass="entr" presetSubtype="1" fill="hold" nodeType="afterEffect">
                                  <p:stCondLst>
                                    <p:cond delay="0"/>
                                  </p:stCondLst>
                                  <p:childTnLst>
                                    <p:set>
                                      <p:cBhvr>
                                        <p:cTn id="38" dur="1" fill="hold">
                                          <p:stCondLst>
                                            <p:cond delay="0"/>
                                          </p:stCondLst>
                                        </p:cTn>
                                        <p:tgtEl>
                                          <p:spTgt spid="157"/>
                                        </p:tgtEl>
                                        <p:attrNameLst>
                                          <p:attrName>style.visibility</p:attrName>
                                        </p:attrNameLst>
                                      </p:cBhvr>
                                      <p:to>
                                        <p:strVal val="visible"/>
                                      </p:to>
                                    </p:set>
                                    <p:animEffect transition="in" filter="wipe(up)">
                                      <p:cBhvr>
                                        <p:cTn id="39" dur="500"/>
                                        <p:tgtEl>
                                          <p:spTgt spid="157"/>
                                        </p:tgtEl>
                                      </p:cBhvr>
                                    </p:animEffect>
                                  </p:childTnLst>
                                </p:cTn>
                              </p:par>
                            </p:childTnLst>
                          </p:cTn>
                        </p:par>
                        <p:par>
                          <p:cTn id="40" fill="hold">
                            <p:stCondLst>
                              <p:cond delay="4350"/>
                            </p:stCondLst>
                            <p:childTnLst>
                              <p:par>
                                <p:cTn id="41" presetID="22" presetClass="entr" presetSubtype="8" fill="hold" nodeType="afterEffect">
                                  <p:stCondLst>
                                    <p:cond delay="0"/>
                                  </p:stCondLst>
                                  <p:childTnLst>
                                    <p:set>
                                      <p:cBhvr>
                                        <p:cTn id="42" dur="1" fill="hold">
                                          <p:stCondLst>
                                            <p:cond delay="0"/>
                                          </p:stCondLst>
                                        </p:cTn>
                                        <p:tgtEl>
                                          <p:spTgt spid="161"/>
                                        </p:tgtEl>
                                        <p:attrNameLst>
                                          <p:attrName>style.visibility</p:attrName>
                                        </p:attrNameLst>
                                      </p:cBhvr>
                                      <p:to>
                                        <p:strVal val="visible"/>
                                      </p:to>
                                    </p:set>
                                    <p:animEffect transition="in" filter="wipe(left)">
                                      <p:cBhvr>
                                        <p:cTn id="43" dur="500"/>
                                        <p:tgtEl>
                                          <p:spTgt spid="161"/>
                                        </p:tgtEl>
                                      </p:cBhvr>
                                    </p:animEffect>
                                  </p:childTnLst>
                                </p:cTn>
                              </p:par>
                            </p:childTnLst>
                          </p:cTn>
                        </p:par>
                        <p:par>
                          <p:cTn id="44" fill="hold">
                            <p:stCondLst>
                              <p:cond delay="4850"/>
                            </p:stCondLst>
                            <p:childTnLst>
                              <p:par>
                                <p:cTn id="45" presetID="10" presetClass="entr" presetSubtype="0" fill="hold" nodeType="afterEffect">
                                  <p:stCondLst>
                                    <p:cond delay="0"/>
                                  </p:stCondLst>
                                  <p:childTnLst>
                                    <p:set>
                                      <p:cBhvr>
                                        <p:cTn id="46" dur="1" fill="hold">
                                          <p:stCondLst>
                                            <p:cond delay="0"/>
                                          </p:stCondLst>
                                        </p:cTn>
                                        <p:tgtEl>
                                          <p:spTgt spid="137"/>
                                        </p:tgtEl>
                                        <p:attrNameLst>
                                          <p:attrName>style.visibility</p:attrName>
                                        </p:attrNameLst>
                                      </p:cBhvr>
                                      <p:to>
                                        <p:strVal val="visible"/>
                                      </p:to>
                                    </p:set>
                                    <p:animEffect transition="in" filter="fade">
                                      <p:cBhvr>
                                        <p:cTn id="47" dur="500"/>
                                        <p:tgtEl>
                                          <p:spTgt spid="137"/>
                                        </p:tgtEl>
                                      </p:cBhvr>
                                    </p:animEffect>
                                  </p:childTnLst>
                                </p:cTn>
                              </p:par>
                            </p:childTnLst>
                          </p:cTn>
                        </p:par>
                        <p:par>
                          <p:cTn id="48" fill="hold">
                            <p:stCondLst>
                              <p:cond delay="5350"/>
                            </p:stCondLst>
                            <p:childTnLst>
                              <p:par>
                                <p:cTn id="49" presetID="22" presetClass="entr" presetSubtype="4" fill="hold" nodeType="afterEffect">
                                  <p:stCondLst>
                                    <p:cond delay="0"/>
                                  </p:stCondLst>
                                  <p:childTnLst>
                                    <p:set>
                                      <p:cBhvr>
                                        <p:cTn id="50" dur="1" fill="hold">
                                          <p:stCondLst>
                                            <p:cond delay="0"/>
                                          </p:stCondLst>
                                        </p:cTn>
                                        <p:tgtEl>
                                          <p:spTgt spid="136"/>
                                        </p:tgtEl>
                                        <p:attrNameLst>
                                          <p:attrName>style.visibility</p:attrName>
                                        </p:attrNameLst>
                                      </p:cBhvr>
                                      <p:to>
                                        <p:strVal val="visible"/>
                                      </p:to>
                                    </p:set>
                                    <p:animEffect transition="in" filter="wipe(down)">
                                      <p:cBhvr>
                                        <p:cTn id="51" dur="500"/>
                                        <p:tgtEl>
                                          <p:spTgt spid="136"/>
                                        </p:tgtEl>
                                      </p:cBhvr>
                                    </p:animEffect>
                                  </p:childTnLst>
                                </p:cTn>
                              </p:par>
                            </p:childTnLst>
                          </p:cTn>
                        </p:par>
                        <p:par>
                          <p:cTn id="52" fill="hold">
                            <p:stCondLst>
                              <p:cond delay="5850"/>
                            </p:stCondLst>
                            <p:childTnLst>
                              <p:par>
                                <p:cTn id="53" presetID="22" presetClass="entr" presetSubtype="8" fill="hold" nodeType="afterEffect">
                                  <p:stCondLst>
                                    <p:cond delay="0"/>
                                  </p:stCondLst>
                                  <p:childTnLst>
                                    <p:set>
                                      <p:cBhvr>
                                        <p:cTn id="54" dur="1" fill="hold">
                                          <p:stCondLst>
                                            <p:cond delay="0"/>
                                          </p:stCondLst>
                                        </p:cTn>
                                        <p:tgtEl>
                                          <p:spTgt spid="140"/>
                                        </p:tgtEl>
                                        <p:attrNameLst>
                                          <p:attrName>style.visibility</p:attrName>
                                        </p:attrNameLst>
                                      </p:cBhvr>
                                      <p:to>
                                        <p:strVal val="visible"/>
                                      </p:to>
                                    </p:set>
                                    <p:animEffect transition="in" filter="wipe(left)">
                                      <p:cBhvr>
                                        <p:cTn id="55" dur="500"/>
                                        <p:tgtEl>
                                          <p:spTgt spid="140"/>
                                        </p:tgtEl>
                                      </p:cBhvr>
                                    </p:animEffect>
                                  </p:childTnLst>
                                </p:cTn>
                              </p:par>
                            </p:childTnLst>
                          </p:cTn>
                        </p:par>
                        <p:par>
                          <p:cTn id="56" fill="hold">
                            <p:stCondLst>
                              <p:cond delay="6350"/>
                            </p:stCondLst>
                            <p:childTnLst>
                              <p:par>
                                <p:cTn id="57" presetID="10" presetClass="entr" presetSubtype="0" fill="hold" nodeType="afterEffect">
                                  <p:stCondLst>
                                    <p:cond delay="0"/>
                                  </p:stCondLst>
                                  <p:childTnLst>
                                    <p:set>
                                      <p:cBhvr>
                                        <p:cTn id="58" dur="1" fill="hold">
                                          <p:stCondLst>
                                            <p:cond delay="0"/>
                                          </p:stCondLst>
                                        </p:cTn>
                                        <p:tgtEl>
                                          <p:spTgt spid="165"/>
                                        </p:tgtEl>
                                        <p:attrNameLst>
                                          <p:attrName>style.visibility</p:attrName>
                                        </p:attrNameLst>
                                      </p:cBhvr>
                                      <p:to>
                                        <p:strVal val="visible"/>
                                      </p:to>
                                    </p:set>
                                    <p:animEffect transition="in" filter="fade">
                                      <p:cBhvr>
                                        <p:cTn id="59" dur="500"/>
                                        <p:tgtEl>
                                          <p:spTgt spid="165"/>
                                        </p:tgtEl>
                                      </p:cBhvr>
                                    </p:animEffect>
                                  </p:childTnLst>
                                </p:cTn>
                              </p:par>
                            </p:childTnLst>
                          </p:cTn>
                        </p:par>
                        <p:par>
                          <p:cTn id="60" fill="hold">
                            <p:stCondLst>
                              <p:cond delay="6850"/>
                            </p:stCondLst>
                            <p:childTnLst>
                              <p:par>
                                <p:cTn id="61" presetID="22" presetClass="entr" presetSubtype="1" fill="hold" nodeType="afterEffect">
                                  <p:stCondLst>
                                    <p:cond delay="0"/>
                                  </p:stCondLst>
                                  <p:childTnLst>
                                    <p:set>
                                      <p:cBhvr>
                                        <p:cTn id="62" dur="1" fill="hold">
                                          <p:stCondLst>
                                            <p:cond delay="0"/>
                                          </p:stCondLst>
                                        </p:cTn>
                                        <p:tgtEl>
                                          <p:spTgt spid="164"/>
                                        </p:tgtEl>
                                        <p:attrNameLst>
                                          <p:attrName>style.visibility</p:attrName>
                                        </p:attrNameLst>
                                      </p:cBhvr>
                                      <p:to>
                                        <p:strVal val="visible"/>
                                      </p:to>
                                    </p:set>
                                    <p:animEffect transition="in" filter="wipe(up)">
                                      <p:cBhvr>
                                        <p:cTn id="63" dur="500"/>
                                        <p:tgtEl>
                                          <p:spTgt spid="164"/>
                                        </p:tgtEl>
                                      </p:cBhvr>
                                    </p:animEffect>
                                  </p:childTnLst>
                                </p:cTn>
                              </p:par>
                            </p:childTnLst>
                          </p:cTn>
                        </p:par>
                        <p:par>
                          <p:cTn id="64" fill="hold">
                            <p:stCondLst>
                              <p:cond delay="7350"/>
                            </p:stCondLst>
                            <p:childTnLst>
                              <p:par>
                                <p:cTn id="65" presetID="22" presetClass="entr" presetSubtype="8" fill="hold" nodeType="afterEffect">
                                  <p:stCondLst>
                                    <p:cond delay="0"/>
                                  </p:stCondLst>
                                  <p:childTnLst>
                                    <p:set>
                                      <p:cBhvr>
                                        <p:cTn id="66" dur="1" fill="hold">
                                          <p:stCondLst>
                                            <p:cond delay="0"/>
                                          </p:stCondLst>
                                        </p:cTn>
                                        <p:tgtEl>
                                          <p:spTgt spid="168"/>
                                        </p:tgtEl>
                                        <p:attrNameLst>
                                          <p:attrName>style.visibility</p:attrName>
                                        </p:attrNameLst>
                                      </p:cBhvr>
                                      <p:to>
                                        <p:strVal val="visible"/>
                                      </p:to>
                                    </p:set>
                                    <p:animEffect transition="in" filter="wipe(left)">
                                      <p:cBhvr>
                                        <p:cTn id="67" dur="500"/>
                                        <p:tgtEl>
                                          <p:spTgt spid="168"/>
                                        </p:tgtEl>
                                      </p:cBhvr>
                                    </p:animEffect>
                                  </p:childTnLst>
                                </p:cTn>
                              </p:par>
                            </p:childTnLst>
                          </p:cTn>
                        </p:par>
                        <p:par>
                          <p:cTn id="68" fill="hold">
                            <p:stCondLst>
                              <p:cond delay="7850"/>
                            </p:stCondLst>
                            <p:childTnLst>
                              <p:par>
                                <p:cTn id="69" presetID="10" presetClass="entr" presetSubtype="0" fill="hold" nodeType="afterEffect">
                                  <p:stCondLst>
                                    <p:cond delay="0"/>
                                  </p:stCondLst>
                                  <p:childTnLst>
                                    <p:set>
                                      <p:cBhvr>
                                        <p:cTn id="70" dur="1" fill="hold">
                                          <p:stCondLst>
                                            <p:cond delay="0"/>
                                          </p:stCondLst>
                                        </p:cTn>
                                        <p:tgtEl>
                                          <p:spTgt spid="144"/>
                                        </p:tgtEl>
                                        <p:attrNameLst>
                                          <p:attrName>style.visibility</p:attrName>
                                        </p:attrNameLst>
                                      </p:cBhvr>
                                      <p:to>
                                        <p:strVal val="visible"/>
                                      </p:to>
                                    </p:set>
                                    <p:animEffect transition="in" filter="fade">
                                      <p:cBhvr>
                                        <p:cTn id="71" dur="500"/>
                                        <p:tgtEl>
                                          <p:spTgt spid="144"/>
                                        </p:tgtEl>
                                      </p:cBhvr>
                                    </p:animEffect>
                                  </p:childTnLst>
                                </p:cTn>
                              </p:par>
                            </p:childTnLst>
                          </p:cTn>
                        </p:par>
                        <p:par>
                          <p:cTn id="72" fill="hold">
                            <p:stCondLst>
                              <p:cond delay="8350"/>
                            </p:stCondLst>
                            <p:childTnLst>
                              <p:par>
                                <p:cTn id="73" presetID="22" presetClass="entr" presetSubtype="4" fill="hold" nodeType="afterEffect">
                                  <p:stCondLst>
                                    <p:cond delay="0"/>
                                  </p:stCondLst>
                                  <p:childTnLst>
                                    <p:set>
                                      <p:cBhvr>
                                        <p:cTn id="74" dur="1" fill="hold">
                                          <p:stCondLst>
                                            <p:cond delay="0"/>
                                          </p:stCondLst>
                                        </p:cTn>
                                        <p:tgtEl>
                                          <p:spTgt spid="143"/>
                                        </p:tgtEl>
                                        <p:attrNameLst>
                                          <p:attrName>style.visibility</p:attrName>
                                        </p:attrNameLst>
                                      </p:cBhvr>
                                      <p:to>
                                        <p:strVal val="visible"/>
                                      </p:to>
                                    </p:set>
                                    <p:animEffect transition="in" filter="wipe(down)">
                                      <p:cBhvr>
                                        <p:cTn id="75" dur="500"/>
                                        <p:tgtEl>
                                          <p:spTgt spid="143"/>
                                        </p:tgtEl>
                                      </p:cBhvr>
                                    </p:animEffect>
                                  </p:childTnLst>
                                </p:cTn>
                              </p:par>
                            </p:childTnLst>
                          </p:cTn>
                        </p:par>
                        <p:par>
                          <p:cTn id="76" fill="hold">
                            <p:stCondLst>
                              <p:cond delay="8850"/>
                            </p:stCondLst>
                            <p:childTnLst>
                              <p:par>
                                <p:cTn id="77" presetID="22" presetClass="entr" presetSubtype="8" fill="hold" nodeType="afterEffect">
                                  <p:stCondLst>
                                    <p:cond delay="0"/>
                                  </p:stCondLst>
                                  <p:childTnLst>
                                    <p:set>
                                      <p:cBhvr>
                                        <p:cTn id="78" dur="1" fill="hold">
                                          <p:stCondLst>
                                            <p:cond delay="0"/>
                                          </p:stCondLst>
                                        </p:cTn>
                                        <p:tgtEl>
                                          <p:spTgt spid="147"/>
                                        </p:tgtEl>
                                        <p:attrNameLst>
                                          <p:attrName>style.visibility</p:attrName>
                                        </p:attrNameLst>
                                      </p:cBhvr>
                                      <p:to>
                                        <p:strVal val="visible"/>
                                      </p:to>
                                    </p:set>
                                    <p:animEffect transition="in" filter="wipe(left)">
                                      <p:cBhvr>
                                        <p:cTn id="79" dur="500"/>
                                        <p:tgtEl>
                                          <p:spTgt spid="147"/>
                                        </p:tgtEl>
                                      </p:cBhvr>
                                    </p:animEffect>
                                  </p:childTnLst>
                                </p:cTn>
                              </p:par>
                            </p:childTnLst>
                          </p:cTn>
                        </p:par>
                        <p:par>
                          <p:cTn id="80" fill="hold">
                            <p:stCondLst>
                              <p:cond delay="9350"/>
                            </p:stCondLst>
                            <p:childTnLst>
                              <p:par>
                                <p:cTn id="81" presetID="10" presetClass="entr" presetSubtype="0" fill="hold" nodeType="afterEffect">
                                  <p:stCondLst>
                                    <p:cond delay="0"/>
                                  </p:stCondLst>
                                  <p:childTnLst>
                                    <p:set>
                                      <p:cBhvr>
                                        <p:cTn id="82" dur="1" fill="hold">
                                          <p:stCondLst>
                                            <p:cond delay="0"/>
                                          </p:stCondLst>
                                        </p:cTn>
                                        <p:tgtEl>
                                          <p:spTgt spid="172"/>
                                        </p:tgtEl>
                                        <p:attrNameLst>
                                          <p:attrName>style.visibility</p:attrName>
                                        </p:attrNameLst>
                                      </p:cBhvr>
                                      <p:to>
                                        <p:strVal val="visible"/>
                                      </p:to>
                                    </p:set>
                                    <p:animEffect transition="in" filter="fade">
                                      <p:cBhvr>
                                        <p:cTn id="83" dur="500"/>
                                        <p:tgtEl>
                                          <p:spTgt spid="172"/>
                                        </p:tgtEl>
                                      </p:cBhvr>
                                    </p:animEffect>
                                  </p:childTnLst>
                                </p:cTn>
                              </p:par>
                            </p:childTnLst>
                          </p:cTn>
                        </p:par>
                        <p:par>
                          <p:cTn id="84" fill="hold">
                            <p:stCondLst>
                              <p:cond delay="9850"/>
                            </p:stCondLst>
                            <p:childTnLst>
                              <p:par>
                                <p:cTn id="85" presetID="22" presetClass="entr" presetSubtype="1" fill="hold" nodeType="afterEffect">
                                  <p:stCondLst>
                                    <p:cond delay="0"/>
                                  </p:stCondLst>
                                  <p:childTnLst>
                                    <p:set>
                                      <p:cBhvr>
                                        <p:cTn id="86" dur="1" fill="hold">
                                          <p:stCondLst>
                                            <p:cond delay="0"/>
                                          </p:stCondLst>
                                        </p:cTn>
                                        <p:tgtEl>
                                          <p:spTgt spid="171"/>
                                        </p:tgtEl>
                                        <p:attrNameLst>
                                          <p:attrName>style.visibility</p:attrName>
                                        </p:attrNameLst>
                                      </p:cBhvr>
                                      <p:to>
                                        <p:strVal val="visible"/>
                                      </p:to>
                                    </p:set>
                                    <p:animEffect transition="in" filter="wipe(up)">
                                      <p:cBhvr>
                                        <p:cTn id="87" dur="500"/>
                                        <p:tgtEl>
                                          <p:spTgt spid="171"/>
                                        </p:tgtEl>
                                      </p:cBhvr>
                                    </p:animEffect>
                                  </p:childTnLst>
                                </p:cTn>
                              </p:par>
                            </p:childTnLst>
                          </p:cTn>
                        </p:par>
                        <p:par>
                          <p:cTn id="88" fill="hold">
                            <p:stCondLst>
                              <p:cond delay="10350"/>
                            </p:stCondLst>
                            <p:childTnLst>
                              <p:par>
                                <p:cTn id="89" presetID="22" presetClass="entr" presetSubtype="8" fill="hold" nodeType="afterEffect">
                                  <p:stCondLst>
                                    <p:cond delay="0"/>
                                  </p:stCondLst>
                                  <p:childTnLst>
                                    <p:set>
                                      <p:cBhvr>
                                        <p:cTn id="90" dur="1" fill="hold">
                                          <p:stCondLst>
                                            <p:cond delay="0"/>
                                          </p:stCondLst>
                                        </p:cTn>
                                        <p:tgtEl>
                                          <p:spTgt spid="175"/>
                                        </p:tgtEl>
                                        <p:attrNameLst>
                                          <p:attrName>style.visibility</p:attrName>
                                        </p:attrNameLst>
                                      </p:cBhvr>
                                      <p:to>
                                        <p:strVal val="visible"/>
                                      </p:to>
                                    </p:set>
                                    <p:animEffect transition="in" filter="wipe(left)">
                                      <p:cBhvr>
                                        <p:cTn id="91" dur="500"/>
                                        <p:tgtEl>
                                          <p:spTgt spid="175"/>
                                        </p:tgtEl>
                                      </p:cBhvr>
                                    </p:animEffect>
                                  </p:childTnLst>
                                </p:cTn>
                              </p:par>
                            </p:childTnLst>
                          </p:cTn>
                        </p:par>
                        <p:par>
                          <p:cTn id="92" fill="hold">
                            <p:stCondLst>
                              <p:cond delay="10850"/>
                            </p:stCondLst>
                            <p:childTnLst>
                              <p:par>
                                <p:cTn id="93" presetID="10" presetClass="entr" presetSubtype="0" fill="hold" nodeType="afterEffect">
                                  <p:stCondLst>
                                    <p:cond delay="0"/>
                                  </p:stCondLst>
                                  <p:childTnLst>
                                    <p:set>
                                      <p:cBhvr>
                                        <p:cTn id="94" dur="1" fill="hold">
                                          <p:stCondLst>
                                            <p:cond delay="0"/>
                                          </p:stCondLst>
                                        </p:cTn>
                                        <p:tgtEl>
                                          <p:spTgt spid="151"/>
                                        </p:tgtEl>
                                        <p:attrNameLst>
                                          <p:attrName>style.visibility</p:attrName>
                                        </p:attrNameLst>
                                      </p:cBhvr>
                                      <p:to>
                                        <p:strVal val="visible"/>
                                      </p:to>
                                    </p:set>
                                    <p:animEffect transition="in" filter="fade">
                                      <p:cBhvr>
                                        <p:cTn id="95" dur="500"/>
                                        <p:tgtEl>
                                          <p:spTgt spid="151"/>
                                        </p:tgtEl>
                                      </p:cBhvr>
                                    </p:animEffect>
                                  </p:childTnLst>
                                </p:cTn>
                              </p:par>
                            </p:childTnLst>
                          </p:cTn>
                        </p:par>
                        <p:par>
                          <p:cTn id="96" fill="hold">
                            <p:stCondLst>
                              <p:cond delay="11350"/>
                            </p:stCondLst>
                            <p:childTnLst>
                              <p:par>
                                <p:cTn id="97" presetID="22" presetClass="entr" presetSubtype="4" fill="hold" nodeType="afterEffect">
                                  <p:stCondLst>
                                    <p:cond delay="0"/>
                                  </p:stCondLst>
                                  <p:childTnLst>
                                    <p:set>
                                      <p:cBhvr>
                                        <p:cTn id="98" dur="1" fill="hold">
                                          <p:stCondLst>
                                            <p:cond delay="0"/>
                                          </p:stCondLst>
                                        </p:cTn>
                                        <p:tgtEl>
                                          <p:spTgt spid="150"/>
                                        </p:tgtEl>
                                        <p:attrNameLst>
                                          <p:attrName>style.visibility</p:attrName>
                                        </p:attrNameLst>
                                      </p:cBhvr>
                                      <p:to>
                                        <p:strVal val="visible"/>
                                      </p:to>
                                    </p:set>
                                    <p:animEffect transition="in" filter="wipe(down)">
                                      <p:cBhvr>
                                        <p:cTn id="99" dur="500"/>
                                        <p:tgtEl>
                                          <p:spTgt spid="150"/>
                                        </p:tgtEl>
                                      </p:cBhvr>
                                    </p:animEffect>
                                  </p:childTnLst>
                                </p:cTn>
                              </p:par>
                            </p:childTnLst>
                          </p:cTn>
                        </p:par>
                        <p:par>
                          <p:cTn id="100" fill="hold">
                            <p:stCondLst>
                              <p:cond delay="11850"/>
                            </p:stCondLst>
                            <p:childTnLst>
                              <p:par>
                                <p:cTn id="101" presetID="22" presetClass="entr" presetSubtype="8" fill="hold" nodeType="afterEffect">
                                  <p:stCondLst>
                                    <p:cond delay="0"/>
                                  </p:stCondLst>
                                  <p:childTnLst>
                                    <p:set>
                                      <p:cBhvr>
                                        <p:cTn id="102" dur="1" fill="hold">
                                          <p:stCondLst>
                                            <p:cond delay="0"/>
                                          </p:stCondLst>
                                        </p:cTn>
                                        <p:tgtEl>
                                          <p:spTgt spid="154"/>
                                        </p:tgtEl>
                                        <p:attrNameLst>
                                          <p:attrName>style.visibility</p:attrName>
                                        </p:attrNameLst>
                                      </p:cBhvr>
                                      <p:to>
                                        <p:strVal val="visible"/>
                                      </p:to>
                                    </p:set>
                                    <p:animEffect transition="in" filter="wipe(left)">
                                      <p:cBhvr>
                                        <p:cTn id="103" dur="500"/>
                                        <p:tgtEl>
                                          <p:spTgt spid="154"/>
                                        </p:tgtEl>
                                      </p:cBhvr>
                                    </p:animEffect>
                                  </p:childTnLst>
                                </p:cTn>
                              </p:par>
                            </p:childTnLst>
                          </p:cTn>
                        </p:par>
                        <p:par>
                          <p:cTn id="104" fill="hold">
                            <p:stCondLst>
                              <p:cond delay="12350"/>
                            </p:stCondLst>
                            <p:childTnLst>
                              <p:par>
                                <p:cTn id="105" presetID="10" presetClass="entr" presetSubtype="0" fill="hold" nodeType="afterEffect">
                                  <p:stCondLst>
                                    <p:cond delay="0"/>
                                  </p:stCondLst>
                                  <p:childTnLst>
                                    <p:set>
                                      <p:cBhvr>
                                        <p:cTn id="106" dur="1" fill="hold">
                                          <p:stCondLst>
                                            <p:cond delay="0"/>
                                          </p:stCondLst>
                                        </p:cTn>
                                        <p:tgtEl>
                                          <p:spTgt spid="178"/>
                                        </p:tgtEl>
                                        <p:attrNameLst>
                                          <p:attrName>style.visibility</p:attrName>
                                        </p:attrNameLst>
                                      </p:cBhvr>
                                      <p:to>
                                        <p:strVal val="visible"/>
                                      </p:to>
                                    </p:set>
                                    <p:animEffect transition="in" filter="fade">
                                      <p:cBhvr>
                                        <p:cTn id="107" dur="500"/>
                                        <p:tgtEl>
                                          <p:spTgt spid="178"/>
                                        </p:tgtEl>
                                      </p:cBhvr>
                                    </p:animEffect>
                                  </p:childTnLst>
                                </p:cTn>
                              </p:par>
                            </p:childTnLst>
                          </p:cTn>
                        </p:par>
                        <p:par>
                          <p:cTn id="108" fill="hold">
                            <p:stCondLst>
                              <p:cond delay="12850"/>
                            </p:stCondLst>
                            <p:childTnLst>
                              <p:par>
                                <p:cTn id="109" presetID="26" presetClass="emph" presetSubtype="0" fill="hold" nodeType="afterEffect">
                                  <p:stCondLst>
                                    <p:cond delay="0"/>
                                  </p:stCondLst>
                                  <p:childTnLst>
                                    <p:animEffect transition="out" filter="fade">
                                      <p:cBhvr>
                                        <p:cTn id="110" dur="500" tmFilter="0, 0; .2, .5; .8, .5; 1, 0"/>
                                        <p:tgtEl>
                                          <p:spTgt spid="178"/>
                                        </p:tgtEl>
                                      </p:cBhvr>
                                    </p:animEffect>
                                    <p:animScale>
                                      <p:cBhvr>
                                        <p:cTn id="111" dur="250" autoRev="1" fill="hold"/>
                                        <p:tgtEl>
                                          <p:spTgt spid="1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5"/>
          <p:cNvSpPr>
            <a:spLocks noChangeArrowheads="1"/>
          </p:cNvSpPr>
          <p:nvPr/>
        </p:nvSpPr>
        <p:spPr bwMode="auto">
          <a:xfrm>
            <a:off x="1301200" y="2699416"/>
            <a:ext cx="1443962" cy="2463273"/>
          </a:xfrm>
          <a:prstGeom prst="rect">
            <a:avLst/>
          </a:prstGeom>
          <a:solidFill>
            <a:schemeClr val="accent1"/>
          </a:solidFill>
          <a:ln>
            <a:noFill/>
          </a:ln>
          <a:extLst/>
        </p:spPr>
        <p:txBody>
          <a:bodyPr/>
          <a:lstStyle/>
          <a:p>
            <a:endParaRPr lang="zh-CN" altLang="en-US" sz="2099">
              <a:latin typeface="微软雅黑" pitchFamily="34" charset="-122"/>
              <a:ea typeface="微软雅黑" pitchFamily="34" charset="-122"/>
            </a:endParaRPr>
          </a:p>
        </p:txBody>
      </p:sp>
      <p:sp>
        <p:nvSpPr>
          <p:cNvPr id="66" name="Rectangle 6"/>
          <p:cNvSpPr>
            <a:spLocks noChangeArrowheads="1"/>
          </p:cNvSpPr>
          <p:nvPr/>
        </p:nvSpPr>
        <p:spPr bwMode="auto">
          <a:xfrm>
            <a:off x="2907080" y="3217444"/>
            <a:ext cx="1459488" cy="1945244"/>
          </a:xfrm>
          <a:prstGeom prst="rect">
            <a:avLst/>
          </a:prstGeom>
          <a:solidFill>
            <a:schemeClr val="accent1"/>
          </a:solidFill>
          <a:ln>
            <a:noFill/>
          </a:ln>
          <a:extLst/>
        </p:spPr>
        <p:txBody>
          <a:bodyPr/>
          <a:lstStyle/>
          <a:p>
            <a:endParaRPr lang="zh-CN" altLang="en-US" sz="2099">
              <a:latin typeface="微软雅黑" pitchFamily="34" charset="-122"/>
              <a:ea typeface="微软雅黑" pitchFamily="34" charset="-122"/>
            </a:endParaRPr>
          </a:p>
        </p:txBody>
      </p:sp>
      <p:sp>
        <p:nvSpPr>
          <p:cNvPr id="67" name="Rectangle 7"/>
          <p:cNvSpPr>
            <a:spLocks noChangeArrowheads="1"/>
          </p:cNvSpPr>
          <p:nvPr/>
        </p:nvSpPr>
        <p:spPr bwMode="auto">
          <a:xfrm>
            <a:off x="4528487" y="3747563"/>
            <a:ext cx="1459488" cy="1415126"/>
          </a:xfrm>
          <a:prstGeom prst="rect">
            <a:avLst/>
          </a:prstGeom>
          <a:solidFill>
            <a:schemeClr val="bg1">
              <a:lumMod val="65000"/>
            </a:schemeClr>
          </a:solidFill>
          <a:ln>
            <a:noFill/>
          </a:ln>
          <a:extLst/>
        </p:spPr>
        <p:txBody>
          <a:bodyPr/>
          <a:lstStyle/>
          <a:p>
            <a:endParaRPr lang="zh-CN" altLang="en-US" sz="2099">
              <a:latin typeface="微软雅黑" pitchFamily="34" charset="-122"/>
              <a:ea typeface="微软雅黑" pitchFamily="34" charset="-122"/>
            </a:endParaRPr>
          </a:p>
        </p:txBody>
      </p:sp>
      <p:sp>
        <p:nvSpPr>
          <p:cNvPr id="68" name="Rectangle 8"/>
          <p:cNvSpPr>
            <a:spLocks noChangeArrowheads="1"/>
          </p:cNvSpPr>
          <p:nvPr/>
        </p:nvSpPr>
        <p:spPr bwMode="auto">
          <a:xfrm>
            <a:off x="6149892" y="2008600"/>
            <a:ext cx="1459488" cy="3154089"/>
          </a:xfrm>
          <a:prstGeom prst="rect">
            <a:avLst/>
          </a:prstGeom>
          <a:solidFill>
            <a:schemeClr val="accent1"/>
          </a:solidFill>
          <a:ln>
            <a:noFill/>
          </a:ln>
          <a:extLst/>
        </p:spPr>
        <p:txBody>
          <a:bodyPr/>
          <a:lstStyle/>
          <a:p>
            <a:endParaRPr lang="zh-CN" altLang="en-US" sz="2099">
              <a:latin typeface="微软雅黑" pitchFamily="34" charset="-122"/>
              <a:ea typeface="微软雅黑" pitchFamily="34" charset="-122"/>
            </a:endParaRPr>
          </a:p>
        </p:txBody>
      </p:sp>
      <p:sp>
        <p:nvSpPr>
          <p:cNvPr id="69" name="TextBox 682"/>
          <p:cNvSpPr txBox="1"/>
          <p:nvPr/>
        </p:nvSpPr>
        <p:spPr>
          <a:xfrm>
            <a:off x="1597205" y="2843535"/>
            <a:ext cx="978153" cy="553678"/>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ltLang="zh-CN" sz="2998" dirty="0">
                <a:solidFill>
                  <a:schemeClr val="bg1"/>
                </a:solidFill>
                <a:latin typeface="微软雅黑" pitchFamily="34" charset="-122"/>
                <a:ea typeface="微软雅黑" pitchFamily="34" charset="-122"/>
                <a:cs typeface="Arial" pitchFamily="34" charset="0"/>
              </a:rPr>
              <a:t>52%</a:t>
            </a:r>
            <a:endParaRPr lang="zh-CN" altLang="en-US" sz="2998" dirty="0">
              <a:solidFill>
                <a:schemeClr val="bg1"/>
              </a:solidFill>
              <a:latin typeface="微软雅黑" pitchFamily="34" charset="-122"/>
              <a:ea typeface="微软雅黑" pitchFamily="34" charset="-122"/>
              <a:cs typeface="Arial" pitchFamily="34" charset="0"/>
            </a:endParaRPr>
          </a:p>
        </p:txBody>
      </p:sp>
      <p:sp>
        <p:nvSpPr>
          <p:cNvPr id="70" name="TextBox 682"/>
          <p:cNvSpPr txBox="1"/>
          <p:nvPr/>
        </p:nvSpPr>
        <p:spPr>
          <a:xfrm>
            <a:off x="3211436" y="3350625"/>
            <a:ext cx="978153" cy="553678"/>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sz="2998" dirty="0">
                <a:solidFill>
                  <a:schemeClr val="bg1"/>
                </a:solidFill>
              </a:rPr>
              <a:t>45%</a:t>
            </a:r>
            <a:endParaRPr lang="zh-CN" altLang="en-US" sz="2998" dirty="0">
              <a:solidFill>
                <a:schemeClr val="bg1"/>
              </a:solidFill>
            </a:endParaRPr>
          </a:p>
        </p:txBody>
      </p:sp>
      <p:sp>
        <p:nvSpPr>
          <p:cNvPr id="71" name="TextBox 682"/>
          <p:cNvSpPr txBox="1"/>
          <p:nvPr/>
        </p:nvSpPr>
        <p:spPr>
          <a:xfrm>
            <a:off x="4815223" y="3786864"/>
            <a:ext cx="978153" cy="553678"/>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sz="2998" dirty="0">
                <a:solidFill>
                  <a:schemeClr val="bg1"/>
                </a:solidFill>
              </a:rPr>
              <a:t>39%</a:t>
            </a:r>
            <a:endParaRPr lang="zh-CN" altLang="en-US" sz="2998" dirty="0">
              <a:solidFill>
                <a:schemeClr val="bg1"/>
              </a:solidFill>
            </a:endParaRPr>
          </a:p>
        </p:txBody>
      </p:sp>
      <p:sp>
        <p:nvSpPr>
          <p:cNvPr id="72" name="TextBox 682"/>
          <p:cNvSpPr txBox="1"/>
          <p:nvPr/>
        </p:nvSpPr>
        <p:spPr>
          <a:xfrm>
            <a:off x="6419930" y="2132070"/>
            <a:ext cx="978153" cy="553678"/>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sz="2998" dirty="0">
                <a:solidFill>
                  <a:schemeClr val="bg1"/>
                </a:solidFill>
              </a:rPr>
              <a:t>70%</a:t>
            </a:r>
            <a:endParaRPr lang="zh-CN" altLang="en-US" sz="2998" dirty="0">
              <a:solidFill>
                <a:schemeClr val="bg1"/>
              </a:solidFill>
            </a:endParaRPr>
          </a:p>
        </p:txBody>
      </p:sp>
      <p:sp>
        <p:nvSpPr>
          <p:cNvPr id="74" name="Copyright Notice"/>
          <p:cNvSpPr>
            <a:spLocks/>
          </p:cNvSpPr>
          <p:nvPr/>
        </p:nvSpPr>
        <p:spPr bwMode="auto">
          <a:xfrm>
            <a:off x="1497696" y="2285159"/>
            <a:ext cx="1054489" cy="29821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72" tIns="24287" rIns="53972" bIns="24287" rtlCol="0" anchor="t">
            <a:spAutoFit/>
          </a:bodyPr>
          <a:lstStyle/>
          <a:p>
            <a:pPr>
              <a:lnSpc>
                <a:spcPct val="90000"/>
              </a:lnSpc>
            </a:pPr>
            <a:r>
              <a:rPr lang="zh-CN" altLang="en-US" cap="small" dirty="0">
                <a:solidFill>
                  <a:schemeClr val="tx1">
                    <a:lumMod val="85000"/>
                    <a:lumOff val="15000"/>
                  </a:schemeClr>
                </a:solidFill>
                <a:latin typeface="微软雅黑" pitchFamily="34" charset="-122"/>
                <a:ea typeface="微软雅黑" pitchFamily="34" charset="-122"/>
              </a:rPr>
              <a:t>第一季度</a:t>
            </a:r>
            <a:endParaRPr lang="en-US" cap="small" dirty="0">
              <a:solidFill>
                <a:schemeClr val="tx1">
                  <a:lumMod val="85000"/>
                  <a:lumOff val="15000"/>
                </a:schemeClr>
              </a:solidFill>
              <a:latin typeface="微软雅黑" pitchFamily="34" charset="-122"/>
              <a:ea typeface="微软雅黑" pitchFamily="34" charset="-122"/>
            </a:endParaRPr>
          </a:p>
        </p:txBody>
      </p:sp>
      <p:sp>
        <p:nvSpPr>
          <p:cNvPr id="75" name="Copyright Notice"/>
          <p:cNvSpPr>
            <a:spLocks/>
          </p:cNvSpPr>
          <p:nvPr/>
        </p:nvSpPr>
        <p:spPr bwMode="auto">
          <a:xfrm>
            <a:off x="3159284" y="2798315"/>
            <a:ext cx="1054489" cy="29821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72" tIns="24287" rIns="53972" bIns="24287" rtlCol="0" anchor="t">
            <a:spAutoFit/>
          </a:bodyPr>
          <a:lstStyle/>
          <a:p>
            <a:pPr>
              <a:lnSpc>
                <a:spcPct val="90000"/>
              </a:lnSpc>
            </a:pPr>
            <a:r>
              <a:rPr lang="zh-CN" altLang="en-US" cap="small" dirty="0">
                <a:solidFill>
                  <a:schemeClr val="tx1">
                    <a:lumMod val="85000"/>
                    <a:lumOff val="15000"/>
                  </a:schemeClr>
                </a:solidFill>
                <a:latin typeface="微软雅黑" pitchFamily="34" charset="-122"/>
                <a:ea typeface="微软雅黑" pitchFamily="34" charset="-122"/>
              </a:rPr>
              <a:t>第二季度</a:t>
            </a:r>
            <a:endParaRPr lang="en-US" cap="small" dirty="0">
              <a:solidFill>
                <a:schemeClr val="tx1">
                  <a:lumMod val="85000"/>
                  <a:lumOff val="15000"/>
                </a:schemeClr>
              </a:solidFill>
              <a:latin typeface="微软雅黑" pitchFamily="34" charset="-122"/>
              <a:ea typeface="微软雅黑" pitchFamily="34" charset="-122"/>
            </a:endParaRPr>
          </a:p>
        </p:txBody>
      </p:sp>
      <p:sp>
        <p:nvSpPr>
          <p:cNvPr id="76" name="Copyright Notice"/>
          <p:cNvSpPr>
            <a:spLocks/>
          </p:cNvSpPr>
          <p:nvPr/>
        </p:nvSpPr>
        <p:spPr bwMode="auto">
          <a:xfrm>
            <a:off x="4763070" y="3350625"/>
            <a:ext cx="1054489" cy="235894"/>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72" tIns="24287" rIns="53972" bIns="24287" rtlCol="0" anchor="t">
            <a:spAutoFit/>
          </a:bodyPr>
          <a:lstStyle/>
          <a:p>
            <a:pPr>
              <a:lnSpc>
                <a:spcPct val="90000"/>
              </a:lnSpc>
            </a:pPr>
            <a:r>
              <a:rPr lang="zh-CN" altLang="en-US" sz="1349" cap="small" dirty="0">
                <a:solidFill>
                  <a:schemeClr val="tx1">
                    <a:lumMod val="85000"/>
                    <a:lumOff val="15000"/>
                  </a:schemeClr>
                </a:solidFill>
                <a:latin typeface="微软雅黑" pitchFamily="34" charset="-122"/>
                <a:ea typeface="微软雅黑" pitchFamily="34" charset="-122"/>
              </a:rPr>
              <a:t>第三季度</a:t>
            </a:r>
            <a:endParaRPr lang="en-US" cap="small" dirty="0">
              <a:solidFill>
                <a:schemeClr val="tx1">
                  <a:lumMod val="85000"/>
                  <a:lumOff val="15000"/>
                </a:schemeClr>
              </a:solidFill>
              <a:latin typeface="微软雅黑" pitchFamily="34" charset="-122"/>
              <a:ea typeface="微软雅黑" pitchFamily="34" charset="-122"/>
            </a:endParaRPr>
          </a:p>
        </p:txBody>
      </p:sp>
      <p:sp>
        <p:nvSpPr>
          <p:cNvPr id="77" name="Copyright Notice"/>
          <p:cNvSpPr>
            <a:spLocks/>
          </p:cNvSpPr>
          <p:nvPr/>
        </p:nvSpPr>
        <p:spPr bwMode="auto">
          <a:xfrm>
            <a:off x="6375767" y="1595659"/>
            <a:ext cx="1054489" cy="29821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72" tIns="24287" rIns="53972" bIns="24287" rtlCol="0" anchor="t">
            <a:spAutoFit/>
          </a:bodyPr>
          <a:lstStyle/>
          <a:p>
            <a:pPr>
              <a:lnSpc>
                <a:spcPct val="90000"/>
              </a:lnSpc>
            </a:pPr>
            <a:r>
              <a:rPr lang="zh-CN" altLang="en-US" cap="small" dirty="0">
                <a:solidFill>
                  <a:schemeClr val="tx1">
                    <a:lumMod val="85000"/>
                    <a:lumOff val="15000"/>
                  </a:schemeClr>
                </a:solidFill>
                <a:latin typeface="微软雅黑" pitchFamily="34" charset="-122"/>
                <a:ea typeface="微软雅黑" pitchFamily="34" charset="-122"/>
              </a:rPr>
              <a:t>第四季度</a:t>
            </a:r>
            <a:endParaRPr lang="en-US" cap="small" dirty="0">
              <a:solidFill>
                <a:schemeClr val="tx1">
                  <a:lumMod val="85000"/>
                  <a:lumOff val="15000"/>
                </a:schemeClr>
              </a:solidFill>
              <a:latin typeface="微软雅黑" pitchFamily="34" charset="-122"/>
              <a:ea typeface="微软雅黑" pitchFamily="34" charset="-122"/>
            </a:endParaRPr>
          </a:p>
        </p:txBody>
      </p:sp>
      <p:sp>
        <p:nvSpPr>
          <p:cNvPr id="16" name="矩形 15"/>
          <p:cNvSpPr/>
          <p:nvPr/>
        </p:nvSpPr>
        <p:spPr>
          <a:xfrm>
            <a:off x="1225371" y="871009"/>
            <a:ext cx="3163567" cy="1291892"/>
          </a:xfrm>
          <a:prstGeom prst="rect">
            <a:avLst/>
          </a:prstGeom>
        </p:spPr>
        <p:txBody>
          <a:bodyPr wrap="square">
            <a:spAutoFit/>
          </a:bodyPr>
          <a:lstStyle/>
          <a:p>
            <a:pPr>
              <a:lnSpc>
                <a:spcPct val="200000"/>
              </a:lnSpc>
            </a:pPr>
            <a:r>
              <a:rPr lang="zh-CN" altLang="en-US" sz="1499" b="1" dirty="0">
                <a:solidFill>
                  <a:schemeClr val="accent1"/>
                </a:solidFill>
                <a:latin typeface="微软雅黑" pitchFamily="34" charset="-122"/>
                <a:ea typeface="微软雅黑" pitchFamily="34" charset="-122"/>
              </a:rPr>
              <a:t>点击添加小标题</a:t>
            </a:r>
            <a:endParaRPr lang="en-US" altLang="zh-CN" sz="1499" b="1" dirty="0">
              <a:solidFill>
                <a:schemeClr val="accent1"/>
              </a:solidFill>
              <a:latin typeface="微软雅黑" pitchFamily="34" charset="-122"/>
              <a:ea typeface="微软雅黑" pitchFamily="34" charset="-122"/>
            </a:endParaRPr>
          </a:p>
          <a:p>
            <a:r>
              <a:rPr lang="zh-CN" altLang="en-US" sz="1199"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199" dirty="0">
              <a:solidFill>
                <a:schemeClr val="tx1">
                  <a:lumMod val="85000"/>
                  <a:lumOff val="15000"/>
                </a:schemeClr>
              </a:solidFill>
              <a:latin typeface="微软雅黑" pitchFamily="34" charset="-122"/>
              <a:ea typeface="微软雅黑" pitchFamily="34" charset="-122"/>
            </a:endParaRPr>
          </a:p>
          <a:p>
            <a:r>
              <a:rPr lang="zh-CN" altLang="en-US" sz="1199"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199"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17" name="文本框 2"/>
          <p:cNvSpPr txBox="1"/>
          <p:nvPr/>
        </p:nvSpPr>
        <p:spPr>
          <a:xfrm>
            <a:off x="1296902" y="128380"/>
            <a:ext cx="2465430" cy="415370"/>
          </a:xfrm>
          <a:prstGeom prst="rect">
            <a:avLst/>
          </a:prstGeom>
          <a:noFill/>
        </p:spPr>
        <p:txBody>
          <a:bodyPr wrap="square" rtlCol="0">
            <a:spAutoFit/>
          </a:bodyPr>
          <a:lstStyle/>
          <a:p>
            <a:pPr algn="ctr"/>
            <a:r>
              <a:rPr lang="zh-CN" altLang="en-US" sz="2099" b="1" dirty="0">
                <a:solidFill>
                  <a:schemeClr val="accent1"/>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752146448"/>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350"/>
                            </p:stCondLst>
                            <p:childTnLst>
                              <p:par>
                                <p:cTn id="17" presetID="22" presetClass="entr" presetSubtype="4"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wipe(down)">
                                      <p:cBhvr>
                                        <p:cTn id="19" dur="500"/>
                                        <p:tgtEl>
                                          <p:spTgt spid="65"/>
                                        </p:tgtEl>
                                      </p:cBhvr>
                                    </p:animEffect>
                                  </p:childTnLst>
                                </p:cTn>
                              </p:par>
                            </p:childTnLst>
                          </p:cTn>
                        </p:par>
                        <p:par>
                          <p:cTn id="20" fill="hold">
                            <p:stCondLst>
                              <p:cond delay="1850"/>
                            </p:stCondLst>
                            <p:childTnLst>
                              <p:par>
                                <p:cTn id="21" presetID="14" presetClass="entr" presetSubtype="10" fill="hold" grpId="0"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randombar(horizontal)">
                                      <p:cBhvr>
                                        <p:cTn id="23" dur="500"/>
                                        <p:tgtEl>
                                          <p:spTgt spid="69"/>
                                        </p:tgtEl>
                                      </p:cBhvr>
                                    </p:animEffect>
                                  </p:childTnLst>
                                </p:cTn>
                              </p:par>
                            </p:childTnLst>
                          </p:cTn>
                        </p:par>
                        <p:par>
                          <p:cTn id="24" fill="hold">
                            <p:stCondLst>
                              <p:cond delay="2350"/>
                            </p:stCondLst>
                            <p:childTnLst>
                              <p:par>
                                <p:cTn id="25" presetID="22" presetClass="entr" presetSubtype="4" fill="hold" grpId="0" nodeType="after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wipe(down)">
                                      <p:cBhvr>
                                        <p:cTn id="27" dur="500"/>
                                        <p:tgtEl>
                                          <p:spTgt spid="74"/>
                                        </p:tgtEl>
                                      </p:cBhvr>
                                    </p:animEffect>
                                  </p:childTnLst>
                                </p:cTn>
                              </p:par>
                            </p:childTnLst>
                          </p:cTn>
                        </p:par>
                        <p:par>
                          <p:cTn id="28" fill="hold">
                            <p:stCondLst>
                              <p:cond delay="2850"/>
                            </p:stCondLst>
                            <p:childTnLst>
                              <p:par>
                                <p:cTn id="29" presetID="22" presetClass="entr" presetSubtype="4" fill="hold" grpId="0" nodeType="afterEffect">
                                  <p:stCondLst>
                                    <p:cond delay="0"/>
                                  </p:stCondLst>
                                  <p:childTnLst>
                                    <p:set>
                                      <p:cBhvr>
                                        <p:cTn id="30" dur="1" fill="hold">
                                          <p:stCondLst>
                                            <p:cond delay="0"/>
                                          </p:stCondLst>
                                        </p:cTn>
                                        <p:tgtEl>
                                          <p:spTgt spid="66"/>
                                        </p:tgtEl>
                                        <p:attrNameLst>
                                          <p:attrName>style.visibility</p:attrName>
                                        </p:attrNameLst>
                                      </p:cBhvr>
                                      <p:to>
                                        <p:strVal val="visible"/>
                                      </p:to>
                                    </p:set>
                                    <p:animEffect transition="in" filter="wipe(down)">
                                      <p:cBhvr>
                                        <p:cTn id="31" dur="500"/>
                                        <p:tgtEl>
                                          <p:spTgt spid="66"/>
                                        </p:tgtEl>
                                      </p:cBhvr>
                                    </p:animEffect>
                                  </p:childTnLst>
                                </p:cTn>
                              </p:par>
                            </p:childTnLst>
                          </p:cTn>
                        </p:par>
                        <p:par>
                          <p:cTn id="32" fill="hold">
                            <p:stCondLst>
                              <p:cond delay="3350"/>
                            </p:stCondLst>
                            <p:childTnLst>
                              <p:par>
                                <p:cTn id="33" presetID="14" presetClass="entr" presetSubtype="10" fill="hold" grpId="0" nodeType="after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randombar(horizontal)">
                                      <p:cBhvr>
                                        <p:cTn id="35" dur="500"/>
                                        <p:tgtEl>
                                          <p:spTgt spid="70"/>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75"/>
                                        </p:tgtEl>
                                        <p:attrNameLst>
                                          <p:attrName>style.visibility</p:attrName>
                                        </p:attrNameLst>
                                      </p:cBhvr>
                                      <p:to>
                                        <p:strVal val="visible"/>
                                      </p:to>
                                    </p:set>
                                    <p:animEffect transition="in" filter="wipe(left)">
                                      <p:cBhvr>
                                        <p:cTn id="39" dur="500"/>
                                        <p:tgtEl>
                                          <p:spTgt spid="75"/>
                                        </p:tgtEl>
                                      </p:cBhvr>
                                    </p:animEffect>
                                  </p:childTnLst>
                                </p:cTn>
                              </p:par>
                            </p:childTnLst>
                          </p:cTn>
                        </p:par>
                        <p:par>
                          <p:cTn id="40" fill="hold">
                            <p:stCondLst>
                              <p:cond delay="4350"/>
                            </p:stCondLst>
                            <p:childTnLst>
                              <p:par>
                                <p:cTn id="41" presetID="22" presetClass="entr" presetSubtype="4" fill="hold" grpId="0" nodeType="afterEffect">
                                  <p:stCondLst>
                                    <p:cond delay="0"/>
                                  </p:stCondLst>
                                  <p:childTnLst>
                                    <p:set>
                                      <p:cBhvr>
                                        <p:cTn id="42" dur="1" fill="hold">
                                          <p:stCondLst>
                                            <p:cond delay="0"/>
                                          </p:stCondLst>
                                        </p:cTn>
                                        <p:tgtEl>
                                          <p:spTgt spid="67"/>
                                        </p:tgtEl>
                                        <p:attrNameLst>
                                          <p:attrName>style.visibility</p:attrName>
                                        </p:attrNameLst>
                                      </p:cBhvr>
                                      <p:to>
                                        <p:strVal val="visible"/>
                                      </p:to>
                                    </p:set>
                                    <p:animEffect transition="in" filter="wipe(down)">
                                      <p:cBhvr>
                                        <p:cTn id="43" dur="500"/>
                                        <p:tgtEl>
                                          <p:spTgt spid="67"/>
                                        </p:tgtEl>
                                      </p:cBhvr>
                                    </p:animEffect>
                                  </p:childTnLst>
                                </p:cTn>
                              </p:par>
                            </p:childTnLst>
                          </p:cTn>
                        </p:par>
                        <p:par>
                          <p:cTn id="44" fill="hold">
                            <p:stCondLst>
                              <p:cond delay="4850"/>
                            </p:stCondLst>
                            <p:childTnLst>
                              <p:par>
                                <p:cTn id="45" presetID="14" presetClass="entr" presetSubtype="10"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randombar(horizontal)">
                                      <p:cBhvr>
                                        <p:cTn id="47" dur="500"/>
                                        <p:tgtEl>
                                          <p:spTgt spid="71"/>
                                        </p:tgtEl>
                                      </p:cBhvr>
                                    </p:animEffect>
                                  </p:childTnLst>
                                </p:cTn>
                              </p:par>
                            </p:childTnLst>
                          </p:cTn>
                        </p:par>
                        <p:par>
                          <p:cTn id="48" fill="hold">
                            <p:stCondLst>
                              <p:cond delay="5350"/>
                            </p:stCondLst>
                            <p:childTnLst>
                              <p:par>
                                <p:cTn id="49" presetID="22" presetClass="entr" presetSubtype="8" fill="hold" grpId="0" nodeType="afterEffect">
                                  <p:stCondLst>
                                    <p:cond delay="0"/>
                                  </p:stCondLst>
                                  <p:childTnLst>
                                    <p:set>
                                      <p:cBhvr>
                                        <p:cTn id="50" dur="1" fill="hold">
                                          <p:stCondLst>
                                            <p:cond delay="0"/>
                                          </p:stCondLst>
                                        </p:cTn>
                                        <p:tgtEl>
                                          <p:spTgt spid="76"/>
                                        </p:tgtEl>
                                        <p:attrNameLst>
                                          <p:attrName>style.visibility</p:attrName>
                                        </p:attrNameLst>
                                      </p:cBhvr>
                                      <p:to>
                                        <p:strVal val="visible"/>
                                      </p:to>
                                    </p:set>
                                    <p:animEffect transition="in" filter="wipe(left)">
                                      <p:cBhvr>
                                        <p:cTn id="51" dur="500"/>
                                        <p:tgtEl>
                                          <p:spTgt spid="76"/>
                                        </p:tgtEl>
                                      </p:cBhvr>
                                    </p:animEffect>
                                  </p:childTnLst>
                                </p:cTn>
                              </p:par>
                            </p:childTnLst>
                          </p:cTn>
                        </p:par>
                        <p:par>
                          <p:cTn id="52" fill="hold">
                            <p:stCondLst>
                              <p:cond delay="5850"/>
                            </p:stCondLst>
                            <p:childTnLst>
                              <p:par>
                                <p:cTn id="53" presetID="22" presetClass="entr" presetSubtype="4" fill="hold" grpId="0" nodeType="afterEffect">
                                  <p:stCondLst>
                                    <p:cond delay="0"/>
                                  </p:stCondLst>
                                  <p:childTnLst>
                                    <p:set>
                                      <p:cBhvr>
                                        <p:cTn id="54" dur="1" fill="hold">
                                          <p:stCondLst>
                                            <p:cond delay="0"/>
                                          </p:stCondLst>
                                        </p:cTn>
                                        <p:tgtEl>
                                          <p:spTgt spid="68"/>
                                        </p:tgtEl>
                                        <p:attrNameLst>
                                          <p:attrName>style.visibility</p:attrName>
                                        </p:attrNameLst>
                                      </p:cBhvr>
                                      <p:to>
                                        <p:strVal val="visible"/>
                                      </p:to>
                                    </p:set>
                                    <p:animEffect transition="in" filter="wipe(down)">
                                      <p:cBhvr>
                                        <p:cTn id="55" dur="500"/>
                                        <p:tgtEl>
                                          <p:spTgt spid="68"/>
                                        </p:tgtEl>
                                      </p:cBhvr>
                                    </p:animEffect>
                                  </p:childTnLst>
                                </p:cTn>
                              </p:par>
                            </p:childTnLst>
                          </p:cTn>
                        </p:par>
                        <p:par>
                          <p:cTn id="56" fill="hold">
                            <p:stCondLst>
                              <p:cond delay="6350"/>
                            </p:stCondLst>
                            <p:childTnLst>
                              <p:par>
                                <p:cTn id="57" presetID="14" presetClass="entr" presetSubtype="10" fill="hold" grpId="0" nodeType="afterEffect">
                                  <p:stCondLst>
                                    <p:cond delay="0"/>
                                  </p:stCondLst>
                                  <p:childTnLst>
                                    <p:set>
                                      <p:cBhvr>
                                        <p:cTn id="58" dur="1" fill="hold">
                                          <p:stCondLst>
                                            <p:cond delay="0"/>
                                          </p:stCondLst>
                                        </p:cTn>
                                        <p:tgtEl>
                                          <p:spTgt spid="72"/>
                                        </p:tgtEl>
                                        <p:attrNameLst>
                                          <p:attrName>style.visibility</p:attrName>
                                        </p:attrNameLst>
                                      </p:cBhvr>
                                      <p:to>
                                        <p:strVal val="visible"/>
                                      </p:to>
                                    </p:set>
                                    <p:animEffect transition="in" filter="randombar(horizontal)">
                                      <p:cBhvr>
                                        <p:cTn id="59" dur="500"/>
                                        <p:tgtEl>
                                          <p:spTgt spid="72"/>
                                        </p:tgtEl>
                                      </p:cBhvr>
                                    </p:animEffect>
                                  </p:childTnLst>
                                </p:cTn>
                              </p:par>
                            </p:childTnLst>
                          </p:cTn>
                        </p:par>
                        <p:par>
                          <p:cTn id="60" fill="hold">
                            <p:stCondLst>
                              <p:cond delay="6850"/>
                            </p:stCondLst>
                            <p:childTnLst>
                              <p:par>
                                <p:cTn id="61" presetID="22" presetClass="entr" presetSubtype="8" fill="hold" grpId="0" nodeType="afterEffect">
                                  <p:stCondLst>
                                    <p:cond delay="0"/>
                                  </p:stCondLst>
                                  <p:childTnLst>
                                    <p:set>
                                      <p:cBhvr>
                                        <p:cTn id="62" dur="1" fill="hold">
                                          <p:stCondLst>
                                            <p:cond delay="0"/>
                                          </p:stCondLst>
                                        </p:cTn>
                                        <p:tgtEl>
                                          <p:spTgt spid="77"/>
                                        </p:tgtEl>
                                        <p:attrNameLst>
                                          <p:attrName>style.visibility</p:attrName>
                                        </p:attrNameLst>
                                      </p:cBhvr>
                                      <p:to>
                                        <p:strVal val="visible"/>
                                      </p:to>
                                    </p:set>
                                    <p:animEffect transition="in" filter="wipe(left)">
                                      <p:cBhvr>
                                        <p:cTn id="63"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69" grpId="0"/>
      <p:bldP spid="70" grpId="0"/>
      <p:bldP spid="71" grpId="0"/>
      <p:bldP spid="72" grpId="0"/>
      <p:bldP spid="74" grpId="0"/>
      <p:bldP spid="75" grpId="0"/>
      <p:bldP spid="76" grpId="0"/>
      <p:bldP spid="77" grpId="0"/>
      <p:bldP spid="16"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bwMode="auto">
          <a:xfrm rot="351052">
            <a:off x="975191" y="4108636"/>
            <a:ext cx="216582" cy="22134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49"/>
          </a:p>
        </p:txBody>
      </p:sp>
      <p:sp>
        <p:nvSpPr>
          <p:cNvPr id="14" name="椭圆 13"/>
          <p:cNvSpPr/>
          <p:nvPr/>
        </p:nvSpPr>
        <p:spPr bwMode="auto">
          <a:xfrm rot="285728">
            <a:off x="1573552" y="3564412"/>
            <a:ext cx="216582" cy="22134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49"/>
          </a:p>
        </p:txBody>
      </p:sp>
      <p:sp>
        <p:nvSpPr>
          <p:cNvPr id="15" name="椭圆 14"/>
          <p:cNvSpPr/>
          <p:nvPr/>
        </p:nvSpPr>
        <p:spPr bwMode="auto">
          <a:xfrm rot="20925770">
            <a:off x="2365445" y="3053664"/>
            <a:ext cx="215391" cy="22134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49"/>
          </a:p>
        </p:txBody>
      </p:sp>
      <p:sp>
        <p:nvSpPr>
          <p:cNvPr id="25" name="椭圆 24"/>
          <p:cNvSpPr/>
          <p:nvPr/>
        </p:nvSpPr>
        <p:spPr bwMode="auto">
          <a:xfrm rot="21146216">
            <a:off x="2966310" y="3636041"/>
            <a:ext cx="216582" cy="22134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49"/>
          </a:p>
        </p:txBody>
      </p:sp>
      <p:sp>
        <p:nvSpPr>
          <p:cNvPr id="26" name="椭圆 25"/>
          <p:cNvSpPr/>
          <p:nvPr/>
        </p:nvSpPr>
        <p:spPr bwMode="auto">
          <a:xfrm rot="372077">
            <a:off x="4402022" y="3265396"/>
            <a:ext cx="215391" cy="22134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49"/>
          </a:p>
        </p:txBody>
      </p:sp>
      <p:sp>
        <p:nvSpPr>
          <p:cNvPr id="27" name="椭圆 26"/>
          <p:cNvSpPr/>
          <p:nvPr/>
        </p:nvSpPr>
        <p:spPr bwMode="auto">
          <a:xfrm rot="444650">
            <a:off x="5091874" y="2833012"/>
            <a:ext cx="215391" cy="22015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49"/>
          </a:p>
        </p:txBody>
      </p:sp>
      <p:sp>
        <p:nvSpPr>
          <p:cNvPr id="28" name="椭圆 27"/>
          <p:cNvSpPr/>
          <p:nvPr/>
        </p:nvSpPr>
        <p:spPr bwMode="auto">
          <a:xfrm rot="411978">
            <a:off x="5618992" y="2298715"/>
            <a:ext cx="216582" cy="22015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49"/>
          </a:p>
        </p:txBody>
      </p:sp>
      <p:sp>
        <p:nvSpPr>
          <p:cNvPr id="29" name="椭圆 28"/>
          <p:cNvSpPr/>
          <p:nvPr/>
        </p:nvSpPr>
        <p:spPr bwMode="auto">
          <a:xfrm rot="705091">
            <a:off x="6733054" y="1610140"/>
            <a:ext cx="216582" cy="22015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49"/>
          </a:p>
        </p:txBody>
      </p:sp>
      <p:sp>
        <p:nvSpPr>
          <p:cNvPr id="30" name="椭圆 29"/>
          <p:cNvSpPr/>
          <p:nvPr/>
        </p:nvSpPr>
        <p:spPr bwMode="auto">
          <a:xfrm rot="1654378">
            <a:off x="7580831" y="1164709"/>
            <a:ext cx="215391" cy="22134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49"/>
          </a:p>
        </p:txBody>
      </p:sp>
      <p:sp>
        <p:nvSpPr>
          <p:cNvPr id="31" name="文本框 30"/>
          <p:cNvSpPr txBox="1">
            <a:spLocks noChangeArrowheads="1"/>
          </p:cNvSpPr>
          <p:nvPr/>
        </p:nvSpPr>
        <p:spPr bwMode="auto">
          <a:xfrm>
            <a:off x="822009" y="4596629"/>
            <a:ext cx="631904" cy="299954"/>
          </a:xfrm>
          <a:prstGeom prst="rect">
            <a:avLst/>
          </a:prstGeom>
          <a:noFill/>
          <a:ln w="9525">
            <a:noFill/>
            <a:miter lim="800000"/>
            <a:headEnd/>
            <a:tailEnd/>
          </a:ln>
        </p:spPr>
        <p:txBody>
          <a:bodyPr wrap="none">
            <a:spAutoFit/>
          </a:bodyPr>
          <a:lstStyle/>
          <a:p>
            <a:r>
              <a:rPr lang="en-US" altLang="zh-CN" sz="1349" dirty="0">
                <a:solidFill>
                  <a:schemeClr val="tx1">
                    <a:lumMod val="85000"/>
                    <a:lumOff val="15000"/>
                  </a:schemeClr>
                </a:solidFill>
                <a:latin typeface="微软雅黑" pitchFamily="34" charset="-122"/>
                <a:ea typeface="微软雅黑" pitchFamily="34" charset="-122"/>
                <a:cs typeface="Arial" pitchFamily="34" charset="0"/>
              </a:rPr>
              <a:t>3</a:t>
            </a:r>
            <a:r>
              <a:rPr lang="zh-CN" altLang="en-US" sz="1349"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2" name="文本框 31"/>
          <p:cNvSpPr txBox="1">
            <a:spLocks noChangeArrowheads="1"/>
          </p:cNvSpPr>
          <p:nvPr/>
        </p:nvSpPr>
        <p:spPr bwMode="auto">
          <a:xfrm>
            <a:off x="1435032" y="4596629"/>
            <a:ext cx="631904" cy="299954"/>
          </a:xfrm>
          <a:prstGeom prst="rect">
            <a:avLst/>
          </a:prstGeom>
          <a:noFill/>
          <a:ln w="9525">
            <a:noFill/>
            <a:miter lim="800000"/>
            <a:headEnd/>
            <a:tailEnd/>
          </a:ln>
        </p:spPr>
        <p:txBody>
          <a:bodyPr wrap="none">
            <a:spAutoFit/>
          </a:bodyPr>
          <a:lstStyle/>
          <a:p>
            <a:r>
              <a:rPr lang="en-US" altLang="zh-CN" sz="1349" dirty="0">
                <a:solidFill>
                  <a:schemeClr val="tx1">
                    <a:lumMod val="85000"/>
                    <a:lumOff val="15000"/>
                  </a:schemeClr>
                </a:solidFill>
                <a:latin typeface="微软雅黑" pitchFamily="34" charset="-122"/>
                <a:ea typeface="微软雅黑" pitchFamily="34" charset="-122"/>
                <a:cs typeface="Arial" pitchFamily="34" charset="0"/>
              </a:rPr>
              <a:t>4</a:t>
            </a:r>
            <a:r>
              <a:rPr lang="zh-CN" altLang="en-US" sz="1349"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3" name="文本框 32"/>
          <p:cNvSpPr txBox="1">
            <a:spLocks noChangeArrowheads="1"/>
          </p:cNvSpPr>
          <p:nvPr/>
        </p:nvSpPr>
        <p:spPr bwMode="auto">
          <a:xfrm>
            <a:off x="2207175" y="4596629"/>
            <a:ext cx="631904" cy="299954"/>
          </a:xfrm>
          <a:prstGeom prst="rect">
            <a:avLst/>
          </a:prstGeom>
          <a:noFill/>
          <a:ln w="9525">
            <a:noFill/>
            <a:miter lim="800000"/>
            <a:headEnd/>
            <a:tailEnd/>
          </a:ln>
        </p:spPr>
        <p:txBody>
          <a:bodyPr wrap="none">
            <a:spAutoFit/>
          </a:bodyPr>
          <a:lstStyle/>
          <a:p>
            <a:r>
              <a:rPr lang="en-US" altLang="zh-CN" sz="1349" dirty="0">
                <a:solidFill>
                  <a:schemeClr val="tx1">
                    <a:lumMod val="85000"/>
                    <a:lumOff val="15000"/>
                  </a:schemeClr>
                </a:solidFill>
                <a:latin typeface="微软雅黑" pitchFamily="34" charset="-122"/>
                <a:ea typeface="微软雅黑" pitchFamily="34" charset="-122"/>
                <a:cs typeface="Arial" pitchFamily="34" charset="0"/>
              </a:rPr>
              <a:t>5</a:t>
            </a:r>
            <a:r>
              <a:rPr lang="zh-CN" altLang="en-US" sz="1349"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4" name="文本框 33"/>
          <p:cNvSpPr txBox="1">
            <a:spLocks noChangeArrowheads="1"/>
          </p:cNvSpPr>
          <p:nvPr/>
        </p:nvSpPr>
        <p:spPr bwMode="auto">
          <a:xfrm>
            <a:off x="2784327" y="4596629"/>
            <a:ext cx="631904" cy="299954"/>
          </a:xfrm>
          <a:prstGeom prst="rect">
            <a:avLst/>
          </a:prstGeom>
          <a:noFill/>
          <a:ln w="9525">
            <a:noFill/>
            <a:miter lim="800000"/>
            <a:headEnd/>
            <a:tailEnd/>
          </a:ln>
        </p:spPr>
        <p:txBody>
          <a:bodyPr wrap="none">
            <a:spAutoFit/>
          </a:bodyPr>
          <a:lstStyle/>
          <a:p>
            <a:r>
              <a:rPr lang="en-US" altLang="zh-CN" sz="1349" dirty="0">
                <a:solidFill>
                  <a:schemeClr val="tx1">
                    <a:lumMod val="85000"/>
                    <a:lumOff val="15000"/>
                  </a:schemeClr>
                </a:solidFill>
                <a:latin typeface="微软雅黑" pitchFamily="34" charset="-122"/>
                <a:ea typeface="微软雅黑" pitchFamily="34" charset="-122"/>
                <a:cs typeface="Arial" pitchFamily="34" charset="0"/>
              </a:rPr>
              <a:t>6</a:t>
            </a:r>
            <a:r>
              <a:rPr lang="zh-CN" altLang="en-US" sz="1349"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5" name="文本框 34"/>
          <p:cNvSpPr txBox="1">
            <a:spLocks noChangeArrowheads="1"/>
          </p:cNvSpPr>
          <p:nvPr/>
        </p:nvSpPr>
        <p:spPr bwMode="auto">
          <a:xfrm>
            <a:off x="4282544" y="4596629"/>
            <a:ext cx="631904" cy="299954"/>
          </a:xfrm>
          <a:prstGeom prst="rect">
            <a:avLst/>
          </a:prstGeom>
          <a:noFill/>
          <a:ln w="9525">
            <a:noFill/>
            <a:miter lim="800000"/>
            <a:headEnd/>
            <a:tailEnd/>
          </a:ln>
        </p:spPr>
        <p:txBody>
          <a:bodyPr wrap="none">
            <a:spAutoFit/>
          </a:bodyPr>
          <a:lstStyle/>
          <a:p>
            <a:r>
              <a:rPr lang="en-US" altLang="zh-CN" sz="1349" dirty="0">
                <a:solidFill>
                  <a:schemeClr val="tx1">
                    <a:lumMod val="85000"/>
                    <a:lumOff val="15000"/>
                  </a:schemeClr>
                </a:solidFill>
                <a:latin typeface="微软雅黑" pitchFamily="34" charset="-122"/>
                <a:ea typeface="微软雅黑" pitchFamily="34" charset="-122"/>
                <a:cs typeface="Arial" pitchFamily="34" charset="0"/>
              </a:rPr>
              <a:t>8</a:t>
            </a:r>
            <a:r>
              <a:rPr lang="zh-CN" altLang="en-US" sz="1349"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6" name="文本框 35"/>
          <p:cNvSpPr txBox="1">
            <a:spLocks noChangeArrowheads="1"/>
          </p:cNvSpPr>
          <p:nvPr/>
        </p:nvSpPr>
        <p:spPr bwMode="auto">
          <a:xfrm>
            <a:off x="5001989" y="4596629"/>
            <a:ext cx="631904" cy="299954"/>
          </a:xfrm>
          <a:prstGeom prst="rect">
            <a:avLst/>
          </a:prstGeom>
          <a:noFill/>
          <a:ln w="9525">
            <a:noFill/>
            <a:miter lim="800000"/>
            <a:headEnd/>
            <a:tailEnd/>
          </a:ln>
        </p:spPr>
        <p:txBody>
          <a:bodyPr wrap="none">
            <a:spAutoFit/>
          </a:bodyPr>
          <a:lstStyle/>
          <a:p>
            <a:r>
              <a:rPr lang="en-US" altLang="zh-CN" sz="1349" dirty="0">
                <a:solidFill>
                  <a:schemeClr val="tx1">
                    <a:lumMod val="85000"/>
                    <a:lumOff val="15000"/>
                  </a:schemeClr>
                </a:solidFill>
                <a:latin typeface="微软雅黑" pitchFamily="34" charset="-122"/>
                <a:ea typeface="微软雅黑" pitchFamily="34" charset="-122"/>
                <a:cs typeface="Arial" pitchFamily="34" charset="0"/>
              </a:rPr>
              <a:t>9</a:t>
            </a:r>
            <a:r>
              <a:rPr lang="zh-CN" altLang="en-US" sz="1349"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7" name="文本框 36"/>
          <p:cNvSpPr txBox="1">
            <a:spLocks noChangeArrowheads="1"/>
          </p:cNvSpPr>
          <p:nvPr/>
        </p:nvSpPr>
        <p:spPr bwMode="auto">
          <a:xfrm>
            <a:off x="5599541" y="4596629"/>
            <a:ext cx="732893" cy="299954"/>
          </a:xfrm>
          <a:prstGeom prst="rect">
            <a:avLst/>
          </a:prstGeom>
          <a:noFill/>
          <a:ln w="9525">
            <a:noFill/>
            <a:miter lim="800000"/>
            <a:headEnd/>
            <a:tailEnd/>
          </a:ln>
        </p:spPr>
        <p:txBody>
          <a:bodyPr wrap="none">
            <a:spAutoFit/>
          </a:bodyPr>
          <a:lstStyle/>
          <a:p>
            <a:r>
              <a:rPr lang="en-US" altLang="zh-CN" sz="1349" dirty="0">
                <a:solidFill>
                  <a:schemeClr val="tx1">
                    <a:lumMod val="85000"/>
                    <a:lumOff val="15000"/>
                  </a:schemeClr>
                </a:solidFill>
                <a:latin typeface="微软雅黑" pitchFamily="34" charset="-122"/>
                <a:ea typeface="微软雅黑" pitchFamily="34" charset="-122"/>
                <a:cs typeface="Arial" pitchFamily="34" charset="0"/>
              </a:rPr>
              <a:t>10</a:t>
            </a:r>
            <a:r>
              <a:rPr lang="zh-CN" altLang="en-US" sz="1349"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8" name="文本框 37"/>
          <p:cNvSpPr txBox="1">
            <a:spLocks noChangeArrowheads="1"/>
          </p:cNvSpPr>
          <p:nvPr/>
        </p:nvSpPr>
        <p:spPr bwMode="auto">
          <a:xfrm>
            <a:off x="6623626" y="4596629"/>
            <a:ext cx="732893" cy="299954"/>
          </a:xfrm>
          <a:prstGeom prst="rect">
            <a:avLst/>
          </a:prstGeom>
          <a:noFill/>
          <a:ln w="9525">
            <a:noFill/>
            <a:miter lim="800000"/>
            <a:headEnd/>
            <a:tailEnd/>
          </a:ln>
        </p:spPr>
        <p:txBody>
          <a:bodyPr wrap="none">
            <a:spAutoFit/>
          </a:bodyPr>
          <a:lstStyle/>
          <a:p>
            <a:r>
              <a:rPr lang="en-US" altLang="zh-CN" sz="1349" dirty="0">
                <a:solidFill>
                  <a:schemeClr val="tx1">
                    <a:lumMod val="85000"/>
                    <a:lumOff val="15000"/>
                  </a:schemeClr>
                </a:solidFill>
                <a:latin typeface="微软雅黑" pitchFamily="34" charset="-122"/>
                <a:ea typeface="微软雅黑" pitchFamily="34" charset="-122"/>
                <a:cs typeface="Arial" pitchFamily="34" charset="0"/>
              </a:rPr>
              <a:t>11</a:t>
            </a:r>
            <a:r>
              <a:rPr lang="zh-CN" altLang="en-US" sz="1349"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9" name="文本框 38"/>
          <p:cNvSpPr txBox="1">
            <a:spLocks noChangeArrowheads="1"/>
          </p:cNvSpPr>
          <p:nvPr/>
        </p:nvSpPr>
        <p:spPr bwMode="auto">
          <a:xfrm>
            <a:off x="7471081" y="4596629"/>
            <a:ext cx="732893" cy="299954"/>
          </a:xfrm>
          <a:prstGeom prst="rect">
            <a:avLst/>
          </a:prstGeom>
          <a:noFill/>
          <a:ln w="9525">
            <a:noFill/>
            <a:miter lim="800000"/>
            <a:headEnd/>
            <a:tailEnd/>
          </a:ln>
        </p:spPr>
        <p:txBody>
          <a:bodyPr wrap="none">
            <a:spAutoFit/>
          </a:bodyPr>
          <a:lstStyle/>
          <a:p>
            <a:r>
              <a:rPr lang="en-US" altLang="zh-CN" sz="1349" dirty="0">
                <a:solidFill>
                  <a:schemeClr val="tx1">
                    <a:lumMod val="85000"/>
                    <a:lumOff val="15000"/>
                  </a:schemeClr>
                </a:solidFill>
                <a:latin typeface="微软雅黑" pitchFamily="34" charset="-122"/>
                <a:ea typeface="微软雅黑" pitchFamily="34" charset="-122"/>
                <a:cs typeface="Arial" pitchFamily="34" charset="0"/>
              </a:rPr>
              <a:t>12</a:t>
            </a:r>
            <a:r>
              <a:rPr lang="zh-CN" altLang="en-US" sz="1349"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40" name="文本框 39"/>
          <p:cNvSpPr txBox="1">
            <a:spLocks noChangeArrowheads="1"/>
          </p:cNvSpPr>
          <p:nvPr/>
        </p:nvSpPr>
        <p:spPr bwMode="auto">
          <a:xfrm>
            <a:off x="1309947" y="4059629"/>
            <a:ext cx="1223412" cy="299954"/>
          </a:xfrm>
          <a:prstGeom prst="rect">
            <a:avLst/>
          </a:prstGeom>
          <a:noFill/>
          <a:ln w="9525">
            <a:noFill/>
            <a:miter lim="800000"/>
            <a:headEnd/>
            <a:tailEnd/>
          </a:ln>
        </p:spPr>
        <p:txBody>
          <a:bodyPr wrap="none">
            <a:spAutoFit/>
          </a:bodyPr>
          <a:lstStyle/>
          <a:p>
            <a:r>
              <a:rPr lang="zh-CN" altLang="en-US" sz="1349" dirty="0">
                <a:solidFill>
                  <a:schemeClr val="tx1">
                    <a:lumMod val="75000"/>
                    <a:lumOff val="25000"/>
                  </a:schemeClr>
                </a:solidFill>
                <a:latin typeface="Calibri" pitchFamily="34" charset="0"/>
                <a:ea typeface="微软雅黑" pitchFamily="34" charset="-122"/>
              </a:rPr>
              <a:t>添加文字内容</a:t>
            </a:r>
          </a:p>
        </p:txBody>
      </p:sp>
      <p:sp>
        <p:nvSpPr>
          <p:cNvPr id="41" name="文本框 40"/>
          <p:cNvSpPr txBox="1">
            <a:spLocks noChangeArrowheads="1"/>
          </p:cNvSpPr>
          <p:nvPr/>
        </p:nvSpPr>
        <p:spPr bwMode="auto">
          <a:xfrm>
            <a:off x="361725" y="3508962"/>
            <a:ext cx="1223412" cy="299954"/>
          </a:xfrm>
          <a:prstGeom prst="rect">
            <a:avLst/>
          </a:prstGeom>
          <a:noFill/>
          <a:ln w="9525">
            <a:noFill/>
            <a:miter lim="800000"/>
            <a:headEnd/>
            <a:tailEnd/>
          </a:ln>
        </p:spPr>
        <p:txBody>
          <a:bodyPr wrap="none">
            <a:spAutoFit/>
          </a:bodyPr>
          <a:lstStyle/>
          <a:p>
            <a:r>
              <a:rPr lang="zh-CN" altLang="en-US" sz="1349" dirty="0">
                <a:solidFill>
                  <a:schemeClr val="tx1">
                    <a:lumMod val="75000"/>
                    <a:lumOff val="25000"/>
                  </a:schemeClr>
                </a:solidFill>
                <a:latin typeface="Calibri" pitchFamily="34" charset="0"/>
                <a:ea typeface="微软雅黑" pitchFamily="34" charset="-122"/>
              </a:rPr>
              <a:t>添加文字内容</a:t>
            </a:r>
          </a:p>
        </p:txBody>
      </p:sp>
      <p:sp>
        <p:nvSpPr>
          <p:cNvPr id="42" name="文本框 41"/>
          <p:cNvSpPr txBox="1">
            <a:spLocks noChangeArrowheads="1"/>
          </p:cNvSpPr>
          <p:nvPr/>
        </p:nvSpPr>
        <p:spPr bwMode="auto">
          <a:xfrm>
            <a:off x="2009036" y="2731374"/>
            <a:ext cx="1223412" cy="299954"/>
          </a:xfrm>
          <a:prstGeom prst="rect">
            <a:avLst/>
          </a:prstGeom>
          <a:noFill/>
          <a:ln w="9525">
            <a:noFill/>
            <a:miter lim="800000"/>
            <a:headEnd/>
            <a:tailEnd/>
          </a:ln>
        </p:spPr>
        <p:txBody>
          <a:bodyPr wrap="none">
            <a:spAutoFit/>
          </a:bodyPr>
          <a:lstStyle/>
          <a:p>
            <a:r>
              <a:rPr lang="zh-CN" altLang="en-US" sz="1349" dirty="0">
                <a:solidFill>
                  <a:schemeClr val="tx1">
                    <a:lumMod val="75000"/>
                    <a:lumOff val="25000"/>
                  </a:schemeClr>
                </a:solidFill>
                <a:latin typeface="Calibri" pitchFamily="34" charset="0"/>
                <a:ea typeface="微软雅黑" pitchFamily="34" charset="-122"/>
              </a:rPr>
              <a:t>添加文字内容</a:t>
            </a:r>
          </a:p>
        </p:txBody>
      </p:sp>
      <p:sp>
        <p:nvSpPr>
          <p:cNvPr id="43" name="文本框 42"/>
          <p:cNvSpPr txBox="1">
            <a:spLocks noChangeArrowheads="1"/>
          </p:cNvSpPr>
          <p:nvPr/>
        </p:nvSpPr>
        <p:spPr bwMode="auto">
          <a:xfrm>
            <a:off x="2905086" y="3326599"/>
            <a:ext cx="1223412" cy="299954"/>
          </a:xfrm>
          <a:prstGeom prst="rect">
            <a:avLst/>
          </a:prstGeom>
          <a:noFill/>
          <a:ln w="9525">
            <a:noFill/>
            <a:miter lim="800000"/>
            <a:headEnd/>
            <a:tailEnd/>
          </a:ln>
        </p:spPr>
        <p:txBody>
          <a:bodyPr wrap="none">
            <a:spAutoFit/>
          </a:bodyPr>
          <a:lstStyle/>
          <a:p>
            <a:r>
              <a:rPr lang="zh-CN" altLang="en-US" sz="1349" dirty="0">
                <a:solidFill>
                  <a:schemeClr val="tx1">
                    <a:lumMod val="75000"/>
                    <a:lumOff val="25000"/>
                  </a:schemeClr>
                </a:solidFill>
                <a:latin typeface="Calibri" pitchFamily="34" charset="0"/>
                <a:ea typeface="微软雅黑" pitchFamily="34" charset="-122"/>
              </a:rPr>
              <a:t>添加文字内容</a:t>
            </a:r>
          </a:p>
        </p:txBody>
      </p:sp>
      <p:sp>
        <p:nvSpPr>
          <p:cNvPr id="44" name="文本框 43"/>
          <p:cNvSpPr txBox="1">
            <a:spLocks noChangeArrowheads="1"/>
          </p:cNvSpPr>
          <p:nvPr/>
        </p:nvSpPr>
        <p:spPr bwMode="auto">
          <a:xfrm>
            <a:off x="4660601" y="3261665"/>
            <a:ext cx="1223412" cy="299954"/>
          </a:xfrm>
          <a:prstGeom prst="rect">
            <a:avLst/>
          </a:prstGeom>
          <a:noFill/>
          <a:ln w="9525">
            <a:noFill/>
            <a:miter lim="800000"/>
            <a:headEnd/>
            <a:tailEnd/>
          </a:ln>
        </p:spPr>
        <p:txBody>
          <a:bodyPr wrap="none">
            <a:spAutoFit/>
          </a:bodyPr>
          <a:lstStyle/>
          <a:p>
            <a:r>
              <a:rPr lang="zh-CN" altLang="en-US" sz="1349" dirty="0">
                <a:solidFill>
                  <a:schemeClr val="tx1">
                    <a:lumMod val="75000"/>
                    <a:lumOff val="25000"/>
                  </a:schemeClr>
                </a:solidFill>
                <a:latin typeface="Calibri" pitchFamily="34" charset="0"/>
                <a:ea typeface="微软雅黑" pitchFamily="34" charset="-122"/>
              </a:rPr>
              <a:t>添加文字内容</a:t>
            </a:r>
          </a:p>
        </p:txBody>
      </p:sp>
      <p:sp>
        <p:nvSpPr>
          <p:cNvPr id="45" name="文本框 44"/>
          <p:cNvSpPr txBox="1">
            <a:spLocks noChangeArrowheads="1"/>
          </p:cNvSpPr>
          <p:nvPr/>
        </p:nvSpPr>
        <p:spPr bwMode="auto">
          <a:xfrm>
            <a:off x="5352766" y="2842679"/>
            <a:ext cx="1223412" cy="299954"/>
          </a:xfrm>
          <a:prstGeom prst="rect">
            <a:avLst/>
          </a:prstGeom>
          <a:noFill/>
          <a:ln w="9525">
            <a:noFill/>
            <a:miter lim="800000"/>
            <a:headEnd/>
            <a:tailEnd/>
          </a:ln>
        </p:spPr>
        <p:txBody>
          <a:bodyPr wrap="none">
            <a:spAutoFit/>
          </a:bodyPr>
          <a:lstStyle/>
          <a:p>
            <a:r>
              <a:rPr lang="zh-CN" altLang="en-US" sz="1349" dirty="0">
                <a:solidFill>
                  <a:schemeClr val="tx1">
                    <a:lumMod val="75000"/>
                    <a:lumOff val="25000"/>
                  </a:schemeClr>
                </a:solidFill>
                <a:latin typeface="Calibri" pitchFamily="34" charset="0"/>
                <a:ea typeface="微软雅黑" pitchFamily="34" charset="-122"/>
              </a:rPr>
              <a:t>添加文字内容</a:t>
            </a:r>
          </a:p>
        </p:txBody>
      </p:sp>
      <p:sp>
        <p:nvSpPr>
          <p:cNvPr id="46" name="文本框 45"/>
          <p:cNvSpPr txBox="1">
            <a:spLocks noChangeArrowheads="1"/>
          </p:cNvSpPr>
          <p:nvPr/>
        </p:nvSpPr>
        <p:spPr bwMode="auto">
          <a:xfrm>
            <a:off x="5931891" y="2285716"/>
            <a:ext cx="1223412" cy="299954"/>
          </a:xfrm>
          <a:prstGeom prst="rect">
            <a:avLst/>
          </a:prstGeom>
          <a:noFill/>
          <a:ln w="9525">
            <a:noFill/>
            <a:miter lim="800000"/>
            <a:headEnd/>
            <a:tailEnd/>
          </a:ln>
        </p:spPr>
        <p:txBody>
          <a:bodyPr wrap="none">
            <a:spAutoFit/>
          </a:bodyPr>
          <a:lstStyle/>
          <a:p>
            <a:r>
              <a:rPr lang="zh-CN" altLang="en-US" sz="1349" dirty="0">
                <a:solidFill>
                  <a:schemeClr val="tx1">
                    <a:lumMod val="75000"/>
                    <a:lumOff val="25000"/>
                  </a:schemeClr>
                </a:solidFill>
                <a:latin typeface="Calibri" pitchFamily="34" charset="0"/>
                <a:ea typeface="微软雅黑" pitchFamily="34" charset="-122"/>
              </a:rPr>
              <a:t>添加文字内容</a:t>
            </a:r>
          </a:p>
        </p:txBody>
      </p:sp>
      <p:sp>
        <p:nvSpPr>
          <p:cNvPr id="47" name="文本框 46"/>
          <p:cNvSpPr txBox="1">
            <a:spLocks noChangeArrowheads="1"/>
          </p:cNvSpPr>
          <p:nvPr/>
        </p:nvSpPr>
        <p:spPr bwMode="auto">
          <a:xfrm>
            <a:off x="7048651" y="1602737"/>
            <a:ext cx="1223412" cy="299954"/>
          </a:xfrm>
          <a:prstGeom prst="rect">
            <a:avLst/>
          </a:prstGeom>
          <a:noFill/>
          <a:ln w="9525">
            <a:noFill/>
            <a:miter lim="800000"/>
            <a:headEnd/>
            <a:tailEnd/>
          </a:ln>
        </p:spPr>
        <p:txBody>
          <a:bodyPr wrap="none">
            <a:spAutoFit/>
          </a:bodyPr>
          <a:lstStyle/>
          <a:p>
            <a:r>
              <a:rPr lang="zh-CN" altLang="en-US" sz="1349" dirty="0">
                <a:solidFill>
                  <a:schemeClr val="tx1">
                    <a:lumMod val="75000"/>
                    <a:lumOff val="25000"/>
                  </a:schemeClr>
                </a:solidFill>
                <a:latin typeface="Calibri" pitchFamily="34" charset="0"/>
                <a:ea typeface="微软雅黑" pitchFamily="34" charset="-122"/>
              </a:rPr>
              <a:t>添加文字内容</a:t>
            </a:r>
          </a:p>
        </p:txBody>
      </p:sp>
      <p:cxnSp>
        <p:nvCxnSpPr>
          <p:cNvPr id="48" name="直接连接符 47"/>
          <p:cNvCxnSpPr>
            <a:stCxn id="13" idx="7"/>
            <a:endCxn id="14" idx="3"/>
          </p:cNvCxnSpPr>
          <p:nvPr/>
        </p:nvCxnSpPr>
        <p:spPr>
          <a:xfrm flipV="1">
            <a:off x="1167634" y="3746711"/>
            <a:ext cx="431403" cy="40255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14" idx="7"/>
            <a:endCxn id="15" idx="2"/>
          </p:cNvCxnSpPr>
          <p:nvPr/>
        </p:nvCxnSpPr>
        <p:spPr>
          <a:xfrm flipV="1">
            <a:off x="1764649" y="3185321"/>
            <a:ext cx="602861" cy="418132"/>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15" idx="5"/>
            <a:endCxn id="25" idx="1"/>
          </p:cNvCxnSpPr>
          <p:nvPr/>
        </p:nvCxnSpPr>
        <p:spPr>
          <a:xfrm>
            <a:off x="2563083" y="3226250"/>
            <a:ext cx="425311" cy="452964"/>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1" name="椭圆 50"/>
          <p:cNvSpPr/>
          <p:nvPr/>
        </p:nvSpPr>
        <p:spPr bwMode="auto">
          <a:xfrm rot="827460">
            <a:off x="3593870" y="4013317"/>
            <a:ext cx="216582" cy="22134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49"/>
          </a:p>
        </p:txBody>
      </p:sp>
      <p:cxnSp>
        <p:nvCxnSpPr>
          <p:cNvPr id="52" name="直接连接符 51"/>
          <p:cNvCxnSpPr>
            <a:stCxn id="25" idx="5"/>
            <a:endCxn id="51" idx="2"/>
          </p:cNvCxnSpPr>
          <p:nvPr/>
        </p:nvCxnSpPr>
        <p:spPr>
          <a:xfrm>
            <a:off x="3160808" y="3814207"/>
            <a:ext cx="436183" cy="28396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51" idx="7"/>
            <a:endCxn id="26" idx="3"/>
          </p:cNvCxnSpPr>
          <p:nvPr/>
        </p:nvCxnSpPr>
        <p:spPr>
          <a:xfrm flipV="1">
            <a:off x="3795181" y="3445638"/>
            <a:ext cx="630377" cy="62060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26" idx="7"/>
            <a:endCxn id="27" idx="3"/>
          </p:cNvCxnSpPr>
          <p:nvPr/>
        </p:nvCxnSpPr>
        <p:spPr>
          <a:xfrm flipV="1">
            <a:off x="4593878" y="3010449"/>
            <a:ext cx="520136" cy="29604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a:stCxn id="27" idx="7"/>
            <a:endCxn id="28" idx="3"/>
          </p:cNvCxnSpPr>
          <p:nvPr/>
        </p:nvCxnSpPr>
        <p:spPr>
          <a:xfrm flipV="1">
            <a:off x="5285125" y="2476914"/>
            <a:ext cx="356828" cy="39881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a:stCxn id="28" idx="7"/>
            <a:endCxn id="29" idx="3"/>
          </p:cNvCxnSpPr>
          <p:nvPr/>
        </p:nvCxnSpPr>
        <p:spPr>
          <a:xfrm flipV="1">
            <a:off x="5812612" y="1780824"/>
            <a:ext cx="937912" cy="55984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a:stCxn id="29" idx="7"/>
            <a:endCxn id="30" idx="3"/>
          </p:cNvCxnSpPr>
          <p:nvPr/>
        </p:nvCxnSpPr>
        <p:spPr>
          <a:xfrm flipV="1">
            <a:off x="6932166" y="1309498"/>
            <a:ext cx="652635" cy="350108"/>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8" name="文本框 39"/>
          <p:cNvSpPr txBox="1">
            <a:spLocks noChangeArrowheads="1"/>
          </p:cNvSpPr>
          <p:nvPr/>
        </p:nvSpPr>
        <p:spPr bwMode="auto">
          <a:xfrm>
            <a:off x="3866505" y="4002507"/>
            <a:ext cx="1223412" cy="299954"/>
          </a:xfrm>
          <a:prstGeom prst="rect">
            <a:avLst/>
          </a:prstGeom>
          <a:noFill/>
          <a:ln w="9525">
            <a:noFill/>
            <a:miter lim="800000"/>
            <a:headEnd/>
            <a:tailEnd/>
          </a:ln>
        </p:spPr>
        <p:txBody>
          <a:bodyPr wrap="none">
            <a:spAutoFit/>
          </a:bodyPr>
          <a:lstStyle/>
          <a:p>
            <a:r>
              <a:rPr lang="zh-CN" altLang="en-US" sz="1349" dirty="0">
                <a:solidFill>
                  <a:schemeClr val="tx1">
                    <a:lumMod val="75000"/>
                    <a:lumOff val="25000"/>
                  </a:schemeClr>
                </a:solidFill>
                <a:latin typeface="Calibri" pitchFamily="34" charset="0"/>
                <a:ea typeface="微软雅黑" pitchFamily="34" charset="-122"/>
              </a:rPr>
              <a:t>添加文字内容</a:t>
            </a:r>
          </a:p>
        </p:txBody>
      </p:sp>
      <p:sp>
        <p:nvSpPr>
          <p:cNvPr id="59" name="文本框 33"/>
          <p:cNvSpPr txBox="1">
            <a:spLocks noChangeArrowheads="1"/>
          </p:cNvSpPr>
          <p:nvPr/>
        </p:nvSpPr>
        <p:spPr bwMode="auto">
          <a:xfrm>
            <a:off x="3447614" y="4596629"/>
            <a:ext cx="631904" cy="299954"/>
          </a:xfrm>
          <a:prstGeom prst="rect">
            <a:avLst/>
          </a:prstGeom>
          <a:noFill/>
          <a:ln w="9525">
            <a:noFill/>
            <a:miter lim="800000"/>
            <a:headEnd/>
            <a:tailEnd/>
          </a:ln>
        </p:spPr>
        <p:txBody>
          <a:bodyPr wrap="none">
            <a:spAutoFit/>
          </a:bodyPr>
          <a:lstStyle/>
          <a:p>
            <a:r>
              <a:rPr lang="en-US" altLang="zh-CN" sz="1349" dirty="0">
                <a:solidFill>
                  <a:schemeClr val="tx1">
                    <a:lumMod val="85000"/>
                    <a:lumOff val="15000"/>
                  </a:schemeClr>
                </a:solidFill>
                <a:latin typeface="微软雅黑" pitchFamily="34" charset="-122"/>
                <a:ea typeface="微软雅黑" pitchFamily="34" charset="-122"/>
                <a:cs typeface="Arial" pitchFamily="34" charset="0"/>
              </a:rPr>
              <a:t>7</a:t>
            </a:r>
            <a:r>
              <a:rPr lang="zh-CN" altLang="en-US" sz="1349"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60" name="文本框 46"/>
          <p:cNvSpPr txBox="1">
            <a:spLocks noChangeArrowheads="1"/>
          </p:cNvSpPr>
          <p:nvPr/>
        </p:nvSpPr>
        <p:spPr bwMode="auto">
          <a:xfrm>
            <a:off x="7155774" y="844458"/>
            <a:ext cx="1223412" cy="299954"/>
          </a:xfrm>
          <a:prstGeom prst="rect">
            <a:avLst/>
          </a:prstGeom>
          <a:noFill/>
          <a:ln w="9525">
            <a:noFill/>
            <a:miter lim="800000"/>
            <a:headEnd/>
            <a:tailEnd/>
          </a:ln>
        </p:spPr>
        <p:txBody>
          <a:bodyPr wrap="none">
            <a:spAutoFit/>
          </a:bodyPr>
          <a:lstStyle/>
          <a:p>
            <a:r>
              <a:rPr lang="zh-CN" altLang="en-US" sz="1349" dirty="0">
                <a:solidFill>
                  <a:schemeClr val="tx1">
                    <a:lumMod val="75000"/>
                    <a:lumOff val="25000"/>
                  </a:schemeClr>
                </a:solidFill>
                <a:latin typeface="Calibri" pitchFamily="34" charset="0"/>
                <a:ea typeface="微软雅黑" pitchFamily="34" charset="-122"/>
              </a:rPr>
              <a:t>添加文字内容</a:t>
            </a:r>
          </a:p>
        </p:txBody>
      </p:sp>
      <p:grpSp>
        <p:nvGrpSpPr>
          <p:cNvPr id="61" name="组合 60"/>
          <p:cNvGrpSpPr/>
          <p:nvPr/>
        </p:nvGrpSpPr>
        <p:grpSpPr>
          <a:xfrm>
            <a:off x="408567" y="4462560"/>
            <a:ext cx="8053955" cy="76646"/>
            <a:chOff x="738746" y="5964849"/>
            <a:chExt cx="10744200" cy="102248"/>
          </a:xfrm>
        </p:grpSpPr>
        <p:cxnSp>
          <p:nvCxnSpPr>
            <p:cNvPr id="62" name="直接连接符 61"/>
            <p:cNvCxnSpPr/>
            <p:nvPr/>
          </p:nvCxnSpPr>
          <p:spPr bwMode="auto">
            <a:xfrm>
              <a:off x="738746" y="6052254"/>
              <a:ext cx="10744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1639101" y="5971032"/>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V="1">
              <a:off x="2456892"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3510148"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4295309"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5141731"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6255551"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V="1">
              <a:off x="7243964"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V="1">
              <a:off x="7951332"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9320250" y="596484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10524537" y="5985875"/>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73" name="矩形 72"/>
          <p:cNvSpPr/>
          <p:nvPr/>
        </p:nvSpPr>
        <p:spPr>
          <a:xfrm>
            <a:off x="976610" y="898435"/>
            <a:ext cx="3163567" cy="1291892"/>
          </a:xfrm>
          <a:prstGeom prst="rect">
            <a:avLst/>
          </a:prstGeom>
        </p:spPr>
        <p:txBody>
          <a:bodyPr wrap="square">
            <a:spAutoFit/>
          </a:bodyPr>
          <a:lstStyle/>
          <a:p>
            <a:pPr>
              <a:lnSpc>
                <a:spcPct val="200000"/>
              </a:lnSpc>
            </a:pPr>
            <a:r>
              <a:rPr lang="zh-CN" altLang="en-US" sz="1499" b="1" dirty="0">
                <a:solidFill>
                  <a:schemeClr val="accent1"/>
                </a:solidFill>
                <a:latin typeface="微软雅黑" pitchFamily="34" charset="-122"/>
                <a:ea typeface="微软雅黑" pitchFamily="34" charset="-122"/>
              </a:rPr>
              <a:t>点击添加小标题</a:t>
            </a:r>
            <a:endParaRPr lang="en-US" altLang="zh-CN" sz="1499" b="1" dirty="0">
              <a:solidFill>
                <a:schemeClr val="accent1"/>
              </a:solidFill>
              <a:latin typeface="微软雅黑" pitchFamily="34" charset="-122"/>
              <a:ea typeface="微软雅黑" pitchFamily="34" charset="-122"/>
            </a:endParaRPr>
          </a:p>
          <a:p>
            <a:r>
              <a:rPr lang="zh-CN" altLang="en-US" sz="1199"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199" dirty="0">
              <a:solidFill>
                <a:schemeClr val="tx1">
                  <a:lumMod val="85000"/>
                  <a:lumOff val="15000"/>
                </a:schemeClr>
              </a:solidFill>
              <a:latin typeface="微软雅黑" pitchFamily="34" charset="-122"/>
              <a:ea typeface="微软雅黑" pitchFamily="34" charset="-122"/>
            </a:endParaRPr>
          </a:p>
          <a:p>
            <a:r>
              <a:rPr lang="zh-CN" altLang="en-US" sz="1199"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199"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74" name="文本框 2"/>
          <p:cNvSpPr txBox="1"/>
          <p:nvPr/>
        </p:nvSpPr>
        <p:spPr>
          <a:xfrm>
            <a:off x="1296902" y="128380"/>
            <a:ext cx="2465430" cy="415370"/>
          </a:xfrm>
          <a:prstGeom prst="rect">
            <a:avLst/>
          </a:prstGeom>
          <a:noFill/>
        </p:spPr>
        <p:txBody>
          <a:bodyPr wrap="square" rtlCol="0">
            <a:spAutoFit/>
          </a:bodyPr>
          <a:lstStyle/>
          <a:p>
            <a:pPr algn="ctr"/>
            <a:r>
              <a:rPr lang="zh-CN" altLang="en-US" sz="2099" b="1" dirty="0">
                <a:solidFill>
                  <a:schemeClr val="accent1"/>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1733019267"/>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4"/>
                                        </p:tgtEl>
                                        <p:attrNameLst>
                                          <p:attrName>style.visibility</p:attrName>
                                        </p:attrNameLst>
                                      </p:cBhvr>
                                      <p:to>
                                        <p:strVal val="visible"/>
                                      </p:to>
                                    </p:set>
                                    <p:anim calcmode="lin" valueType="num">
                                      <p:cBhvr>
                                        <p:cTn id="7" dur="5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4"/>
                                        </p:tgtEl>
                                        <p:attrNameLst>
                                          <p:attrName>ppt_y</p:attrName>
                                        </p:attrNameLst>
                                      </p:cBhvr>
                                      <p:tavLst>
                                        <p:tav tm="0">
                                          <p:val>
                                            <p:strVal val="#ppt_y"/>
                                          </p:val>
                                        </p:tav>
                                        <p:tav tm="100000">
                                          <p:val>
                                            <p:strVal val="#ppt_y"/>
                                          </p:val>
                                        </p:tav>
                                      </p:tavLst>
                                    </p:anim>
                                    <p:anim calcmode="lin" valueType="num">
                                      <p:cBhvr>
                                        <p:cTn id="9" dur="5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4"/>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73"/>
                                        </p:tgtEl>
                                        <p:attrNameLst>
                                          <p:attrName>style.visibility</p:attrName>
                                        </p:attrNameLst>
                                      </p:cBhvr>
                                      <p:to>
                                        <p:strVal val="visible"/>
                                      </p:to>
                                    </p:set>
                                    <p:animEffect transition="in" filter="wipe(left)">
                                      <p:cBhvr>
                                        <p:cTn id="15" dur="500"/>
                                        <p:tgtEl>
                                          <p:spTgt spid="73"/>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left)">
                                      <p:cBhvr>
                                        <p:cTn id="19" dur="500"/>
                                        <p:tgtEl>
                                          <p:spTgt spid="61"/>
                                        </p:tgtEl>
                                      </p:cBhvr>
                                    </p:animEffect>
                                  </p:childTnLst>
                                </p:cTn>
                              </p:par>
                            </p:childTnLst>
                          </p:cTn>
                        </p:par>
                        <p:par>
                          <p:cTn id="20" fill="hold">
                            <p:stCondLst>
                              <p:cond delay="1850"/>
                            </p:stCondLst>
                            <p:childTnLst>
                              <p:par>
                                <p:cTn id="21" presetID="22" presetClass="entr" presetSubtype="1"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up)">
                                      <p:cBhvr>
                                        <p:cTn id="23" dur="500"/>
                                        <p:tgtEl>
                                          <p:spTgt spid="31"/>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up)">
                                      <p:cBhvr>
                                        <p:cTn id="26" dur="500"/>
                                        <p:tgtEl>
                                          <p:spTgt spid="32"/>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up)">
                                      <p:cBhvr>
                                        <p:cTn id="29" dur="500"/>
                                        <p:tgtEl>
                                          <p:spTgt spid="33"/>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wipe(up)">
                                      <p:cBhvr>
                                        <p:cTn id="32" dur="500"/>
                                        <p:tgtEl>
                                          <p:spTgt spid="34"/>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59"/>
                                        </p:tgtEl>
                                        <p:attrNameLst>
                                          <p:attrName>style.visibility</p:attrName>
                                        </p:attrNameLst>
                                      </p:cBhvr>
                                      <p:to>
                                        <p:strVal val="visible"/>
                                      </p:to>
                                    </p:set>
                                    <p:animEffect transition="in" filter="wipe(up)">
                                      <p:cBhvr>
                                        <p:cTn id="35" dur="500"/>
                                        <p:tgtEl>
                                          <p:spTgt spid="59"/>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wipe(up)">
                                      <p:cBhvr>
                                        <p:cTn id="38" dur="500"/>
                                        <p:tgtEl>
                                          <p:spTgt spid="35"/>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wipe(up)">
                                      <p:cBhvr>
                                        <p:cTn id="41" dur="500"/>
                                        <p:tgtEl>
                                          <p:spTgt spid="36"/>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up)">
                                      <p:cBhvr>
                                        <p:cTn id="44" dur="500"/>
                                        <p:tgtEl>
                                          <p:spTgt spid="37"/>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wipe(up)">
                                      <p:cBhvr>
                                        <p:cTn id="47" dur="500"/>
                                        <p:tgtEl>
                                          <p:spTgt spid="3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up)">
                                      <p:cBhvr>
                                        <p:cTn id="50" dur="500"/>
                                        <p:tgtEl>
                                          <p:spTgt spid="39"/>
                                        </p:tgtEl>
                                      </p:cBhvr>
                                    </p:animEffect>
                                  </p:childTnLst>
                                </p:cTn>
                              </p:par>
                            </p:childTnLst>
                          </p:cTn>
                        </p:par>
                        <p:par>
                          <p:cTn id="51" fill="hold">
                            <p:stCondLst>
                              <p:cond delay="2350"/>
                            </p:stCondLst>
                            <p:childTnLst>
                              <p:par>
                                <p:cTn id="52" presetID="10"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500"/>
                                        <p:tgtEl>
                                          <p:spTgt spid="13"/>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down)">
                                      <p:cBhvr>
                                        <p:cTn id="57" dur="500"/>
                                        <p:tgtEl>
                                          <p:spTgt spid="40"/>
                                        </p:tgtEl>
                                      </p:cBhvr>
                                    </p:animEffect>
                                  </p:childTnLst>
                                </p:cTn>
                              </p:par>
                            </p:childTnLst>
                          </p:cTn>
                        </p:par>
                        <p:par>
                          <p:cTn id="58" fill="hold">
                            <p:stCondLst>
                              <p:cond delay="2850"/>
                            </p:stCondLst>
                            <p:childTnLst>
                              <p:par>
                                <p:cTn id="59" presetID="22" presetClass="entr" presetSubtype="4" fill="hold" nodeType="after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wipe(down)">
                                      <p:cBhvr>
                                        <p:cTn id="61" dur="500"/>
                                        <p:tgtEl>
                                          <p:spTgt spid="48"/>
                                        </p:tgtEl>
                                      </p:cBhvr>
                                    </p:animEffect>
                                  </p:childTnLst>
                                </p:cTn>
                              </p:par>
                            </p:childTnLst>
                          </p:cTn>
                        </p:par>
                        <p:par>
                          <p:cTn id="62" fill="hold">
                            <p:stCondLst>
                              <p:cond delay="3350"/>
                            </p:stCondLst>
                            <p:childTnLst>
                              <p:par>
                                <p:cTn id="63" presetID="10" presetClass="entr" presetSubtype="0"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wipe(down)">
                                      <p:cBhvr>
                                        <p:cTn id="68" dur="500"/>
                                        <p:tgtEl>
                                          <p:spTgt spid="41"/>
                                        </p:tgtEl>
                                      </p:cBhvr>
                                    </p:animEffect>
                                  </p:childTnLst>
                                </p:cTn>
                              </p:par>
                            </p:childTnLst>
                          </p:cTn>
                        </p:par>
                        <p:par>
                          <p:cTn id="69" fill="hold">
                            <p:stCondLst>
                              <p:cond delay="3850"/>
                            </p:stCondLst>
                            <p:childTnLst>
                              <p:par>
                                <p:cTn id="70" presetID="22" presetClass="entr" presetSubtype="4" fill="hold" nodeType="afterEffect">
                                  <p:stCondLst>
                                    <p:cond delay="0"/>
                                  </p:stCondLst>
                                  <p:childTnLst>
                                    <p:set>
                                      <p:cBhvr>
                                        <p:cTn id="71" dur="1" fill="hold">
                                          <p:stCondLst>
                                            <p:cond delay="0"/>
                                          </p:stCondLst>
                                        </p:cTn>
                                        <p:tgtEl>
                                          <p:spTgt spid="49"/>
                                        </p:tgtEl>
                                        <p:attrNameLst>
                                          <p:attrName>style.visibility</p:attrName>
                                        </p:attrNameLst>
                                      </p:cBhvr>
                                      <p:to>
                                        <p:strVal val="visible"/>
                                      </p:to>
                                    </p:set>
                                    <p:animEffect transition="in" filter="wipe(down)">
                                      <p:cBhvr>
                                        <p:cTn id="72" dur="500"/>
                                        <p:tgtEl>
                                          <p:spTgt spid="49"/>
                                        </p:tgtEl>
                                      </p:cBhvr>
                                    </p:animEffect>
                                  </p:childTnLst>
                                </p:cTn>
                              </p:par>
                            </p:childTnLst>
                          </p:cTn>
                        </p:par>
                        <p:par>
                          <p:cTn id="73" fill="hold">
                            <p:stCondLst>
                              <p:cond delay="4350"/>
                            </p:stCondLst>
                            <p:childTnLst>
                              <p:par>
                                <p:cTn id="74" presetID="10" presetClass="entr" presetSubtype="0" fill="hold" grpId="0" nodeType="afterEffect">
                                  <p:stCondLst>
                                    <p:cond delay="0"/>
                                  </p:stCondLst>
                                  <p:childTnLst>
                                    <p:set>
                                      <p:cBhvr>
                                        <p:cTn id="75" dur="1" fill="hold">
                                          <p:stCondLst>
                                            <p:cond delay="0"/>
                                          </p:stCondLst>
                                        </p:cTn>
                                        <p:tgtEl>
                                          <p:spTgt spid="15"/>
                                        </p:tgtEl>
                                        <p:attrNameLst>
                                          <p:attrName>style.visibility</p:attrName>
                                        </p:attrNameLst>
                                      </p:cBhvr>
                                      <p:to>
                                        <p:strVal val="visible"/>
                                      </p:to>
                                    </p:set>
                                    <p:animEffect transition="in" filter="fade">
                                      <p:cBhvr>
                                        <p:cTn id="76" dur="500"/>
                                        <p:tgtEl>
                                          <p:spTgt spid="15"/>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wipe(down)">
                                      <p:cBhvr>
                                        <p:cTn id="79" dur="500"/>
                                        <p:tgtEl>
                                          <p:spTgt spid="42"/>
                                        </p:tgtEl>
                                      </p:cBhvr>
                                    </p:animEffect>
                                  </p:childTnLst>
                                </p:cTn>
                              </p:par>
                            </p:childTnLst>
                          </p:cTn>
                        </p:par>
                        <p:par>
                          <p:cTn id="80" fill="hold">
                            <p:stCondLst>
                              <p:cond delay="4850"/>
                            </p:stCondLst>
                            <p:childTnLst>
                              <p:par>
                                <p:cTn id="81" presetID="22" presetClass="entr" presetSubtype="1" fill="hold" nodeType="afterEffect">
                                  <p:stCondLst>
                                    <p:cond delay="0"/>
                                  </p:stCondLst>
                                  <p:childTnLst>
                                    <p:set>
                                      <p:cBhvr>
                                        <p:cTn id="82" dur="1" fill="hold">
                                          <p:stCondLst>
                                            <p:cond delay="0"/>
                                          </p:stCondLst>
                                        </p:cTn>
                                        <p:tgtEl>
                                          <p:spTgt spid="50"/>
                                        </p:tgtEl>
                                        <p:attrNameLst>
                                          <p:attrName>style.visibility</p:attrName>
                                        </p:attrNameLst>
                                      </p:cBhvr>
                                      <p:to>
                                        <p:strVal val="visible"/>
                                      </p:to>
                                    </p:set>
                                    <p:animEffect transition="in" filter="wipe(up)">
                                      <p:cBhvr>
                                        <p:cTn id="83" dur="500"/>
                                        <p:tgtEl>
                                          <p:spTgt spid="50"/>
                                        </p:tgtEl>
                                      </p:cBhvr>
                                    </p:animEffect>
                                  </p:childTnLst>
                                </p:cTn>
                              </p:par>
                            </p:childTnLst>
                          </p:cTn>
                        </p:par>
                        <p:par>
                          <p:cTn id="84" fill="hold">
                            <p:stCondLst>
                              <p:cond delay="5350"/>
                            </p:stCondLst>
                            <p:childTnLst>
                              <p:par>
                                <p:cTn id="85" presetID="10" presetClass="entr" presetSubtype="0" fill="hold" grpId="0" nodeType="after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fade">
                                      <p:cBhvr>
                                        <p:cTn id="87" dur="500"/>
                                        <p:tgtEl>
                                          <p:spTgt spid="25"/>
                                        </p:tgtEl>
                                      </p:cBhvr>
                                    </p:animEffect>
                                  </p:childTnLst>
                                </p:cTn>
                              </p:par>
                              <p:par>
                                <p:cTn id="88" presetID="22" presetClass="entr" presetSubtype="4" fill="hold" grpId="0" nodeType="withEffect">
                                  <p:stCondLst>
                                    <p:cond delay="0"/>
                                  </p:stCondLst>
                                  <p:childTnLst>
                                    <p:set>
                                      <p:cBhvr>
                                        <p:cTn id="89" dur="1" fill="hold">
                                          <p:stCondLst>
                                            <p:cond delay="0"/>
                                          </p:stCondLst>
                                        </p:cTn>
                                        <p:tgtEl>
                                          <p:spTgt spid="43"/>
                                        </p:tgtEl>
                                        <p:attrNameLst>
                                          <p:attrName>style.visibility</p:attrName>
                                        </p:attrNameLst>
                                      </p:cBhvr>
                                      <p:to>
                                        <p:strVal val="visible"/>
                                      </p:to>
                                    </p:set>
                                    <p:animEffect transition="in" filter="wipe(down)">
                                      <p:cBhvr>
                                        <p:cTn id="90" dur="500"/>
                                        <p:tgtEl>
                                          <p:spTgt spid="43"/>
                                        </p:tgtEl>
                                      </p:cBhvr>
                                    </p:animEffect>
                                  </p:childTnLst>
                                </p:cTn>
                              </p:par>
                            </p:childTnLst>
                          </p:cTn>
                        </p:par>
                        <p:par>
                          <p:cTn id="91" fill="hold">
                            <p:stCondLst>
                              <p:cond delay="5850"/>
                            </p:stCondLst>
                            <p:childTnLst>
                              <p:par>
                                <p:cTn id="92" presetID="22" presetClass="entr" presetSubtype="1" fill="hold" nodeType="afterEffect">
                                  <p:stCondLst>
                                    <p:cond delay="0"/>
                                  </p:stCondLst>
                                  <p:childTnLst>
                                    <p:set>
                                      <p:cBhvr>
                                        <p:cTn id="93" dur="1" fill="hold">
                                          <p:stCondLst>
                                            <p:cond delay="0"/>
                                          </p:stCondLst>
                                        </p:cTn>
                                        <p:tgtEl>
                                          <p:spTgt spid="52"/>
                                        </p:tgtEl>
                                        <p:attrNameLst>
                                          <p:attrName>style.visibility</p:attrName>
                                        </p:attrNameLst>
                                      </p:cBhvr>
                                      <p:to>
                                        <p:strVal val="visible"/>
                                      </p:to>
                                    </p:set>
                                    <p:animEffect transition="in" filter="wipe(up)">
                                      <p:cBhvr>
                                        <p:cTn id="94" dur="500"/>
                                        <p:tgtEl>
                                          <p:spTgt spid="52"/>
                                        </p:tgtEl>
                                      </p:cBhvr>
                                    </p:animEffect>
                                  </p:childTnLst>
                                </p:cTn>
                              </p:par>
                            </p:childTnLst>
                          </p:cTn>
                        </p:par>
                        <p:par>
                          <p:cTn id="95" fill="hold">
                            <p:stCondLst>
                              <p:cond delay="6350"/>
                            </p:stCondLst>
                            <p:childTnLst>
                              <p:par>
                                <p:cTn id="96" presetID="10" presetClass="entr" presetSubtype="0" fill="hold" grpId="0" nodeType="afterEffect">
                                  <p:stCondLst>
                                    <p:cond delay="0"/>
                                  </p:stCondLst>
                                  <p:childTnLst>
                                    <p:set>
                                      <p:cBhvr>
                                        <p:cTn id="97" dur="1" fill="hold">
                                          <p:stCondLst>
                                            <p:cond delay="0"/>
                                          </p:stCondLst>
                                        </p:cTn>
                                        <p:tgtEl>
                                          <p:spTgt spid="51"/>
                                        </p:tgtEl>
                                        <p:attrNameLst>
                                          <p:attrName>style.visibility</p:attrName>
                                        </p:attrNameLst>
                                      </p:cBhvr>
                                      <p:to>
                                        <p:strVal val="visible"/>
                                      </p:to>
                                    </p:set>
                                    <p:animEffect transition="in" filter="fade">
                                      <p:cBhvr>
                                        <p:cTn id="98" dur="500"/>
                                        <p:tgtEl>
                                          <p:spTgt spid="51"/>
                                        </p:tgtEl>
                                      </p:cBhvr>
                                    </p:animEffect>
                                  </p:childTnLst>
                                </p:cTn>
                              </p:par>
                              <p:par>
                                <p:cTn id="99" presetID="22" presetClass="entr" presetSubtype="4" fill="hold" grpId="0" nodeType="withEffect">
                                  <p:stCondLst>
                                    <p:cond delay="0"/>
                                  </p:stCondLst>
                                  <p:childTnLst>
                                    <p:set>
                                      <p:cBhvr>
                                        <p:cTn id="100" dur="1" fill="hold">
                                          <p:stCondLst>
                                            <p:cond delay="0"/>
                                          </p:stCondLst>
                                        </p:cTn>
                                        <p:tgtEl>
                                          <p:spTgt spid="58"/>
                                        </p:tgtEl>
                                        <p:attrNameLst>
                                          <p:attrName>style.visibility</p:attrName>
                                        </p:attrNameLst>
                                      </p:cBhvr>
                                      <p:to>
                                        <p:strVal val="visible"/>
                                      </p:to>
                                    </p:set>
                                    <p:animEffect transition="in" filter="wipe(down)">
                                      <p:cBhvr>
                                        <p:cTn id="101" dur="500"/>
                                        <p:tgtEl>
                                          <p:spTgt spid="58"/>
                                        </p:tgtEl>
                                      </p:cBhvr>
                                    </p:animEffect>
                                  </p:childTnLst>
                                </p:cTn>
                              </p:par>
                            </p:childTnLst>
                          </p:cTn>
                        </p:par>
                        <p:par>
                          <p:cTn id="102" fill="hold">
                            <p:stCondLst>
                              <p:cond delay="6850"/>
                            </p:stCondLst>
                            <p:childTnLst>
                              <p:par>
                                <p:cTn id="103" presetID="22" presetClass="entr" presetSubtype="4" fill="hold" nodeType="afterEffect">
                                  <p:stCondLst>
                                    <p:cond delay="0"/>
                                  </p:stCondLst>
                                  <p:childTnLst>
                                    <p:set>
                                      <p:cBhvr>
                                        <p:cTn id="104" dur="1" fill="hold">
                                          <p:stCondLst>
                                            <p:cond delay="0"/>
                                          </p:stCondLst>
                                        </p:cTn>
                                        <p:tgtEl>
                                          <p:spTgt spid="53"/>
                                        </p:tgtEl>
                                        <p:attrNameLst>
                                          <p:attrName>style.visibility</p:attrName>
                                        </p:attrNameLst>
                                      </p:cBhvr>
                                      <p:to>
                                        <p:strVal val="visible"/>
                                      </p:to>
                                    </p:set>
                                    <p:animEffect transition="in" filter="wipe(down)">
                                      <p:cBhvr>
                                        <p:cTn id="105" dur="500"/>
                                        <p:tgtEl>
                                          <p:spTgt spid="53"/>
                                        </p:tgtEl>
                                      </p:cBhvr>
                                    </p:animEffect>
                                  </p:childTnLst>
                                </p:cTn>
                              </p:par>
                            </p:childTnLst>
                          </p:cTn>
                        </p:par>
                        <p:par>
                          <p:cTn id="106" fill="hold">
                            <p:stCondLst>
                              <p:cond delay="7350"/>
                            </p:stCondLst>
                            <p:childTnLst>
                              <p:par>
                                <p:cTn id="107" presetID="10" presetClass="entr" presetSubtype="0" fill="hold" grpId="0" nodeType="afterEffect">
                                  <p:stCondLst>
                                    <p:cond delay="0"/>
                                  </p:stCondLst>
                                  <p:childTnLst>
                                    <p:set>
                                      <p:cBhvr>
                                        <p:cTn id="108" dur="1" fill="hold">
                                          <p:stCondLst>
                                            <p:cond delay="0"/>
                                          </p:stCondLst>
                                        </p:cTn>
                                        <p:tgtEl>
                                          <p:spTgt spid="26"/>
                                        </p:tgtEl>
                                        <p:attrNameLst>
                                          <p:attrName>style.visibility</p:attrName>
                                        </p:attrNameLst>
                                      </p:cBhvr>
                                      <p:to>
                                        <p:strVal val="visible"/>
                                      </p:to>
                                    </p:set>
                                    <p:animEffect transition="in" filter="fade">
                                      <p:cBhvr>
                                        <p:cTn id="109" dur="500"/>
                                        <p:tgtEl>
                                          <p:spTgt spid="26"/>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44"/>
                                        </p:tgtEl>
                                        <p:attrNameLst>
                                          <p:attrName>style.visibility</p:attrName>
                                        </p:attrNameLst>
                                      </p:cBhvr>
                                      <p:to>
                                        <p:strVal val="visible"/>
                                      </p:to>
                                    </p:set>
                                    <p:animEffect transition="in" filter="wipe(down)">
                                      <p:cBhvr>
                                        <p:cTn id="112" dur="500"/>
                                        <p:tgtEl>
                                          <p:spTgt spid="44"/>
                                        </p:tgtEl>
                                      </p:cBhvr>
                                    </p:animEffect>
                                  </p:childTnLst>
                                </p:cTn>
                              </p:par>
                            </p:childTnLst>
                          </p:cTn>
                        </p:par>
                        <p:par>
                          <p:cTn id="113" fill="hold">
                            <p:stCondLst>
                              <p:cond delay="7850"/>
                            </p:stCondLst>
                            <p:childTnLst>
                              <p:par>
                                <p:cTn id="114" presetID="22" presetClass="entr" presetSubtype="4" fill="hold" nodeType="afterEffect">
                                  <p:stCondLst>
                                    <p:cond delay="0"/>
                                  </p:stCondLst>
                                  <p:childTnLst>
                                    <p:set>
                                      <p:cBhvr>
                                        <p:cTn id="115" dur="1" fill="hold">
                                          <p:stCondLst>
                                            <p:cond delay="0"/>
                                          </p:stCondLst>
                                        </p:cTn>
                                        <p:tgtEl>
                                          <p:spTgt spid="54"/>
                                        </p:tgtEl>
                                        <p:attrNameLst>
                                          <p:attrName>style.visibility</p:attrName>
                                        </p:attrNameLst>
                                      </p:cBhvr>
                                      <p:to>
                                        <p:strVal val="visible"/>
                                      </p:to>
                                    </p:set>
                                    <p:animEffect transition="in" filter="wipe(down)">
                                      <p:cBhvr>
                                        <p:cTn id="116" dur="500"/>
                                        <p:tgtEl>
                                          <p:spTgt spid="54"/>
                                        </p:tgtEl>
                                      </p:cBhvr>
                                    </p:animEffect>
                                  </p:childTnLst>
                                </p:cTn>
                              </p:par>
                            </p:childTnLst>
                          </p:cTn>
                        </p:par>
                        <p:par>
                          <p:cTn id="117" fill="hold">
                            <p:stCondLst>
                              <p:cond delay="8350"/>
                            </p:stCondLst>
                            <p:childTnLst>
                              <p:par>
                                <p:cTn id="118" presetID="10" presetClass="entr" presetSubtype="0" fill="hold" grpId="0" nodeType="afterEffect">
                                  <p:stCondLst>
                                    <p:cond delay="0"/>
                                  </p:stCondLst>
                                  <p:childTnLst>
                                    <p:set>
                                      <p:cBhvr>
                                        <p:cTn id="119" dur="1" fill="hold">
                                          <p:stCondLst>
                                            <p:cond delay="0"/>
                                          </p:stCondLst>
                                        </p:cTn>
                                        <p:tgtEl>
                                          <p:spTgt spid="27"/>
                                        </p:tgtEl>
                                        <p:attrNameLst>
                                          <p:attrName>style.visibility</p:attrName>
                                        </p:attrNameLst>
                                      </p:cBhvr>
                                      <p:to>
                                        <p:strVal val="visible"/>
                                      </p:to>
                                    </p:set>
                                    <p:animEffect transition="in" filter="fade">
                                      <p:cBhvr>
                                        <p:cTn id="120" dur="500"/>
                                        <p:tgtEl>
                                          <p:spTgt spid="27"/>
                                        </p:tgtEl>
                                      </p:cBhvr>
                                    </p:animEffect>
                                  </p:childTnLst>
                                </p:cTn>
                              </p:par>
                              <p:par>
                                <p:cTn id="121" presetID="22" presetClass="entr" presetSubtype="4" fill="hold" grpId="0" nodeType="withEffect">
                                  <p:stCondLst>
                                    <p:cond delay="0"/>
                                  </p:stCondLst>
                                  <p:childTnLst>
                                    <p:set>
                                      <p:cBhvr>
                                        <p:cTn id="122" dur="1" fill="hold">
                                          <p:stCondLst>
                                            <p:cond delay="0"/>
                                          </p:stCondLst>
                                        </p:cTn>
                                        <p:tgtEl>
                                          <p:spTgt spid="45"/>
                                        </p:tgtEl>
                                        <p:attrNameLst>
                                          <p:attrName>style.visibility</p:attrName>
                                        </p:attrNameLst>
                                      </p:cBhvr>
                                      <p:to>
                                        <p:strVal val="visible"/>
                                      </p:to>
                                    </p:set>
                                    <p:animEffect transition="in" filter="wipe(down)">
                                      <p:cBhvr>
                                        <p:cTn id="123" dur="500"/>
                                        <p:tgtEl>
                                          <p:spTgt spid="45"/>
                                        </p:tgtEl>
                                      </p:cBhvr>
                                    </p:animEffect>
                                  </p:childTnLst>
                                </p:cTn>
                              </p:par>
                            </p:childTnLst>
                          </p:cTn>
                        </p:par>
                        <p:par>
                          <p:cTn id="124" fill="hold">
                            <p:stCondLst>
                              <p:cond delay="8850"/>
                            </p:stCondLst>
                            <p:childTnLst>
                              <p:par>
                                <p:cTn id="125" presetID="22" presetClass="entr" presetSubtype="4" fill="hold" nodeType="afterEffect">
                                  <p:stCondLst>
                                    <p:cond delay="0"/>
                                  </p:stCondLst>
                                  <p:childTnLst>
                                    <p:set>
                                      <p:cBhvr>
                                        <p:cTn id="126" dur="1" fill="hold">
                                          <p:stCondLst>
                                            <p:cond delay="0"/>
                                          </p:stCondLst>
                                        </p:cTn>
                                        <p:tgtEl>
                                          <p:spTgt spid="55"/>
                                        </p:tgtEl>
                                        <p:attrNameLst>
                                          <p:attrName>style.visibility</p:attrName>
                                        </p:attrNameLst>
                                      </p:cBhvr>
                                      <p:to>
                                        <p:strVal val="visible"/>
                                      </p:to>
                                    </p:set>
                                    <p:animEffect transition="in" filter="wipe(down)">
                                      <p:cBhvr>
                                        <p:cTn id="127" dur="500"/>
                                        <p:tgtEl>
                                          <p:spTgt spid="55"/>
                                        </p:tgtEl>
                                      </p:cBhvr>
                                    </p:animEffect>
                                  </p:childTnLst>
                                </p:cTn>
                              </p:par>
                            </p:childTnLst>
                          </p:cTn>
                        </p:par>
                        <p:par>
                          <p:cTn id="128" fill="hold">
                            <p:stCondLst>
                              <p:cond delay="9350"/>
                            </p:stCondLst>
                            <p:childTnLst>
                              <p:par>
                                <p:cTn id="129" presetID="10" presetClass="entr" presetSubtype="0" fill="hold" grpId="0" nodeType="afterEffect">
                                  <p:stCondLst>
                                    <p:cond delay="0"/>
                                  </p:stCondLst>
                                  <p:childTnLst>
                                    <p:set>
                                      <p:cBhvr>
                                        <p:cTn id="130" dur="1" fill="hold">
                                          <p:stCondLst>
                                            <p:cond delay="0"/>
                                          </p:stCondLst>
                                        </p:cTn>
                                        <p:tgtEl>
                                          <p:spTgt spid="28"/>
                                        </p:tgtEl>
                                        <p:attrNameLst>
                                          <p:attrName>style.visibility</p:attrName>
                                        </p:attrNameLst>
                                      </p:cBhvr>
                                      <p:to>
                                        <p:strVal val="visible"/>
                                      </p:to>
                                    </p:set>
                                    <p:animEffect transition="in" filter="fade">
                                      <p:cBhvr>
                                        <p:cTn id="131" dur="500"/>
                                        <p:tgtEl>
                                          <p:spTgt spid="28"/>
                                        </p:tgtEl>
                                      </p:cBhvr>
                                    </p:animEffect>
                                  </p:childTnLst>
                                </p:cTn>
                              </p:par>
                              <p:par>
                                <p:cTn id="132" presetID="22" presetClass="entr" presetSubtype="4" fill="hold" grpId="0" nodeType="withEffect">
                                  <p:stCondLst>
                                    <p:cond delay="0"/>
                                  </p:stCondLst>
                                  <p:childTnLst>
                                    <p:set>
                                      <p:cBhvr>
                                        <p:cTn id="133" dur="1" fill="hold">
                                          <p:stCondLst>
                                            <p:cond delay="0"/>
                                          </p:stCondLst>
                                        </p:cTn>
                                        <p:tgtEl>
                                          <p:spTgt spid="46"/>
                                        </p:tgtEl>
                                        <p:attrNameLst>
                                          <p:attrName>style.visibility</p:attrName>
                                        </p:attrNameLst>
                                      </p:cBhvr>
                                      <p:to>
                                        <p:strVal val="visible"/>
                                      </p:to>
                                    </p:set>
                                    <p:animEffect transition="in" filter="wipe(down)">
                                      <p:cBhvr>
                                        <p:cTn id="134" dur="500"/>
                                        <p:tgtEl>
                                          <p:spTgt spid="46"/>
                                        </p:tgtEl>
                                      </p:cBhvr>
                                    </p:animEffect>
                                  </p:childTnLst>
                                </p:cTn>
                              </p:par>
                            </p:childTnLst>
                          </p:cTn>
                        </p:par>
                        <p:par>
                          <p:cTn id="135" fill="hold">
                            <p:stCondLst>
                              <p:cond delay="9850"/>
                            </p:stCondLst>
                            <p:childTnLst>
                              <p:par>
                                <p:cTn id="136" presetID="22" presetClass="entr" presetSubtype="4" fill="hold" nodeType="afterEffect">
                                  <p:stCondLst>
                                    <p:cond delay="0"/>
                                  </p:stCondLst>
                                  <p:childTnLst>
                                    <p:set>
                                      <p:cBhvr>
                                        <p:cTn id="137" dur="1" fill="hold">
                                          <p:stCondLst>
                                            <p:cond delay="0"/>
                                          </p:stCondLst>
                                        </p:cTn>
                                        <p:tgtEl>
                                          <p:spTgt spid="56"/>
                                        </p:tgtEl>
                                        <p:attrNameLst>
                                          <p:attrName>style.visibility</p:attrName>
                                        </p:attrNameLst>
                                      </p:cBhvr>
                                      <p:to>
                                        <p:strVal val="visible"/>
                                      </p:to>
                                    </p:set>
                                    <p:animEffect transition="in" filter="wipe(down)">
                                      <p:cBhvr>
                                        <p:cTn id="138" dur="500"/>
                                        <p:tgtEl>
                                          <p:spTgt spid="56"/>
                                        </p:tgtEl>
                                      </p:cBhvr>
                                    </p:animEffect>
                                  </p:childTnLst>
                                </p:cTn>
                              </p:par>
                            </p:childTnLst>
                          </p:cTn>
                        </p:par>
                        <p:par>
                          <p:cTn id="139" fill="hold">
                            <p:stCondLst>
                              <p:cond delay="10350"/>
                            </p:stCondLst>
                            <p:childTnLst>
                              <p:par>
                                <p:cTn id="140" presetID="10" presetClass="entr" presetSubtype="0" fill="hold" grpId="0" nodeType="afterEffect">
                                  <p:stCondLst>
                                    <p:cond delay="0"/>
                                  </p:stCondLst>
                                  <p:childTnLst>
                                    <p:set>
                                      <p:cBhvr>
                                        <p:cTn id="141" dur="1" fill="hold">
                                          <p:stCondLst>
                                            <p:cond delay="0"/>
                                          </p:stCondLst>
                                        </p:cTn>
                                        <p:tgtEl>
                                          <p:spTgt spid="29"/>
                                        </p:tgtEl>
                                        <p:attrNameLst>
                                          <p:attrName>style.visibility</p:attrName>
                                        </p:attrNameLst>
                                      </p:cBhvr>
                                      <p:to>
                                        <p:strVal val="visible"/>
                                      </p:to>
                                    </p:set>
                                    <p:animEffect transition="in" filter="fade">
                                      <p:cBhvr>
                                        <p:cTn id="142" dur="500"/>
                                        <p:tgtEl>
                                          <p:spTgt spid="29"/>
                                        </p:tgtEl>
                                      </p:cBhvr>
                                    </p:animEffect>
                                  </p:childTnLst>
                                </p:cTn>
                              </p:par>
                              <p:par>
                                <p:cTn id="143" presetID="22" presetClass="entr" presetSubtype="4" fill="hold" grpId="0" nodeType="withEffect">
                                  <p:stCondLst>
                                    <p:cond delay="0"/>
                                  </p:stCondLst>
                                  <p:childTnLst>
                                    <p:set>
                                      <p:cBhvr>
                                        <p:cTn id="144" dur="1" fill="hold">
                                          <p:stCondLst>
                                            <p:cond delay="0"/>
                                          </p:stCondLst>
                                        </p:cTn>
                                        <p:tgtEl>
                                          <p:spTgt spid="47"/>
                                        </p:tgtEl>
                                        <p:attrNameLst>
                                          <p:attrName>style.visibility</p:attrName>
                                        </p:attrNameLst>
                                      </p:cBhvr>
                                      <p:to>
                                        <p:strVal val="visible"/>
                                      </p:to>
                                    </p:set>
                                    <p:animEffect transition="in" filter="wipe(down)">
                                      <p:cBhvr>
                                        <p:cTn id="145" dur="500"/>
                                        <p:tgtEl>
                                          <p:spTgt spid="47"/>
                                        </p:tgtEl>
                                      </p:cBhvr>
                                    </p:animEffect>
                                  </p:childTnLst>
                                </p:cTn>
                              </p:par>
                            </p:childTnLst>
                          </p:cTn>
                        </p:par>
                        <p:par>
                          <p:cTn id="146" fill="hold">
                            <p:stCondLst>
                              <p:cond delay="10850"/>
                            </p:stCondLst>
                            <p:childTnLst>
                              <p:par>
                                <p:cTn id="147" presetID="22" presetClass="entr" presetSubtype="4" fill="hold" nodeType="afterEffect">
                                  <p:stCondLst>
                                    <p:cond delay="0"/>
                                  </p:stCondLst>
                                  <p:childTnLst>
                                    <p:set>
                                      <p:cBhvr>
                                        <p:cTn id="148" dur="1" fill="hold">
                                          <p:stCondLst>
                                            <p:cond delay="0"/>
                                          </p:stCondLst>
                                        </p:cTn>
                                        <p:tgtEl>
                                          <p:spTgt spid="57"/>
                                        </p:tgtEl>
                                        <p:attrNameLst>
                                          <p:attrName>style.visibility</p:attrName>
                                        </p:attrNameLst>
                                      </p:cBhvr>
                                      <p:to>
                                        <p:strVal val="visible"/>
                                      </p:to>
                                    </p:set>
                                    <p:animEffect transition="in" filter="wipe(down)">
                                      <p:cBhvr>
                                        <p:cTn id="149" dur="500"/>
                                        <p:tgtEl>
                                          <p:spTgt spid="57"/>
                                        </p:tgtEl>
                                      </p:cBhvr>
                                    </p:animEffect>
                                  </p:childTnLst>
                                </p:cTn>
                              </p:par>
                            </p:childTnLst>
                          </p:cTn>
                        </p:par>
                        <p:par>
                          <p:cTn id="150" fill="hold">
                            <p:stCondLst>
                              <p:cond delay="11350"/>
                            </p:stCondLst>
                            <p:childTnLst>
                              <p:par>
                                <p:cTn id="151" presetID="10" presetClass="entr" presetSubtype="0" fill="hold" grpId="0" nodeType="afterEffect">
                                  <p:stCondLst>
                                    <p:cond delay="0"/>
                                  </p:stCondLst>
                                  <p:childTnLst>
                                    <p:set>
                                      <p:cBhvr>
                                        <p:cTn id="152" dur="1" fill="hold">
                                          <p:stCondLst>
                                            <p:cond delay="0"/>
                                          </p:stCondLst>
                                        </p:cTn>
                                        <p:tgtEl>
                                          <p:spTgt spid="30"/>
                                        </p:tgtEl>
                                        <p:attrNameLst>
                                          <p:attrName>style.visibility</p:attrName>
                                        </p:attrNameLst>
                                      </p:cBhvr>
                                      <p:to>
                                        <p:strVal val="visible"/>
                                      </p:to>
                                    </p:set>
                                    <p:animEffect transition="in" filter="fade">
                                      <p:cBhvr>
                                        <p:cTn id="153" dur="500"/>
                                        <p:tgtEl>
                                          <p:spTgt spid="30"/>
                                        </p:tgtEl>
                                      </p:cBhvr>
                                    </p:animEffect>
                                  </p:childTnLst>
                                </p:cTn>
                              </p:par>
                              <p:par>
                                <p:cTn id="154" presetID="22" presetClass="entr" presetSubtype="4" fill="hold" grpId="0" nodeType="withEffect">
                                  <p:stCondLst>
                                    <p:cond delay="0"/>
                                  </p:stCondLst>
                                  <p:childTnLst>
                                    <p:set>
                                      <p:cBhvr>
                                        <p:cTn id="155" dur="1" fill="hold">
                                          <p:stCondLst>
                                            <p:cond delay="0"/>
                                          </p:stCondLst>
                                        </p:cTn>
                                        <p:tgtEl>
                                          <p:spTgt spid="60"/>
                                        </p:tgtEl>
                                        <p:attrNameLst>
                                          <p:attrName>style.visibility</p:attrName>
                                        </p:attrNameLst>
                                      </p:cBhvr>
                                      <p:to>
                                        <p:strVal val="visible"/>
                                      </p:to>
                                    </p:set>
                                    <p:animEffect transition="in" filter="wipe(down)">
                                      <p:cBhvr>
                                        <p:cTn id="156"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25" grpId="0" animBg="1"/>
      <p:bldP spid="26" grpId="0" animBg="1"/>
      <p:bldP spid="27" grpId="0" animBg="1"/>
      <p:bldP spid="28" grpId="0" animBg="1"/>
      <p:bldP spid="29" grpId="0" animBg="1"/>
      <p:bldP spid="30" grpId="0" animBg="1"/>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51" grpId="0" animBg="1"/>
      <p:bldP spid="58" grpId="0"/>
      <p:bldP spid="59" grpId="0"/>
      <p:bldP spid="60" grpId="0"/>
      <p:bldP spid="73" grpId="0"/>
      <p:bldP spid="7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0" y="744"/>
            <a:ext cx="2790730" cy="51420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67" name="圆角矩形 66"/>
          <p:cNvSpPr/>
          <p:nvPr/>
        </p:nvSpPr>
        <p:spPr>
          <a:xfrm>
            <a:off x="4337525" y="1180424"/>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1</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68" name="组合 67"/>
          <p:cNvGrpSpPr/>
          <p:nvPr/>
        </p:nvGrpSpPr>
        <p:grpSpPr>
          <a:xfrm>
            <a:off x="4998316" y="1180423"/>
            <a:ext cx="2805024" cy="383428"/>
            <a:chOff x="6339097" y="1573726"/>
            <a:chExt cx="3744416" cy="511504"/>
          </a:xfrm>
        </p:grpSpPr>
        <p:sp>
          <p:nvSpPr>
            <p:cNvPr id="69" name="圆角矩形 68"/>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70" name="矩形 69"/>
            <p:cNvSpPr/>
            <p:nvPr/>
          </p:nvSpPr>
          <p:spPr>
            <a:xfrm>
              <a:off x="6723350" y="1614014"/>
              <a:ext cx="2653076" cy="430917"/>
            </a:xfrm>
            <a:prstGeom prst="rect">
              <a:avLst/>
            </a:prstGeom>
          </p:spPr>
          <p:txBody>
            <a:bodyPr wrap="square" lIns="91422" tIns="45711" rIns="91422" bIns="45711">
              <a:spAutoFit/>
            </a:bodyPr>
            <a:lstStyle/>
            <a:p>
              <a:pPr>
                <a:defRPr/>
              </a:pPr>
              <a:r>
                <a:rPr lang="zh-CN" altLang="en-US"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1" name="圆角矩形 70"/>
          <p:cNvSpPr/>
          <p:nvPr/>
        </p:nvSpPr>
        <p:spPr>
          <a:xfrm>
            <a:off x="4337525" y="1807436"/>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2</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72" name="组合 71"/>
          <p:cNvGrpSpPr/>
          <p:nvPr/>
        </p:nvGrpSpPr>
        <p:grpSpPr>
          <a:xfrm>
            <a:off x="4980414" y="1807436"/>
            <a:ext cx="2805024" cy="383428"/>
            <a:chOff x="6315199" y="2410178"/>
            <a:chExt cx="3744416" cy="511504"/>
          </a:xfrm>
        </p:grpSpPr>
        <p:sp>
          <p:nvSpPr>
            <p:cNvPr id="73" name="圆角矩形 72"/>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74" name="矩形 73"/>
            <p:cNvSpPr/>
            <p:nvPr/>
          </p:nvSpPr>
          <p:spPr>
            <a:xfrm>
              <a:off x="6747248" y="2450466"/>
              <a:ext cx="2653076" cy="430917"/>
            </a:xfrm>
            <a:prstGeom prst="rect">
              <a:avLst/>
            </a:prstGeom>
          </p:spPr>
          <p:txBody>
            <a:bodyPr wrap="square" lIns="91422" tIns="45711" rIns="91422" bIns="45711">
              <a:spAutoFit/>
            </a:bodyPr>
            <a:lstStyle/>
            <a:p>
              <a:pPr>
                <a:defRPr/>
              </a:pPr>
              <a:r>
                <a:rPr lang="zh-CN" altLang="en-US"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5" name="圆角矩形 74"/>
          <p:cNvSpPr/>
          <p:nvPr/>
        </p:nvSpPr>
        <p:spPr>
          <a:xfrm>
            <a:off x="4337525" y="2471481"/>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3</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76" name="组合 75"/>
          <p:cNvGrpSpPr/>
          <p:nvPr/>
        </p:nvGrpSpPr>
        <p:grpSpPr>
          <a:xfrm>
            <a:off x="4998316" y="2471479"/>
            <a:ext cx="2805024" cy="383428"/>
            <a:chOff x="6339097" y="3296031"/>
            <a:chExt cx="3744416" cy="511504"/>
          </a:xfrm>
        </p:grpSpPr>
        <p:sp>
          <p:nvSpPr>
            <p:cNvPr id="77" name="圆角矩形 76"/>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78" name="矩形 77"/>
            <p:cNvSpPr/>
            <p:nvPr/>
          </p:nvSpPr>
          <p:spPr>
            <a:xfrm>
              <a:off x="6723350" y="3336319"/>
              <a:ext cx="2736305" cy="430917"/>
            </a:xfrm>
            <a:prstGeom prst="rect">
              <a:avLst/>
            </a:prstGeom>
          </p:spPr>
          <p:txBody>
            <a:bodyPr wrap="square" lIns="91422" tIns="45711" rIns="91422" bIns="45711">
              <a:spAutoFit/>
            </a:bodyPr>
            <a:lstStyle/>
            <a:p>
              <a:pPr>
                <a:defRPr/>
              </a:pPr>
              <a:r>
                <a:rPr lang="zh-CN" altLang="en-US"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9" name="圆角矩形 78"/>
          <p:cNvSpPr/>
          <p:nvPr/>
        </p:nvSpPr>
        <p:spPr>
          <a:xfrm>
            <a:off x="4337525" y="3134789"/>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4</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80" name="组合 79"/>
          <p:cNvGrpSpPr/>
          <p:nvPr/>
        </p:nvGrpSpPr>
        <p:grpSpPr>
          <a:xfrm>
            <a:off x="4998316" y="3134786"/>
            <a:ext cx="2805024" cy="383428"/>
            <a:chOff x="6339097" y="4180903"/>
            <a:chExt cx="3744416" cy="511504"/>
          </a:xfrm>
        </p:grpSpPr>
        <p:sp>
          <p:nvSpPr>
            <p:cNvPr id="81" name="圆角矩形 80"/>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82" name="矩形 81"/>
            <p:cNvSpPr/>
            <p:nvPr/>
          </p:nvSpPr>
          <p:spPr>
            <a:xfrm>
              <a:off x="6723350" y="4221882"/>
              <a:ext cx="2736305" cy="430917"/>
            </a:xfrm>
            <a:prstGeom prst="rect">
              <a:avLst/>
            </a:prstGeom>
          </p:spPr>
          <p:txBody>
            <a:bodyPr wrap="square" lIns="91422" tIns="45711" rIns="91422" bIns="45711">
              <a:spAutoFit/>
            </a:bodyPr>
            <a:lstStyle/>
            <a:p>
              <a:pPr>
                <a:defRPr/>
              </a:pPr>
              <a:r>
                <a:rPr lang="zh-CN" altLang="en-US"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3" name="圆角矩形 82"/>
          <p:cNvSpPr/>
          <p:nvPr/>
        </p:nvSpPr>
        <p:spPr>
          <a:xfrm>
            <a:off x="4337621" y="3791881"/>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5</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84" name="组合 83"/>
          <p:cNvGrpSpPr/>
          <p:nvPr/>
        </p:nvGrpSpPr>
        <p:grpSpPr>
          <a:xfrm>
            <a:off x="4998316" y="3791881"/>
            <a:ext cx="2805024" cy="383428"/>
            <a:chOff x="6339097" y="5057483"/>
            <a:chExt cx="3744416" cy="511504"/>
          </a:xfrm>
        </p:grpSpPr>
        <p:sp>
          <p:nvSpPr>
            <p:cNvPr id="85" name="圆角矩形 84"/>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86" name="矩形 85"/>
            <p:cNvSpPr/>
            <p:nvPr/>
          </p:nvSpPr>
          <p:spPr>
            <a:xfrm>
              <a:off x="6723478" y="5085978"/>
              <a:ext cx="2736174" cy="430917"/>
            </a:xfrm>
            <a:prstGeom prst="rect">
              <a:avLst/>
            </a:prstGeom>
          </p:spPr>
          <p:txBody>
            <a:bodyPr wrap="square" lIns="91422" tIns="45711" rIns="91422" bIns="45711">
              <a:spAutoFit/>
            </a:bodyPr>
            <a:lstStyle/>
            <a:p>
              <a:pPr>
                <a:defRPr/>
              </a:pPr>
              <a:r>
                <a:rPr lang="zh-CN" altLang="en-US"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7" name="TextBox 86"/>
          <p:cNvSpPr txBox="1"/>
          <p:nvPr/>
        </p:nvSpPr>
        <p:spPr>
          <a:xfrm>
            <a:off x="255139" y="1664553"/>
            <a:ext cx="2103768" cy="1015134"/>
          </a:xfrm>
          <a:prstGeom prst="rect">
            <a:avLst/>
          </a:prstGeom>
          <a:noFill/>
        </p:spPr>
        <p:txBody>
          <a:bodyPr wrap="square" lIns="91362" tIns="45680" rIns="91362" bIns="45680">
            <a:spAutoFit/>
          </a:bodyPr>
          <a:lstStyle/>
          <a:p>
            <a:pPr algn="r">
              <a:defRPr/>
            </a:pPr>
            <a:r>
              <a:rPr lang="zh-CN" altLang="en-US" sz="3598" b="1" spc="150" dirty="0">
                <a:solidFill>
                  <a:schemeClr val="bg1"/>
                </a:solidFill>
                <a:latin typeface="微软雅黑" pitchFamily="34" charset="-122"/>
                <a:ea typeface="微软雅黑" pitchFamily="34" charset="-122"/>
              </a:rPr>
              <a:t>目录 </a:t>
            </a:r>
            <a:endParaRPr lang="en-US" altLang="zh-CN" sz="3598" b="1" spc="150" dirty="0">
              <a:solidFill>
                <a:schemeClr val="bg1"/>
              </a:solidFill>
              <a:latin typeface="微软雅黑" pitchFamily="34" charset="-122"/>
              <a:ea typeface="微软雅黑" pitchFamily="34" charset="-122"/>
            </a:endParaRPr>
          </a:p>
          <a:p>
            <a:pPr algn="r">
              <a:defRPr/>
            </a:pPr>
            <a:r>
              <a:rPr lang="en-US" altLang="zh-CN" sz="2399" b="1" spc="150" dirty="0">
                <a:solidFill>
                  <a:schemeClr val="bg1"/>
                </a:solidFill>
                <a:latin typeface="微软雅黑" pitchFamily="34" charset="-122"/>
                <a:ea typeface="微软雅黑" pitchFamily="34" charset="-122"/>
              </a:rPr>
              <a:t>CONTENTS</a:t>
            </a:r>
            <a:endParaRPr lang="zh-CN" altLang="en-US" sz="2399" b="1" spc="150" dirty="0">
              <a:solidFill>
                <a:schemeClr val="bg1"/>
              </a:solidFill>
              <a:latin typeface="微软雅黑" pitchFamily="34" charset="-122"/>
              <a:ea typeface="微软雅黑" pitchFamily="34" charset="-122"/>
            </a:endParaRPr>
          </a:p>
        </p:txBody>
      </p:sp>
      <p:sp>
        <p:nvSpPr>
          <p:cNvPr id="88" name="下箭头 87"/>
          <p:cNvSpPr/>
          <p:nvPr/>
        </p:nvSpPr>
        <p:spPr>
          <a:xfrm rot="16200000">
            <a:off x="3454800" y="1777333"/>
            <a:ext cx="431823" cy="509274"/>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05" tIns="34253" rIns="68505" bIns="34253" rtlCol="0" anchor="ctr"/>
          <a:lstStyle/>
          <a:p>
            <a:pPr algn="ctr"/>
            <a:endParaRPr lang="zh-CN" altLang="en-US" sz="1349"/>
          </a:p>
        </p:txBody>
      </p:sp>
    </p:spTree>
    <p:extLst>
      <p:ext uri="{BB962C8B-B14F-4D97-AF65-F5344CB8AC3E}">
        <p14:creationId xmlns:p14="http://schemas.microsoft.com/office/powerpoint/2010/main" val="2198275292"/>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8"/>
                                        </p:tgtEl>
                                        <p:attrNameLst>
                                          <p:attrName>style.visibility</p:attrName>
                                        </p:attrNameLst>
                                      </p:cBhvr>
                                      <p:to>
                                        <p:strVal val="visible"/>
                                      </p:to>
                                    </p:set>
                                    <p:anim calcmode="lin" valueType="num">
                                      <p:cBhvr additive="base">
                                        <p:cTn id="12" dur="500" fill="hold"/>
                                        <p:tgtEl>
                                          <p:spTgt spid="88"/>
                                        </p:tgtEl>
                                        <p:attrNameLst>
                                          <p:attrName>ppt_x</p:attrName>
                                        </p:attrNameLst>
                                      </p:cBhvr>
                                      <p:tavLst>
                                        <p:tav tm="0">
                                          <p:val>
                                            <p:strVal val="0-#ppt_w/2"/>
                                          </p:val>
                                        </p:tav>
                                        <p:tav tm="100000">
                                          <p:val>
                                            <p:strVal val="#ppt_x"/>
                                          </p:val>
                                        </p:tav>
                                      </p:tavLst>
                                    </p:anim>
                                    <p:anim calcmode="lin" valueType="num">
                                      <p:cBhvr additive="base">
                                        <p:cTn id="13" dur="500" fill="hold"/>
                                        <p:tgtEl>
                                          <p:spTgt spid="8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71"/>
                                        </p:tgtEl>
                                      </p:cBhvr>
                                    </p:animEffect>
                                    <p:animScale>
                                      <p:cBhvr>
                                        <p:cTn id="17" dur="250" autoRev="1" fill="hold"/>
                                        <p:tgtEl>
                                          <p:spTgt spid="71"/>
                                        </p:tgtEl>
                                      </p:cBhvr>
                                      <p:by x="105000" y="105000"/>
                                    </p:animScale>
                                  </p:childTnLst>
                                </p:cTn>
                              </p:par>
                              <p:par>
                                <p:cTn id="18" presetID="26" presetClass="emph" presetSubtype="0" fill="hold" nodeType="withEffect">
                                  <p:stCondLst>
                                    <p:cond delay="0"/>
                                  </p:stCondLst>
                                  <p:childTnLst>
                                    <p:animEffect transition="out" filter="fade">
                                      <p:cBhvr>
                                        <p:cTn id="19" dur="500" tmFilter="0, 0; .2, .5; .8, .5; 1, 0"/>
                                        <p:tgtEl>
                                          <p:spTgt spid="72"/>
                                        </p:tgtEl>
                                      </p:cBhvr>
                                    </p:animEffect>
                                    <p:animScale>
                                      <p:cBhvr>
                                        <p:cTn id="20" dur="250" autoRev="1" fill="hold"/>
                                        <p:tgtEl>
                                          <p:spTgt spid="7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71" grpId="0" animBg="1"/>
      <p:bldP spid="8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66"/>
          <p:cNvGrpSpPr>
            <a:grpSpLocks/>
          </p:cNvGrpSpPr>
          <p:nvPr/>
        </p:nvGrpSpPr>
        <p:grpSpPr bwMode="auto">
          <a:xfrm>
            <a:off x="395641" y="952414"/>
            <a:ext cx="4453517" cy="3744623"/>
            <a:chOff x="720" y="839"/>
            <a:chExt cx="3740" cy="3146"/>
          </a:xfrm>
          <a:solidFill>
            <a:srgbClr val="E8E8E6"/>
          </a:solidFill>
        </p:grpSpPr>
        <p:sp>
          <p:nvSpPr>
            <p:cNvPr id="28"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tx1">
                  <a:lumMod val="85000"/>
                  <a:lumOff val="15000"/>
                </a:schemeClr>
              </a:solidFill>
              <a:prstDash val="solid"/>
              <a:round/>
              <a:headEnd/>
              <a:tailEnd/>
            </a:ln>
          </p:spPr>
          <p:txBody>
            <a:bodyPr/>
            <a:lstStyle/>
            <a:p>
              <a:endParaRPr lang="zh-CN" altLang="en-US" sz="1349"/>
            </a:p>
          </p:txBody>
        </p:sp>
        <p:sp>
          <p:nvSpPr>
            <p:cNvPr id="29"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tx1">
                  <a:lumMod val="85000"/>
                  <a:lumOff val="15000"/>
                </a:schemeClr>
              </a:solidFill>
              <a:prstDash val="solid"/>
              <a:round/>
              <a:headEnd/>
              <a:tailEnd/>
            </a:ln>
          </p:spPr>
          <p:txBody>
            <a:bodyPr/>
            <a:lstStyle/>
            <a:p>
              <a:endParaRPr lang="zh-CN" altLang="en-US" sz="1349"/>
            </a:p>
          </p:txBody>
        </p:sp>
        <p:sp>
          <p:nvSpPr>
            <p:cNvPr id="30"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tx1">
                  <a:lumMod val="85000"/>
                  <a:lumOff val="15000"/>
                </a:schemeClr>
              </a:solidFill>
              <a:prstDash val="solid"/>
              <a:round/>
              <a:headEnd/>
              <a:tailEnd/>
            </a:ln>
          </p:spPr>
          <p:txBody>
            <a:bodyPr/>
            <a:lstStyle/>
            <a:p>
              <a:endParaRPr lang="zh-CN" altLang="en-US" sz="1349"/>
            </a:p>
          </p:txBody>
        </p:sp>
        <p:sp>
          <p:nvSpPr>
            <p:cNvPr id="31"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tx1">
                  <a:lumMod val="85000"/>
                  <a:lumOff val="15000"/>
                </a:schemeClr>
              </a:solidFill>
              <a:prstDash val="solid"/>
              <a:round/>
              <a:headEnd/>
              <a:tailEnd/>
            </a:ln>
          </p:spPr>
          <p:txBody>
            <a:bodyPr/>
            <a:lstStyle/>
            <a:p>
              <a:endParaRPr lang="zh-CN" altLang="en-US" sz="1349"/>
            </a:p>
          </p:txBody>
        </p:sp>
        <p:sp>
          <p:nvSpPr>
            <p:cNvPr id="32"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tx1">
                  <a:lumMod val="85000"/>
                  <a:lumOff val="15000"/>
                </a:schemeClr>
              </a:solidFill>
              <a:prstDash val="solid"/>
              <a:round/>
              <a:headEnd/>
              <a:tailEnd/>
            </a:ln>
          </p:spPr>
          <p:txBody>
            <a:bodyPr/>
            <a:lstStyle/>
            <a:p>
              <a:endParaRPr lang="zh-CN" altLang="en-US" sz="1349"/>
            </a:p>
          </p:txBody>
        </p:sp>
        <p:sp>
          <p:nvSpPr>
            <p:cNvPr id="33"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tx1">
                  <a:lumMod val="85000"/>
                  <a:lumOff val="15000"/>
                </a:schemeClr>
              </a:solidFill>
              <a:prstDash val="solid"/>
              <a:round/>
              <a:headEnd/>
              <a:tailEnd/>
            </a:ln>
          </p:spPr>
          <p:txBody>
            <a:bodyPr/>
            <a:lstStyle/>
            <a:p>
              <a:endParaRPr lang="zh-CN" altLang="en-US" sz="1349"/>
            </a:p>
          </p:txBody>
        </p:sp>
        <p:sp>
          <p:nvSpPr>
            <p:cNvPr id="34"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tx1">
                  <a:lumMod val="85000"/>
                  <a:lumOff val="15000"/>
                </a:schemeClr>
              </a:solidFill>
              <a:prstDash val="solid"/>
              <a:round/>
              <a:headEnd/>
              <a:tailEnd/>
            </a:ln>
          </p:spPr>
          <p:txBody>
            <a:bodyPr/>
            <a:lstStyle/>
            <a:p>
              <a:endParaRPr lang="zh-CN" altLang="en-US" sz="1349"/>
            </a:p>
          </p:txBody>
        </p:sp>
        <p:sp>
          <p:nvSpPr>
            <p:cNvPr id="35"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tx1">
                  <a:lumMod val="85000"/>
                  <a:lumOff val="15000"/>
                </a:schemeClr>
              </a:solidFill>
              <a:prstDash val="solid"/>
              <a:round/>
              <a:headEnd/>
              <a:tailEnd/>
            </a:ln>
          </p:spPr>
          <p:txBody>
            <a:bodyPr/>
            <a:lstStyle/>
            <a:p>
              <a:endParaRPr lang="zh-CN" altLang="en-US" sz="1349"/>
            </a:p>
          </p:txBody>
        </p:sp>
        <p:sp>
          <p:nvSpPr>
            <p:cNvPr id="36"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tx1">
                  <a:lumMod val="85000"/>
                  <a:lumOff val="15000"/>
                </a:schemeClr>
              </a:solidFill>
              <a:prstDash val="solid"/>
              <a:round/>
              <a:headEnd/>
              <a:tailEnd/>
            </a:ln>
          </p:spPr>
          <p:txBody>
            <a:bodyPr/>
            <a:lstStyle/>
            <a:p>
              <a:endParaRPr lang="zh-CN" altLang="en-US" sz="1349"/>
            </a:p>
          </p:txBody>
        </p:sp>
        <p:sp>
          <p:nvSpPr>
            <p:cNvPr id="37"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tx1">
                  <a:lumMod val="85000"/>
                  <a:lumOff val="15000"/>
                </a:schemeClr>
              </a:solidFill>
              <a:prstDash val="solid"/>
              <a:round/>
              <a:headEnd/>
              <a:tailEnd/>
            </a:ln>
          </p:spPr>
          <p:txBody>
            <a:bodyPr/>
            <a:lstStyle/>
            <a:p>
              <a:endParaRPr lang="zh-CN" altLang="en-US" sz="1349"/>
            </a:p>
          </p:txBody>
        </p:sp>
        <p:sp>
          <p:nvSpPr>
            <p:cNvPr id="38"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tx1">
                  <a:lumMod val="85000"/>
                  <a:lumOff val="15000"/>
                </a:schemeClr>
              </a:solidFill>
              <a:prstDash val="solid"/>
              <a:round/>
              <a:headEnd/>
              <a:tailEnd/>
            </a:ln>
          </p:spPr>
          <p:txBody>
            <a:bodyPr/>
            <a:lstStyle/>
            <a:p>
              <a:endParaRPr lang="zh-CN" altLang="en-US" sz="1349"/>
            </a:p>
          </p:txBody>
        </p:sp>
        <p:sp>
          <p:nvSpPr>
            <p:cNvPr id="39"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tx1">
                  <a:lumMod val="85000"/>
                  <a:lumOff val="15000"/>
                </a:schemeClr>
              </a:solidFill>
              <a:prstDash val="solid"/>
              <a:round/>
              <a:headEnd/>
              <a:tailEnd/>
            </a:ln>
          </p:spPr>
          <p:txBody>
            <a:bodyPr/>
            <a:lstStyle/>
            <a:p>
              <a:endParaRPr lang="zh-CN" altLang="en-US" sz="1349"/>
            </a:p>
          </p:txBody>
        </p:sp>
        <p:sp>
          <p:nvSpPr>
            <p:cNvPr id="40"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tx1">
                  <a:lumMod val="85000"/>
                  <a:lumOff val="15000"/>
                </a:schemeClr>
              </a:solidFill>
              <a:prstDash val="solid"/>
              <a:round/>
              <a:headEnd/>
              <a:tailEnd/>
            </a:ln>
          </p:spPr>
          <p:txBody>
            <a:bodyPr/>
            <a:lstStyle/>
            <a:p>
              <a:endParaRPr lang="zh-CN" altLang="en-US" sz="1349"/>
            </a:p>
          </p:txBody>
        </p:sp>
        <p:sp>
          <p:nvSpPr>
            <p:cNvPr id="41"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tx1">
                  <a:lumMod val="85000"/>
                  <a:lumOff val="15000"/>
                </a:schemeClr>
              </a:solidFill>
              <a:prstDash val="solid"/>
              <a:round/>
              <a:headEnd/>
              <a:tailEnd/>
            </a:ln>
          </p:spPr>
          <p:txBody>
            <a:bodyPr/>
            <a:lstStyle/>
            <a:p>
              <a:endParaRPr lang="zh-CN" altLang="en-US" sz="1349"/>
            </a:p>
          </p:txBody>
        </p:sp>
        <p:sp>
          <p:nvSpPr>
            <p:cNvPr id="42"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tx1">
                  <a:lumMod val="85000"/>
                  <a:lumOff val="15000"/>
                </a:schemeClr>
              </a:solidFill>
              <a:prstDash val="solid"/>
              <a:round/>
              <a:headEnd/>
              <a:tailEnd/>
            </a:ln>
          </p:spPr>
          <p:txBody>
            <a:bodyPr/>
            <a:lstStyle/>
            <a:p>
              <a:endParaRPr lang="zh-CN" altLang="en-US" sz="1349"/>
            </a:p>
          </p:txBody>
        </p:sp>
        <p:sp>
          <p:nvSpPr>
            <p:cNvPr id="43"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tx1">
                  <a:lumMod val="85000"/>
                  <a:lumOff val="15000"/>
                </a:schemeClr>
              </a:solidFill>
              <a:prstDash val="solid"/>
              <a:round/>
              <a:headEnd/>
              <a:tailEnd/>
            </a:ln>
          </p:spPr>
          <p:txBody>
            <a:bodyPr/>
            <a:lstStyle/>
            <a:p>
              <a:endParaRPr lang="zh-CN" altLang="en-US" sz="1349"/>
            </a:p>
          </p:txBody>
        </p:sp>
        <p:sp>
          <p:nvSpPr>
            <p:cNvPr id="44"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tx1">
                  <a:lumMod val="85000"/>
                  <a:lumOff val="15000"/>
                </a:schemeClr>
              </a:solidFill>
              <a:prstDash val="solid"/>
              <a:round/>
              <a:headEnd/>
              <a:tailEnd/>
            </a:ln>
          </p:spPr>
          <p:txBody>
            <a:bodyPr/>
            <a:lstStyle/>
            <a:p>
              <a:endParaRPr lang="zh-CN" altLang="en-US" sz="1349"/>
            </a:p>
          </p:txBody>
        </p:sp>
        <p:sp>
          <p:nvSpPr>
            <p:cNvPr id="45"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tx1">
                  <a:lumMod val="85000"/>
                  <a:lumOff val="15000"/>
                </a:schemeClr>
              </a:solidFill>
              <a:prstDash val="solid"/>
              <a:round/>
              <a:headEnd/>
              <a:tailEnd/>
            </a:ln>
          </p:spPr>
          <p:txBody>
            <a:bodyPr/>
            <a:lstStyle/>
            <a:p>
              <a:endParaRPr lang="zh-CN" altLang="en-US" sz="1349"/>
            </a:p>
          </p:txBody>
        </p:sp>
        <p:sp>
          <p:nvSpPr>
            <p:cNvPr id="46"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tx1">
                  <a:lumMod val="85000"/>
                  <a:lumOff val="15000"/>
                </a:schemeClr>
              </a:solidFill>
              <a:prstDash val="solid"/>
              <a:round/>
              <a:headEnd/>
              <a:tailEnd/>
            </a:ln>
          </p:spPr>
          <p:txBody>
            <a:bodyPr/>
            <a:lstStyle/>
            <a:p>
              <a:endParaRPr lang="zh-CN" altLang="en-US" sz="1349"/>
            </a:p>
          </p:txBody>
        </p:sp>
        <p:sp>
          <p:nvSpPr>
            <p:cNvPr id="47"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tx1">
                  <a:lumMod val="85000"/>
                  <a:lumOff val="15000"/>
                </a:schemeClr>
              </a:solidFill>
              <a:prstDash val="solid"/>
              <a:round/>
              <a:headEnd/>
              <a:tailEnd/>
            </a:ln>
          </p:spPr>
          <p:txBody>
            <a:bodyPr/>
            <a:lstStyle/>
            <a:p>
              <a:endParaRPr lang="zh-CN" altLang="en-US" sz="1349"/>
            </a:p>
          </p:txBody>
        </p:sp>
        <p:sp>
          <p:nvSpPr>
            <p:cNvPr id="48"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tx1">
                  <a:lumMod val="85000"/>
                  <a:lumOff val="15000"/>
                </a:schemeClr>
              </a:solidFill>
              <a:prstDash val="solid"/>
              <a:round/>
              <a:headEnd/>
              <a:tailEnd/>
            </a:ln>
          </p:spPr>
          <p:txBody>
            <a:bodyPr/>
            <a:lstStyle/>
            <a:p>
              <a:endParaRPr lang="zh-CN" altLang="en-US" sz="1349"/>
            </a:p>
          </p:txBody>
        </p:sp>
        <p:sp>
          <p:nvSpPr>
            <p:cNvPr id="49"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tx1">
                  <a:lumMod val="85000"/>
                  <a:lumOff val="15000"/>
                </a:schemeClr>
              </a:solidFill>
              <a:prstDash val="solid"/>
              <a:round/>
              <a:headEnd/>
              <a:tailEnd/>
            </a:ln>
          </p:spPr>
          <p:txBody>
            <a:bodyPr/>
            <a:lstStyle/>
            <a:p>
              <a:endParaRPr lang="zh-CN" altLang="en-US" sz="1349"/>
            </a:p>
          </p:txBody>
        </p:sp>
        <p:sp>
          <p:nvSpPr>
            <p:cNvPr id="50"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tx1">
                  <a:lumMod val="85000"/>
                  <a:lumOff val="15000"/>
                </a:schemeClr>
              </a:solidFill>
              <a:prstDash val="solid"/>
              <a:round/>
              <a:headEnd/>
              <a:tailEnd/>
            </a:ln>
          </p:spPr>
          <p:txBody>
            <a:bodyPr/>
            <a:lstStyle/>
            <a:p>
              <a:endParaRPr lang="zh-CN" altLang="en-US" sz="1349"/>
            </a:p>
          </p:txBody>
        </p:sp>
        <p:sp>
          <p:nvSpPr>
            <p:cNvPr id="51"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tx1">
                  <a:lumMod val="85000"/>
                  <a:lumOff val="15000"/>
                </a:schemeClr>
              </a:solidFill>
              <a:prstDash val="solid"/>
              <a:round/>
              <a:headEnd/>
              <a:tailEnd/>
            </a:ln>
          </p:spPr>
          <p:txBody>
            <a:bodyPr/>
            <a:lstStyle/>
            <a:p>
              <a:endParaRPr lang="zh-CN" altLang="en-US" sz="1349"/>
            </a:p>
          </p:txBody>
        </p:sp>
        <p:sp>
          <p:nvSpPr>
            <p:cNvPr id="52"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tx1">
                  <a:lumMod val="85000"/>
                  <a:lumOff val="15000"/>
                </a:schemeClr>
              </a:solidFill>
              <a:prstDash val="solid"/>
              <a:round/>
              <a:headEnd/>
              <a:tailEnd/>
            </a:ln>
          </p:spPr>
          <p:txBody>
            <a:bodyPr/>
            <a:lstStyle/>
            <a:p>
              <a:endParaRPr lang="zh-CN" altLang="en-US" sz="1349"/>
            </a:p>
          </p:txBody>
        </p:sp>
        <p:sp>
          <p:nvSpPr>
            <p:cNvPr id="53"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tx1">
                  <a:lumMod val="85000"/>
                  <a:lumOff val="15000"/>
                </a:schemeClr>
              </a:solidFill>
              <a:prstDash val="solid"/>
              <a:round/>
              <a:headEnd/>
              <a:tailEnd/>
            </a:ln>
          </p:spPr>
          <p:txBody>
            <a:bodyPr/>
            <a:lstStyle/>
            <a:p>
              <a:endParaRPr lang="zh-CN" altLang="en-US" sz="1349"/>
            </a:p>
          </p:txBody>
        </p:sp>
        <p:sp>
          <p:nvSpPr>
            <p:cNvPr id="54"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tx1">
                  <a:lumMod val="85000"/>
                  <a:lumOff val="15000"/>
                </a:schemeClr>
              </a:solidFill>
              <a:prstDash val="solid"/>
              <a:round/>
              <a:headEnd/>
              <a:tailEnd/>
            </a:ln>
          </p:spPr>
          <p:txBody>
            <a:bodyPr/>
            <a:lstStyle/>
            <a:p>
              <a:endParaRPr lang="zh-CN" altLang="en-US" sz="1349"/>
            </a:p>
          </p:txBody>
        </p:sp>
        <p:sp>
          <p:nvSpPr>
            <p:cNvPr id="55"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tx1">
                  <a:lumMod val="85000"/>
                  <a:lumOff val="15000"/>
                </a:schemeClr>
              </a:solidFill>
              <a:prstDash val="solid"/>
              <a:round/>
              <a:headEnd/>
              <a:tailEnd/>
            </a:ln>
          </p:spPr>
          <p:txBody>
            <a:bodyPr/>
            <a:lstStyle/>
            <a:p>
              <a:endParaRPr lang="zh-CN" altLang="en-US" sz="1349"/>
            </a:p>
          </p:txBody>
        </p:sp>
        <p:sp>
          <p:nvSpPr>
            <p:cNvPr id="56"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tx1">
                  <a:lumMod val="85000"/>
                  <a:lumOff val="15000"/>
                </a:schemeClr>
              </a:solidFill>
              <a:prstDash val="solid"/>
              <a:round/>
              <a:headEnd/>
              <a:tailEnd/>
            </a:ln>
          </p:spPr>
          <p:txBody>
            <a:bodyPr/>
            <a:lstStyle/>
            <a:p>
              <a:endParaRPr lang="zh-CN" altLang="en-US" sz="1349"/>
            </a:p>
          </p:txBody>
        </p:sp>
        <p:sp>
          <p:nvSpPr>
            <p:cNvPr id="57"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tx1">
                  <a:lumMod val="85000"/>
                  <a:lumOff val="15000"/>
                </a:schemeClr>
              </a:solidFill>
              <a:prstDash val="solid"/>
              <a:round/>
              <a:headEnd/>
              <a:tailEnd/>
            </a:ln>
          </p:spPr>
          <p:txBody>
            <a:bodyPr/>
            <a:lstStyle/>
            <a:p>
              <a:endParaRPr lang="zh-CN" altLang="en-US" sz="1349"/>
            </a:p>
          </p:txBody>
        </p:sp>
        <p:sp>
          <p:nvSpPr>
            <p:cNvPr id="58"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tx1">
                  <a:lumMod val="85000"/>
                  <a:lumOff val="15000"/>
                </a:schemeClr>
              </a:solidFill>
              <a:prstDash val="solid"/>
              <a:round/>
              <a:headEnd/>
              <a:tailEnd/>
            </a:ln>
          </p:spPr>
          <p:txBody>
            <a:bodyPr/>
            <a:lstStyle/>
            <a:p>
              <a:endParaRPr lang="zh-CN" altLang="en-US" sz="1349"/>
            </a:p>
          </p:txBody>
        </p:sp>
        <p:sp>
          <p:nvSpPr>
            <p:cNvPr id="59"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tx1">
                  <a:lumMod val="85000"/>
                  <a:lumOff val="15000"/>
                </a:schemeClr>
              </a:solidFill>
              <a:prstDash val="solid"/>
              <a:round/>
              <a:headEnd/>
              <a:tailEnd/>
            </a:ln>
          </p:spPr>
          <p:txBody>
            <a:bodyPr/>
            <a:lstStyle/>
            <a:p>
              <a:endParaRPr lang="zh-CN" altLang="en-US" sz="1349"/>
            </a:p>
          </p:txBody>
        </p:sp>
        <p:sp>
          <p:nvSpPr>
            <p:cNvPr id="60"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tx1">
                  <a:lumMod val="85000"/>
                  <a:lumOff val="15000"/>
                </a:schemeClr>
              </a:solidFill>
              <a:prstDash val="solid"/>
              <a:round/>
              <a:headEnd/>
              <a:tailEnd/>
            </a:ln>
          </p:spPr>
          <p:txBody>
            <a:bodyPr/>
            <a:lstStyle/>
            <a:p>
              <a:endParaRPr lang="zh-CN" altLang="en-US" sz="1349"/>
            </a:p>
          </p:txBody>
        </p:sp>
        <p:sp>
          <p:nvSpPr>
            <p:cNvPr id="61"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tx1">
                  <a:lumMod val="85000"/>
                  <a:lumOff val="15000"/>
                </a:schemeClr>
              </a:solidFill>
              <a:prstDash val="solid"/>
              <a:round/>
              <a:headEnd/>
              <a:tailEnd/>
            </a:ln>
          </p:spPr>
          <p:txBody>
            <a:bodyPr/>
            <a:lstStyle/>
            <a:p>
              <a:endParaRPr lang="zh-CN" altLang="en-US" sz="1349"/>
            </a:p>
          </p:txBody>
        </p:sp>
        <p:sp>
          <p:nvSpPr>
            <p:cNvPr id="62"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tx1">
                  <a:lumMod val="85000"/>
                  <a:lumOff val="15000"/>
                </a:schemeClr>
              </a:solidFill>
              <a:prstDash val="solid"/>
              <a:round/>
              <a:headEnd/>
              <a:tailEnd/>
            </a:ln>
          </p:spPr>
          <p:txBody>
            <a:bodyPr/>
            <a:lstStyle/>
            <a:p>
              <a:endParaRPr lang="zh-CN" altLang="en-US" sz="1349"/>
            </a:p>
          </p:txBody>
        </p:sp>
        <p:sp>
          <p:nvSpPr>
            <p:cNvPr id="63"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tx1">
                  <a:lumMod val="85000"/>
                  <a:lumOff val="15000"/>
                </a:schemeClr>
              </a:solidFill>
              <a:prstDash val="solid"/>
              <a:round/>
              <a:headEnd/>
              <a:tailEnd/>
            </a:ln>
          </p:spPr>
          <p:txBody>
            <a:bodyPr/>
            <a:lstStyle/>
            <a:p>
              <a:endParaRPr lang="zh-CN" altLang="en-US" sz="1349"/>
            </a:p>
          </p:txBody>
        </p:sp>
        <p:sp>
          <p:nvSpPr>
            <p:cNvPr id="64"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tx1">
                  <a:lumMod val="85000"/>
                  <a:lumOff val="15000"/>
                </a:schemeClr>
              </a:solidFill>
              <a:prstDash val="solid"/>
              <a:round/>
              <a:headEnd/>
              <a:tailEnd/>
            </a:ln>
          </p:spPr>
          <p:txBody>
            <a:bodyPr/>
            <a:lstStyle/>
            <a:p>
              <a:endParaRPr lang="zh-CN" altLang="en-US" sz="1349"/>
            </a:p>
          </p:txBody>
        </p:sp>
        <p:sp>
          <p:nvSpPr>
            <p:cNvPr id="65"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tx1">
                  <a:lumMod val="85000"/>
                  <a:lumOff val="15000"/>
                </a:schemeClr>
              </a:solidFill>
              <a:prstDash val="solid"/>
              <a:round/>
              <a:headEnd/>
              <a:tailEnd/>
            </a:ln>
          </p:spPr>
          <p:txBody>
            <a:bodyPr/>
            <a:lstStyle/>
            <a:p>
              <a:endParaRPr lang="zh-CN" altLang="en-US" sz="1349"/>
            </a:p>
          </p:txBody>
        </p:sp>
        <p:sp>
          <p:nvSpPr>
            <p:cNvPr id="66"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tx1">
                  <a:lumMod val="85000"/>
                  <a:lumOff val="15000"/>
                </a:schemeClr>
              </a:solidFill>
              <a:prstDash val="solid"/>
              <a:round/>
              <a:headEnd/>
              <a:tailEnd/>
            </a:ln>
          </p:spPr>
          <p:txBody>
            <a:bodyPr/>
            <a:lstStyle/>
            <a:p>
              <a:endParaRPr lang="zh-CN" altLang="en-US" sz="1349"/>
            </a:p>
          </p:txBody>
        </p:sp>
        <p:sp>
          <p:nvSpPr>
            <p:cNvPr id="67"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tx1">
                  <a:lumMod val="85000"/>
                  <a:lumOff val="15000"/>
                </a:schemeClr>
              </a:solidFill>
              <a:prstDash val="solid"/>
              <a:round/>
              <a:headEnd/>
              <a:tailEnd/>
            </a:ln>
          </p:spPr>
          <p:txBody>
            <a:bodyPr/>
            <a:lstStyle/>
            <a:p>
              <a:endParaRPr lang="zh-CN" altLang="en-US" sz="1349"/>
            </a:p>
          </p:txBody>
        </p:sp>
        <p:sp>
          <p:nvSpPr>
            <p:cNvPr id="68"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tx1">
                  <a:lumMod val="85000"/>
                  <a:lumOff val="15000"/>
                </a:schemeClr>
              </a:solidFill>
              <a:prstDash val="solid"/>
              <a:round/>
              <a:headEnd/>
              <a:tailEnd/>
            </a:ln>
          </p:spPr>
          <p:txBody>
            <a:bodyPr/>
            <a:lstStyle/>
            <a:p>
              <a:endParaRPr lang="zh-CN" altLang="en-US" sz="1349"/>
            </a:p>
          </p:txBody>
        </p:sp>
        <p:sp>
          <p:nvSpPr>
            <p:cNvPr id="69"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tx1">
                  <a:lumMod val="85000"/>
                  <a:lumOff val="15000"/>
                </a:schemeClr>
              </a:solidFill>
              <a:prstDash val="solid"/>
              <a:round/>
              <a:headEnd/>
              <a:tailEnd/>
            </a:ln>
          </p:spPr>
          <p:txBody>
            <a:bodyPr/>
            <a:lstStyle/>
            <a:p>
              <a:endParaRPr lang="zh-CN" altLang="en-US" sz="1349"/>
            </a:p>
          </p:txBody>
        </p:sp>
        <p:sp>
          <p:nvSpPr>
            <p:cNvPr id="70"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tx1">
                  <a:lumMod val="85000"/>
                  <a:lumOff val="15000"/>
                </a:schemeClr>
              </a:solidFill>
              <a:prstDash val="solid"/>
              <a:round/>
              <a:headEnd/>
              <a:tailEnd/>
            </a:ln>
          </p:spPr>
          <p:txBody>
            <a:bodyPr/>
            <a:lstStyle/>
            <a:p>
              <a:endParaRPr lang="zh-CN" altLang="en-US" sz="1349"/>
            </a:p>
          </p:txBody>
        </p:sp>
        <p:sp>
          <p:nvSpPr>
            <p:cNvPr id="71"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tx1">
                  <a:lumMod val="85000"/>
                  <a:lumOff val="15000"/>
                </a:schemeClr>
              </a:solidFill>
              <a:prstDash val="solid"/>
              <a:round/>
              <a:headEnd/>
              <a:tailEnd/>
            </a:ln>
          </p:spPr>
          <p:txBody>
            <a:bodyPr/>
            <a:lstStyle/>
            <a:p>
              <a:endParaRPr lang="zh-CN" altLang="en-US" sz="1349"/>
            </a:p>
          </p:txBody>
        </p:sp>
        <p:sp>
          <p:nvSpPr>
            <p:cNvPr id="72"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tx1">
                  <a:lumMod val="85000"/>
                  <a:lumOff val="15000"/>
                </a:schemeClr>
              </a:solidFill>
              <a:prstDash val="solid"/>
              <a:round/>
              <a:headEnd/>
              <a:tailEnd/>
            </a:ln>
          </p:spPr>
          <p:txBody>
            <a:bodyPr/>
            <a:lstStyle/>
            <a:p>
              <a:endParaRPr lang="zh-CN" altLang="en-US" sz="1349"/>
            </a:p>
          </p:txBody>
        </p:sp>
        <p:sp>
          <p:nvSpPr>
            <p:cNvPr id="73"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tx1">
                  <a:lumMod val="85000"/>
                  <a:lumOff val="15000"/>
                </a:schemeClr>
              </a:solidFill>
              <a:prstDash val="solid"/>
              <a:round/>
              <a:headEnd/>
              <a:tailEnd/>
            </a:ln>
          </p:spPr>
          <p:txBody>
            <a:bodyPr/>
            <a:lstStyle/>
            <a:p>
              <a:endParaRPr lang="zh-CN" altLang="en-US" sz="1349"/>
            </a:p>
          </p:txBody>
        </p:sp>
        <p:sp>
          <p:nvSpPr>
            <p:cNvPr id="74"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tx1">
                  <a:lumMod val="85000"/>
                  <a:lumOff val="15000"/>
                </a:schemeClr>
              </a:solidFill>
              <a:prstDash val="solid"/>
              <a:round/>
              <a:headEnd/>
              <a:tailEnd/>
            </a:ln>
          </p:spPr>
          <p:txBody>
            <a:bodyPr/>
            <a:lstStyle/>
            <a:p>
              <a:endParaRPr lang="zh-CN" altLang="en-US" sz="1349"/>
            </a:p>
          </p:txBody>
        </p:sp>
        <p:sp>
          <p:nvSpPr>
            <p:cNvPr id="75"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tx1">
                  <a:lumMod val="85000"/>
                  <a:lumOff val="15000"/>
                </a:schemeClr>
              </a:solidFill>
              <a:prstDash val="solid"/>
              <a:round/>
              <a:headEnd/>
              <a:tailEnd/>
            </a:ln>
          </p:spPr>
          <p:txBody>
            <a:bodyPr/>
            <a:lstStyle/>
            <a:p>
              <a:endParaRPr lang="zh-CN" altLang="en-US" sz="1349"/>
            </a:p>
          </p:txBody>
        </p:sp>
        <p:sp>
          <p:nvSpPr>
            <p:cNvPr id="76"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tx1">
                  <a:lumMod val="85000"/>
                  <a:lumOff val="15000"/>
                </a:schemeClr>
              </a:solidFill>
              <a:prstDash val="solid"/>
              <a:round/>
              <a:headEnd/>
              <a:tailEnd/>
            </a:ln>
          </p:spPr>
          <p:txBody>
            <a:bodyPr/>
            <a:lstStyle/>
            <a:p>
              <a:endParaRPr lang="zh-CN" altLang="en-US" sz="1349"/>
            </a:p>
          </p:txBody>
        </p:sp>
        <p:sp>
          <p:nvSpPr>
            <p:cNvPr id="77"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tx1">
                  <a:lumMod val="85000"/>
                  <a:lumOff val="15000"/>
                </a:schemeClr>
              </a:solidFill>
              <a:prstDash val="solid"/>
              <a:round/>
              <a:headEnd/>
              <a:tailEnd/>
            </a:ln>
          </p:spPr>
          <p:txBody>
            <a:bodyPr/>
            <a:lstStyle/>
            <a:p>
              <a:endParaRPr lang="zh-CN" altLang="en-US" sz="1349"/>
            </a:p>
          </p:txBody>
        </p:sp>
        <p:sp>
          <p:nvSpPr>
            <p:cNvPr id="78"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tx1">
                  <a:lumMod val="85000"/>
                  <a:lumOff val="15000"/>
                </a:schemeClr>
              </a:solidFill>
              <a:prstDash val="solid"/>
              <a:round/>
              <a:headEnd/>
              <a:tailEnd/>
            </a:ln>
          </p:spPr>
          <p:txBody>
            <a:bodyPr/>
            <a:lstStyle/>
            <a:p>
              <a:endParaRPr lang="zh-CN" altLang="en-US" sz="1349"/>
            </a:p>
          </p:txBody>
        </p:sp>
        <p:sp>
          <p:nvSpPr>
            <p:cNvPr id="79"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tx1">
                  <a:lumMod val="85000"/>
                  <a:lumOff val="15000"/>
                </a:schemeClr>
              </a:solidFill>
              <a:prstDash val="solid"/>
              <a:round/>
              <a:headEnd/>
              <a:tailEnd/>
            </a:ln>
          </p:spPr>
          <p:txBody>
            <a:bodyPr/>
            <a:lstStyle/>
            <a:p>
              <a:endParaRPr lang="zh-CN" altLang="en-US" sz="1349"/>
            </a:p>
          </p:txBody>
        </p:sp>
        <p:sp>
          <p:nvSpPr>
            <p:cNvPr id="80"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tx1">
                  <a:lumMod val="85000"/>
                  <a:lumOff val="15000"/>
                </a:schemeClr>
              </a:solidFill>
              <a:prstDash val="solid"/>
              <a:round/>
              <a:headEnd/>
              <a:tailEnd/>
            </a:ln>
          </p:spPr>
          <p:txBody>
            <a:bodyPr/>
            <a:lstStyle/>
            <a:p>
              <a:endParaRPr lang="zh-CN" altLang="en-US" sz="1349"/>
            </a:p>
          </p:txBody>
        </p:sp>
        <p:sp>
          <p:nvSpPr>
            <p:cNvPr id="81"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tx1">
                  <a:lumMod val="85000"/>
                  <a:lumOff val="15000"/>
                </a:schemeClr>
              </a:solidFill>
              <a:prstDash val="solid"/>
              <a:round/>
              <a:headEnd/>
              <a:tailEnd/>
            </a:ln>
          </p:spPr>
          <p:txBody>
            <a:bodyPr/>
            <a:lstStyle/>
            <a:p>
              <a:endParaRPr lang="zh-CN" altLang="en-US" sz="1349"/>
            </a:p>
          </p:txBody>
        </p:sp>
        <p:sp>
          <p:nvSpPr>
            <p:cNvPr id="82"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tx1">
                  <a:lumMod val="85000"/>
                  <a:lumOff val="15000"/>
                </a:schemeClr>
              </a:solidFill>
              <a:prstDash val="solid"/>
              <a:round/>
              <a:headEnd/>
              <a:tailEnd/>
            </a:ln>
          </p:spPr>
          <p:txBody>
            <a:bodyPr/>
            <a:lstStyle/>
            <a:p>
              <a:endParaRPr lang="zh-CN" altLang="en-US" sz="1349"/>
            </a:p>
          </p:txBody>
        </p:sp>
        <p:sp>
          <p:nvSpPr>
            <p:cNvPr id="83"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tx1">
                  <a:lumMod val="85000"/>
                  <a:lumOff val="15000"/>
                </a:schemeClr>
              </a:solidFill>
              <a:prstDash val="solid"/>
              <a:round/>
              <a:headEnd/>
              <a:tailEnd/>
            </a:ln>
          </p:spPr>
          <p:txBody>
            <a:bodyPr/>
            <a:lstStyle/>
            <a:p>
              <a:endParaRPr lang="zh-CN" altLang="en-US" sz="1349"/>
            </a:p>
          </p:txBody>
        </p:sp>
        <p:sp>
          <p:nvSpPr>
            <p:cNvPr id="84"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tx1">
                  <a:lumMod val="85000"/>
                  <a:lumOff val="15000"/>
                </a:schemeClr>
              </a:solidFill>
              <a:prstDash val="solid"/>
              <a:round/>
              <a:headEnd/>
              <a:tailEnd/>
            </a:ln>
          </p:spPr>
          <p:txBody>
            <a:bodyPr/>
            <a:lstStyle/>
            <a:p>
              <a:endParaRPr lang="zh-CN" altLang="en-US" sz="1349"/>
            </a:p>
          </p:txBody>
        </p:sp>
        <p:sp>
          <p:nvSpPr>
            <p:cNvPr id="85"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tx1">
                  <a:lumMod val="85000"/>
                  <a:lumOff val="15000"/>
                </a:schemeClr>
              </a:solidFill>
              <a:prstDash val="solid"/>
              <a:round/>
              <a:headEnd/>
              <a:tailEnd/>
            </a:ln>
          </p:spPr>
          <p:txBody>
            <a:bodyPr/>
            <a:lstStyle/>
            <a:p>
              <a:endParaRPr lang="zh-CN" altLang="en-US" sz="1349"/>
            </a:p>
          </p:txBody>
        </p:sp>
        <p:sp>
          <p:nvSpPr>
            <p:cNvPr id="86"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tx1">
                  <a:lumMod val="85000"/>
                  <a:lumOff val="15000"/>
                </a:schemeClr>
              </a:solidFill>
              <a:prstDash val="solid"/>
              <a:round/>
              <a:headEnd/>
              <a:tailEnd/>
            </a:ln>
          </p:spPr>
          <p:txBody>
            <a:bodyPr/>
            <a:lstStyle/>
            <a:p>
              <a:endParaRPr lang="zh-CN" altLang="en-US" sz="1349"/>
            </a:p>
          </p:txBody>
        </p:sp>
        <p:sp>
          <p:nvSpPr>
            <p:cNvPr id="87"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tx1">
                  <a:lumMod val="85000"/>
                  <a:lumOff val="15000"/>
                </a:schemeClr>
              </a:solidFill>
              <a:prstDash val="solid"/>
              <a:round/>
              <a:headEnd/>
              <a:tailEnd/>
            </a:ln>
          </p:spPr>
          <p:txBody>
            <a:bodyPr/>
            <a:lstStyle/>
            <a:p>
              <a:endParaRPr lang="zh-CN" altLang="en-US" sz="1349"/>
            </a:p>
          </p:txBody>
        </p:sp>
        <p:sp>
          <p:nvSpPr>
            <p:cNvPr id="88"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tx1">
                  <a:lumMod val="85000"/>
                  <a:lumOff val="15000"/>
                </a:schemeClr>
              </a:solidFill>
              <a:prstDash val="solid"/>
              <a:round/>
              <a:headEnd/>
              <a:tailEnd/>
            </a:ln>
          </p:spPr>
          <p:txBody>
            <a:bodyPr/>
            <a:lstStyle/>
            <a:p>
              <a:endParaRPr lang="zh-CN" altLang="en-US" sz="1349"/>
            </a:p>
          </p:txBody>
        </p:sp>
        <p:sp>
          <p:nvSpPr>
            <p:cNvPr id="89"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tx1">
                  <a:lumMod val="85000"/>
                  <a:lumOff val="15000"/>
                </a:schemeClr>
              </a:solidFill>
              <a:prstDash val="solid"/>
              <a:round/>
              <a:headEnd/>
              <a:tailEnd/>
            </a:ln>
          </p:spPr>
          <p:txBody>
            <a:bodyPr/>
            <a:lstStyle/>
            <a:p>
              <a:endParaRPr lang="zh-CN" altLang="en-US" sz="1349"/>
            </a:p>
          </p:txBody>
        </p:sp>
      </p:grpSp>
      <p:sp>
        <p:nvSpPr>
          <p:cNvPr id="90" name="Freeform 78"/>
          <p:cNvSpPr>
            <a:spLocks/>
          </p:cNvSpPr>
          <p:nvPr/>
        </p:nvSpPr>
        <p:spPr bwMode="gray">
          <a:xfrm>
            <a:off x="3334486" y="3904309"/>
            <a:ext cx="671600" cy="571334"/>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1"/>
          </a:solidFill>
          <a:ln w="6350">
            <a:solidFill>
              <a:schemeClr val="tx1">
                <a:lumMod val="85000"/>
                <a:lumOff val="15000"/>
              </a:schemeClr>
            </a:solidFill>
            <a:prstDash val="solid"/>
            <a:round/>
            <a:headEnd/>
            <a:tailEnd/>
          </a:ln>
        </p:spPr>
        <p:txBody>
          <a:bodyPr lIns="68568" tIns="34284" rIns="68568" bIns="34284"/>
          <a:lstStyle/>
          <a:p>
            <a:endParaRPr lang="zh-CN" altLang="en-US" sz="1349"/>
          </a:p>
        </p:txBody>
      </p:sp>
      <p:sp>
        <p:nvSpPr>
          <p:cNvPr id="91" name="Freeform 92"/>
          <p:cNvSpPr>
            <a:spLocks/>
          </p:cNvSpPr>
          <p:nvPr/>
        </p:nvSpPr>
        <p:spPr bwMode="gray">
          <a:xfrm>
            <a:off x="3647662" y="2580717"/>
            <a:ext cx="587055" cy="393983"/>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1"/>
          </a:solidFill>
          <a:ln w="6350">
            <a:solidFill>
              <a:schemeClr val="tx1">
                <a:lumMod val="85000"/>
                <a:lumOff val="15000"/>
              </a:schemeClr>
            </a:solidFill>
            <a:prstDash val="solid"/>
            <a:round/>
            <a:headEnd/>
            <a:tailEnd/>
          </a:ln>
        </p:spPr>
        <p:txBody>
          <a:bodyPr lIns="68568" tIns="34284" rIns="68568" bIns="34284"/>
          <a:lstStyle/>
          <a:p>
            <a:endParaRPr lang="zh-CN" altLang="en-US" sz="1349"/>
          </a:p>
        </p:txBody>
      </p:sp>
      <p:sp>
        <p:nvSpPr>
          <p:cNvPr id="92" name="Freeform 100"/>
          <p:cNvSpPr>
            <a:spLocks/>
          </p:cNvSpPr>
          <p:nvPr/>
        </p:nvSpPr>
        <p:spPr bwMode="gray">
          <a:xfrm>
            <a:off x="3876292" y="1976055"/>
            <a:ext cx="512035" cy="510631"/>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6350">
            <a:solidFill>
              <a:schemeClr val="tx1">
                <a:lumMod val="85000"/>
                <a:lumOff val="15000"/>
              </a:schemeClr>
            </a:solidFill>
            <a:prstDash val="solid"/>
            <a:round/>
            <a:headEnd/>
            <a:tailEnd/>
          </a:ln>
        </p:spPr>
        <p:txBody>
          <a:bodyPr lIns="68568" tIns="34284" rIns="68568" bIns="34284"/>
          <a:lstStyle/>
          <a:p>
            <a:endParaRPr lang="zh-CN" altLang="en-US" sz="1349"/>
          </a:p>
        </p:txBody>
      </p:sp>
      <p:sp>
        <p:nvSpPr>
          <p:cNvPr id="93" name="Freeform 82"/>
          <p:cNvSpPr>
            <a:spLocks/>
          </p:cNvSpPr>
          <p:nvPr/>
        </p:nvSpPr>
        <p:spPr bwMode="gray">
          <a:xfrm>
            <a:off x="4001417" y="3259177"/>
            <a:ext cx="336991" cy="37850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1"/>
          </a:solidFill>
          <a:ln w="6350">
            <a:solidFill>
              <a:schemeClr val="tx1">
                <a:lumMod val="85000"/>
                <a:lumOff val="15000"/>
              </a:schemeClr>
            </a:solidFill>
            <a:prstDash val="solid"/>
            <a:round/>
            <a:headEnd/>
            <a:tailEnd/>
          </a:ln>
        </p:spPr>
        <p:txBody>
          <a:bodyPr lIns="68568" tIns="34284" rIns="68568" bIns="34284"/>
          <a:lstStyle/>
          <a:p>
            <a:endParaRPr lang="zh-CN" altLang="en-US" sz="1349"/>
          </a:p>
        </p:txBody>
      </p:sp>
      <p:cxnSp>
        <p:nvCxnSpPr>
          <p:cNvPr id="94" name="直接连接符 93"/>
          <p:cNvCxnSpPr/>
          <p:nvPr/>
        </p:nvCxnSpPr>
        <p:spPr>
          <a:xfrm>
            <a:off x="4326660" y="2296836"/>
            <a:ext cx="189334" cy="18627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4515994" y="2483115"/>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4166548" y="2678854"/>
            <a:ext cx="189334" cy="18627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a:off x="4355883" y="2865133"/>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4278775" y="3362732"/>
            <a:ext cx="237218" cy="15354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4515994" y="3362732"/>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3784602" y="4226281"/>
            <a:ext cx="189334" cy="18627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3973935" y="4412559"/>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2" name="矩形 101"/>
          <p:cNvSpPr/>
          <p:nvPr/>
        </p:nvSpPr>
        <p:spPr>
          <a:xfrm>
            <a:off x="5027553" y="2122876"/>
            <a:ext cx="1234929" cy="288400"/>
          </a:xfrm>
          <a:prstGeom prst="rect">
            <a:avLst/>
          </a:prstGeom>
        </p:spPr>
        <p:txBody>
          <a:bodyPr wrap="none" lIns="68568" tIns="34284" rIns="68568" bIns="34284">
            <a:spAutoFit/>
          </a:bodyPr>
          <a:lstStyle/>
          <a:p>
            <a:r>
              <a:rPr lang="zh-CN" altLang="en-US" sz="1424"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424" dirty="0">
              <a:solidFill>
                <a:schemeClr val="tx1">
                  <a:lumMod val="85000"/>
                  <a:lumOff val="15000"/>
                </a:schemeClr>
              </a:solidFill>
              <a:latin typeface="微软雅黑" pitchFamily="34" charset="-122"/>
              <a:ea typeface="微软雅黑" pitchFamily="34" charset="-122"/>
            </a:endParaRPr>
          </a:p>
        </p:txBody>
      </p:sp>
      <p:sp>
        <p:nvSpPr>
          <p:cNvPr id="103" name="矩形 102"/>
          <p:cNvSpPr/>
          <p:nvPr/>
        </p:nvSpPr>
        <p:spPr>
          <a:xfrm>
            <a:off x="5027553" y="2554532"/>
            <a:ext cx="1234929" cy="288400"/>
          </a:xfrm>
          <a:prstGeom prst="rect">
            <a:avLst/>
          </a:prstGeom>
        </p:spPr>
        <p:txBody>
          <a:bodyPr wrap="none" lIns="68568" tIns="34284" rIns="68568" bIns="34284">
            <a:spAutoFit/>
          </a:bodyPr>
          <a:lstStyle/>
          <a:p>
            <a:r>
              <a:rPr lang="zh-CN" altLang="en-US" sz="1424">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424">
              <a:solidFill>
                <a:schemeClr val="tx1">
                  <a:lumMod val="85000"/>
                  <a:lumOff val="15000"/>
                </a:schemeClr>
              </a:solidFill>
              <a:latin typeface="微软雅黑" pitchFamily="34" charset="-122"/>
              <a:ea typeface="微软雅黑" pitchFamily="34" charset="-122"/>
            </a:endParaRPr>
          </a:p>
        </p:txBody>
      </p:sp>
      <p:sp>
        <p:nvSpPr>
          <p:cNvPr id="104" name="矩形 103"/>
          <p:cNvSpPr/>
          <p:nvPr/>
        </p:nvSpPr>
        <p:spPr>
          <a:xfrm>
            <a:off x="5027553" y="3053467"/>
            <a:ext cx="1234929" cy="288400"/>
          </a:xfrm>
          <a:prstGeom prst="rect">
            <a:avLst/>
          </a:prstGeom>
        </p:spPr>
        <p:txBody>
          <a:bodyPr wrap="none" lIns="68568" tIns="34284" rIns="68568" bIns="34284">
            <a:spAutoFit/>
          </a:bodyPr>
          <a:lstStyle/>
          <a:p>
            <a:r>
              <a:rPr lang="zh-CN" altLang="en-US" sz="1424">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424">
              <a:solidFill>
                <a:schemeClr val="tx1">
                  <a:lumMod val="85000"/>
                  <a:lumOff val="15000"/>
                </a:schemeClr>
              </a:solidFill>
              <a:latin typeface="微软雅黑" pitchFamily="34" charset="-122"/>
              <a:ea typeface="微软雅黑" pitchFamily="34" charset="-122"/>
            </a:endParaRPr>
          </a:p>
        </p:txBody>
      </p:sp>
      <p:sp>
        <p:nvSpPr>
          <p:cNvPr id="105" name="矩形 104"/>
          <p:cNvSpPr/>
          <p:nvPr/>
        </p:nvSpPr>
        <p:spPr>
          <a:xfrm>
            <a:off x="4993600" y="4050656"/>
            <a:ext cx="1234929" cy="288400"/>
          </a:xfrm>
          <a:prstGeom prst="rect">
            <a:avLst/>
          </a:prstGeom>
        </p:spPr>
        <p:txBody>
          <a:bodyPr wrap="none" lIns="68568" tIns="34284" rIns="68568" bIns="34284">
            <a:spAutoFit/>
          </a:bodyPr>
          <a:lstStyle/>
          <a:p>
            <a:r>
              <a:rPr lang="zh-CN" altLang="en-US" sz="1424"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424" dirty="0">
              <a:solidFill>
                <a:schemeClr val="tx1">
                  <a:lumMod val="85000"/>
                  <a:lumOff val="15000"/>
                </a:schemeClr>
              </a:solidFill>
              <a:latin typeface="微软雅黑" pitchFamily="34" charset="-122"/>
              <a:ea typeface="微软雅黑" pitchFamily="34" charset="-122"/>
            </a:endParaRPr>
          </a:p>
        </p:txBody>
      </p:sp>
      <p:sp>
        <p:nvSpPr>
          <p:cNvPr id="106" name="矩形标注 105"/>
          <p:cNvSpPr/>
          <p:nvPr/>
        </p:nvSpPr>
        <p:spPr>
          <a:xfrm>
            <a:off x="6607140" y="1689198"/>
            <a:ext cx="2175135" cy="2923010"/>
          </a:xfrm>
          <a:prstGeom prst="wedgeRectCallout">
            <a:avLst>
              <a:gd name="adj1" fmla="val -72333"/>
              <a:gd name="adj2" fmla="val 197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sz="1349"/>
          </a:p>
        </p:txBody>
      </p:sp>
      <p:sp>
        <p:nvSpPr>
          <p:cNvPr id="107" name="TextBox 106"/>
          <p:cNvSpPr txBox="1"/>
          <p:nvPr/>
        </p:nvSpPr>
        <p:spPr>
          <a:xfrm>
            <a:off x="6715166" y="1790405"/>
            <a:ext cx="2067109" cy="2707845"/>
          </a:xfrm>
          <a:prstGeom prst="rect">
            <a:avLst/>
          </a:prstGeom>
          <a:noFill/>
        </p:spPr>
        <p:txBody>
          <a:bodyPr wrap="square" lIns="68568" tIns="34284" rIns="68568" bIns="34284" rtlCol="0">
            <a:spAutoFit/>
          </a:bodyPr>
          <a:lstStyle/>
          <a:p>
            <a:pPr>
              <a:lnSpc>
                <a:spcPct val="130000"/>
              </a:lnSpc>
            </a:pPr>
            <a:r>
              <a:rPr lang="zh-CN" altLang="en-US" sz="1199"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199" dirty="0">
              <a:solidFill>
                <a:schemeClr val="bg1"/>
              </a:solidFill>
              <a:latin typeface="微软雅黑" pitchFamily="34" charset="-122"/>
              <a:ea typeface="微软雅黑" pitchFamily="34" charset="-122"/>
            </a:endParaRPr>
          </a:p>
          <a:p>
            <a:pPr>
              <a:lnSpc>
                <a:spcPct val="130000"/>
              </a:lnSpc>
            </a:pPr>
            <a:r>
              <a:rPr lang="zh-CN" altLang="en-US" sz="1199" dirty="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08" name="文本框 2"/>
          <p:cNvSpPr txBox="1"/>
          <p:nvPr/>
        </p:nvSpPr>
        <p:spPr>
          <a:xfrm>
            <a:off x="1272730" y="128380"/>
            <a:ext cx="2465430" cy="415370"/>
          </a:xfrm>
          <a:prstGeom prst="rect">
            <a:avLst/>
          </a:prstGeom>
          <a:noFill/>
        </p:spPr>
        <p:txBody>
          <a:bodyPr wrap="square" rtlCol="0">
            <a:spAutoFit/>
          </a:bodyPr>
          <a:lstStyle/>
          <a:p>
            <a:pPr algn="ctr"/>
            <a:r>
              <a:rPr lang="zh-CN" altLang="en-US" sz="2099" b="1" dirty="0">
                <a:solidFill>
                  <a:schemeClr val="accent1"/>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21922946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8"/>
                                            </p:tgtEl>
                                            <p:attrNameLst>
                                              <p:attrName>style.visibility</p:attrName>
                                            </p:attrNameLst>
                                          </p:cBhvr>
                                          <p:to>
                                            <p:strVal val="visible"/>
                                          </p:to>
                                        </p:set>
                                        <p:anim calcmode="lin" valueType="num">
                                          <p:cBhvr>
                                            <p:cTn id="7"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8"/>
                                            </p:tgtEl>
                                            <p:attrNameLst>
                                              <p:attrName>ppt_y</p:attrName>
                                            </p:attrNameLst>
                                          </p:cBhvr>
                                          <p:tavLst>
                                            <p:tav tm="0">
                                              <p:val>
                                                <p:strVal val="#ppt_y"/>
                                              </p:val>
                                            </p:tav>
                                            <p:tav tm="100000">
                                              <p:val>
                                                <p:strVal val="#ppt_y"/>
                                              </p:val>
                                            </p:tav>
                                          </p:tavLst>
                                        </p:anim>
                                        <p:anim calcmode="lin" valueType="num">
                                          <p:cBhvr>
                                            <p:cTn id="9"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8"/>
                                            </p:tgtEl>
                                          </p:cBhvr>
                                        </p:animEffect>
                                      </p:childTnLst>
                                    </p:cTn>
                                  </p:par>
                                </p:childTnLst>
                              </p:cTn>
                            </p:par>
                            <p:par>
                              <p:cTn id="12" fill="hold">
                                <p:stCondLst>
                                  <p:cond delay="850"/>
                                </p:stCondLst>
                                <p:childTnLst>
                                  <p:par>
                                    <p:cTn id="13" presetID="2" presetClass="entr" presetSubtype="8" accel="58000" fill="hold" nodeType="afterEffect" p14:presetBounceEnd="58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8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8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91"/>
                                            </p:tgtEl>
                                            <p:attrNameLst>
                                              <p:attrName>style.visibility</p:attrName>
                                            </p:attrNameLst>
                                          </p:cBhvr>
                                          <p:to>
                                            <p:strVal val="visible"/>
                                          </p:to>
                                        </p:set>
                                        <p:animEffect transition="in" filter="fade">
                                          <p:cBhvr>
                                            <p:cTn id="19" dur="500"/>
                                            <p:tgtEl>
                                              <p:spTgt spid="9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92"/>
                                            </p:tgtEl>
                                            <p:attrNameLst>
                                              <p:attrName>style.visibility</p:attrName>
                                            </p:attrNameLst>
                                          </p:cBhvr>
                                          <p:to>
                                            <p:strVal val="visible"/>
                                          </p:to>
                                        </p:set>
                                        <p:animEffect transition="in" filter="fade">
                                          <p:cBhvr>
                                            <p:cTn id="22" dur="500"/>
                                            <p:tgtEl>
                                              <p:spTgt spid="9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93"/>
                                            </p:tgtEl>
                                            <p:attrNameLst>
                                              <p:attrName>style.visibility</p:attrName>
                                            </p:attrNameLst>
                                          </p:cBhvr>
                                          <p:to>
                                            <p:strVal val="visible"/>
                                          </p:to>
                                        </p:set>
                                        <p:animEffect transition="in" filter="fade">
                                          <p:cBhvr>
                                            <p:cTn id="25" dur="500"/>
                                            <p:tgtEl>
                                              <p:spTgt spid="9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90"/>
                                            </p:tgtEl>
                                            <p:attrNameLst>
                                              <p:attrName>style.visibility</p:attrName>
                                            </p:attrNameLst>
                                          </p:cBhvr>
                                          <p:to>
                                            <p:strVal val="visible"/>
                                          </p:to>
                                        </p:set>
                                        <p:animEffect transition="in" filter="fade">
                                          <p:cBhvr>
                                            <p:cTn id="28" dur="500"/>
                                            <p:tgtEl>
                                              <p:spTgt spid="90"/>
                                            </p:tgtEl>
                                          </p:cBhvr>
                                        </p:animEffect>
                                      </p:childTnLst>
                                    </p:cTn>
                                  </p:par>
                                </p:childTnLst>
                              </p:cTn>
                            </p:par>
                            <p:par>
                              <p:cTn id="29" fill="hold">
                                <p:stCondLst>
                                  <p:cond delay="3150"/>
                                </p:stCondLst>
                                <p:childTnLst>
                                  <p:par>
                                    <p:cTn id="30" presetID="10" presetClass="entr" presetSubtype="0" fill="hold" nodeType="after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fade">
                                          <p:cBhvr>
                                            <p:cTn id="32" dur="500"/>
                                            <p:tgtEl>
                                              <p:spTgt spid="94"/>
                                            </p:tgtEl>
                                          </p:cBhvr>
                                        </p:animEffect>
                                      </p:childTnLst>
                                    </p:cTn>
                                  </p:par>
                                  <p:par>
                                    <p:cTn id="33" presetID="10" presetClass="entr" presetSubtype="0" fill="hold" nodeType="with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fade">
                                          <p:cBhvr>
                                            <p:cTn id="35" dur="500"/>
                                            <p:tgtEl>
                                              <p:spTgt spid="95"/>
                                            </p:tgtEl>
                                          </p:cBhvr>
                                        </p:animEffect>
                                      </p:childTnLst>
                                    </p:cTn>
                                  </p:par>
                                  <p:par>
                                    <p:cTn id="36" presetID="10" presetClass="entr" presetSubtype="0" fill="hold" nodeType="withEffect">
                                      <p:stCondLst>
                                        <p:cond delay="0"/>
                                      </p:stCondLst>
                                      <p:childTnLst>
                                        <p:set>
                                          <p:cBhvr>
                                            <p:cTn id="37" dur="1" fill="hold">
                                              <p:stCondLst>
                                                <p:cond delay="0"/>
                                              </p:stCondLst>
                                            </p:cTn>
                                            <p:tgtEl>
                                              <p:spTgt spid="96"/>
                                            </p:tgtEl>
                                            <p:attrNameLst>
                                              <p:attrName>style.visibility</p:attrName>
                                            </p:attrNameLst>
                                          </p:cBhvr>
                                          <p:to>
                                            <p:strVal val="visible"/>
                                          </p:to>
                                        </p:set>
                                        <p:animEffect transition="in" filter="fade">
                                          <p:cBhvr>
                                            <p:cTn id="38" dur="500"/>
                                            <p:tgtEl>
                                              <p:spTgt spid="96"/>
                                            </p:tgtEl>
                                          </p:cBhvr>
                                        </p:animEffect>
                                      </p:childTnLst>
                                    </p:cTn>
                                  </p:par>
                                  <p:par>
                                    <p:cTn id="39" presetID="10" presetClass="entr" presetSubtype="0" fill="hold" nodeType="withEffect">
                                      <p:stCondLst>
                                        <p:cond delay="0"/>
                                      </p:stCondLst>
                                      <p:childTnLst>
                                        <p:set>
                                          <p:cBhvr>
                                            <p:cTn id="40" dur="1" fill="hold">
                                              <p:stCondLst>
                                                <p:cond delay="0"/>
                                              </p:stCondLst>
                                            </p:cTn>
                                            <p:tgtEl>
                                              <p:spTgt spid="97"/>
                                            </p:tgtEl>
                                            <p:attrNameLst>
                                              <p:attrName>style.visibility</p:attrName>
                                            </p:attrNameLst>
                                          </p:cBhvr>
                                          <p:to>
                                            <p:strVal val="visible"/>
                                          </p:to>
                                        </p:set>
                                        <p:animEffect transition="in" filter="fade">
                                          <p:cBhvr>
                                            <p:cTn id="41" dur="500"/>
                                            <p:tgtEl>
                                              <p:spTgt spid="97"/>
                                            </p:tgtEl>
                                          </p:cBhvr>
                                        </p:animEffect>
                                      </p:childTnLst>
                                    </p:cTn>
                                  </p:par>
                                  <p:par>
                                    <p:cTn id="42" presetID="10" presetClass="entr" presetSubtype="0" fill="hold" nodeType="withEffect">
                                      <p:stCondLst>
                                        <p:cond delay="0"/>
                                      </p:stCondLst>
                                      <p:childTnLst>
                                        <p:set>
                                          <p:cBhvr>
                                            <p:cTn id="43" dur="1" fill="hold">
                                              <p:stCondLst>
                                                <p:cond delay="0"/>
                                              </p:stCondLst>
                                            </p:cTn>
                                            <p:tgtEl>
                                              <p:spTgt spid="98"/>
                                            </p:tgtEl>
                                            <p:attrNameLst>
                                              <p:attrName>style.visibility</p:attrName>
                                            </p:attrNameLst>
                                          </p:cBhvr>
                                          <p:to>
                                            <p:strVal val="visible"/>
                                          </p:to>
                                        </p:set>
                                        <p:animEffect transition="in" filter="fade">
                                          <p:cBhvr>
                                            <p:cTn id="44" dur="500"/>
                                            <p:tgtEl>
                                              <p:spTgt spid="98"/>
                                            </p:tgtEl>
                                          </p:cBhvr>
                                        </p:animEffect>
                                      </p:childTnLst>
                                    </p:cTn>
                                  </p:par>
                                  <p:par>
                                    <p:cTn id="45" presetID="10" presetClass="entr" presetSubtype="0" fill="hold" nodeType="withEffect">
                                      <p:stCondLst>
                                        <p:cond delay="0"/>
                                      </p:stCondLst>
                                      <p:childTnLst>
                                        <p:set>
                                          <p:cBhvr>
                                            <p:cTn id="46" dur="1" fill="hold">
                                              <p:stCondLst>
                                                <p:cond delay="0"/>
                                              </p:stCondLst>
                                            </p:cTn>
                                            <p:tgtEl>
                                              <p:spTgt spid="99"/>
                                            </p:tgtEl>
                                            <p:attrNameLst>
                                              <p:attrName>style.visibility</p:attrName>
                                            </p:attrNameLst>
                                          </p:cBhvr>
                                          <p:to>
                                            <p:strVal val="visible"/>
                                          </p:to>
                                        </p:set>
                                        <p:animEffect transition="in" filter="fade">
                                          <p:cBhvr>
                                            <p:cTn id="47" dur="500"/>
                                            <p:tgtEl>
                                              <p:spTgt spid="99"/>
                                            </p:tgtEl>
                                          </p:cBhvr>
                                        </p:animEffect>
                                      </p:childTnLst>
                                    </p:cTn>
                                  </p:par>
                                  <p:par>
                                    <p:cTn id="48" presetID="10" presetClass="entr" presetSubtype="0" fill="hold" nodeType="withEffect">
                                      <p:stCondLst>
                                        <p:cond delay="0"/>
                                      </p:stCondLst>
                                      <p:childTnLst>
                                        <p:set>
                                          <p:cBhvr>
                                            <p:cTn id="49" dur="1" fill="hold">
                                              <p:stCondLst>
                                                <p:cond delay="0"/>
                                              </p:stCondLst>
                                            </p:cTn>
                                            <p:tgtEl>
                                              <p:spTgt spid="100"/>
                                            </p:tgtEl>
                                            <p:attrNameLst>
                                              <p:attrName>style.visibility</p:attrName>
                                            </p:attrNameLst>
                                          </p:cBhvr>
                                          <p:to>
                                            <p:strVal val="visible"/>
                                          </p:to>
                                        </p:set>
                                        <p:animEffect transition="in" filter="fade">
                                          <p:cBhvr>
                                            <p:cTn id="50" dur="500"/>
                                            <p:tgtEl>
                                              <p:spTgt spid="100"/>
                                            </p:tgtEl>
                                          </p:cBhvr>
                                        </p:animEffect>
                                      </p:childTnLst>
                                    </p:cTn>
                                  </p:par>
                                  <p:par>
                                    <p:cTn id="51" presetID="10" presetClass="entr" presetSubtype="0" fill="hold" nodeType="withEffect">
                                      <p:stCondLst>
                                        <p:cond delay="0"/>
                                      </p:stCondLst>
                                      <p:childTnLst>
                                        <p:set>
                                          <p:cBhvr>
                                            <p:cTn id="52" dur="1" fill="hold">
                                              <p:stCondLst>
                                                <p:cond delay="0"/>
                                              </p:stCondLst>
                                            </p:cTn>
                                            <p:tgtEl>
                                              <p:spTgt spid="101"/>
                                            </p:tgtEl>
                                            <p:attrNameLst>
                                              <p:attrName>style.visibility</p:attrName>
                                            </p:attrNameLst>
                                          </p:cBhvr>
                                          <p:to>
                                            <p:strVal val="visible"/>
                                          </p:to>
                                        </p:set>
                                        <p:animEffect transition="in" filter="fade">
                                          <p:cBhvr>
                                            <p:cTn id="53" dur="500"/>
                                            <p:tgtEl>
                                              <p:spTgt spid="10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5"/>
                                            </p:tgtEl>
                                            <p:attrNameLst>
                                              <p:attrName>style.visibility</p:attrName>
                                            </p:attrNameLst>
                                          </p:cBhvr>
                                          <p:to>
                                            <p:strVal val="visible"/>
                                          </p:to>
                                        </p:set>
                                        <p:animEffect transition="in" filter="fade">
                                          <p:cBhvr>
                                            <p:cTn id="56" dur="500"/>
                                            <p:tgtEl>
                                              <p:spTgt spid="10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4"/>
                                            </p:tgtEl>
                                            <p:attrNameLst>
                                              <p:attrName>style.visibility</p:attrName>
                                            </p:attrNameLst>
                                          </p:cBhvr>
                                          <p:to>
                                            <p:strVal val="visible"/>
                                          </p:to>
                                        </p:set>
                                        <p:animEffect transition="in" filter="fade">
                                          <p:cBhvr>
                                            <p:cTn id="59" dur="500"/>
                                            <p:tgtEl>
                                              <p:spTgt spid="10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3"/>
                                            </p:tgtEl>
                                            <p:attrNameLst>
                                              <p:attrName>style.visibility</p:attrName>
                                            </p:attrNameLst>
                                          </p:cBhvr>
                                          <p:to>
                                            <p:strVal val="visible"/>
                                          </p:to>
                                        </p:set>
                                        <p:animEffect transition="in" filter="fade">
                                          <p:cBhvr>
                                            <p:cTn id="62" dur="500"/>
                                            <p:tgtEl>
                                              <p:spTgt spid="10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fade">
                                          <p:cBhvr>
                                            <p:cTn id="65" dur="500"/>
                                            <p:tgtEl>
                                              <p:spTgt spid="102"/>
                                            </p:tgtEl>
                                          </p:cBhvr>
                                        </p:animEffect>
                                      </p:childTnLst>
                                    </p:cTn>
                                  </p:par>
                                </p:childTnLst>
                              </p:cTn>
                            </p:par>
                            <p:par>
                              <p:cTn id="66" fill="hold">
                                <p:stCondLst>
                                  <p:cond delay="3650"/>
                                </p:stCondLst>
                                <p:childTnLst>
                                  <p:par>
                                    <p:cTn id="67" presetID="22" presetClass="entr" presetSubtype="8" fill="hold" grpId="0" nodeType="afterEffect">
                                      <p:stCondLst>
                                        <p:cond delay="0"/>
                                      </p:stCondLst>
                                      <p:childTnLst>
                                        <p:set>
                                          <p:cBhvr>
                                            <p:cTn id="68" dur="1" fill="hold">
                                              <p:stCondLst>
                                                <p:cond delay="0"/>
                                              </p:stCondLst>
                                            </p:cTn>
                                            <p:tgtEl>
                                              <p:spTgt spid="106"/>
                                            </p:tgtEl>
                                            <p:attrNameLst>
                                              <p:attrName>style.visibility</p:attrName>
                                            </p:attrNameLst>
                                          </p:cBhvr>
                                          <p:to>
                                            <p:strVal val="visible"/>
                                          </p:to>
                                        </p:set>
                                        <p:animEffect transition="in" filter="wipe(left)">
                                          <p:cBhvr>
                                            <p:cTn id="69" dur="500"/>
                                            <p:tgtEl>
                                              <p:spTgt spid="106"/>
                                            </p:tgtEl>
                                          </p:cBhvr>
                                        </p:animEffect>
                                      </p:childTnLst>
                                    </p:cTn>
                                  </p:par>
                                </p:childTnLst>
                              </p:cTn>
                            </p:par>
                            <p:par>
                              <p:cTn id="70" fill="hold">
                                <p:stCondLst>
                                  <p:cond delay="41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107"/>
                                            </p:tgtEl>
                                            <p:attrNameLst>
                                              <p:attrName>style.visibility</p:attrName>
                                            </p:attrNameLst>
                                          </p:cBhvr>
                                          <p:to>
                                            <p:strVal val="visible"/>
                                          </p:to>
                                        </p:set>
                                        <p:animEffect transition="in" filter="wipe(left)">
                                          <p:cBhvr>
                                            <p:cTn id="73" dur="100"/>
                                            <p:tgtEl>
                                              <p:spTgt spid="10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107"/>
                                            </p:tgtEl>
                                          </p:cBhvr>
                                          <p:to x="80000" y="100000"/>
                                        </p:animScale>
                                        <p:anim by="(#ppt_w*0.10)" calcmode="lin" valueType="num">
                                          <p:cBhvr>
                                            <p:cTn id="76" dur="50" autoRev="1" fill="hold">
                                              <p:stCondLst>
                                                <p:cond delay="0"/>
                                              </p:stCondLst>
                                            </p:cTn>
                                            <p:tgtEl>
                                              <p:spTgt spid="107"/>
                                            </p:tgtEl>
                                            <p:attrNameLst>
                                              <p:attrName>ppt_x</p:attrName>
                                            </p:attrNameLst>
                                          </p:cBhvr>
                                        </p:anim>
                                        <p:anim by="(-#ppt_w*0.10)" calcmode="lin" valueType="num">
                                          <p:cBhvr>
                                            <p:cTn id="77" dur="50" autoRev="1" fill="hold">
                                              <p:stCondLst>
                                                <p:cond delay="0"/>
                                              </p:stCondLst>
                                            </p:cTn>
                                            <p:tgtEl>
                                              <p:spTgt spid="107"/>
                                            </p:tgtEl>
                                            <p:attrNameLst>
                                              <p:attrName>ppt_y</p:attrName>
                                            </p:attrNameLst>
                                          </p:cBhvr>
                                        </p:anim>
                                        <p:animRot by="-480000">
                                          <p:cBhvr>
                                            <p:cTn id="78" dur="50" autoRev="1" fill="hold">
                                              <p:stCondLst>
                                                <p:cond delay="0"/>
                                              </p:stCondLst>
                                            </p:cTn>
                                            <p:tgtEl>
                                              <p:spTgt spid="10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1" grpId="0" animBg="1"/>
          <p:bldP spid="92" grpId="0" animBg="1"/>
          <p:bldP spid="93" grpId="0" animBg="1"/>
          <p:bldP spid="102" grpId="0"/>
          <p:bldP spid="103" grpId="0"/>
          <p:bldP spid="104" grpId="0"/>
          <p:bldP spid="105" grpId="0"/>
          <p:bldP spid="106" grpId="0" animBg="1"/>
          <p:bldP spid="107" grpId="0"/>
          <p:bldP spid="107" grpId="1"/>
          <p:bldP spid="10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8"/>
                                            </p:tgtEl>
                                            <p:attrNameLst>
                                              <p:attrName>style.visibility</p:attrName>
                                            </p:attrNameLst>
                                          </p:cBhvr>
                                          <p:to>
                                            <p:strVal val="visible"/>
                                          </p:to>
                                        </p:set>
                                        <p:anim calcmode="lin" valueType="num">
                                          <p:cBhvr>
                                            <p:cTn id="7"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8"/>
                                            </p:tgtEl>
                                            <p:attrNameLst>
                                              <p:attrName>ppt_y</p:attrName>
                                            </p:attrNameLst>
                                          </p:cBhvr>
                                          <p:tavLst>
                                            <p:tav tm="0">
                                              <p:val>
                                                <p:strVal val="#ppt_y"/>
                                              </p:val>
                                            </p:tav>
                                            <p:tav tm="100000">
                                              <p:val>
                                                <p:strVal val="#ppt_y"/>
                                              </p:val>
                                            </p:tav>
                                          </p:tavLst>
                                        </p:anim>
                                        <p:anim calcmode="lin" valueType="num">
                                          <p:cBhvr>
                                            <p:cTn id="9"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8"/>
                                            </p:tgtEl>
                                          </p:cBhvr>
                                        </p:animEffect>
                                      </p:childTnLst>
                                    </p:cTn>
                                  </p:par>
                                </p:childTnLst>
                              </p:cTn>
                            </p:par>
                            <p:par>
                              <p:cTn id="12" fill="hold">
                                <p:stCondLst>
                                  <p:cond delay="850"/>
                                </p:stCondLst>
                                <p:childTnLst>
                                  <p:par>
                                    <p:cTn id="13" presetID="2" presetClass="entr" presetSubtype="8" accel="58000"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91"/>
                                            </p:tgtEl>
                                            <p:attrNameLst>
                                              <p:attrName>style.visibility</p:attrName>
                                            </p:attrNameLst>
                                          </p:cBhvr>
                                          <p:to>
                                            <p:strVal val="visible"/>
                                          </p:to>
                                        </p:set>
                                        <p:animEffect transition="in" filter="fade">
                                          <p:cBhvr>
                                            <p:cTn id="19" dur="500"/>
                                            <p:tgtEl>
                                              <p:spTgt spid="9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92"/>
                                            </p:tgtEl>
                                            <p:attrNameLst>
                                              <p:attrName>style.visibility</p:attrName>
                                            </p:attrNameLst>
                                          </p:cBhvr>
                                          <p:to>
                                            <p:strVal val="visible"/>
                                          </p:to>
                                        </p:set>
                                        <p:animEffect transition="in" filter="fade">
                                          <p:cBhvr>
                                            <p:cTn id="22" dur="500"/>
                                            <p:tgtEl>
                                              <p:spTgt spid="9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93"/>
                                            </p:tgtEl>
                                            <p:attrNameLst>
                                              <p:attrName>style.visibility</p:attrName>
                                            </p:attrNameLst>
                                          </p:cBhvr>
                                          <p:to>
                                            <p:strVal val="visible"/>
                                          </p:to>
                                        </p:set>
                                        <p:animEffect transition="in" filter="fade">
                                          <p:cBhvr>
                                            <p:cTn id="25" dur="500"/>
                                            <p:tgtEl>
                                              <p:spTgt spid="9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90"/>
                                            </p:tgtEl>
                                            <p:attrNameLst>
                                              <p:attrName>style.visibility</p:attrName>
                                            </p:attrNameLst>
                                          </p:cBhvr>
                                          <p:to>
                                            <p:strVal val="visible"/>
                                          </p:to>
                                        </p:set>
                                        <p:animEffect transition="in" filter="fade">
                                          <p:cBhvr>
                                            <p:cTn id="28" dur="500"/>
                                            <p:tgtEl>
                                              <p:spTgt spid="90"/>
                                            </p:tgtEl>
                                          </p:cBhvr>
                                        </p:animEffect>
                                      </p:childTnLst>
                                    </p:cTn>
                                  </p:par>
                                </p:childTnLst>
                              </p:cTn>
                            </p:par>
                            <p:par>
                              <p:cTn id="29" fill="hold">
                                <p:stCondLst>
                                  <p:cond delay="3150"/>
                                </p:stCondLst>
                                <p:childTnLst>
                                  <p:par>
                                    <p:cTn id="30" presetID="10" presetClass="entr" presetSubtype="0" fill="hold" nodeType="after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fade">
                                          <p:cBhvr>
                                            <p:cTn id="32" dur="500"/>
                                            <p:tgtEl>
                                              <p:spTgt spid="94"/>
                                            </p:tgtEl>
                                          </p:cBhvr>
                                        </p:animEffect>
                                      </p:childTnLst>
                                    </p:cTn>
                                  </p:par>
                                  <p:par>
                                    <p:cTn id="33" presetID="10" presetClass="entr" presetSubtype="0" fill="hold" nodeType="with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fade">
                                          <p:cBhvr>
                                            <p:cTn id="35" dur="500"/>
                                            <p:tgtEl>
                                              <p:spTgt spid="95"/>
                                            </p:tgtEl>
                                          </p:cBhvr>
                                        </p:animEffect>
                                      </p:childTnLst>
                                    </p:cTn>
                                  </p:par>
                                  <p:par>
                                    <p:cTn id="36" presetID="10" presetClass="entr" presetSubtype="0" fill="hold" nodeType="withEffect">
                                      <p:stCondLst>
                                        <p:cond delay="0"/>
                                      </p:stCondLst>
                                      <p:childTnLst>
                                        <p:set>
                                          <p:cBhvr>
                                            <p:cTn id="37" dur="1" fill="hold">
                                              <p:stCondLst>
                                                <p:cond delay="0"/>
                                              </p:stCondLst>
                                            </p:cTn>
                                            <p:tgtEl>
                                              <p:spTgt spid="96"/>
                                            </p:tgtEl>
                                            <p:attrNameLst>
                                              <p:attrName>style.visibility</p:attrName>
                                            </p:attrNameLst>
                                          </p:cBhvr>
                                          <p:to>
                                            <p:strVal val="visible"/>
                                          </p:to>
                                        </p:set>
                                        <p:animEffect transition="in" filter="fade">
                                          <p:cBhvr>
                                            <p:cTn id="38" dur="500"/>
                                            <p:tgtEl>
                                              <p:spTgt spid="96"/>
                                            </p:tgtEl>
                                          </p:cBhvr>
                                        </p:animEffect>
                                      </p:childTnLst>
                                    </p:cTn>
                                  </p:par>
                                  <p:par>
                                    <p:cTn id="39" presetID="10" presetClass="entr" presetSubtype="0" fill="hold" nodeType="withEffect">
                                      <p:stCondLst>
                                        <p:cond delay="0"/>
                                      </p:stCondLst>
                                      <p:childTnLst>
                                        <p:set>
                                          <p:cBhvr>
                                            <p:cTn id="40" dur="1" fill="hold">
                                              <p:stCondLst>
                                                <p:cond delay="0"/>
                                              </p:stCondLst>
                                            </p:cTn>
                                            <p:tgtEl>
                                              <p:spTgt spid="97"/>
                                            </p:tgtEl>
                                            <p:attrNameLst>
                                              <p:attrName>style.visibility</p:attrName>
                                            </p:attrNameLst>
                                          </p:cBhvr>
                                          <p:to>
                                            <p:strVal val="visible"/>
                                          </p:to>
                                        </p:set>
                                        <p:animEffect transition="in" filter="fade">
                                          <p:cBhvr>
                                            <p:cTn id="41" dur="500"/>
                                            <p:tgtEl>
                                              <p:spTgt spid="97"/>
                                            </p:tgtEl>
                                          </p:cBhvr>
                                        </p:animEffect>
                                      </p:childTnLst>
                                    </p:cTn>
                                  </p:par>
                                  <p:par>
                                    <p:cTn id="42" presetID="10" presetClass="entr" presetSubtype="0" fill="hold" nodeType="withEffect">
                                      <p:stCondLst>
                                        <p:cond delay="0"/>
                                      </p:stCondLst>
                                      <p:childTnLst>
                                        <p:set>
                                          <p:cBhvr>
                                            <p:cTn id="43" dur="1" fill="hold">
                                              <p:stCondLst>
                                                <p:cond delay="0"/>
                                              </p:stCondLst>
                                            </p:cTn>
                                            <p:tgtEl>
                                              <p:spTgt spid="98"/>
                                            </p:tgtEl>
                                            <p:attrNameLst>
                                              <p:attrName>style.visibility</p:attrName>
                                            </p:attrNameLst>
                                          </p:cBhvr>
                                          <p:to>
                                            <p:strVal val="visible"/>
                                          </p:to>
                                        </p:set>
                                        <p:animEffect transition="in" filter="fade">
                                          <p:cBhvr>
                                            <p:cTn id="44" dur="500"/>
                                            <p:tgtEl>
                                              <p:spTgt spid="98"/>
                                            </p:tgtEl>
                                          </p:cBhvr>
                                        </p:animEffect>
                                      </p:childTnLst>
                                    </p:cTn>
                                  </p:par>
                                  <p:par>
                                    <p:cTn id="45" presetID="10" presetClass="entr" presetSubtype="0" fill="hold" nodeType="withEffect">
                                      <p:stCondLst>
                                        <p:cond delay="0"/>
                                      </p:stCondLst>
                                      <p:childTnLst>
                                        <p:set>
                                          <p:cBhvr>
                                            <p:cTn id="46" dur="1" fill="hold">
                                              <p:stCondLst>
                                                <p:cond delay="0"/>
                                              </p:stCondLst>
                                            </p:cTn>
                                            <p:tgtEl>
                                              <p:spTgt spid="99"/>
                                            </p:tgtEl>
                                            <p:attrNameLst>
                                              <p:attrName>style.visibility</p:attrName>
                                            </p:attrNameLst>
                                          </p:cBhvr>
                                          <p:to>
                                            <p:strVal val="visible"/>
                                          </p:to>
                                        </p:set>
                                        <p:animEffect transition="in" filter="fade">
                                          <p:cBhvr>
                                            <p:cTn id="47" dur="500"/>
                                            <p:tgtEl>
                                              <p:spTgt spid="99"/>
                                            </p:tgtEl>
                                          </p:cBhvr>
                                        </p:animEffect>
                                      </p:childTnLst>
                                    </p:cTn>
                                  </p:par>
                                  <p:par>
                                    <p:cTn id="48" presetID="10" presetClass="entr" presetSubtype="0" fill="hold" nodeType="withEffect">
                                      <p:stCondLst>
                                        <p:cond delay="0"/>
                                      </p:stCondLst>
                                      <p:childTnLst>
                                        <p:set>
                                          <p:cBhvr>
                                            <p:cTn id="49" dur="1" fill="hold">
                                              <p:stCondLst>
                                                <p:cond delay="0"/>
                                              </p:stCondLst>
                                            </p:cTn>
                                            <p:tgtEl>
                                              <p:spTgt spid="100"/>
                                            </p:tgtEl>
                                            <p:attrNameLst>
                                              <p:attrName>style.visibility</p:attrName>
                                            </p:attrNameLst>
                                          </p:cBhvr>
                                          <p:to>
                                            <p:strVal val="visible"/>
                                          </p:to>
                                        </p:set>
                                        <p:animEffect transition="in" filter="fade">
                                          <p:cBhvr>
                                            <p:cTn id="50" dur="500"/>
                                            <p:tgtEl>
                                              <p:spTgt spid="100"/>
                                            </p:tgtEl>
                                          </p:cBhvr>
                                        </p:animEffect>
                                      </p:childTnLst>
                                    </p:cTn>
                                  </p:par>
                                  <p:par>
                                    <p:cTn id="51" presetID="10" presetClass="entr" presetSubtype="0" fill="hold" nodeType="withEffect">
                                      <p:stCondLst>
                                        <p:cond delay="0"/>
                                      </p:stCondLst>
                                      <p:childTnLst>
                                        <p:set>
                                          <p:cBhvr>
                                            <p:cTn id="52" dur="1" fill="hold">
                                              <p:stCondLst>
                                                <p:cond delay="0"/>
                                              </p:stCondLst>
                                            </p:cTn>
                                            <p:tgtEl>
                                              <p:spTgt spid="101"/>
                                            </p:tgtEl>
                                            <p:attrNameLst>
                                              <p:attrName>style.visibility</p:attrName>
                                            </p:attrNameLst>
                                          </p:cBhvr>
                                          <p:to>
                                            <p:strVal val="visible"/>
                                          </p:to>
                                        </p:set>
                                        <p:animEffect transition="in" filter="fade">
                                          <p:cBhvr>
                                            <p:cTn id="53" dur="500"/>
                                            <p:tgtEl>
                                              <p:spTgt spid="10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5"/>
                                            </p:tgtEl>
                                            <p:attrNameLst>
                                              <p:attrName>style.visibility</p:attrName>
                                            </p:attrNameLst>
                                          </p:cBhvr>
                                          <p:to>
                                            <p:strVal val="visible"/>
                                          </p:to>
                                        </p:set>
                                        <p:animEffect transition="in" filter="fade">
                                          <p:cBhvr>
                                            <p:cTn id="56" dur="500"/>
                                            <p:tgtEl>
                                              <p:spTgt spid="10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4"/>
                                            </p:tgtEl>
                                            <p:attrNameLst>
                                              <p:attrName>style.visibility</p:attrName>
                                            </p:attrNameLst>
                                          </p:cBhvr>
                                          <p:to>
                                            <p:strVal val="visible"/>
                                          </p:to>
                                        </p:set>
                                        <p:animEffect transition="in" filter="fade">
                                          <p:cBhvr>
                                            <p:cTn id="59" dur="500"/>
                                            <p:tgtEl>
                                              <p:spTgt spid="10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3"/>
                                            </p:tgtEl>
                                            <p:attrNameLst>
                                              <p:attrName>style.visibility</p:attrName>
                                            </p:attrNameLst>
                                          </p:cBhvr>
                                          <p:to>
                                            <p:strVal val="visible"/>
                                          </p:to>
                                        </p:set>
                                        <p:animEffect transition="in" filter="fade">
                                          <p:cBhvr>
                                            <p:cTn id="62" dur="500"/>
                                            <p:tgtEl>
                                              <p:spTgt spid="10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fade">
                                          <p:cBhvr>
                                            <p:cTn id="65" dur="500"/>
                                            <p:tgtEl>
                                              <p:spTgt spid="102"/>
                                            </p:tgtEl>
                                          </p:cBhvr>
                                        </p:animEffect>
                                      </p:childTnLst>
                                    </p:cTn>
                                  </p:par>
                                </p:childTnLst>
                              </p:cTn>
                            </p:par>
                            <p:par>
                              <p:cTn id="66" fill="hold">
                                <p:stCondLst>
                                  <p:cond delay="3650"/>
                                </p:stCondLst>
                                <p:childTnLst>
                                  <p:par>
                                    <p:cTn id="67" presetID="22" presetClass="entr" presetSubtype="8" fill="hold" grpId="0" nodeType="afterEffect">
                                      <p:stCondLst>
                                        <p:cond delay="0"/>
                                      </p:stCondLst>
                                      <p:childTnLst>
                                        <p:set>
                                          <p:cBhvr>
                                            <p:cTn id="68" dur="1" fill="hold">
                                              <p:stCondLst>
                                                <p:cond delay="0"/>
                                              </p:stCondLst>
                                            </p:cTn>
                                            <p:tgtEl>
                                              <p:spTgt spid="106"/>
                                            </p:tgtEl>
                                            <p:attrNameLst>
                                              <p:attrName>style.visibility</p:attrName>
                                            </p:attrNameLst>
                                          </p:cBhvr>
                                          <p:to>
                                            <p:strVal val="visible"/>
                                          </p:to>
                                        </p:set>
                                        <p:animEffect transition="in" filter="wipe(left)">
                                          <p:cBhvr>
                                            <p:cTn id="69" dur="500"/>
                                            <p:tgtEl>
                                              <p:spTgt spid="106"/>
                                            </p:tgtEl>
                                          </p:cBhvr>
                                        </p:animEffect>
                                      </p:childTnLst>
                                    </p:cTn>
                                  </p:par>
                                </p:childTnLst>
                              </p:cTn>
                            </p:par>
                            <p:par>
                              <p:cTn id="70" fill="hold">
                                <p:stCondLst>
                                  <p:cond delay="41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107"/>
                                            </p:tgtEl>
                                            <p:attrNameLst>
                                              <p:attrName>style.visibility</p:attrName>
                                            </p:attrNameLst>
                                          </p:cBhvr>
                                          <p:to>
                                            <p:strVal val="visible"/>
                                          </p:to>
                                        </p:set>
                                        <p:animEffect transition="in" filter="wipe(left)">
                                          <p:cBhvr>
                                            <p:cTn id="73" dur="100"/>
                                            <p:tgtEl>
                                              <p:spTgt spid="10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107"/>
                                            </p:tgtEl>
                                          </p:cBhvr>
                                          <p:to x="80000" y="100000"/>
                                        </p:animScale>
                                        <p:anim by="(#ppt_w*0.10)" calcmode="lin" valueType="num">
                                          <p:cBhvr>
                                            <p:cTn id="76" dur="50" autoRev="1" fill="hold">
                                              <p:stCondLst>
                                                <p:cond delay="0"/>
                                              </p:stCondLst>
                                            </p:cTn>
                                            <p:tgtEl>
                                              <p:spTgt spid="107"/>
                                            </p:tgtEl>
                                            <p:attrNameLst>
                                              <p:attrName>ppt_x</p:attrName>
                                            </p:attrNameLst>
                                          </p:cBhvr>
                                        </p:anim>
                                        <p:anim by="(-#ppt_w*0.10)" calcmode="lin" valueType="num">
                                          <p:cBhvr>
                                            <p:cTn id="77" dur="50" autoRev="1" fill="hold">
                                              <p:stCondLst>
                                                <p:cond delay="0"/>
                                              </p:stCondLst>
                                            </p:cTn>
                                            <p:tgtEl>
                                              <p:spTgt spid="107"/>
                                            </p:tgtEl>
                                            <p:attrNameLst>
                                              <p:attrName>ppt_y</p:attrName>
                                            </p:attrNameLst>
                                          </p:cBhvr>
                                        </p:anim>
                                        <p:animRot by="-480000">
                                          <p:cBhvr>
                                            <p:cTn id="78" dur="50" autoRev="1" fill="hold">
                                              <p:stCondLst>
                                                <p:cond delay="0"/>
                                              </p:stCondLst>
                                            </p:cTn>
                                            <p:tgtEl>
                                              <p:spTgt spid="10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1" grpId="0" animBg="1"/>
          <p:bldP spid="92" grpId="0" animBg="1"/>
          <p:bldP spid="93" grpId="0" animBg="1"/>
          <p:bldP spid="102" grpId="0"/>
          <p:bldP spid="103" grpId="0"/>
          <p:bldP spid="104" grpId="0"/>
          <p:bldP spid="105" grpId="0"/>
          <p:bldP spid="106" grpId="0" animBg="1"/>
          <p:bldP spid="107" grpId="0"/>
          <p:bldP spid="107" grpId="1"/>
          <p:bldP spid="108"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SLIDE_COUNT" val="4"/>
  <p:tag name="ISPRING_PRESENTATION_TITLE" val="PowerPoint 演示文稿"/>
</p:tagLst>
</file>

<file path=ppt/theme/theme1.xml><?xml version="1.0" encoding="utf-8"?>
<a:theme xmlns:a="http://schemas.openxmlformats.org/drawingml/2006/main" name="第一PPT，www.1ppt.com">
  <a:themeElements>
    <a:clrScheme name="夏至">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826</TotalTime>
  <Words>3669</Words>
  <Application>Microsoft Office PowerPoint</Application>
  <PresentationFormat>全屏显示(16:9)</PresentationFormat>
  <Paragraphs>332</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国家电网</dc:title>
  <dc:creator>第一PPT</dc:creator>
  <cp:keywords>www.1ppt.com</cp:keywords>
  <cp:lastModifiedBy>Windows User</cp:lastModifiedBy>
  <cp:revision>104</cp:revision>
  <dcterms:created xsi:type="dcterms:W3CDTF">2014-08-23T07:50:08Z</dcterms:created>
  <dcterms:modified xsi:type="dcterms:W3CDTF">2019-01-11T09:25:02Z</dcterms:modified>
</cp:coreProperties>
</file>