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90" r:id="rId2"/>
  </p:sldMasterIdLst>
  <p:notesMasterIdLst>
    <p:notesMasterId r:id="rId29"/>
  </p:notesMasterIdLst>
  <p:sldIdLst>
    <p:sldId id="256" r:id="rId3"/>
    <p:sldId id="288" r:id="rId4"/>
    <p:sldId id="289" r:id="rId5"/>
    <p:sldId id="283" r:id="rId6"/>
    <p:sldId id="293" r:id="rId7"/>
    <p:sldId id="309" r:id="rId8"/>
    <p:sldId id="294" r:id="rId9"/>
    <p:sldId id="290" r:id="rId10"/>
    <p:sldId id="298" r:id="rId11"/>
    <p:sldId id="305" r:id="rId12"/>
    <p:sldId id="306" r:id="rId13"/>
    <p:sldId id="310" r:id="rId14"/>
    <p:sldId id="313" r:id="rId15"/>
    <p:sldId id="291" r:id="rId16"/>
    <p:sldId id="299" r:id="rId17"/>
    <p:sldId id="300" r:id="rId18"/>
    <p:sldId id="301" r:id="rId19"/>
    <p:sldId id="308" r:id="rId20"/>
    <p:sldId id="292" r:id="rId21"/>
    <p:sldId id="303" r:id="rId22"/>
    <p:sldId id="304" r:id="rId23"/>
    <p:sldId id="302" r:id="rId24"/>
    <p:sldId id="295" r:id="rId25"/>
    <p:sldId id="311" r:id="rId26"/>
    <p:sldId id="312" r:id="rId27"/>
    <p:sldId id="314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00" userDrawn="1">
          <p15:clr>
            <a:srgbClr val="A4A3A4"/>
          </p15:clr>
        </p15:guide>
        <p15:guide id="3" pos="4853" userDrawn="1">
          <p15:clr>
            <a:srgbClr val="A4A3A4"/>
          </p15:clr>
        </p15:guide>
        <p15:guide id="4" pos="1060" userDrawn="1">
          <p15:clr>
            <a:srgbClr val="A4A3A4"/>
          </p15:clr>
        </p15:guide>
        <p15:guide id="5" pos="2165" userDrawn="1">
          <p15:clr>
            <a:srgbClr val="A4A3A4"/>
          </p15:clr>
        </p15:guide>
        <p15:guide id="6" pos="1910" userDrawn="1">
          <p15:clr>
            <a:srgbClr val="A4A3A4"/>
          </p15:clr>
        </p15:guide>
        <p15:guide id="7" pos="3544" userDrawn="1">
          <p15:clr>
            <a:srgbClr val="A4A3A4"/>
          </p15:clr>
        </p15:guide>
        <p15:guide id="8" pos="5483" userDrawn="1">
          <p15:clr>
            <a:srgbClr val="A4A3A4"/>
          </p15:clr>
        </p15:guide>
        <p15:guide id="9" pos="550" userDrawn="1">
          <p15:clr>
            <a:srgbClr val="A4A3A4"/>
          </p15:clr>
        </p15:guide>
        <p15:guide id="10" orient="horz" pos="599" userDrawn="1">
          <p15:clr>
            <a:srgbClr val="A4A3A4"/>
          </p15:clr>
        </p15:guide>
        <p15:guide id="11" orient="horz" pos="1807" userDrawn="1">
          <p15:clr>
            <a:srgbClr val="A4A3A4"/>
          </p15:clr>
        </p15:guide>
        <p15:guide id="12" pos="25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00"/>
    <a:srgbClr val="435468"/>
    <a:srgbClr val="F1F1F1"/>
    <a:srgbClr val="001422"/>
    <a:srgbClr val="BC0000"/>
    <a:srgbClr val="002C4A"/>
    <a:srgbClr val="D3392D"/>
    <a:srgbClr val="5B9BD5"/>
    <a:srgbClr val="982600"/>
    <a:srgbClr val="C576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4622" autoAdjust="0"/>
  </p:normalViewPr>
  <p:slideViewPr>
    <p:cSldViewPr snapToGrid="0">
      <p:cViewPr>
        <p:scale>
          <a:sx n="66" d="100"/>
          <a:sy n="66" d="100"/>
        </p:scale>
        <p:origin x="-486" y="-1626"/>
      </p:cViewPr>
      <p:guideLst>
        <p:guide orient="horz" pos="2300"/>
        <p:guide orient="horz" pos="599"/>
        <p:guide orient="horz" pos="1807"/>
        <p:guide pos="4853"/>
        <p:guide pos="1060"/>
        <p:guide pos="2165"/>
        <p:guide pos="1910"/>
        <p:guide pos="3544"/>
        <p:guide pos="5483"/>
        <p:guide pos="550"/>
        <p:guide pos="2591"/>
      </p:guideLst>
    </p:cSldViewPr>
  </p:slideViewPr>
  <p:outlineViewPr>
    <p:cViewPr>
      <p:scale>
        <a:sx n="33" d="100"/>
        <a:sy n="33" d="100"/>
      </p:scale>
      <p:origin x="0" y="-13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D0E7F-5421-4613-9A34-B388AF8D6A6C}" type="datetimeFigureOut">
              <a:rPr lang="zh-CN" altLang="en-US" smtClean="0"/>
              <a:pPr/>
              <a:t>2019/1/11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E6002-82FD-49E9-B0F0-2EB8DB32B6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642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989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438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123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989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99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566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652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560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590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054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48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552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587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612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3161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23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928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951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74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726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08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841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307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200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E6002-82FD-49E9-B0F0-2EB8DB32B69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863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7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4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67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矩形 92"/>
          <p:cNvSpPr/>
          <p:nvPr userDrawn="1"/>
        </p:nvSpPr>
        <p:spPr>
          <a:xfrm>
            <a:off x="4410865" y="47601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" y="644"/>
            <a:ext cx="9144793" cy="5143946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464715" y="1014166"/>
            <a:ext cx="8213336" cy="3594517"/>
            <a:chOff x="-177801" y="684213"/>
            <a:chExt cx="10882314" cy="4872038"/>
          </a:xfrm>
          <a:solidFill>
            <a:schemeClr val="tx1">
              <a:alpha val="4000"/>
            </a:schemeClr>
          </a:solidFill>
        </p:grpSpPr>
        <p:sp>
          <p:nvSpPr>
            <p:cNvPr id="4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0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1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4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5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7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88" name="任意多边形 87"/>
          <p:cNvSpPr/>
          <p:nvPr userDrawn="1"/>
        </p:nvSpPr>
        <p:spPr>
          <a:xfrm>
            <a:off x="4764" y="591147"/>
            <a:ext cx="6616216" cy="73529"/>
          </a:xfrm>
          <a:custGeom>
            <a:avLst/>
            <a:gdLst>
              <a:gd name="connsiteX0" fmla="*/ 0 w 8821621"/>
              <a:gd name="connsiteY0" fmla="*/ 0 h 98038"/>
              <a:gd name="connsiteX1" fmla="*/ 8723583 w 8821621"/>
              <a:gd name="connsiteY1" fmla="*/ 0 h 98038"/>
              <a:gd name="connsiteX2" fmla="*/ 8821621 w 8821621"/>
              <a:gd name="connsiteY2" fmla="*/ 98038 h 98038"/>
              <a:gd name="connsiteX3" fmla="*/ 0 w 8821621"/>
              <a:gd name="connsiteY3" fmla="*/ 98038 h 98038"/>
              <a:gd name="connsiteX4" fmla="*/ 0 w 88216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1621" h="98038">
                <a:moveTo>
                  <a:pt x="0" y="0"/>
                </a:moveTo>
                <a:lnTo>
                  <a:pt x="8723583" y="0"/>
                </a:lnTo>
                <a:lnTo>
                  <a:pt x="8821621" y="98038"/>
                </a:lnTo>
                <a:lnTo>
                  <a:pt x="0" y="98038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9" name="任意多边形 88"/>
          <p:cNvSpPr/>
          <p:nvPr userDrawn="1"/>
        </p:nvSpPr>
        <p:spPr>
          <a:xfrm>
            <a:off x="8314223" y="591147"/>
            <a:ext cx="834541" cy="73529"/>
          </a:xfrm>
          <a:custGeom>
            <a:avLst/>
            <a:gdLst>
              <a:gd name="connsiteX0" fmla="*/ 98038 w 1112721"/>
              <a:gd name="connsiteY0" fmla="*/ 0 h 98038"/>
              <a:gd name="connsiteX1" fmla="*/ 1112721 w 1112721"/>
              <a:gd name="connsiteY1" fmla="*/ 0 h 98038"/>
              <a:gd name="connsiteX2" fmla="*/ 1112721 w 1112721"/>
              <a:gd name="connsiteY2" fmla="*/ 98038 h 98038"/>
              <a:gd name="connsiteX3" fmla="*/ 0 w 1112721"/>
              <a:gd name="connsiteY3" fmla="*/ 98038 h 98038"/>
              <a:gd name="connsiteX4" fmla="*/ 98038 w 11127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721" h="98038">
                <a:moveTo>
                  <a:pt x="98038" y="0"/>
                </a:moveTo>
                <a:lnTo>
                  <a:pt x="1112721" y="0"/>
                </a:lnTo>
                <a:lnTo>
                  <a:pt x="1112721" y="98038"/>
                </a:lnTo>
                <a:lnTo>
                  <a:pt x="0" y="98038"/>
                </a:lnTo>
                <a:lnTo>
                  <a:pt x="98038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0" name="任意多边形 89"/>
          <p:cNvSpPr/>
          <p:nvPr userDrawn="1"/>
        </p:nvSpPr>
        <p:spPr>
          <a:xfrm>
            <a:off x="6620978" y="664675"/>
            <a:ext cx="1693244" cy="30650"/>
          </a:xfrm>
          <a:custGeom>
            <a:avLst/>
            <a:gdLst>
              <a:gd name="connsiteX0" fmla="*/ 0 w 2257658"/>
              <a:gd name="connsiteY0" fmla="*/ 0 h 40866"/>
              <a:gd name="connsiteX1" fmla="*/ 2257658 w 2257658"/>
              <a:gd name="connsiteY1" fmla="*/ 0 h 40866"/>
              <a:gd name="connsiteX2" fmla="*/ 2216792 w 2257658"/>
              <a:gd name="connsiteY2" fmla="*/ 40866 h 40866"/>
              <a:gd name="connsiteX3" fmla="*/ 40866 w 2257658"/>
              <a:gd name="connsiteY3" fmla="*/ 40866 h 40866"/>
              <a:gd name="connsiteX4" fmla="*/ 0 w 2257658"/>
              <a:gd name="connsiteY4" fmla="*/ 0 h 4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7658" h="40866">
                <a:moveTo>
                  <a:pt x="0" y="0"/>
                </a:moveTo>
                <a:lnTo>
                  <a:pt x="2257658" y="0"/>
                </a:lnTo>
                <a:lnTo>
                  <a:pt x="2216792" y="40866"/>
                </a:lnTo>
                <a:lnTo>
                  <a:pt x="40866" y="40866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6" name="直角三角形 95"/>
          <p:cNvSpPr/>
          <p:nvPr userDrawn="1"/>
        </p:nvSpPr>
        <p:spPr>
          <a:xfrm>
            <a:off x="6352" y="264028"/>
            <a:ext cx="327119" cy="327119"/>
          </a:xfrm>
          <a:prstGeom prst="rtTriangle">
            <a:avLst/>
          </a:pr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1737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" y="644"/>
            <a:ext cx="9144793" cy="5143946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2161585" y="1516847"/>
            <a:ext cx="4820830" cy="2109807"/>
            <a:chOff x="-177801" y="684213"/>
            <a:chExt cx="10882314" cy="4872038"/>
          </a:xfrm>
          <a:solidFill>
            <a:schemeClr val="tx1">
              <a:alpha val="5000"/>
            </a:schemeClr>
          </a:solidFill>
        </p:grpSpPr>
        <p:sp>
          <p:nvSpPr>
            <p:cNvPr id="4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0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5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6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7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8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9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0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2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3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4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8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9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0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1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2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3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4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5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6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7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8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9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0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1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2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3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4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5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7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86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图片 9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88" name="任意多边形 87"/>
          <p:cNvSpPr/>
          <p:nvPr userDrawn="1"/>
        </p:nvSpPr>
        <p:spPr>
          <a:xfrm>
            <a:off x="4764" y="591147"/>
            <a:ext cx="6616216" cy="73529"/>
          </a:xfrm>
          <a:custGeom>
            <a:avLst/>
            <a:gdLst>
              <a:gd name="connsiteX0" fmla="*/ 0 w 8821621"/>
              <a:gd name="connsiteY0" fmla="*/ 0 h 98038"/>
              <a:gd name="connsiteX1" fmla="*/ 8723583 w 8821621"/>
              <a:gd name="connsiteY1" fmla="*/ 0 h 98038"/>
              <a:gd name="connsiteX2" fmla="*/ 8821621 w 8821621"/>
              <a:gd name="connsiteY2" fmla="*/ 98038 h 98038"/>
              <a:gd name="connsiteX3" fmla="*/ 0 w 8821621"/>
              <a:gd name="connsiteY3" fmla="*/ 98038 h 98038"/>
              <a:gd name="connsiteX4" fmla="*/ 0 w 88216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1621" h="98038">
                <a:moveTo>
                  <a:pt x="0" y="0"/>
                </a:moveTo>
                <a:lnTo>
                  <a:pt x="8723583" y="0"/>
                </a:lnTo>
                <a:lnTo>
                  <a:pt x="8821621" y="98038"/>
                </a:lnTo>
                <a:lnTo>
                  <a:pt x="0" y="98038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9" name="任意多边形 88"/>
          <p:cNvSpPr/>
          <p:nvPr userDrawn="1"/>
        </p:nvSpPr>
        <p:spPr>
          <a:xfrm>
            <a:off x="8314223" y="591147"/>
            <a:ext cx="834541" cy="73529"/>
          </a:xfrm>
          <a:custGeom>
            <a:avLst/>
            <a:gdLst>
              <a:gd name="connsiteX0" fmla="*/ 98038 w 1112721"/>
              <a:gd name="connsiteY0" fmla="*/ 0 h 98038"/>
              <a:gd name="connsiteX1" fmla="*/ 1112721 w 1112721"/>
              <a:gd name="connsiteY1" fmla="*/ 0 h 98038"/>
              <a:gd name="connsiteX2" fmla="*/ 1112721 w 1112721"/>
              <a:gd name="connsiteY2" fmla="*/ 98038 h 98038"/>
              <a:gd name="connsiteX3" fmla="*/ 0 w 1112721"/>
              <a:gd name="connsiteY3" fmla="*/ 98038 h 98038"/>
              <a:gd name="connsiteX4" fmla="*/ 98038 w 11127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721" h="98038">
                <a:moveTo>
                  <a:pt x="98038" y="0"/>
                </a:moveTo>
                <a:lnTo>
                  <a:pt x="1112721" y="0"/>
                </a:lnTo>
                <a:lnTo>
                  <a:pt x="1112721" y="98038"/>
                </a:lnTo>
                <a:lnTo>
                  <a:pt x="0" y="98038"/>
                </a:lnTo>
                <a:lnTo>
                  <a:pt x="98038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0" name="任意多边形 89"/>
          <p:cNvSpPr/>
          <p:nvPr userDrawn="1"/>
        </p:nvSpPr>
        <p:spPr>
          <a:xfrm>
            <a:off x="6620978" y="664675"/>
            <a:ext cx="1693244" cy="30650"/>
          </a:xfrm>
          <a:custGeom>
            <a:avLst/>
            <a:gdLst>
              <a:gd name="connsiteX0" fmla="*/ 0 w 2257658"/>
              <a:gd name="connsiteY0" fmla="*/ 0 h 40866"/>
              <a:gd name="connsiteX1" fmla="*/ 2257658 w 2257658"/>
              <a:gd name="connsiteY1" fmla="*/ 0 h 40866"/>
              <a:gd name="connsiteX2" fmla="*/ 2216792 w 2257658"/>
              <a:gd name="connsiteY2" fmla="*/ 40866 h 40866"/>
              <a:gd name="connsiteX3" fmla="*/ 40866 w 2257658"/>
              <a:gd name="connsiteY3" fmla="*/ 40866 h 40866"/>
              <a:gd name="connsiteX4" fmla="*/ 0 w 2257658"/>
              <a:gd name="connsiteY4" fmla="*/ 0 h 4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7658" h="40866">
                <a:moveTo>
                  <a:pt x="0" y="0"/>
                </a:moveTo>
                <a:lnTo>
                  <a:pt x="2257658" y="0"/>
                </a:lnTo>
                <a:lnTo>
                  <a:pt x="2216792" y="40866"/>
                </a:lnTo>
                <a:lnTo>
                  <a:pt x="40866" y="40866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6" name="直角三角形 95"/>
          <p:cNvSpPr/>
          <p:nvPr userDrawn="1"/>
        </p:nvSpPr>
        <p:spPr>
          <a:xfrm>
            <a:off x="6352" y="264028"/>
            <a:ext cx="327119" cy="327119"/>
          </a:xfrm>
          <a:prstGeom prst="rtTriangle">
            <a:avLst/>
          </a:pr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58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图片 9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" y="644"/>
            <a:ext cx="9144793" cy="5143946"/>
          </a:xfrm>
          <a:prstGeom prst="rect">
            <a:avLst/>
          </a:prstGeom>
        </p:spPr>
      </p:pic>
      <p:grpSp>
        <p:nvGrpSpPr>
          <p:cNvPr id="93" name="组合 92"/>
          <p:cNvGrpSpPr/>
          <p:nvPr userDrawn="1"/>
        </p:nvGrpSpPr>
        <p:grpSpPr>
          <a:xfrm>
            <a:off x="2161585" y="1516847"/>
            <a:ext cx="4820830" cy="2109807"/>
            <a:chOff x="-177801" y="684213"/>
            <a:chExt cx="10882314" cy="4872038"/>
          </a:xfrm>
          <a:solidFill>
            <a:schemeClr val="tx1">
              <a:alpha val="5000"/>
            </a:schemeClr>
          </a:solidFill>
        </p:grpSpPr>
        <p:sp>
          <p:nvSpPr>
            <p:cNvPr id="94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5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7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8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9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0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1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3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4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5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6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7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8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9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0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1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2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3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4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5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6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7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8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9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0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1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2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3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4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5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6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7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8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9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0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1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2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3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4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5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6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7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8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9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0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1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2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3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4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5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6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7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8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9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0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1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2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3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4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5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6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7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8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88" name="任意多边形 87"/>
          <p:cNvSpPr/>
          <p:nvPr userDrawn="1"/>
        </p:nvSpPr>
        <p:spPr>
          <a:xfrm>
            <a:off x="4764" y="591147"/>
            <a:ext cx="6616216" cy="73529"/>
          </a:xfrm>
          <a:custGeom>
            <a:avLst/>
            <a:gdLst>
              <a:gd name="connsiteX0" fmla="*/ 0 w 8821621"/>
              <a:gd name="connsiteY0" fmla="*/ 0 h 98038"/>
              <a:gd name="connsiteX1" fmla="*/ 8723583 w 8821621"/>
              <a:gd name="connsiteY1" fmla="*/ 0 h 98038"/>
              <a:gd name="connsiteX2" fmla="*/ 8821621 w 8821621"/>
              <a:gd name="connsiteY2" fmla="*/ 98038 h 98038"/>
              <a:gd name="connsiteX3" fmla="*/ 0 w 8821621"/>
              <a:gd name="connsiteY3" fmla="*/ 98038 h 98038"/>
              <a:gd name="connsiteX4" fmla="*/ 0 w 88216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1621" h="98038">
                <a:moveTo>
                  <a:pt x="0" y="0"/>
                </a:moveTo>
                <a:lnTo>
                  <a:pt x="8723583" y="0"/>
                </a:lnTo>
                <a:lnTo>
                  <a:pt x="8821621" y="98038"/>
                </a:lnTo>
                <a:lnTo>
                  <a:pt x="0" y="98038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9" name="任意多边形 88"/>
          <p:cNvSpPr/>
          <p:nvPr userDrawn="1"/>
        </p:nvSpPr>
        <p:spPr>
          <a:xfrm>
            <a:off x="8314223" y="591147"/>
            <a:ext cx="834541" cy="73529"/>
          </a:xfrm>
          <a:custGeom>
            <a:avLst/>
            <a:gdLst>
              <a:gd name="connsiteX0" fmla="*/ 98038 w 1112721"/>
              <a:gd name="connsiteY0" fmla="*/ 0 h 98038"/>
              <a:gd name="connsiteX1" fmla="*/ 1112721 w 1112721"/>
              <a:gd name="connsiteY1" fmla="*/ 0 h 98038"/>
              <a:gd name="connsiteX2" fmla="*/ 1112721 w 1112721"/>
              <a:gd name="connsiteY2" fmla="*/ 98038 h 98038"/>
              <a:gd name="connsiteX3" fmla="*/ 0 w 1112721"/>
              <a:gd name="connsiteY3" fmla="*/ 98038 h 98038"/>
              <a:gd name="connsiteX4" fmla="*/ 98038 w 1112721"/>
              <a:gd name="connsiteY4" fmla="*/ 0 h 98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2721" h="98038">
                <a:moveTo>
                  <a:pt x="98038" y="0"/>
                </a:moveTo>
                <a:lnTo>
                  <a:pt x="1112721" y="0"/>
                </a:lnTo>
                <a:lnTo>
                  <a:pt x="1112721" y="98038"/>
                </a:lnTo>
                <a:lnTo>
                  <a:pt x="0" y="98038"/>
                </a:lnTo>
                <a:lnTo>
                  <a:pt x="98038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0" name="任意多边形 89"/>
          <p:cNvSpPr/>
          <p:nvPr userDrawn="1"/>
        </p:nvSpPr>
        <p:spPr>
          <a:xfrm>
            <a:off x="6620978" y="664675"/>
            <a:ext cx="1693244" cy="30650"/>
          </a:xfrm>
          <a:custGeom>
            <a:avLst/>
            <a:gdLst>
              <a:gd name="connsiteX0" fmla="*/ 0 w 2257658"/>
              <a:gd name="connsiteY0" fmla="*/ 0 h 40866"/>
              <a:gd name="connsiteX1" fmla="*/ 2257658 w 2257658"/>
              <a:gd name="connsiteY1" fmla="*/ 0 h 40866"/>
              <a:gd name="connsiteX2" fmla="*/ 2216792 w 2257658"/>
              <a:gd name="connsiteY2" fmla="*/ 40866 h 40866"/>
              <a:gd name="connsiteX3" fmla="*/ 40866 w 2257658"/>
              <a:gd name="connsiteY3" fmla="*/ 40866 h 40866"/>
              <a:gd name="connsiteX4" fmla="*/ 0 w 2257658"/>
              <a:gd name="connsiteY4" fmla="*/ 0 h 4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7658" h="40866">
                <a:moveTo>
                  <a:pt x="0" y="0"/>
                </a:moveTo>
                <a:lnTo>
                  <a:pt x="2257658" y="0"/>
                </a:lnTo>
                <a:lnTo>
                  <a:pt x="2216792" y="40866"/>
                </a:lnTo>
                <a:lnTo>
                  <a:pt x="40866" y="40866"/>
                </a:lnTo>
                <a:lnTo>
                  <a:pt x="0" y="0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6" name="直角三角形 95"/>
          <p:cNvSpPr/>
          <p:nvPr userDrawn="1"/>
        </p:nvSpPr>
        <p:spPr>
          <a:xfrm>
            <a:off x="6352" y="264028"/>
            <a:ext cx="327119" cy="327119"/>
          </a:xfrm>
          <a:prstGeom prst="rtTriangle">
            <a:avLst/>
          </a:prstGeom>
          <a:solidFill>
            <a:srgbClr val="E4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013" dirty="0">
              <a:solidFill>
                <a:srgbClr val="FFFF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4177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6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565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948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381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151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51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8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84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852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298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2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3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82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0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0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2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2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77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75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8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5" r:id="rId13"/>
    <p:sldLayoutId id="2147483666" r:id="rId14"/>
    <p:sldLayoutId id="2147483689" r:id="rId15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4706295" y="3249142"/>
            <a:ext cx="39173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/>
              <a:t>GENERAL TEMPLATE FOR BUSINESS REPORTING</a:t>
            </a:r>
            <a:endParaRPr lang="zh-CN" altLang="en-US" sz="1200"/>
          </a:p>
        </p:txBody>
      </p:sp>
      <p:sp>
        <p:nvSpPr>
          <p:cNvPr id="5" name="矩形 4"/>
          <p:cNvSpPr/>
          <p:nvPr/>
        </p:nvSpPr>
        <p:spPr>
          <a:xfrm>
            <a:off x="4534003" y="2717202"/>
            <a:ext cx="3570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3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33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33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</a:p>
        </p:txBody>
      </p:sp>
      <p:sp>
        <p:nvSpPr>
          <p:cNvPr id="46" name="Freeform 665"/>
          <p:cNvSpPr>
            <a:spLocks/>
          </p:cNvSpPr>
          <p:nvPr/>
        </p:nvSpPr>
        <p:spPr bwMode="auto">
          <a:xfrm rot="900000">
            <a:off x="3334064" y="165327"/>
            <a:ext cx="2872833" cy="2217889"/>
          </a:xfrm>
          <a:custGeom>
            <a:avLst/>
            <a:gdLst>
              <a:gd name="T0" fmla="*/ 179 w 193"/>
              <a:gd name="T1" fmla="*/ 54 h 149"/>
              <a:gd name="T2" fmla="*/ 193 w 193"/>
              <a:gd name="T3" fmla="*/ 0 h 149"/>
              <a:gd name="T4" fmla="*/ 138 w 193"/>
              <a:gd name="T5" fmla="*/ 13 h 149"/>
              <a:gd name="T6" fmla="*/ 152 w 193"/>
              <a:gd name="T7" fmla="*/ 27 h 149"/>
              <a:gd name="T8" fmla="*/ 99 w 193"/>
              <a:gd name="T9" fmla="*/ 79 h 149"/>
              <a:gd name="T10" fmla="*/ 77 w 193"/>
              <a:gd name="T11" fmla="*/ 57 h 149"/>
              <a:gd name="T12" fmla="*/ 0 w 193"/>
              <a:gd name="T13" fmla="*/ 134 h 149"/>
              <a:gd name="T14" fmla="*/ 15 w 193"/>
              <a:gd name="T15" fmla="*/ 149 h 149"/>
              <a:gd name="T16" fmla="*/ 15 w 193"/>
              <a:gd name="T17" fmla="*/ 149 h 149"/>
              <a:gd name="T18" fmla="*/ 77 w 193"/>
              <a:gd name="T19" fmla="*/ 87 h 149"/>
              <a:gd name="T20" fmla="*/ 99 w 193"/>
              <a:gd name="T21" fmla="*/ 108 h 149"/>
              <a:gd name="T22" fmla="*/ 167 w 193"/>
              <a:gd name="T23" fmla="*/ 41 h 149"/>
              <a:gd name="T24" fmla="*/ 179 w 193"/>
              <a:gd name="T25" fmla="*/ 5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3" h="149">
                <a:moveTo>
                  <a:pt x="179" y="54"/>
                </a:moveTo>
                <a:lnTo>
                  <a:pt x="193" y="0"/>
                </a:lnTo>
                <a:lnTo>
                  <a:pt x="138" y="13"/>
                </a:lnTo>
                <a:lnTo>
                  <a:pt x="152" y="27"/>
                </a:lnTo>
                <a:lnTo>
                  <a:pt x="99" y="79"/>
                </a:lnTo>
                <a:lnTo>
                  <a:pt x="77" y="57"/>
                </a:lnTo>
                <a:lnTo>
                  <a:pt x="0" y="134"/>
                </a:lnTo>
                <a:lnTo>
                  <a:pt x="15" y="149"/>
                </a:lnTo>
                <a:lnTo>
                  <a:pt x="15" y="149"/>
                </a:lnTo>
                <a:lnTo>
                  <a:pt x="77" y="87"/>
                </a:lnTo>
                <a:lnTo>
                  <a:pt x="99" y="108"/>
                </a:lnTo>
                <a:lnTo>
                  <a:pt x="167" y="41"/>
                </a:lnTo>
                <a:lnTo>
                  <a:pt x="179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851" y="939514"/>
            <a:ext cx="4342345" cy="39770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0283" y="2244436"/>
            <a:ext cx="2202873" cy="2899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5661" y="486314"/>
            <a:ext cx="5378334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5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7" presetClass="entr" presetSubtype="1" fill="hold" grpId="0" nodeType="withEffect">
                                  <p:stCondLst>
                                    <p:cond delay="1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3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" grpId="0"/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矩形 107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90600" y="2486025"/>
            <a:ext cx="3998119" cy="1653779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3382" y="1658541"/>
            <a:ext cx="3999310" cy="1653778"/>
            <a:chOff x="5591175" y="2211388"/>
            <a:chExt cx="5332413" cy="2205037"/>
          </a:xfrm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solidFill>
              <a:srgbClr val="002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solidFill>
              <a:srgbClr val="001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6" name="矩形 5"/>
          <p:cNvSpPr/>
          <p:nvPr/>
        </p:nvSpPr>
        <p:spPr>
          <a:xfrm>
            <a:off x="1857375" y="3267076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66962" y="2967038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060156" y="2452688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0157" y="2152650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950619" y="3456385"/>
            <a:ext cx="3399235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794147" y="1726406"/>
            <a:ext cx="3399234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309257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矩形 105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98937" y="3745146"/>
            <a:ext cx="601404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</a:rPr>
              <a:t>之间点击添加正文</a:t>
            </a:r>
          </a:p>
        </p:txBody>
      </p:sp>
      <p:sp>
        <p:nvSpPr>
          <p:cNvPr id="3" name="六边形 2"/>
          <p:cNvSpPr/>
          <p:nvPr/>
        </p:nvSpPr>
        <p:spPr>
          <a:xfrm>
            <a:off x="1531024" y="1612888"/>
            <a:ext cx="1901673" cy="163937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六边形 3"/>
          <p:cNvSpPr/>
          <p:nvPr/>
        </p:nvSpPr>
        <p:spPr>
          <a:xfrm>
            <a:off x="3621164" y="1612888"/>
            <a:ext cx="1901673" cy="163937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889000" ty="-190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六边形 4"/>
          <p:cNvSpPr/>
          <p:nvPr/>
        </p:nvSpPr>
        <p:spPr>
          <a:xfrm>
            <a:off x="5711304" y="1612888"/>
            <a:ext cx="1901673" cy="163937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889000" ty="-190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等腰三角形 5"/>
          <p:cNvSpPr/>
          <p:nvPr/>
        </p:nvSpPr>
        <p:spPr>
          <a:xfrm>
            <a:off x="3180019" y="2654140"/>
            <a:ext cx="693821" cy="598121"/>
          </a:xfrm>
          <a:prstGeom prst="triangle">
            <a:avLst/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等腰三角形 6"/>
          <p:cNvSpPr/>
          <p:nvPr/>
        </p:nvSpPr>
        <p:spPr>
          <a:xfrm>
            <a:off x="5270160" y="2654140"/>
            <a:ext cx="693821" cy="598121"/>
          </a:xfrm>
          <a:prstGeom prst="triangle">
            <a:avLst/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8" name="等腰三角形 7"/>
          <p:cNvSpPr/>
          <p:nvPr/>
        </p:nvSpPr>
        <p:spPr>
          <a:xfrm flipV="1">
            <a:off x="3180019" y="1601233"/>
            <a:ext cx="693821" cy="598121"/>
          </a:xfrm>
          <a:prstGeom prst="triangl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等腰三角形 8"/>
          <p:cNvSpPr/>
          <p:nvPr/>
        </p:nvSpPr>
        <p:spPr>
          <a:xfrm flipV="1">
            <a:off x="5270160" y="1601233"/>
            <a:ext cx="693821" cy="598121"/>
          </a:xfrm>
          <a:prstGeom prst="triangl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文本框 9"/>
          <p:cNvSpPr txBox="1"/>
          <p:nvPr/>
        </p:nvSpPr>
        <p:spPr>
          <a:xfrm>
            <a:off x="1599279" y="3445063"/>
            <a:ext cx="1701619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1598937" y="4129482"/>
            <a:ext cx="601404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77448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923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923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矩形 158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0227" y="3643298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820227" y="336629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10952" y="2833673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2810952" y="255667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68327" y="4001131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4668327" y="3724131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41522" y="2861914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6441522" y="2584915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10962" y="1316796"/>
            <a:ext cx="1499478" cy="1150178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solidFill>
              <a:srgbClr val="435468"/>
            </a:solidFill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solidFill>
              <a:schemeClr val="bg1"/>
            </a:solidFill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8337" y="2484253"/>
            <a:ext cx="1499478" cy="1150178"/>
            <a:chOff x="6224449" y="3312337"/>
            <a:chExt cx="1999304" cy="1533571"/>
          </a:xfrm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solidFill>
              <a:srgbClr val="435468"/>
            </a:solidFill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solidFill>
              <a:schemeClr val="bg1"/>
            </a:solidFill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441532" y="1345037"/>
            <a:ext cx="1499478" cy="1150178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7239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455575" y="3157658"/>
            <a:ext cx="3081338" cy="959696"/>
            <a:chOff x="1435171" y="3286879"/>
            <a:chExt cx="4298638" cy="1279113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84703" cy="33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2" y="3602672"/>
              <a:ext cx="4288767" cy="963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505106" y="1976743"/>
            <a:ext cx="2318695" cy="1078983"/>
            <a:chOff x="5132931" y="1230622"/>
            <a:chExt cx="3091501" cy="1437322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9245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8" y="2077987"/>
              <a:ext cx="496276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8" y="2360451"/>
              <a:ext cx="49841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705921" y="1956458"/>
            <a:ext cx="877163" cy="1072604"/>
            <a:chOff x="7485104" y="987574"/>
            <a:chExt cx="1169385" cy="1430072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35561" y="1855257"/>
            <a:ext cx="2403272" cy="2423976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3" y="1584959"/>
                <a:ext cx="990014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2352" y="1863590"/>
            <a:ext cx="2391914" cy="2393156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8" y="1616292"/>
              <a:ext cx="105199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93325" y="1811841"/>
            <a:ext cx="2418535" cy="2402440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5"/>
              <a:ext cx="106054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5562" y="1805093"/>
            <a:ext cx="2403236" cy="2415935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3" y="3261847"/>
              <a:ext cx="10648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7735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4281273" y="2242657"/>
            <a:ext cx="612047" cy="595847"/>
          </a:xfrm>
          <a:custGeom>
            <a:avLst/>
            <a:gdLst/>
            <a:ahLst/>
            <a:cxnLst/>
            <a:rect l="l" t="t" r="r" b="b"/>
            <a:pathLst>
              <a:path w="816062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622615" y="0"/>
                </a:moveTo>
                <a:cubicBezTo>
                  <a:pt x="673692" y="0"/>
                  <a:pt x="718249" y="11064"/>
                  <a:pt x="756286" y="33193"/>
                </a:cubicBezTo>
                <a:cubicBezTo>
                  <a:pt x="794322" y="55322"/>
                  <a:pt x="813341" y="90329"/>
                  <a:pt x="813341" y="138215"/>
                </a:cubicBezTo>
                <a:lnTo>
                  <a:pt x="813341" y="245413"/>
                </a:lnTo>
                <a:cubicBezTo>
                  <a:pt x="813341" y="307809"/>
                  <a:pt x="783775" y="349709"/>
                  <a:pt x="724644" y="371112"/>
                </a:cubicBezTo>
                <a:cubicBezTo>
                  <a:pt x="785589" y="388888"/>
                  <a:pt x="816062" y="437136"/>
                  <a:pt x="816062" y="515857"/>
                </a:cubicBezTo>
                <a:lnTo>
                  <a:pt x="816062" y="631762"/>
                </a:lnTo>
                <a:cubicBezTo>
                  <a:pt x="816062" y="740229"/>
                  <a:pt x="751670" y="794463"/>
                  <a:pt x="622887" y="794463"/>
                </a:cubicBezTo>
                <a:cubicBezTo>
                  <a:pt x="492291" y="794463"/>
                  <a:pt x="426992" y="745127"/>
                  <a:pt x="426992" y="646454"/>
                </a:cubicBezTo>
                <a:lnTo>
                  <a:pt x="426992" y="460353"/>
                </a:lnTo>
                <a:lnTo>
                  <a:pt x="584252" y="460353"/>
                </a:lnTo>
                <a:lnTo>
                  <a:pt x="584252" y="645365"/>
                </a:lnTo>
                <a:cubicBezTo>
                  <a:pt x="584252" y="664592"/>
                  <a:pt x="594591" y="674205"/>
                  <a:pt x="615269" y="674205"/>
                </a:cubicBezTo>
                <a:cubicBezTo>
                  <a:pt x="635947" y="674205"/>
                  <a:pt x="646286" y="664592"/>
                  <a:pt x="646286" y="645365"/>
                </a:cubicBezTo>
                <a:lnTo>
                  <a:pt x="646286" y="464707"/>
                </a:lnTo>
                <a:cubicBezTo>
                  <a:pt x="646286" y="444029"/>
                  <a:pt x="641116" y="429971"/>
                  <a:pt x="630778" y="422535"/>
                </a:cubicBezTo>
                <a:cubicBezTo>
                  <a:pt x="620439" y="415098"/>
                  <a:pt x="601121" y="411380"/>
                  <a:pt x="572825" y="411380"/>
                </a:cubicBezTo>
                <a:lnTo>
                  <a:pt x="572825" y="323227"/>
                </a:lnTo>
                <a:cubicBezTo>
                  <a:pt x="621799" y="323227"/>
                  <a:pt x="646286" y="307991"/>
                  <a:pt x="646286" y="277518"/>
                </a:cubicBezTo>
                <a:lnTo>
                  <a:pt x="646286" y="139303"/>
                </a:lnTo>
                <a:cubicBezTo>
                  <a:pt x="646286" y="123704"/>
                  <a:pt x="635947" y="115905"/>
                  <a:pt x="615269" y="115905"/>
                </a:cubicBezTo>
                <a:cubicBezTo>
                  <a:pt x="593866" y="115905"/>
                  <a:pt x="583164" y="123704"/>
                  <a:pt x="583164" y="139303"/>
                </a:cubicBezTo>
                <a:lnTo>
                  <a:pt x="583164" y="282960"/>
                </a:lnTo>
                <a:lnTo>
                  <a:pt x="431346" y="282960"/>
                </a:lnTo>
                <a:lnTo>
                  <a:pt x="431346" y="138215"/>
                </a:lnTo>
                <a:cubicBezTo>
                  <a:pt x="431346" y="46072"/>
                  <a:pt x="495102" y="0"/>
                  <a:pt x="622615" y="0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3251533" y="1670391"/>
            <a:ext cx="2640935" cy="2640920"/>
            <a:chOff x="4324653" y="1859844"/>
            <a:chExt cx="3521246" cy="3521227"/>
          </a:xfrm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79" name="矩形 78"/>
          <p:cNvSpPr/>
          <p:nvPr/>
        </p:nvSpPr>
        <p:spPr>
          <a:xfrm>
            <a:off x="3410128" y="29008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70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48089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 125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298139"/>
            <a:ext cx="457670" cy="405000"/>
            <a:chOff x="10439401" y="5991224"/>
            <a:chExt cx="400050" cy="354013"/>
          </a:xfrm>
          <a:solidFill>
            <a:srgbClr val="435468"/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612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87301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>
          <a:xfrm>
            <a:off x="916125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4" y="191351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rgbClr val="435468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文本框 15"/>
          <p:cNvSpPr txBox="1"/>
          <p:nvPr/>
        </p:nvSpPr>
        <p:spPr>
          <a:xfrm>
            <a:off x="3898229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85951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文本框 19"/>
          <p:cNvSpPr txBox="1"/>
          <p:nvPr/>
        </p:nvSpPr>
        <p:spPr>
          <a:xfrm>
            <a:off x="6743503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3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298139"/>
            <a:ext cx="531046" cy="432000"/>
            <a:chOff x="8032750" y="6808787"/>
            <a:chExt cx="400050" cy="325437"/>
          </a:xfrm>
          <a:solidFill>
            <a:srgbClr val="435468"/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743503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3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29813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文本框 30"/>
          <p:cNvSpPr txBox="1"/>
          <p:nvPr/>
        </p:nvSpPr>
        <p:spPr>
          <a:xfrm>
            <a:off x="389284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091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矩形 117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4025759" y="2435948"/>
            <a:ext cx="1021970" cy="751881"/>
          </a:xfrm>
          <a:prstGeom prst="line">
            <a:avLst/>
          </a:prstGeom>
          <a:ln w="63500">
            <a:solidFill>
              <a:srgbClr val="435468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-46359" y="2558325"/>
            <a:ext cx="461963" cy="402945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87028" y="2563344"/>
            <a:ext cx="657225" cy="695325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362151" y="2884218"/>
            <a:ext cx="497681" cy="509588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016869" y="2891360"/>
            <a:ext cx="366713" cy="368756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819350" y="2596087"/>
            <a:ext cx="654843" cy="797720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50382" y="2599659"/>
            <a:ext cx="1603772" cy="584003"/>
          </a:xfrm>
          <a:prstGeom prst="line">
            <a:avLst/>
          </a:prstGeom>
          <a:ln w="63500">
            <a:solidFill>
              <a:srgbClr val="4354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>
            <a:spLocks noChangeAspect="1"/>
          </p:cNvSpPr>
          <p:nvPr/>
        </p:nvSpPr>
        <p:spPr>
          <a:xfrm>
            <a:off x="297989" y="2502622"/>
            <a:ext cx="189000" cy="189000"/>
          </a:xfrm>
          <a:prstGeom prst="ellips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1753901" y="3235809"/>
            <a:ext cx="189000" cy="189000"/>
          </a:xfrm>
          <a:prstGeom prst="ellipse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矩形 10"/>
          <p:cNvSpPr/>
          <p:nvPr/>
        </p:nvSpPr>
        <p:spPr>
          <a:xfrm>
            <a:off x="5199716" y="2136523"/>
            <a:ext cx="360495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2" name="矩形 11"/>
          <p:cNvSpPr/>
          <p:nvPr/>
        </p:nvSpPr>
        <p:spPr>
          <a:xfrm>
            <a:off x="5199716" y="3393806"/>
            <a:ext cx="360495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203161" y="1848988"/>
            <a:ext cx="14435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E40000"/>
                </a:solidFill>
                <a:latin typeface="+mj-ea"/>
                <a:ea typeface="+mj-ea"/>
              </a:rPr>
              <a:t>添加文本标题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203161" y="3105846"/>
            <a:ext cx="14435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435468"/>
                </a:solidFill>
                <a:latin typeface="+mj-ea"/>
                <a:ea typeface="+mj-ea"/>
              </a:rPr>
              <a:t>添加文本标题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867013" y="1818385"/>
            <a:ext cx="1186585" cy="1682948"/>
            <a:chOff x="3822683" y="2424514"/>
            <a:chExt cx="1582113" cy="2243930"/>
          </a:xfrm>
        </p:grpSpPr>
        <p:sp>
          <p:nvSpPr>
            <p:cNvPr id="16" name="五边形 15"/>
            <p:cNvSpPr/>
            <p:nvPr/>
          </p:nvSpPr>
          <p:spPr>
            <a:xfrm rot="16200000" flipV="1">
              <a:off x="3500193" y="2763841"/>
              <a:ext cx="2243930" cy="1565275"/>
            </a:xfrm>
            <a:prstGeom prst="homePlate">
              <a:avLst>
                <a:gd name="adj" fmla="val 18724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822683" y="2759057"/>
              <a:ext cx="1582113" cy="1225959"/>
              <a:chOff x="3822683" y="2759057"/>
              <a:chExt cx="1582113" cy="1225959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972664" y="2759057"/>
                <a:ext cx="128215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100" dirty="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85%</a:t>
                </a:r>
                <a:endParaRPr lang="zh-CN" altLang="en-US" sz="2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822683" y="3261741"/>
                <a:ext cx="1582113" cy="723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提示正文行距在</a:t>
                </a:r>
                <a:r>
                  <a:rPr lang="en-US" altLang="zh-CN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1.2~1.3</a:t>
                </a:r>
                <a:r>
                  <a:rPr lang="zh-CN" altLang="en-US" sz="750">
                    <a:solidFill>
                      <a:schemeClr val="bg1">
                        <a:lumMod val="95000"/>
                      </a:schemeClr>
                    </a:solidFill>
                    <a:latin typeface="+mj-ea"/>
                    <a:ea typeface="+mj-ea"/>
                  </a:rPr>
                  <a:t>之间点击添加正文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3249291" y="2961271"/>
            <a:ext cx="1214329" cy="1106972"/>
            <a:chOff x="4332387" y="3948361"/>
            <a:chExt cx="1619105" cy="1475963"/>
          </a:xfrm>
        </p:grpSpPr>
        <p:sp>
          <p:nvSpPr>
            <p:cNvPr id="21" name="五边形 20"/>
            <p:cNvSpPr/>
            <p:nvPr/>
          </p:nvSpPr>
          <p:spPr>
            <a:xfrm rot="5400000">
              <a:off x="4430276" y="3903705"/>
              <a:ext cx="1475963" cy="1565275"/>
            </a:xfrm>
            <a:prstGeom prst="homePlate">
              <a:avLst>
                <a:gd name="adj" fmla="val 18724"/>
              </a:avLst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527182" y="4685048"/>
              <a:ext cx="128215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65%</a:t>
              </a:r>
              <a:endParaRPr lang="zh-CN" altLang="en-US" sz="21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332387" y="4173894"/>
              <a:ext cx="16191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提示正文行距在</a:t>
              </a:r>
              <a:r>
                <a:rPr lang="en-US" altLang="zh-CN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5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01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grpId="0" nodeType="withEffect">
                                  <p:stCondLst>
                                    <p:cond delay="3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矩形 133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539022" y="2251741"/>
            <a:ext cx="872729" cy="1310879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856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90382" y="2500582"/>
            <a:ext cx="1009650" cy="1479947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6" y="3945295"/>
              <a:ext cx="54544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4332" y="2116010"/>
            <a:ext cx="1089422" cy="154305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9" y="3913546"/>
              <a:ext cx="60529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3576" y="2500582"/>
            <a:ext cx="1008459" cy="158472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3"/>
              <a:ext cx="669415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1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98039" y="1908841"/>
            <a:ext cx="1322784" cy="1803797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5"/>
              <a:ext cx="72926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0982" y="1489690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23177" y="1780682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593012" y="141231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3395207" y="170330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404604" y="1207322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206799" y="1498314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0982" y="4190592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33177" y="4481584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149695" y="408530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951890" y="4376296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388825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39454" y="190976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222897" y="219313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168129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90023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7" y="3495675"/>
            <a:ext cx="5597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35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09035" y="1909763"/>
            <a:ext cx="2190750" cy="219075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437710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93477" y="214951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9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26042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55141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8" y="3128955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63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89" name="组合 88"/>
          <p:cNvGrpSpPr/>
          <p:nvPr/>
        </p:nvGrpSpPr>
        <p:grpSpPr>
          <a:xfrm>
            <a:off x="3251533" y="1670391"/>
            <a:ext cx="2640935" cy="2640920"/>
            <a:chOff x="4324653" y="1859844"/>
            <a:chExt cx="3521246" cy="3521227"/>
          </a:xfrm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253622" y="2242657"/>
            <a:ext cx="675304" cy="595847"/>
          </a:xfrm>
          <a:custGeom>
            <a:avLst/>
            <a:gdLst/>
            <a:ahLst/>
            <a:cxnLst/>
            <a:rect l="l" t="t" r="r" b="b"/>
            <a:pathLst>
              <a:path w="900405" h="794463">
                <a:moveTo>
                  <a:pt x="648463" y="262341"/>
                </a:moveTo>
                <a:lnTo>
                  <a:pt x="570632" y="570272"/>
                </a:lnTo>
                <a:lnTo>
                  <a:pt x="648463" y="570272"/>
                </a:lnTo>
                <a:close/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584797" y="7074"/>
                </a:moveTo>
                <a:lnTo>
                  <a:pt x="815517" y="7074"/>
                </a:lnTo>
                <a:lnTo>
                  <a:pt x="815517" y="570272"/>
                </a:lnTo>
                <a:lnTo>
                  <a:pt x="900405" y="570272"/>
                </a:lnTo>
                <a:lnTo>
                  <a:pt x="900405" y="687265"/>
                </a:lnTo>
                <a:lnTo>
                  <a:pt x="815517" y="687265"/>
                </a:lnTo>
                <a:lnTo>
                  <a:pt x="815517" y="787389"/>
                </a:lnTo>
                <a:lnTo>
                  <a:pt x="648463" y="787389"/>
                </a:lnTo>
                <a:lnTo>
                  <a:pt x="648463" y="687265"/>
                </a:lnTo>
                <a:lnTo>
                  <a:pt x="416653" y="687265"/>
                </a:lnTo>
                <a:lnTo>
                  <a:pt x="416653" y="576802"/>
                </a:ln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7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9008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70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3396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2161585" y="1516847"/>
            <a:ext cx="4820830" cy="2109807"/>
            <a:chOff x="-177801" y="684213"/>
            <a:chExt cx="10882314" cy="4872038"/>
          </a:xfrm>
          <a:solidFill>
            <a:schemeClr val="tx1">
              <a:alpha val="5000"/>
            </a:schemeClr>
          </a:solidFill>
        </p:grpSpPr>
        <p:sp>
          <p:nvSpPr>
            <p:cNvPr id="84" name="Freeform 110"/>
            <p:cNvSpPr>
              <a:spLocks/>
            </p:cNvSpPr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88" name="Freeform 112"/>
            <p:cNvSpPr>
              <a:spLocks/>
            </p:cNvSpPr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0" name="Freeform 113"/>
            <p:cNvSpPr>
              <a:spLocks/>
            </p:cNvSpPr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2" name="Freeform 114"/>
            <p:cNvSpPr>
              <a:spLocks/>
            </p:cNvSpPr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3" name="Freeform 115"/>
            <p:cNvSpPr>
              <a:spLocks/>
            </p:cNvSpPr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4" name="Freeform 116"/>
            <p:cNvSpPr>
              <a:spLocks/>
            </p:cNvSpPr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5" name="Freeform 117"/>
            <p:cNvSpPr>
              <a:spLocks/>
            </p:cNvSpPr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6" name="Freeform 118"/>
            <p:cNvSpPr>
              <a:spLocks/>
            </p:cNvSpPr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7" name="Freeform 119"/>
            <p:cNvSpPr>
              <a:spLocks/>
            </p:cNvSpPr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8" name="Freeform 120"/>
            <p:cNvSpPr>
              <a:spLocks/>
            </p:cNvSpPr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99" name="Freeform 121"/>
            <p:cNvSpPr>
              <a:spLocks/>
            </p:cNvSpPr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0" name="Freeform 122"/>
            <p:cNvSpPr>
              <a:spLocks/>
            </p:cNvSpPr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1" name="Freeform 123"/>
            <p:cNvSpPr>
              <a:spLocks/>
            </p:cNvSpPr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24"/>
            <p:cNvSpPr>
              <a:spLocks/>
            </p:cNvSpPr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25"/>
            <p:cNvSpPr>
              <a:spLocks/>
            </p:cNvSpPr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26"/>
            <p:cNvSpPr>
              <a:spLocks/>
            </p:cNvSpPr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27"/>
            <p:cNvSpPr>
              <a:spLocks/>
            </p:cNvSpPr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28"/>
            <p:cNvSpPr>
              <a:spLocks/>
            </p:cNvSpPr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29"/>
            <p:cNvSpPr>
              <a:spLocks/>
            </p:cNvSpPr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30"/>
            <p:cNvSpPr>
              <a:spLocks/>
            </p:cNvSpPr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31"/>
            <p:cNvSpPr>
              <a:spLocks/>
            </p:cNvSpPr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32"/>
            <p:cNvSpPr>
              <a:spLocks/>
            </p:cNvSpPr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33"/>
            <p:cNvSpPr>
              <a:spLocks/>
            </p:cNvSpPr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34"/>
            <p:cNvSpPr>
              <a:spLocks/>
            </p:cNvSpPr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35"/>
            <p:cNvSpPr>
              <a:spLocks/>
            </p:cNvSpPr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36"/>
            <p:cNvSpPr>
              <a:spLocks/>
            </p:cNvSpPr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37"/>
            <p:cNvSpPr>
              <a:spLocks/>
            </p:cNvSpPr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38"/>
            <p:cNvSpPr>
              <a:spLocks/>
            </p:cNvSpPr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39"/>
            <p:cNvSpPr>
              <a:spLocks/>
            </p:cNvSpPr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40"/>
            <p:cNvSpPr>
              <a:spLocks/>
            </p:cNvSpPr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41"/>
            <p:cNvSpPr>
              <a:spLocks/>
            </p:cNvSpPr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42"/>
            <p:cNvSpPr>
              <a:spLocks/>
            </p:cNvSpPr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43"/>
            <p:cNvSpPr>
              <a:spLocks/>
            </p:cNvSpPr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44"/>
            <p:cNvSpPr>
              <a:spLocks/>
            </p:cNvSpPr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3" name="Freeform 145"/>
            <p:cNvSpPr>
              <a:spLocks/>
            </p:cNvSpPr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4" name="Freeform 146"/>
            <p:cNvSpPr>
              <a:spLocks/>
            </p:cNvSpPr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5" name="Freeform 147"/>
            <p:cNvSpPr>
              <a:spLocks/>
            </p:cNvSpPr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6" name="Freeform 148"/>
            <p:cNvSpPr>
              <a:spLocks/>
            </p:cNvSpPr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7" name="Freeform 149"/>
            <p:cNvSpPr>
              <a:spLocks/>
            </p:cNvSpPr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8" name="Freeform 150"/>
            <p:cNvSpPr>
              <a:spLocks/>
            </p:cNvSpPr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9" name="Freeform 151"/>
            <p:cNvSpPr>
              <a:spLocks/>
            </p:cNvSpPr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0" name="Freeform 152"/>
            <p:cNvSpPr>
              <a:spLocks/>
            </p:cNvSpPr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1" name="Freeform 153"/>
            <p:cNvSpPr>
              <a:spLocks/>
            </p:cNvSpPr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2" name="Freeform 154"/>
            <p:cNvSpPr>
              <a:spLocks/>
            </p:cNvSpPr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3" name="Freeform 155"/>
            <p:cNvSpPr>
              <a:spLocks/>
            </p:cNvSpPr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4" name="Freeform 156"/>
            <p:cNvSpPr>
              <a:spLocks/>
            </p:cNvSpPr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5" name="Freeform 157"/>
            <p:cNvSpPr>
              <a:spLocks/>
            </p:cNvSpPr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6" name="Freeform 158"/>
            <p:cNvSpPr>
              <a:spLocks/>
            </p:cNvSpPr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7" name="Freeform 159"/>
            <p:cNvSpPr>
              <a:spLocks/>
            </p:cNvSpPr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8" name="Freeform 160"/>
            <p:cNvSpPr>
              <a:spLocks/>
            </p:cNvSpPr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9" name="Freeform 161"/>
            <p:cNvSpPr>
              <a:spLocks/>
            </p:cNvSpPr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0" name="Freeform 162"/>
            <p:cNvSpPr>
              <a:spLocks/>
            </p:cNvSpPr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1" name="Freeform 163"/>
            <p:cNvSpPr>
              <a:spLocks/>
            </p:cNvSpPr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2" name="Freeform 164"/>
            <p:cNvSpPr>
              <a:spLocks/>
            </p:cNvSpPr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3" name="Freeform 165"/>
            <p:cNvSpPr>
              <a:spLocks/>
            </p:cNvSpPr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4" name="Freeform 166"/>
            <p:cNvSpPr>
              <a:spLocks/>
            </p:cNvSpPr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5" name="Freeform 167"/>
            <p:cNvSpPr>
              <a:spLocks/>
            </p:cNvSpPr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6" name="Freeform 168"/>
            <p:cNvSpPr>
              <a:spLocks/>
            </p:cNvSpPr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7" name="Freeform 169"/>
            <p:cNvSpPr>
              <a:spLocks/>
            </p:cNvSpPr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8" name="Freeform 170"/>
            <p:cNvSpPr>
              <a:spLocks/>
            </p:cNvSpPr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49" name="Freeform 171"/>
            <p:cNvSpPr>
              <a:spLocks/>
            </p:cNvSpPr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0" name="Freeform 172"/>
            <p:cNvSpPr>
              <a:spLocks/>
            </p:cNvSpPr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1" name="Freeform 173"/>
            <p:cNvSpPr>
              <a:spLocks/>
            </p:cNvSpPr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2" name="Freeform 174"/>
            <p:cNvSpPr>
              <a:spLocks/>
            </p:cNvSpPr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3" name="Freeform 175"/>
            <p:cNvSpPr>
              <a:spLocks/>
            </p:cNvSpPr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4" name="Freeform 176"/>
            <p:cNvSpPr>
              <a:spLocks/>
            </p:cNvSpPr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5" name="Freeform 177"/>
            <p:cNvSpPr>
              <a:spLocks/>
            </p:cNvSpPr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6" name="Freeform 178"/>
            <p:cNvSpPr>
              <a:spLocks/>
            </p:cNvSpPr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7" name="Freeform 179"/>
            <p:cNvSpPr>
              <a:spLocks/>
            </p:cNvSpPr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8" name="Freeform 180"/>
            <p:cNvSpPr>
              <a:spLocks/>
            </p:cNvSpPr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9" name="Freeform 181"/>
            <p:cNvSpPr>
              <a:spLocks/>
            </p:cNvSpPr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0" name="Freeform 182"/>
            <p:cNvSpPr>
              <a:spLocks/>
            </p:cNvSpPr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1" name="Freeform 183"/>
            <p:cNvSpPr>
              <a:spLocks/>
            </p:cNvSpPr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2" name="Freeform 184"/>
            <p:cNvSpPr>
              <a:spLocks/>
            </p:cNvSpPr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3" name="Freeform 185"/>
            <p:cNvSpPr>
              <a:spLocks/>
            </p:cNvSpPr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4" name="Freeform 186"/>
            <p:cNvSpPr>
              <a:spLocks/>
            </p:cNvSpPr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5" name="Freeform 187"/>
            <p:cNvSpPr>
              <a:spLocks/>
            </p:cNvSpPr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6" name="Freeform 188"/>
            <p:cNvSpPr>
              <a:spLocks/>
            </p:cNvSpPr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7" name="Freeform 189"/>
            <p:cNvSpPr>
              <a:spLocks/>
            </p:cNvSpPr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8" name="Freeform 190"/>
            <p:cNvSpPr>
              <a:spLocks/>
            </p:cNvSpPr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9" name="Freeform 191"/>
            <p:cNvSpPr>
              <a:spLocks/>
            </p:cNvSpPr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0" name="Freeform 192"/>
            <p:cNvSpPr>
              <a:spLocks/>
            </p:cNvSpPr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1" name="Freeform 193"/>
            <p:cNvSpPr>
              <a:spLocks/>
            </p:cNvSpPr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776" name="文本框 775"/>
          <p:cNvSpPr txBox="1"/>
          <p:nvPr/>
        </p:nvSpPr>
        <p:spPr>
          <a:xfrm>
            <a:off x="171631" y="455882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77" name="文本框 776"/>
          <p:cNvSpPr txBox="1"/>
          <p:nvPr/>
        </p:nvSpPr>
        <p:spPr>
          <a:xfrm>
            <a:off x="2077559" y="455881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28915" y="2264041"/>
            <a:ext cx="1524858" cy="1524850"/>
            <a:chOff x="1238553" y="3018721"/>
            <a:chExt cx="2033144" cy="2033133"/>
          </a:xfrm>
        </p:grpSpPr>
        <p:sp>
          <p:nvSpPr>
            <p:cNvPr id="811" name="任意多边形 810"/>
            <p:cNvSpPr/>
            <p:nvPr/>
          </p:nvSpPr>
          <p:spPr>
            <a:xfrm rot="1800000">
              <a:off x="2158186" y="3018721"/>
              <a:ext cx="319847" cy="184664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10" name="任意多边形 809"/>
            <p:cNvSpPr/>
            <p:nvPr/>
          </p:nvSpPr>
          <p:spPr>
            <a:xfrm rot="1800000">
              <a:off x="1824498" y="3028271"/>
              <a:ext cx="261154" cy="261154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9" name="任意多边形 808"/>
            <p:cNvSpPr/>
            <p:nvPr/>
          </p:nvSpPr>
          <p:spPr>
            <a:xfrm rot="1800000">
              <a:off x="2491416" y="3153439"/>
              <a:ext cx="369330" cy="5353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8" name="任意多边形 807"/>
            <p:cNvSpPr/>
            <p:nvPr/>
          </p:nvSpPr>
          <p:spPr>
            <a:xfrm rot="1800000">
              <a:off x="1598331" y="3158846"/>
              <a:ext cx="95590" cy="356743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7" name="任意多边形 806"/>
            <p:cNvSpPr/>
            <p:nvPr/>
          </p:nvSpPr>
          <p:spPr>
            <a:xfrm rot="1800000">
              <a:off x="2774829" y="3378500"/>
              <a:ext cx="356741" cy="95588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6" name="任意多边形 805"/>
            <p:cNvSpPr/>
            <p:nvPr/>
          </p:nvSpPr>
          <p:spPr>
            <a:xfrm rot="1800000">
              <a:off x="1373273" y="3429670"/>
              <a:ext cx="53530" cy="36932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5" name="任意多边形 804"/>
            <p:cNvSpPr/>
            <p:nvPr/>
          </p:nvSpPr>
          <p:spPr>
            <a:xfrm rot="1800000">
              <a:off x="3000994" y="3604663"/>
              <a:ext cx="261152" cy="261152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4" name="任意多边形 803"/>
            <p:cNvSpPr/>
            <p:nvPr/>
          </p:nvSpPr>
          <p:spPr>
            <a:xfrm rot="1800000">
              <a:off x="1238553" y="3812383"/>
              <a:ext cx="184664" cy="319848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3" name="任意多边形 802"/>
            <p:cNvSpPr/>
            <p:nvPr/>
          </p:nvSpPr>
          <p:spPr>
            <a:xfrm rot="1800000">
              <a:off x="3087031" y="3938351"/>
              <a:ext cx="184666" cy="319851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2" name="任意多边形 801"/>
            <p:cNvSpPr/>
            <p:nvPr/>
          </p:nvSpPr>
          <p:spPr>
            <a:xfrm rot="1800000">
              <a:off x="1248101" y="4204764"/>
              <a:ext cx="261154" cy="261153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1" name="任意多边形 800"/>
            <p:cNvSpPr/>
            <p:nvPr/>
          </p:nvSpPr>
          <p:spPr>
            <a:xfrm rot="1800000">
              <a:off x="3083445" y="4271580"/>
              <a:ext cx="53530" cy="36932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00" name="任意多边形 799"/>
            <p:cNvSpPr/>
            <p:nvPr/>
          </p:nvSpPr>
          <p:spPr>
            <a:xfrm rot="1800000">
              <a:off x="1378679" y="4596491"/>
              <a:ext cx="356743" cy="95590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9" name="任意多边形 798"/>
            <p:cNvSpPr/>
            <p:nvPr/>
          </p:nvSpPr>
          <p:spPr>
            <a:xfrm rot="1800000">
              <a:off x="2816325" y="4554994"/>
              <a:ext cx="95588" cy="356741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8" name="任意多边形 797"/>
            <p:cNvSpPr/>
            <p:nvPr/>
          </p:nvSpPr>
          <p:spPr>
            <a:xfrm rot="1800000">
              <a:off x="1649502" y="4863612"/>
              <a:ext cx="369328" cy="5353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7" name="任意多边形 796"/>
            <p:cNvSpPr/>
            <p:nvPr/>
          </p:nvSpPr>
          <p:spPr>
            <a:xfrm rot="1800000">
              <a:off x="2424591" y="4781160"/>
              <a:ext cx="261154" cy="261155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96" name="任意多边形 795"/>
            <p:cNvSpPr/>
            <p:nvPr/>
          </p:nvSpPr>
          <p:spPr>
            <a:xfrm rot="1800000">
              <a:off x="2032207" y="4867190"/>
              <a:ext cx="319848" cy="184664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1491592" y="2561548"/>
            <a:ext cx="309275" cy="366675"/>
          </a:xfrm>
          <a:custGeom>
            <a:avLst/>
            <a:gdLst/>
            <a:ahLst/>
            <a:cxnLst/>
            <a:rect l="l" t="t" r="r" b="b"/>
            <a:pathLst>
              <a:path w="412366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21283" y="4353"/>
                </a:moveTo>
                <a:lnTo>
                  <a:pt x="412366" y="4353"/>
                </a:lnTo>
                <a:lnTo>
                  <a:pt x="412366" y="484547"/>
                </a:lnTo>
                <a:lnTo>
                  <a:pt x="306884" y="484547"/>
                </a:lnTo>
                <a:lnTo>
                  <a:pt x="306884" y="132606"/>
                </a:lnTo>
                <a:lnTo>
                  <a:pt x="266700" y="132606"/>
                </a:lnTo>
                <a:lnTo>
                  <a:pt x="266700" y="62619"/>
                </a:lnTo>
                <a:cubicBezTo>
                  <a:pt x="282010" y="62619"/>
                  <a:pt x="294934" y="56034"/>
                  <a:pt x="305474" y="42862"/>
                </a:cubicBezTo>
                <a:cubicBezTo>
                  <a:pt x="316013" y="29691"/>
                  <a:pt x="321283" y="16855"/>
                  <a:pt x="321283" y="4353"/>
                </a:cubicBezTo>
                <a:close/>
                <a:moveTo>
                  <a:pt x="124234" y="0"/>
                </a:moveTo>
                <a:cubicBezTo>
                  <a:pt x="205494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3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1" y="0"/>
                  <a:pt x="124234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68" name="矩形 867"/>
          <p:cNvSpPr/>
          <p:nvPr/>
        </p:nvSpPr>
        <p:spPr>
          <a:xfrm>
            <a:off x="993076" y="3021685"/>
            <a:ext cx="13965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874" name="组合 873"/>
          <p:cNvGrpSpPr/>
          <p:nvPr/>
        </p:nvGrpSpPr>
        <p:grpSpPr>
          <a:xfrm>
            <a:off x="2849352" y="2264041"/>
            <a:ext cx="1524858" cy="1524850"/>
            <a:chOff x="3005087" y="2107064"/>
            <a:chExt cx="2769636" cy="2769621"/>
          </a:xfrm>
        </p:grpSpPr>
        <p:sp>
          <p:nvSpPr>
            <p:cNvPr id="878" name="任意多边形 877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79" name="任意多边形 878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0" name="任意多边形 879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1" name="任意多边形 880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2" name="任意多边形 881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3" name="任意多边形 882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4" name="任意多边形 883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5" name="任意多边形 884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6" name="任意多边形 885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7" name="任意多边形 886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8" name="任意多边形 887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89" name="任意多边形 888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0" name="任意多边形 889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1" name="任意多边形 890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2" name="任意多边形 891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893" name="任意多边形 892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3412030" y="2561548"/>
            <a:ext cx="379595" cy="366675"/>
          </a:xfrm>
          <a:custGeom>
            <a:avLst/>
            <a:gdLst/>
            <a:ahLst/>
            <a:cxnLst/>
            <a:rect l="l" t="t" r="r" b="b"/>
            <a:pathLst>
              <a:path w="506127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84572" y="0"/>
                </a:moveTo>
                <a:cubicBezTo>
                  <a:pt x="433685" y="0"/>
                  <a:pt x="466223" y="11330"/>
                  <a:pt x="482185" y="33989"/>
                </a:cubicBezTo>
                <a:cubicBezTo>
                  <a:pt x="498146" y="56648"/>
                  <a:pt x="506127" y="93873"/>
                  <a:pt x="506127" y="145665"/>
                </a:cubicBezTo>
                <a:cubicBezTo>
                  <a:pt x="506127" y="165981"/>
                  <a:pt x="502667" y="182724"/>
                  <a:pt x="495747" y="195895"/>
                </a:cubicBezTo>
                <a:lnTo>
                  <a:pt x="377064" y="422932"/>
                </a:lnTo>
                <a:lnTo>
                  <a:pt x="506127" y="422932"/>
                </a:lnTo>
                <a:lnTo>
                  <a:pt x="506127" y="484547"/>
                </a:lnTo>
                <a:lnTo>
                  <a:pt x="265361" y="484547"/>
                </a:lnTo>
                <a:lnTo>
                  <a:pt x="265361" y="420923"/>
                </a:lnTo>
                <a:lnTo>
                  <a:pt x="383902" y="203262"/>
                </a:lnTo>
                <a:cubicBezTo>
                  <a:pt x="396850" y="179598"/>
                  <a:pt x="403324" y="147228"/>
                  <a:pt x="403324" y="106152"/>
                </a:cubicBezTo>
                <a:cubicBezTo>
                  <a:pt x="403324" y="84720"/>
                  <a:pt x="396181" y="74005"/>
                  <a:pt x="381893" y="74005"/>
                </a:cubicBezTo>
                <a:cubicBezTo>
                  <a:pt x="367159" y="74005"/>
                  <a:pt x="359792" y="80702"/>
                  <a:pt x="359792" y="94097"/>
                </a:cubicBezTo>
                <a:lnTo>
                  <a:pt x="359792" y="176473"/>
                </a:lnTo>
                <a:lnTo>
                  <a:pt x="265361" y="176473"/>
                </a:lnTo>
                <a:lnTo>
                  <a:pt x="265361" y="92757"/>
                </a:lnTo>
                <a:cubicBezTo>
                  <a:pt x="265361" y="30919"/>
                  <a:pt x="305098" y="0"/>
                  <a:pt x="384572" y="0"/>
                </a:cubicBezTo>
                <a:close/>
                <a:moveTo>
                  <a:pt x="124234" y="0"/>
                </a:moveTo>
                <a:cubicBezTo>
                  <a:pt x="205495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3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2" y="0"/>
                  <a:pt x="124234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77" name="矩形 876"/>
          <p:cNvSpPr/>
          <p:nvPr/>
        </p:nvSpPr>
        <p:spPr>
          <a:xfrm>
            <a:off x="2913513" y="3021685"/>
            <a:ext cx="13965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895" name="组合 894"/>
          <p:cNvGrpSpPr/>
          <p:nvPr/>
        </p:nvGrpSpPr>
        <p:grpSpPr>
          <a:xfrm>
            <a:off x="4769789" y="2264041"/>
            <a:ext cx="1524858" cy="1524850"/>
            <a:chOff x="3005087" y="2107064"/>
            <a:chExt cx="2769636" cy="2769621"/>
          </a:xfrm>
        </p:grpSpPr>
        <p:sp>
          <p:nvSpPr>
            <p:cNvPr id="899" name="任意多边形 898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0" name="任意多边形 899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1" name="任意多边形 900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2" name="任意多边形 901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3" name="任意多边形 902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4" name="任意多边形 903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5" name="任意多边形 904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6" name="任意多边形 905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7" name="任意多边形 906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8" name="任意多边形 907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09" name="任意多边形 908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0" name="任意多边形 909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1" name="任意多边形 910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2" name="任意多边形 911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3" name="任意多边形 912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14" name="任意多边形 913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5332468" y="2561548"/>
            <a:ext cx="378842" cy="366675"/>
          </a:xfrm>
          <a:custGeom>
            <a:avLst/>
            <a:gdLst/>
            <a:ahLst/>
            <a:cxnLst/>
            <a:rect l="l" t="t" r="r" b="b"/>
            <a:pathLst>
              <a:path w="505123" h="488900">
                <a:moveTo>
                  <a:pt x="123565" y="65968"/>
                </a:moveTo>
                <a:cubicBezTo>
                  <a:pt x="111510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10" y="421928"/>
                  <a:pt x="123565" y="421928"/>
                </a:cubicBezTo>
                <a:cubicBezTo>
                  <a:pt x="134950" y="421928"/>
                  <a:pt x="140643" y="417128"/>
                  <a:pt x="140643" y="407529"/>
                </a:cubicBezTo>
                <a:lnTo>
                  <a:pt x="140643" y="80367"/>
                </a:lnTo>
                <a:cubicBezTo>
                  <a:pt x="140643" y="70768"/>
                  <a:pt x="134950" y="65968"/>
                  <a:pt x="123565" y="65968"/>
                </a:cubicBezTo>
                <a:close/>
                <a:moveTo>
                  <a:pt x="386079" y="0"/>
                </a:moveTo>
                <a:cubicBezTo>
                  <a:pt x="417511" y="0"/>
                  <a:pt x="444930" y="6809"/>
                  <a:pt x="468338" y="20427"/>
                </a:cubicBezTo>
                <a:cubicBezTo>
                  <a:pt x="491745" y="34044"/>
                  <a:pt x="503448" y="55587"/>
                  <a:pt x="503448" y="85055"/>
                </a:cubicBezTo>
                <a:lnTo>
                  <a:pt x="503448" y="151023"/>
                </a:lnTo>
                <a:cubicBezTo>
                  <a:pt x="503448" y="189421"/>
                  <a:pt x="485254" y="215205"/>
                  <a:pt x="448866" y="228377"/>
                </a:cubicBezTo>
                <a:cubicBezTo>
                  <a:pt x="486370" y="239316"/>
                  <a:pt x="505123" y="269007"/>
                  <a:pt x="505123" y="317450"/>
                </a:cubicBezTo>
                <a:lnTo>
                  <a:pt x="505123" y="388776"/>
                </a:lnTo>
                <a:cubicBezTo>
                  <a:pt x="505123" y="455526"/>
                  <a:pt x="465497" y="488900"/>
                  <a:pt x="386246" y="488900"/>
                </a:cubicBezTo>
                <a:cubicBezTo>
                  <a:pt x="305879" y="488900"/>
                  <a:pt x="265696" y="458539"/>
                  <a:pt x="265696" y="397818"/>
                </a:cubicBezTo>
                <a:lnTo>
                  <a:pt x="265696" y="283294"/>
                </a:lnTo>
                <a:lnTo>
                  <a:pt x="362471" y="283294"/>
                </a:lnTo>
                <a:lnTo>
                  <a:pt x="362471" y="397148"/>
                </a:lnTo>
                <a:cubicBezTo>
                  <a:pt x="362471" y="408980"/>
                  <a:pt x="368833" y="414896"/>
                  <a:pt x="381558" y="414896"/>
                </a:cubicBezTo>
                <a:cubicBezTo>
                  <a:pt x="394283" y="414896"/>
                  <a:pt x="400645" y="408980"/>
                  <a:pt x="400645" y="397148"/>
                </a:cubicBezTo>
                <a:lnTo>
                  <a:pt x="400645" y="285973"/>
                </a:lnTo>
                <a:cubicBezTo>
                  <a:pt x="400645" y="273248"/>
                  <a:pt x="397464" y="264598"/>
                  <a:pt x="391102" y="260021"/>
                </a:cubicBezTo>
                <a:cubicBezTo>
                  <a:pt x="384739" y="255445"/>
                  <a:pt x="372852" y="253157"/>
                  <a:pt x="355439" y="253157"/>
                </a:cubicBezTo>
                <a:lnTo>
                  <a:pt x="355439" y="198909"/>
                </a:lnTo>
                <a:cubicBezTo>
                  <a:pt x="385577" y="198909"/>
                  <a:pt x="400645" y="189533"/>
                  <a:pt x="400645" y="170780"/>
                </a:cubicBezTo>
                <a:lnTo>
                  <a:pt x="400645" y="85725"/>
                </a:lnTo>
                <a:cubicBezTo>
                  <a:pt x="400645" y="76126"/>
                  <a:pt x="394283" y="71326"/>
                  <a:pt x="381558" y="71326"/>
                </a:cubicBezTo>
                <a:cubicBezTo>
                  <a:pt x="368387" y="71326"/>
                  <a:pt x="361801" y="76126"/>
                  <a:pt x="361801" y="85725"/>
                </a:cubicBezTo>
                <a:lnTo>
                  <a:pt x="361801" y="174129"/>
                </a:lnTo>
                <a:lnTo>
                  <a:pt x="268374" y="174129"/>
                </a:lnTo>
                <a:lnTo>
                  <a:pt x="268374" y="85055"/>
                </a:lnTo>
                <a:cubicBezTo>
                  <a:pt x="268374" y="28352"/>
                  <a:pt x="307609" y="0"/>
                  <a:pt x="386079" y="0"/>
                </a:cubicBezTo>
                <a:close/>
                <a:moveTo>
                  <a:pt x="124234" y="0"/>
                </a:moveTo>
                <a:cubicBezTo>
                  <a:pt x="205495" y="0"/>
                  <a:pt x="246125" y="30919"/>
                  <a:pt x="246125" y="92757"/>
                </a:cubicBezTo>
                <a:lnTo>
                  <a:pt x="246125" y="401836"/>
                </a:lnTo>
                <a:cubicBezTo>
                  <a:pt x="246125" y="429518"/>
                  <a:pt x="234684" y="450949"/>
                  <a:pt x="211801" y="466130"/>
                </a:cubicBezTo>
                <a:cubicBezTo>
                  <a:pt x="188919" y="481310"/>
                  <a:pt x="159507" y="488900"/>
                  <a:pt x="123565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30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2" y="0"/>
                  <a:pt x="124234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898" name="矩形 897"/>
          <p:cNvSpPr/>
          <p:nvPr/>
        </p:nvSpPr>
        <p:spPr>
          <a:xfrm>
            <a:off x="4833950" y="3021685"/>
            <a:ext cx="13965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916" name="组合 915"/>
          <p:cNvGrpSpPr/>
          <p:nvPr/>
        </p:nvGrpSpPr>
        <p:grpSpPr>
          <a:xfrm>
            <a:off x="6690227" y="2264041"/>
            <a:ext cx="1524858" cy="1524850"/>
            <a:chOff x="3005087" y="2107064"/>
            <a:chExt cx="2769636" cy="2769621"/>
          </a:xfrm>
        </p:grpSpPr>
        <p:sp>
          <p:nvSpPr>
            <p:cNvPr id="920" name="任意多边形 919"/>
            <p:cNvSpPr/>
            <p:nvPr/>
          </p:nvSpPr>
          <p:spPr>
            <a:xfrm rot="1800000">
              <a:off x="4257851" y="2107064"/>
              <a:ext cx="435709" cy="251557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1" name="任意多边形 920"/>
            <p:cNvSpPr/>
            <p:nvPr/>
          </p:nvSpPr>
          <p:spPr>
            <a:xfrm rot="1800000">
              <a:off x="3803286" y="2120073"/>
              <a:ext cx="355755" cy="355755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2" name="任意多边形 921"/>
            <p:cNvSpPr/>
            <p:nvPr/>
          </p:nvSpPr>
          <p:spPr>
            <a:xfrm rot="1800000">
              <a:off x="4711791" y="2290582"/>
              <a:ext cx="503117" cy="72922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3" name="任意多边形 922"/>
            <p:cNvSpPr/>
            <p:nvPr/>
          </p:nvSpPr>
          <p:spPr>
            <a:xfrm rot="1800000">
              <a:off x="3495192" y="2297948"/>
              <a:ext cx="130217" cy="48597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4" name="任意多边形 923"/>
            <p:cNvSpPr/>
            <p:nvPr/>
          </p:nvSpPr>
          <p:spPr>
            <a:xfrm rot="1800000">
              <a:off x="5097868" y="2597170"/>
              <a:ext cx="485968" cy="130214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5" name="任意多边形 924"/>
            <p:cNvSpPr/>
            <p:nvPr/>
          </p:nvSpPr>
          <p:spPr>
            <a:xfrm rot="1800000">
              <a:off x="3188608" y="2666877"/>
              <a:ext cx="72921" cy="503115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6" name="任意多边形 925"/>
            <p:cNvSpPr/>
            <p:nvPr/>
          </p:nvSpPr>
          <p:spPr>
            <a:xfrm rot="1800000">
              <a:off x="5405960" y="2905259"/>
              <a:ext cx="355752" cy="355753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7" name="任意多边形 926"/>
            <p:cNvSpPr/>
            <p:nvPr/>
          </p:nvSpPr>
          <p:spPr>
            <a:xfrm rot="1800000">
              <a:off x="3005087" y="3188224"/>
              <a:ext cx="251557" cy="435710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8" name="任意多边形 927"/>
            <p:cNvSpPr/>
            <p:nvPr/>
          </p:nvSpPr>
          <p:spPr>
            <a:xfrm rot="1800000">
              <a:off x="5523163" y="3359824"/>
              <a:ext cx="251560" cy="435715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29" name="任意多边形 928"/>
            <p:cNvSpPr/>
            <p:nvPr/>
          </p:nvSpPr>
          <p:spPr>
            <a:xfrm rot="1800000">
              <a:off x="3018094" y="3722742"/>
              <a:ext cx="355755" cy="355754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0" name="任意多边形 929"/>
            <p:cNvSpPr/>
            <p:nvPr/>
          </p:nvSpPr>
          <p:spPr>
            <a:xfrm rot="1800000">
              <a:off x="5518278" y="3813762"/>
              <a:ext cx="72921" cy="503116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1" name="任意多边形 930"/>
            <p:cNvSpPr/>
            <p:nvPr/>
          </p:nvSpPr>
          <p:spPr>
            <a:xfrm rot="1800000">
              <a:off x="3195972" y="4256370"/>
              <a:ext cx="485970" cy="130217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2" name="任意多边形 931"/>
            <p:cNvSpPr/>
            <p:nvPr/>
          </p:nvSpPr>
          <p:spPr>
            <a:xfrm rot="1800000">
              <a:off x="5154396" y="4199841"/>
              <a:ext cx="130214" cy="48596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3" name="任意多边形 932"/>
            <p:cNvSpPr/>
            <p:nvPr/>
          </p:nvSpPr>
          <p:spPr>
            <a:xfrm rot="1800000">
              <a:off x="3564899" y="4620254"/>
              <a:ext cx="503114" cy="72921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4" name="任意多边形 933"/>
            <p:cNvSpPr/>
            <p:nvPr/>
          </p:nvSpPr>
          <p:spPr>
            <a:xfrm rot="1800000">
              <a:off x="4620759" y="4507934"/>
              <a:ext cx="355755" cy="355756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935" name="任意多边形 934"/>
            <p:cNvSpPr/>
            <p:nvPr/>
          </p:nvSpPr>
          <p:spPr>
            <a:xfrm rot="1800000">
              <a:off x="4086236" y="4625128"/>
              <a:ext cx="435710" cy="251557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7252905" y="2561548"/>
            <a:ext cx="417770" cy="366675"/>
          </a:xfrm>
          <a:custGeom>
            <a:avLst/>
            <a:gdLst/>
            <a:ahLst/>
            <a:cxnLst/>
            <a:rect l="l" t="t" r="r" b="b"/>
            <a:pathLst>
              <a:path w="557026" h="488900">
                <a:moveTo>
                  <a:pt x="401985" y="161441"/>
                </a:moveTo>
                <a:lnTo>
                  <a:pt x="354089" y="350937"/>
                </a:lnTo>
                <a:lnTo>
                  <a:pt x="401985" y="350937"/>
                </a:lnTo>
                <a:close/>
                <a:moveTo>
                  <a:pt x="123564" y="65968"/>
                </a:moveTo>
                <a:cubicBezTo>
                  <a:pt x="111509" y="65968"/>
                  <a:pt x="105482" y="70768"/>
                  <a:pt x="105482" y="80367"/>
                </a:cubicBezTo>
                <a:lnTo>
                  <a:pt x="105482" y="407529"/>
                </a:lnTo>
                <a:cubicBezTo>
                  <a:pt x="105482" y="417128"/>
                  <a:pt x="111509" y="421928"/>
                  <a:pt x="123564" y="421928"/>
                </a:cubicBezTo>
                <a:cubicBezTo>
                  <a:pt x="134950" y="421928"/>
                  <a:pt x="140642" y="417128"/>
                  <a:pt x="140642" y="407529"/>
                </a:cubicBezTo>
                <a:lnTo>
                  <a:pt x="140642" y="80367"/>
                </a:lnTo>
                <a:cubicBezTo>
                  <a:pt x="140642" y="70768"/>
                  <a:pt x="134950" y="65968"/>
                  <a:pt x="123564" y="65968"/>
                </a:cubicBezTo>
                <a:close/>
                <a:moveTo>
                  <a:pt x="362806" y="4353"/>
                </a:moveTo>
                <a:lnTo>
                  <a:pt x="504788" y="4353"/>
                </a:lnTo>
                <a:lnTo>
                  <a:pt x="504788" y="350937"/>
                </a:lnTo>
                <a:lnTo>
                  <a:pt x="557026" y="350937"/>
                </a:lnTo>
                <a:lnTo>
                  <a:pt x="557026" y="422932"/>
                </a:lnTo>
                <a:lnTo>
                  <a:pt x="504788" y="422932"/>
                </a:lnTo>
                <a:lnTo>
                  <a:pt x="504788" y="484547"/>
                </a:lnTo>
                <a:lnTo>
                  <a:pt x="401985" y="484547"/>
                </a:lnTo>
                <a:lnTo>
                  <a:pt x="401985" y="422932"/>
                </a:lnTo>
                <a:lnTo>
                  <a:pt x="259333" y="422932"/>
                </a:lnTo>
                <a:lnTo>
                  <a:pt x="259333" y="354955"/>
                </a:lnTo>
                <a:close/>
                <a:moveTo>
                  <a:pt x="124234" y="0"/>
                </a:moveTo>
                <a:cubicBezTo>
                  <a:pt x="205494" y="0"/>
                  <a:pt x="246124" y="30919"/>
                  <a:pt x="246124" y="92757"/>
                </a:cubicBezTo>
                <a:lnTo>
                  <a:pt x="246124" y="401836"/>
                </a:lnTo>
                <a:cubicBezTo>
                  <a:pt x="246124" y="429518"/>
                  <a:pt x="234683" y="450949"/>
                  <a:pt x="211801" y="466130"/>
                </a:cubicBezTo>
                <a:cubicBezTo>
                  <a:pt x="188919" y="481310"/>
                  <a:pt x="159506" y="488900"/>
                  <a:pt x="123564" y="488900"/>
                </a:cubicBezTo>
                <a:cubicBezTo>
                  <a:pt x="86506" y="488900"/>
                  <a:pt x="56648" y="481422"/>
                  <a:pt x="33989" y="466465"/>
                </a:cubicBezTo>
                <a:cubicBezTo>
                  <a:pt x="11329" y="451507"/>
                  <a:pt x="0" y="430188"/>
                  <a:pt x="0" y="402506"/>
                </a:cubicBezTo>
                <a:lnTo>
                  <a:pt x="0" y="93427"/>
                </a:lnTo>
                <a:cubicBezTo>
                  <a:pt x="0" y="31142"/>
                  <a:pt x="41411" y="0"/>
                  <a:pt x="124234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05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919" name="矩形 918"/>
          <p:cNvSpPr/>
          <p:nvPr/>
        </p:nvSpPr>
        <p:spPr>
          <a:xfrm>
            <a:off x="6754388" y="3021685"/>
            <a:ext cx="13965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150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4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3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8" grpId="0"/>
      <p:bldP spid="87" grpId="0" animBg="1"/>
      <p:bldP spid="877" grpId="0"/>
      <p:bldP spid="89" grpId="0" animBg="1"/>
      <p:bldP spid="898" grpId="0"/>
      <p:bldP spid="91" grpId="0" animBg="1"/>
      <p:bldP spid="9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68088" y="1755322"/>
            <a:ext cx="4842166" cy="2618784"/>
            <a:chOff x="4757450" y="2340429"/>
            <a:chExt cx="6456221" cy="3491712"/>
          </a:xfrm>
        </p:grpSpPr>
        <p:sp>
          <p:nvSpPr>
            <p:cNvPr id="13" name="矩形 12"/>
            <p:cNvSpPr/>
            <p:nvPr/>
          </p:nvSpPr>
          <p:spPr>
            <a:xfrm flipV="1">
              <a:off x="7433772" y="2346777"/>
              <a:ext cx="672172" cy="45719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 dirty="0">
                <a:solidFill>
                  <a:srgbClr val="FFFFFF"/>
                </a:solidFill>
                <a:latin typeface="+mn-ea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757450" y="2340429"/>
              <a:ext cx="6456221" cy="3491712"/>
              <a:chOff x="4757450" y="2340429"/>
              <a:chExt cx="6456221" cy="3491712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035139" y="2340429"/>
                <a:ext cx="3178532" cy="793024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035139" y="3133453"/>
                <a:ext cx="3178532" cy="793024"/>
              </a:xfrm>
              <a:prstGeom prst="rect">
                <a:avLst/>
              </a:prstGeom>
              <a:solidFill>
                <a:srgbClr val="E400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8035139" y="3926478"/>
                <a:ext cx="3178532" cy="793024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8035139" y="4719502"/>
                <a:ext cx="3178532" cy="793024"/>
              </a:xfrm>
              <a:prstGeom prst="rect">
                <a:avLst/>
              </a:prstGeom>
              <a:solidFill>
                <a:srgbClr val="E400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8461527" y="5512526"/>
                <a:ext cx="319615" cy="319615"/>
              </a:xfrm>
              <a:prstGeom prst="ellipse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409596" y="5512526"/>
                <a:ext cx="319615" cy="319615"/>
              </a:xfrm>
              <a:prstGeom prst="ellipse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  <p:sp>
            <p:nvSpPr>
              <p:cNvPr id="11" name="KSO_Shape"/>
              <p:cNvSpPr>
                <a:spLocks/>
              </p:cNvSpPr>
              <p:nvPr/>
            </p:nvSpPr>
            <p:spPr bwMode="auto">
              <a:xfrm flipH="1">
                <a:off x="4757450" y="3334089"/>
                <a:ext cx="2334040" cy="2178437"/>
              </a:xfrm>
              <a:custGeom>
                <a:avLst/>
                <a:gdLst>
                  <a:gd name="T0" fmla="*/ 1516226 w 900113"/>
                  <a:gd name="T1" fmla="*/ 397797 h 839788"/>
                  <a:gd name="T2" fmla="*/ 1842604 w 900113"/>
                  <a:gd name="T3" fmla="*/ 646339 h 839788"/>
                  <a:gd name="T4" fmla="*/ 1880522 w 900113"/>
                  <a:gd name="T5" fmla="*/ 670376 h 839788"/>
                  <a:gd name="T6" fmla="*/ 1904041 w 900113"/>
                  <a:gd name="T7" fmla="*/ 714123 h 839788"/>
                  <a:gd name="T8" fmla="*/ 1898761 w 900113"/>
                  <a:gd name="T9" fmla="*/ 762199 h 839788"/>
                  <a:gd name="T10" fmla="*/ 1868522 w 900113"/>
                  <a:gd name="T11" fmla="*/ 799694 h 839788"/>
                  <a:gd name="T12" fmla="*/ 1829165 w 900113"/>
                  <a:gd name="T13" fmla="*/ 814117 h 839788"/>
                  <a:gd name="T14" fmla="*/ 1428871 w 900113"/>
                  <a:gd name="T15" fmla="*/ 808349 h 839788"/>
                  <a:gd name="T16" fmla="*/ 1394793 w 900113"/>
                  <a:gd name="T17" fmla="*/ 789119 h 839788"/>
                  <a:gd name="T18" fmla="*/ 1371273 w 900113"/>
                  <a:gd name="T19" fmla="*/ 752102 h 839788"/>
                  <a:gd name="T20" fmla="*/ 1367434 w 900113"/>
                  <a:gd name="T21" fmla="*/ 581921 h 839788"/>
                  <a:gd name="T22" fmla="*/ 1360715 w 900113"/>
                  <a:gd name="T23" fmla="*/ 1029489 h 839788"/>
                  <a:gd name="T24" fmla="*/ 1375593 w 900113"/>
                  <a:gd name="T25" fmla="*/ 1084293 h 839788"/>
                  <a:gd name="T26" fmla="*/ 1367434 w 900113"/>
                  <a:gd name="T27" fmla="*/ 1141021 h 839788"/>
                  <a:gd name="T28" fmla="*/ 1225362 w 900113"/>
                  <a:gd name="T29" fmla="*/ 1734733 h 839788"/>
                  <a:gd name="T30" fmla="*/ 1185045 w 900113"/>
                  <a:gd name="T31" fmla="*/ 1768386 h 839788"/>
                  <a:gd name="T32" fmla="*/ 1129369 w 900113"/>
                  <a:gd name="T33" fmla="*/ 1777519 h 839788"/>
                  <a:gd name="T34" fmla="*/ 1073693 w 900113"/>
                  <a:gd name="T35" fmla="*/ 1754444 h 839788"/>
                  <a:gd name="T36" fmla="*/ 1039614 w 900113"/>
                  <a:gd name="T37" fmla="*/ 1704446 h 839788"/>
                  <a:gd name="T38" fmla="*/ 1037214 w 900113"/>
                  <a:gd name="T39" fmla="*/ 1653009 h 839788"/>
                  <a:gd name="T40" fmla="*/ 666199 w 900113"/>
                  <a:gd name="T41" fmla="*/ 1195825 h 839788"/>
                  <a:gd name="T42" fmla="*/ 626362 w 900113"/>
                  <a:gd name="T43" fmla="*/ 1217939 h 839788"/>
                  <a:gd name="T44" fmla="*/ 545727 w 900113"/>
                  <a:gd name="T45" fmla="*/ 1229476 h 839788"/>
                  <a:gd name="T46" fmla="*/ 63837 w 900113"/>
                  <a:gd name="T47" fmla="*/ 1221303 h 839788"/>
                  <a:gd name="T48" fmla="*/ 22078 w 900113"/>
                  <a:gd name="T49" fmla="*/ 1189094 h 839788"/>
                  <a:gd name="T50" fmla="*/ 961 w 900113"/>
                  <a:gd name="T51" fmla="*/ 1137174 h 839788"/>
                  <a:gd name="T52" fmla="*/ 11039 w 900113"/>
                  <a:gd name="T53" fmla="*/ 1077562 h 839788"/>
                  <a:gd name="T54" fmla="*/ 52317 w 900113"/>
                  <a:gd name="T55" fmla="*/ 1033817 h 839788"/>
                  <a:gd name="T56" fmla="*/ 101274 w 900113"/>
                  <a:gd name="T57" fmla="*/ 1019875 h 839788"/>
                  <a:gd name="T58" fmla="*/ 637401 w 900113"/>
                  <a:gd name="T59" fmla="*/ 672781 h 839788"/>
                  <a:gd name="T60" fmla="*/ 589883 w 900113"/>
                  <a:gd name="T61" fmla="*/ 695376 h 839788"/>
                  <a:gd name="T62" fmla="*/ 541407 w 900113"/>
                  <a:gd name="T63" fmla="*/ 686240 h 839788"/>
                  <a:gd name="T64" fmla="*/ 508288 w 900113"/>
                  <a:gd name="T65" fmla="*/ 653550 h 839788"/>
                  <a:gd name="T66" fmla="*/ 499170 w 900113"/>
                  <a:gd name="T67" fmla="*/ 605477 h 839788"/>
                  <a:gd name="T68" fmla="*/ 519807 w 900113"/>
                  <a:gd name="T69" fmla="*/ 558846 h 839788"/>
                  <a:gd name="T70" fmla="*/ 826029 w 900113"/>
                  <a:gd name="T71" fmla="*/ 217039 h 839788"/>
                  <a:gd name="T72" fmla="*/ 1503745 w 900113"/>
                  <a:gd name="T73" fmla="*/ 0 h 839788"/>
                  <a:gd name="T74" fmla="*/ 1552221 w 900113"/>
                  <a:gd name="T75" fmla="*/ 7203 h 839788"/>
                  <a:gd name="T76" fmla="*/ 1594939 w 900113"/>
                  <a:gd name="T77" fmla="*/ 27848 h 839788"/>
                  <a:gd name="T78" fmla="*/ 1629017 w 900113"/>
                  <a:gd name="T79" fmla="*/ 59059 h 839788"/>
                  <a:gd name="T80" fmla="*/ 1653976 w 900113"/>
                  <a:gd name="T81" fmla="*/ 99870 h 839788"/>
                  <a:gd name="T82" fmla="*/ 1665495 w 900113"/>
                  <a:gd name="T83" fmla="*/ 145966 h 839788"/>
                  <a:gd name="T84" fmla="*/ 1663576 w 900113"/>
                  <a:gd name="T85" fmla="*/ 195902 h 839788"/>
                  <a:gd name="T86" fmla="*/ 1647256 w 900113"/>
                  <a:gd name="T87" fmla="*/ 240556 h 839788"/>
                  <a:gd name="T88" fmla="*/ 1618458 w 900113"/>
                  <a:gd name="T89" fmla="*/ 278008 h 839788"/>
                  <a:gd name="T90" fmla="*/ 1581019 w 900113"/>
                  <a:gd name="T91" fmla="*/ 306338 h 839788"/>
                  <a:gd name="T92" fmla="*/ 1536382 w 900113"/>
                  <a:gd name="T93" fmla="*/ 323142 h 839788"/>
                  <a:gd name="T94" fmla="*/ 1486945 w 900113"/>
                  <a:gd name="T95" fmla="*/ 325064 h 839788"/>
                  <a:gd name="T96" fmla="*/ 1440389 w 900113"/>
                  <a:gd name="T97" fmla="*/ 313541 h 839788"/>
                  <a:gd name="T98" fmla="*/ 1399591 w 900113"/>
                  <a:gd name="T99" fmla="*/ 288572 h 839788"/>
                  <a:gd name="T100" fmla="*/ 1368393 w 900113"/>
                  <a:gd name="T101" fmla="*/ 254481 h 839788"/>
                  <a:gd name="T102" fmla="*/ 1348234 w 900113"/>
                  <a:gd name="T103" fmla="*/ 211748 h 839788"/>
                  <a:gd name="T104" fmla="*/ 1340554 w 900113"/>
                  <a:gd name="T105" fmla="*/ 163251 h 839788"/>
                  <a:gd name="T106" fmla="*/ 1348234 w 900113"/>
                  <a:gd name="T107" fmla="*/ 114276 h 839788"/>
                  <a:gd name="T108" fmla="*/ 1368393 w 900113"/>
                  <a:gd name="T109" fmla="*/ 71542 h 839788"/>
                  <a:gd name="T110" fmla="*/ 1399591 w 900113"/>
                  <a:gd name="T111" fmla="*/ 37451 h 839788"/>
                  <a:gd name="T112" fmla="*/ 1440389 w 900113"/>
                  <a:gd name="T113" fmla="*/ 12483 h 839788"/>
                  <a:gd name="T114" fmla="*/ 1486945 w 900113"/>
                  <a:gd name="T115" fmla="*/ 959 h 83978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900113" h="839788">
                    <a:moveTo>
                      <a:pt x="407081" y="98425"/>
                    </a:moveTo>
                    <a:lnTo>
                      <a:pt x="593726" y="98425"/>
                    </a:lnTo>
                    <a:lnTo>
                      <a:pt x="613002" y="112276"/>
                    </a:lnTo>
                    <a:lnTo>
                      <a:pt x="655865" y="143157"/>
                    </a:lnTo>
                    <a:lnTo>
                      <a:pt x="700542" y="175627"/>
                    </a:lnTo>
                    <a:lnTo>
                      <a:pt x="716417" y="187888"/>
                    </a:lnTo>
                    <a:lnTo>
                      <a:pt x="721633" y="191748"/>
                    </a:lnTo>
                    <a:lnTo>
                      <a:pt x="724581" y="194246"/>
                    </a:lnTo>
                    <a:lnTo>
                      <a:pt x="724581" y="304145"/>
                    </a:lnTo>
                    <a:lnTo>
                      <a:pt x="864054" y="304145"/>
                    </a:lnTo>
                    <a:lnTo>
                      <a:pt x="867456" y="304599"/>
                    </a:lnTo>
                    <a:lnTo>
                      <a:pt x="870631" y="305280"/>
                    </a:lnTo>
                    <a:lnTo>
                      <a:pt x="874033" y="306643"/>
                    </a:lnTo>
                    <a:lnTo>
                      <a:pt x="877208" y="308005"/>
                    </a:lnTo>
                    <a:lnTo>
                      <a:pt x="880156" y="309821"/>
                    </a:lnTo>
                    <a:lnTo>
                      <a:pt x="883104" y="311865"/>
                    </a:lnTo>
                    <a:lnTo>
                      <a:pt x="885826" y="314136"/>
                    </a:lnTo>
                    <a:lnTo>
                      <a:pt x="888547" y="316633"/>
                    </a:lnTo>
                    <a:lnTo>
                      <a:pt x="891495" y="319585"/>
                    </a:lnTo>
                    <a:lnTo>
                      <a:pt x="893536" y="322764"/>
                    </a:lnTo>
                    <a:lnTo>
                      <a:pt x="895578" y="326397"/>
                    </a:lnTo>
                    <a:lnTo>
                      <a:pt x="897392" y="329803"/>
                    </a:lnTo>
                    <a:lnTo>
                      <a:pt x="898526" y="333436"/>
                    </a:lnTo>
                    <a:lnTo>
                      <a:pt x="899660" y="337296"/>
                    </a:lnTo>
                    <a:lnTo>
                      <a:pt x="900113" y="340929"/>
                    </a:lnTo>
                    <a:lnTo>
                      <a:pt x="900113" y="345016"/>
                    </a:lnTo>
                    <a:lnTo>
                      <a:pt x="900113" y="348876"/>
                    </a:lnTo>
                    <a:lnTo>
                      <a:pt x="899433" y="352509"/>
                    </a:lnTo>
                    <a:lnTo>
                      <a:pt x="898526" y="356142"/>
                    </a:lnTo>
                    <a:lnTo>
                      <a:pt x="897165" y="360003"/>
                    </a:lnTo>
                    <a:lnTo>
                      <a:pt x="895578" y="363408"/>
                    </a:lnTo>
                    <a:lnTo>
                      <a:pt x="893536" y="367042"/>
                    </a:lnTo>
                    <a:lnTo>
                      <a:pt x="891042" y="369993"/>
                    </a:lnTo>
                    <a:lnTo>
                      <a:pt x="888320" y="373172"/>
                    </a:lnTo>
                    <a:lnTo>
                      <a:pt x="885599" y="375443"/>
                    </a:lnTo>
                    <a:lnTo>
                      <a:pt x="882877" y="377713"/>
                    </a:lnTo>
                    <a:lnTo>
                      <a:pt x="879929" y="379530"/>
                    </a:lnTo>
                    <a:lnTo>
                      <a:pt x="876981" y="381119"/>
                    </a:lnTo>
                    <a:lnTo>
                      <a:pt x="874033" y="382482"/>
                    </a:lnTo>
                    <a:lnTo>
                      <a:pt x="870631" y="383390"/>
                    </a:lnTo>
                    <a:lnTo>
                      <a:pt x="867456" y="384298"/>
                    </a:lnTo>
                    <a:lnTo>
                      <a:pt x="864281" y="384525"/>
                    </a:lnTo>
                    <a:lnTo>
                      <a:pt x="695552" y="384525"/>
                    </a:lnTo>
                    <a:lnTo>
                      <a:pt x="690790" y="384525"/>
                    </a:lnTo>
                    <a:lnTo>
                      <a:pt x="686481" y="383844"/>
                    </a:lnTo>
                    <a:lnTo>
                      <a:pt x="682172" y="383390"/>
                    </a:lnTo>
                    <a:lnTo>
                      <a:pt x="678543" y="382709"/>
                    </a:lnTo>
                    <a:lnTo>
                      <a:pt x="675142" y="381801"/>
                    </a:lnTo>
                    <a:lnTo>
                      <a:pt x="671740" y="380438"/>
                    </a:lnTo>
                    <a:lnTo>
                      <a:pt x="668792" y="379303"/>
                    </a:lnTo>
                    <a:lnTo>
                      <a:pt x="666070" y="377713"/>
                    </a:lnTo>
                    <a:lnTo>
                      <a:pt x="663576" y="376124"/>
                    </a:lnTo>
                    <a:lnTo>
                      <a:pt x="661308" y="374535"/>
                    </a:lnTo>
                    <a:lnTo>
                      <a:pt x="659040" y="372718"/>
                    </a:lnTo>
                    <a:lnTo>
                      <a:pt x="657226" y="370902"/>
                    </a:lnTo>
                    <a:lnTo>
                      <a:pt x="655638" y="369085"/>
                    </a:lnTo>
                    <a:lnTo>
                      <a:pt x="653824" y="367042"/>
                    </a:lnTo>
                    <a:lnTo>
                      <a:pt x="651329" y="362954"/>
                    </a:lnTo>
                    <a:lnTo>
                      <a:pt x="649288" y="359321"/>
                    </a:lnTo>
                    <a:lnTo>
                      <a:pt x="647927" y="355234"/>
                    </a:lnTo>
                    <a:lnTo>
                      <a:pt x="646793" y="351828"/>
                    </a:lnTo>
                    <a:lnTo>
                      <a:pt x="646340" y="348422"/>
                    </a:lnTo>
                    <a:lnTo>
                      <a:pt x="645886" y="345698"/>
                    </a:lnTo>
                    <a:lnTo>
                      <a:pt x="645660" y="343881"/>
                    </a:lnTo>
                    <a:lnTo>
                      <a:pt x="645660" y="341837"/>
                    </a:lnTo>
                    <a:lnTo>
                      <a:pt x="646113" y="274854"/>
                    </a:lnTo>
                    <a:lnTo>
                      <a:pt x="547008" y="387931"/>
                    </a:lnTo>
                    <a:lnTo>
                      <a:pt x="636588" y="477849"/>
                    </a:lnTo>
                    <a:lnTo>
                      <a:pt x="637722" y="478757"/>
                    </a:lnTo>
                    <a:lnTo>
                      <a:pt x="639990" y="481482"/>
                    </a:lnTo>
                    <a:lnTo>
                      <a:pt x="641351" y="483752"/>
                    </a:lnTo>
                    <a:lnTo>
                      <a:pt x="642938" y="486250"/>
                    </a:lnTo>
                    <a:lnTo>
                      <a:pt x="644299" y="489429"/>
                    </a:lnTo>
                    <a:lnTo>
                      <a:pt x="646113" y="493062"/>
                    </a:lnTo>
                    <a:lnTo>
                      <a:pt x="647474" y="497149"/>
                    </a:lnTo>
                    <a:lnTo>
                      <a:pt x="648608" y="501690"/>
                    </a:lnTo>
                    <a:lnTo>
                      <a:pt x="649288" y="506686"/>
                    </a:lnTo>
                    <a:lnTo>
                      <a:pt x="649968" y="512135"/>
                    </a:lnTo>
                    <a:lnTo>
                      <a:pt x="649968" y="518266"/>
                    </a:lnTo>
                    <a:lnTo>
                      <a:pt x="649061" y="524624"/>
                    </a:lnTo>
                    <a:lnTo>
                      <a:pt x="648608" y="528030"/>
                    </a:lnTo>
                    <a:lnTo>
                      <a:pt x="647927" y="531663"/>
                    </a:lnTo>
                    <a:lnTo>
                      <a:pt x="647020" y="535296"/>
                    </a:lnTo>
                    <a:lnTo>
                      <a:pt x="646113" y="538929"/>
                    </a:lnTo>
                    <a:lnTo>
                      <a:pt x="587602" y="800279"/>
                    </a:lnTo>
                    <a:lnTo>
                      <a:pt x="586468" y="804366"/>
                    </a:lnTo>
                    <a:lnTo>
                      <a:pt x="585108" y="808453"/>
                    </a:lnTo>
                    <a:lnTo>
                      <a:pt x="583293" y="812086"/>
                    </a:lnTo>
                    <a:lnTo>
                      <a:pt x="581252" y="815946"/>
                    </a:lnTo>
                    <a:lnTo>
                      <a:pt x="578984" y="819352"/>
                    </a:lnTo>
                    <a:lnTo>
                      <a:pt x="576263" y="822758"/>
                    </a:lnTo>
                    <a:lnTo>
                      <a:pt x="573542" y="825710"/>
                    </a:lnTo>
                    <a:lnTo>
                      <a:pt x="570367" y="828662"/>
                    </a:lnTo>
                    <a:lnTo>
                      <a:pt x="567192" y="831160"/>
                    </a:lnTo>
                    <a:lnTo>
                      <a:pt x="563563" y="833430"/>
                    </a:lnTo>
                    <a:lnTo>
                      <a:pt x="559934" y="835247"/>
                    </a:lnTo>
                    <a:lnTo>
                      <a:pt x="555852" y="836836"/>
                    </a:lnTo>
                    <a:lnTo>
                      <a:pt x="551997" y="838199"/>
                    </a:lnTo>
                    <a:lnTo>
                      <a:pt x="547688" y="839107"/>
                    </a:lnTo>
                    <a:lnTo>
                      <a:pt x="543152" y="839561"/>
                    </a:lnTo>
                    <a:lnTo>
                      <a:pt x="538843" y="839788"/>
                    </a:lnTo>
                    <a:lnTo>
                      <a:pt x="533627" y="839561"/>
                    </a:lnTo>
                    <a:lnTo>
                      <a:pt x="528638" y="838880"/>
                    </a:lnTo>
                    <a:lnTo>
                      <a:pt x="523876" y="837745"/>
                    </a:lnTo>
                    <a:lnTo>
                      <a:pt x="519567" y="835928"/>
                    </a:lnTo>
                    <a:lnTo>
                      <a:pt x="515258" y="833884"/>
                    </a:lnTo>
                    <a:lnTo>
                      <a:pt x="510949" y="831387"/>
                    </a:lnTo>
                    <a:lnTo>
                      <a:pt x="507320" y="828662"/>
                    </a:lnTo>
                    <a:lnTo>
                      <a:pt x="503692" y="825483"/>
                    </a:lnTo>
                    <a:lnTo>
                      <a:pt x="500517" y="821850"/>
                    </a:lnTo>
                    <a:lnTo>
                      <a:pt x="497568" y="817990"/>
                    </a:lnTo>
                    <a:lnTo>
                      <a:pt x="495074" y="813903"/>
                    </a:lnTo>
                    <a:lnTo>
                      <a:pt x="493033" y="809362"/>
                    </a:lnTo>
                    <a:lnTo>
                      <a:pt x="491218" y="805047"/>
                    </a:lnTo>
                    <a:lnTo>
                      <a:pt x="490084" y="800279"/>
                    </a:lnTo>
                    <a:lnTo>
                      <a:pt x="489404" y="795284"/>
                    </a:lnTo>
                    <a:lnTo>
                      <a:pt x="489177" y="790288"/>
                    </a:lnTo>
                    <a:lnTo>
                      <a:pt x="489177" y="786882"/>
                    </a:lnTo>
                    <a:lnTo>
                      <a:pt x="489631" y="783703"/>
                    </a:lnTo>
                    <a:lnTo>
                      <a:pt x="490084" y="780752"/>
                    </a:lnTo>
                    <a:lnTo>
                      <a:pt x="490538" y="777800"/>
                    </a:lnTo>
                    <a:lnTo>
                      <a:pt x="538843" y="563225"/>
                    </a:lnTo>
                    <a:lnTo>
                      <a:pt x="420234" y="447876"/>
                    </a:lnTo>
                    <a:lnTo>
                      <a:pt x="318181" y="561635"/>
                    </a:lnTo>
                    <a:lnTo>
                      <a:pt x="317274" y="562543"/>
                    </a:lnTo>
                    <a:lnTo>
                      <a:pt x="314779" y="564814"/>
                    </a:lnTo>
                    <a:lnTo>
                      <a:pt x="312738" y="566403"/>
                    </a:lnTo>
                    <a:lnTo>
                      <a:pt x="310697" y="568220"/>
                    </a:lnTo>
                    <a:lnTo>
                      <a:pt x="307522" y="569809"/>
                    </a:lnTo>
                    <a:lnTo>
                      <a:pt x="304347" y="571853"/>
                    </a:lnTo>
                    <a:lnTo>
                      <a:pt x="300491" y="573669"/>
                    </a:lnTo>
                    <a:lnTo>
                      <a:pt x="295956" y="575259"/>
                    </a:lnTo>
                    <a:lnTo>
                      <a:pt x="291193" y="576848"/>
                    </a:lnTo>
                    <a:lnTo>
                      <a:pt x="285750" y="578438"/>
                    </a:lnTo>
                    <a:lnTo>
                      <a:pt x="279400" y="579346"/>
                    </a:lnTo>
                    <a:lnTo>
                      <a:pt x="272824" y="580027"/>
                    </a:lnTo>
                    <a:lnTo>
                      <a:pt x="265566" y="580708"/>
                    </a:lnTo>
                    <a:lnTo>
                      <a:pt x="257856" y="580708"/>
                    </a:lnTo>
                    <a:lnTo>
                      <a:pt x="50573" y="580936"/>
                    </a:lnTo>
                    <a:lnTo>
                      <a:pt x="46491" y="580936"/>
                    </a:lnTo>
                    <a:lnTo>
                      <a:pt x="42182" y="580254"/>
                    </a:lnTo>
                    <a:lnTo>
                      <a:pt x="37873" y="579573"/>
                    </a:lnTo>
                    <a:lnTo>
                      <a:pt x="34018" y="578438"/>
                    </a:lnTo>
                    <a:lnTo>
                      <a:pt x="30163" y="576848"/>
                    </a:lnTo>
                    <a:lnTo>
                      <a:pt x="26081" y="575032"/>
                    </a:lnTo>
                    <a:lnTo>
                      <a:pt x="22679" y="572761"/>
                    </a:lnTo>
                    <a:lnTo>
                      <a:pt x="19277" y="570264"/>
                    </a:lnTo>
                    <a:lnTo>
                      <a:pt x="16329" y="567993"/>
                    </a:lnTo>
                    <a:lnTo>
                      <a:pt x="13154" y="564814"/>
                    </a:lnTo>
                    <a:lnTo>
                      <a:pt x="10432" y="561635"/>
                    </a:lnTo>
                    <a:lnTo>
                      <a:pt x="7938" y="558229"/>
                    </a:lnTo>
                    <a:lnTo>
                      <a:pt x="5670" y="554369"/>
                    </a:lnTo>
                    <a:lnTo>
                      <a:pt x="4082" y="550736"/>
                    </a:lnTo>
                    <a:lnTo>
                      <a:pt x="2495" y="546422"/>
                    </a:lnTo>
                    <a:lnTo>
                      <a:pt x="1361" y="542108"/>
                    </a:lnTo>
                    <a:lnTo>
                      <a:pt x="454" y="537112"/>
                    </a:lnTo>
                    <a:lnTo>
                      <a:pt x="0" y="532117"/>
                    </a:lnTo>
                    <a:lnTo>
                      <a:pt x="227" y="527121"/>
                    </a:lnTo>
                    <a:lnTo>
                      <a:pt x="681" y="522353"/>
                    </a:lnTo>
                    <a:lnTo>
                      <a:pt x="1815" y="517812"/>
                    </a:lnTo>
                    <a:lnTo>
                      <a:pt x="3175" y="513271"/>
                    </a:lnTo>
                    <a:lnTo>
                      <a:pt x="5216" y="508956"/>
                    </a:lnTo>
                    <a:lnTo>
                      <a:pt x="7484" y="504642"/>
                    </a:lnTo>
                    <a:lnTo>
                      <a:pt x="10206" y="500782"/>
                    </a:lnTo>
                    <a:lnTo>
                      <a:pt x="13381" y="497149"/>
                    </a:lnTo>
                    <a:lnTo>
                      <a:pt x="16782" y="493970"/>
                    </a:lnTo>
                    <a:lnTo>
                      <a:pt x="20411" y="491018"/>
                    </a:lnTo>
                    <a:lnTo>
                      <a:pt x="24720" y="488294"/>
                    </a:lnTo>
                    <a:lnTo>
                      <a:pt x="29029" y="486250"/>
                    </a:lnTo>
                    <a:lnTo>
                      <a:pt x="33565" y="484206"/>
                    </a:lnTo>
                    <a:lnTo>
                      <a:pt x="38554" y="483071"/>
                    </a:lnTo>
                    <a:lnTo>
                      <a:pt x="41729" y="482617"/>
                    </a:lnTo>
                    <a:lnTo>
                      <a:pt x="44904" y="481936"/>
                    </a:lnTo>
                    <a:lnTo>
                      <a:pt x="47852" y="481709"/>
                    </a:lnTo>
                    <a:lnTo>
                      <a:pt x="50800" y="481936"/>
                    </a:lnTo>
                    <a:lnTo>
                      <a:pt x="229054" y="482390"/>
                    </a:lnTo>
                    <a:lnTo>
                      <a:pt x="492352" y="176762"/>
                    </a:lnTo>
                    <a:lnTo>
                      <a:pt x="423409" y="176308"/>
                    </a:lnTo>
                    <a:lnTo>
                      <a:pt x="304120" y="314590"/>
                    </a:lnTo>
                    <a:lnTo>
                      <a:pt x="301172" y="317769"/>
                    </a:lnTo>
                    <a:lnTo>
                      <a:pt x="298224" y="320493"/>
                    </a:lnTo>
                    <a:lnTo>
                      <a:pt x="294595" y="322991"/>
                    </a:lnTo>
                    <a:lnTo>
                      <a:pt x="290966" y="325035"/>
                    </a:lnTo>
                    <a:lnTo>
                      <a:pt x="286884" y="326624"/>
                    </a:lnTo>
                    <a:lnTo>
                      <a:pt x="283029" y="327759"/>
                    </a:lnTo>
                    <a:lnTo>
                      <a:pt x="278720" y="328441"/>
                    </a:lnTo>
                    <a:lnTo>
                      <a:pt x="274184" y="328895"/>
                    </a:lnTo>
                    <a:lnTo>
                      <a:pt x="270329" y="328441"/>
                    </a:lnTo>
                    <a:lnTo>
                      <a:pt x="266247" y="327987"/>
                    </a:lnTo>
                    <a:lnTo>
                      <a:pt x="262391" y="327078"/>
                    </a:lnTo>
                    <a:lnTo>
                      <a:pt x="258990" y="325716"/>
                    </a:lnTo>
                    <a:lnTo>
                      <a:pt x="255815" y="324126"/>
                    </a:lnTo>
                    <a:lnTo>
                      <a:pt x="252413" y="322310"/>
                    </a:lnTo>
                    <a:lnTo>
                      <a:pt x="249465" y="320039"/>
                    </a:lnTo>
                    <a:lnTo>
                      <a:pt x="246743" y="317542"/>
                    </a:lnTo>
                    <a:lnTo>
                      <a:pt x="244249" y="314817"/>
                    </a:lnTo>
                    <a:lnTo>
                      <a:pt x="241981" y="311865"/>
                    </a:lnTo>
                    <a:lnTo>
                      <a:pt x="240166" y="308686"/>
                    </a:lnTo>
                    <a:lnTo>
                      <a:pt x="238579" y="305053"/>
                    </a:lnTo>
                    <a:lnTo>
                      <a:pt x="237218" y="301647"/>
                    </a:lnTo>
                    <a:lnTo>
                      <a:pt x="236311" y="297787"/>
                    </a:lnTo>
                    <a:lnTo>
                      <a:pt x="235631" y="294154"/>
                    </a:lnTo>
                    <a:lnTo>
                      <a:pt x="235631" y="290067"/>
                    </a:lnTo>
                    <a:lnTo>
                      <a:pt x="235858" y="285980"/>
                    </a:lnTo>
                    <a:lnTo>
                      <a:pt x="236311" y="281666"/>
                    </a:lnTo>
                    <a:lnTo>
                      <a:pt x="237672" y="277578"/>
                    </a:lnTo>
                    <a:lnTo>
                      <a:pt x="239033" y="273945"/>
                    </a:lnTo>
                    <a:lnTo>
                      <a:pt x="240847" y="270312"/>
                    </a:lnTo>
                    <a:lnTo>
                      <a:pt x="243115" y="266906"/>
                    </a:lnTo>
                    <a:lnTo>
                      <a:pt x="245609" y="263955"/>
                    </a:lnTo>
                    <a:lnTo>
                      <a:pt x="248558" y="261230"/>
                    </a:lnTo>
                    <a:lnTo>
                      <a:pt x="377372" y="112503"/>
                    </a:lnTo>
                    <a:lnTo>
                      <a:pt x="380093" y="109324"/>
                    </a:lnTo>
                    <a:lnTo>
                      <a:pt x="383495" y="106599"/>
                    </a:lnTo>
                    <a:lnTo>
                      <a:pt x="386897" y="104556"/>
                    </a:lnTo>
                    <a:lnTo>
                      <a:pt x="390299" y="102512"/>
                    </a:lnTo>
                    <a:lnTo>
                      <a:pt x="394381" y="100696"/>
                    </a:lnTo>
                    <a:lnTo>
                      <a:pt x="398236" y="99560"/>
                    </a:lnTo>
                    <a:lnTo>
                      <a:pt x="402772" y="98652"/>
                    </a:lnTo>
                    <a:lnTo>
                      <a:pt x="407081" y="98425"/>
                    </a:lnTo>
                    <a:close/>
                    <a:moveTo>
                      <a:pt x="706437" y="0"/>
                    </a:moveTo>
                    <a:lnTo>
                      <a:pt x="710520" y="0"/>
                    </a:lnTo>
                    <a:lnTo>
                      <a:pt x="714375" y="0"/>
                    </a:lnTo>
                    <a:lnTo>
                      <a:pt x="718230" y="453"/>
                    </a:lnTo>
                    <a:lnTo>
                      <a:pt x="722086" y="907"/>
                    </a:lnTo>
                    <a:lnTo>
                      <a:pt x="725941" y="1361"/>
                    </a:lnTo>
                    <a:lnTo>
                      <a:pt x="729570" y="2495"/>
                    </a:lnTo>
                    <a:lnTo>
                      <a:pt x="733425" y="3402"/>
                    </a:lnTo>
                    <a:lnTo>
                      <a:pt x="736827" y="4762"/>
                    </a:lnTo>
                    <a:lnTo>
                      <a:pt x="740455" y="5896"/>
                    </a:lnTo>
                    <a:lnTo>
                      <a:pt x="743857" y="7711"/>
                    </a:lnTo>
                    <a:lnTo>
                      <a:pt x="747032" y="9298"/>
                    </a:lnTo>
                    <a:lnTo>
                      <a:pt x="750434" y="11112"/>
                    </a:lnTo>
                    <a:lnTo>
                      <a:pt x="753609" y="13153"/>
                    </a:lnTo>
                    <a:lnTo>
                      <a:pt x="756557" y="15195"/>
                    </a:lnTo>
                    <a:lnTo>
                      <a:pt x="759279" y="17689"/>
                    </a:lnTo>
                    <a:lnTo>
                      <a:pt x="762227" y="19957"/>
                    </a:lnTo>
                    <a:lnTo>
                      <a:pt x="764722" y="22679"/>
                    </a:lnTo>
                    <a:lnTo>
                      <a:pt x="767670" y="25173"/>
                    </a:lnTo>
                    <a:lnTo>
                      <a:pt x="769711" y="27895"/>
                    </a:lnTo>
                    <a:lnTo>
                      <a:pt x="771979" y="30843"/>
                    </a:lnTo>
                    <a:lnTo>
                      <a:pt x="774247" y="33791"/>
                    </a:lnTo>
                    <a:lnTo>
                      <a:pt x="776288" y="37193"/>
                    </a:lnTo>
                    <a:lnTo>
                      <a:pt x="778329" y="40368"/>
                    </a:lnTo>
                    <a:lnTo>
                      <a:pt x="779690" y="43543"/>
                    </a:lnTo>
                    <a:lnTo>
                      <a:pt x="781504" y="47171"/>
                    </a:lnTo>
                    <a:lnTo>
                      <a:pt x="782865" y="50573"/>
                    </a:lnTo>
                    <a:lnTo>
                      <a:pt x="783998" y="53975"/>
                    </a:lnTo>
                    <a:lnTo>
                      <a:pt x="784906" y="57830"/>
                    </a:lnTo>
                    <a:lnTo>
                      <a:pt x="786040" y="61459"/>
                    </a:lnTo>
                    <a:lnTo>
                      <a:pt x="786493" y="65314"/>
                    </a:lnTo>
                    <a:lnTo>
                      <a:pt x="786947" y="68943"/>
                    </a:lnTo>
                    <a:lnTo>
                      <a:pt x="787400" y="73025"/>
                    </a:lnTo>
                    <a:lnTo>
                      <a:pt x="787400" y="77107"/>
                    </a:lnTo>
                    <a:lnTo>
                      <a:pt x="787400" y="80963"/>
                    </a:lnTo>
                    <a:lnTo>
                      <a:pt x="786947" y="84818"/>
                    </a:lnTo>
                    <a:lnTo>
                      <a:pt x="786493" y="88673"/>
                    </a:lnTo>
                    <a:lnTo>
                      <a:pt x="786040" y="92529"/>
                    </a:lnTo>
                    <a:lnTo>
                      <a:pt x="784906" y="96157"/>
                    </a:lnTo>
                    <a:lnTo>
                      <a:pt x="783998" y="100013"/>
                    </a:lnTo>
                    <a:lnTo>
                      <a:pt x="782865" y="103415"/>
                    </a:lnTo>
                    <a:lnTo>
                      <a:pt x="781504" y="106817"/>
                    </a:lnTo>
                    <a:lnTo>
                      <a:pt x="779690" y="110445"/>
                    </a:lnTo>
                    <a:lnTo>
                      <a:pt x="778329" y="113620"/>
                    </a:lnTo>
                    <a:lnTo>
                      <a:pt x="776288" y="116795"/>
                    </a:lnTo>
                    <a:lnTo>
                      <a:pt x="774247" y="120197"/>
                    </a:lnTo>
                    <a:lnTo>
                      <a:pt x="772206" y="123145"/>
                    </a:lnTo>
                    <a:lnTo>
                      <a:pt x="769711" y="125867"/>
                    </a:lnTo>
                    <a:lnTo>
                      <a:pt x="767670" y="128815"/>
                    </a:lnTo>
                    <a:lnTo>
                      <a:pt x="764722" y="131309"/>
                    </a:lnTo>
                    <a:lnTo>
                      <a:pt x="762227" y="134031"/>
                    </a:lnTo>
                    <a:lnTo>
                      <a:pt x="759279" y="136299"/>
                    </a:lnTo>
                    <a:lnTo>
                      <a:pt x="756557" y="138567"/>
                    </a:lnTo>
                    <a:lnTo>
                      <a:pt x="753609" y="140835"/>
                    </a:lnTo>
                    <a:lnTo>
                      <a:pt x="750434" y="142876"/>
                    </a:lnTo>
                    <a:lnTo>
                      <a:pt x="747032" y="144690"/>
                    </a:lnTo>
                    <a:lnTo>
                      <a:pt x="743857" y="146277"/>
                    </a:lnTo>
                    <a:lnTo>
                      <a:pt x="740455" y="148092"/>
                    </a:lnTo>
                    <a:lnTo>
                      <a:pt x="736827" y="149226"/>
                    </a:lnTo>
                    <a:lnTo>
                      <a:pt x="733425" y="150586"/>
                    </a:lnTo>
                    <a:lnTo>
                      <a:pt x="729570" y="151493"/>
                    </a:lnTo>
                    <a:lnTo>
                      <a:pt x="725941" y="152627"/>
                    </a:lnTo>
                    <a:lnTo>
                      <a:pt x="722086" y="153081"/>
                    </a:lnTo>
                    <a:lnTo>
                      <a:pt x="718230" y="153535"/>
                    </a:lnTo>
                    <a:lnTo>
                      <a:pt x="714375" y="153988"/>
                    </a:lnTo>
                    <a:lnTo>
                      <a:pt x="710520" y="153988"/>
                    </a:lnTo>
                    <a:lnTo>
                      <a:pt x="706437" y="153988"/>
                    </a:lnTo>
                    <a:lnTo>
                      <a:pt x="702582" y="153535"/>
                    </a:lnTo>
                    <a:lnTo>
                      <a:pt x="698727" y="153081"/>
                    </a:lnTo>
                    <a:lnTo>
                      <a:pt x="695098" y="152627"/>
                    </a:lnTo>
                    <a:lnTo>
                      <a:pt x="691243" y="151493"/>
                    </a:lnTo>
                    <a:lnTo>
                      <a:pt x="687614" y="150586"/>
                    </a:lnTo>
                    <a:lnTo>
                      <a:pt x="683986" y="149226"/>
                    </a:lnTo>
                    <a:lnTo>
                      <a:pt x="680584" y="148092"/>
                    </a:lnTo>
                    <a:lnTo>
                      <a:pt x="677182" y="146277"/>
                    </a:lnTo>
                    <a:lnTo>
                      <a:pt x="673553" y="144690"/>
                    </a:lnTo>
                    <a:lnTo>
                      <a:pt x="670605" y="142876"/>
                    </a:lnTo>
                    <a:lnTo>
                      <a:pt x="667430" y="140835"/>
                    </a:lnTo>
                    <a:lnTo>
                      <a:pt x="664255" y="138567"/>
                    </a:lnTo>
                    <a:lnTo>
                      <a:pt x="661307" y="136299"/>
                    </a:lnTo>
                    <a:lnTo>
                      <a:pt x="658586" y="134031"/>
                    </a:lnTo>
                    <a:lnTo>
                      <a:pt x="655864" y="131309"/>
                    </a:lnTo>
                    <a:lnTo>
                      <a:pt x="653369" y="128815"/>
                    </a:lnTo>
                    <a:lnTo>
                      <a:pt x="650875" y="125867"/>
                    </a:lnTo>
                    <a:lnTo>
                      <a:pt x="648607" y="123145"/>
                    </a:lnTo>
                    <a:lnTo>
                      <a:pt x="646566" y="120197"/>
                    </a:lnTo>
                    <a:lnTo>
                      <a:pt x="644752" y="116795"/>
                    </a:lnTo>
                    <a:lnTo>
                      <a:pt x="642710" y="113620"/>
                    </a:lnTo>
                    <a:lnTo>
                      <a:pt x="640896" y="110445"/>
                    </a:lnTo>
                    <a:lnTo>
                      <a:pt x="639535" y="106817"/>
                    </a:lnTo>
                    <a:lnTo>
                      <a:pt x="638175" y="103415"/>
                    </a:lnTo>
                    <a:lnTo>
                      <a:pt x="637041" y="100013"/>
                    </a:lnTo>
                    <a:lnTo>
                      <a:pt x="635907" y="96157"/>
                    </a:lnTo>
                    <a:lnTo>
                      <a:pt x="635000" y="92529"/>
                    </a:lnTo>
                    <a:lnTo>
                      <a:pt x="634546" y="88673"/>
                    </a:lnTo>
                    <a:lnTo>
                      <a:pt x="633866" y="84818"/>
                    </a:lnTo>
                    <a:lnTo>
                      <a:pt x="633412" y="80963"/>
                    </a:lnTo>
                    <a:lnTo>
                      <a:pt x="633412" y="77107"/>
                    </a:lnTo>
                    <a:lnTo>
                      <a:pt x="633412" y="73025"/>
                    </a:lnTo>
                    <a:lnTo>
                      <a:pt x="633866" y="68943"/>
                    </a:lnTo>
                    <a:lnTo>
                      <a:pt x="634546" y="65314"/>
                    </a:lnTo>
                    <a:lnTo>
                      <a:pt x="635000" y="61232"/>
                    </a:lnTo>
                    <a:lnTo>
                      <a:pt x="635907" y="57830"/>
                    </a:lnTo>
                    <a:lnTo>
                      <a:pt x="637041" y="53975"/>
                    </a:lnTo>
                    <a:lnTo>
                      <a:pt x="638175" y="50573"/>
                    </a:lnTo>
                    <a:lnTo>
                      <a:pt x="639535" y="47171"/>
                    </a:lnTo>
                    <a:lnTo>
                      <a:pt x="640896" y="43543"/>
                    </a:lnTo>
                    <a:lnTo>
                      <a:pt x="642710" y="40368"/>
                    </a:lnTo>
                    <a:lnTo>
                      <a:pt x="644752" y="37193"/>
                    </a:lnTo>
                    <a:lnTo>
                      <a:pt x="646566" y="33791"/>
                    </a:lnTo>
                    <a:lnTo>
                      <a:pt x="648607" y="30843"/>
                    </a:lnTo>
                    <a:lnTo>
                      <a:pt x="650875" y="27895"/>
                    </a:lnTo>
                    <a:lnTo>
                      <a:pt x="653369" y="25173"/>
                    </a:lnTo>
                    <a:lnTo>
                      <a:pt x="655864" y="22452"/>
                    </a:lnTo>
                    <a:lnTo>
                      <a:pt x="658586" y="19957"/>
                    </a:lnTo>
                    <a:lnTo>
                      <a:pt x="661307" y="17689"/>
                    </a:lnTo>
                    <a:lnTo>
                      <a:pt x="664255" y="15195"/>
                    </a:lnTo>
                    <a:lnTo>
                      <a:pt x="667430" y="13153"/>
                    </a:lnTo>
                    <a:lnTo>
                      <a:pt x="670605" y="11112"/>
                    </a:lnTo>
                    <a:lnTo>
                      <a:pt x="673553" y="9298"/>
                    </a:lnTo>
                    <a:lnTo>
                      <a:pt x="677182" y="7484"/>
                    </a:lnTo>
                    <a:lnTo>
                      <a:pt x="680584" y="5896"/>
                    </a:lnTo>
                    <a:lnTo>
                      <a:pt x="683986" y="4762"/>
                    </a:lnTo>
                    <a:lnTo>
                      <a:pt x="687614" y="3402"/>
                    </a:lnTo>
                    <a:lnTo>
                      <a:pt x="691243" y="2495"/>
                    </a:lnTo>
                    <a:lnTo>
                      <a:pt x="695098" y="1361"/>
                    </a:lnTo>
                    <a:lnTo>
                      <a:pt x="698727" y="907"/>
                    </a:lnTo>
                    <a:lnTo>
                      <a:pt x="702582" y="453"/>
                    </a:lnTo>
                    <a:lnTo>
                      <a:pt x="706437" y="0"/>
                    </a:lnTo>
                    <a:close/>
                  </a:path>
                </a:pathLst>
              </a:custGeom>
              <a:solidFill>
                <a:srgbClr val="435468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 sz="1013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 rot="19576579">
                <a:off x="5256655" y="3004686"/>
                <a:ext cx="2402281" cy="45719"/>
              </a:xfrm>
              <a:prstGeom prst="rect">
                <a:avLst/>
              </a:prstGeom>
              <a:solidFill>
                <a:srgbClr val="435468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 dirty="0">
                  <a:solidFill>
                    <a:srgbClr val="FFFFFF"/>
                  </a:solidFill>
                  <a:latin typeface="+mn-ea"/>
                </a:endParaRPr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6023651" y="3036426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23651" y="3632137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23651" y="2443876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3651" y="1846889"/>
            <a:ext cx="2401751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1"/>
              </a:solidFill>
              <a:latin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5217" y="2102475"/>
            <a:ext cx="282287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45217" y="1715671"/>
            <a:ext cx="1701619" cy="553998"/>
          </a:xfrm>
          <a:prstGeom prst="rect">
            <a:avLst/>
          </a:prstGeom>
          <a:solidFill>
            <a:srgbClr val="435468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00063" y="3578137"/>
            <a:ext cx="2913179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45217" y="3251747"/>
            <a:ext cx="1701619" cy="553998"/>
          </a:xfrm>
          <a:prstGeom prst="rect">
            <a:avLst/>
          </a:prstGeom>
          <a:solidFill>
            <a:srgbClr val="E40000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88195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222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3111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402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121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2" grpId="0"/>
      <p:bldP spid="25" grpId="0"/>
      <p:bldP spid="27" grpId="0" build="p"/>
      <p:bldP spid="28" grpId="0" animBg="1"/>
      <p:bldP spid="29" grpId="0" build="p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 11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0282" y="1870418"/>
            <a:ext cx="8063436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0282" y="1483614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402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圆角矩形 4"/>
          <p:cNvSpPr/>
          <p:nvPr/>
        </p:nvSpPr>
        <p:spPr>
          <a:xfrm>
            <a:off x="64838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圆角矩形 5"/>
          <p:cNvSpPr/>
          <p:nvPr/>
        </p:nvSpPr>
        <p:spPr>
          <a:xfrm>
            <a:off x="3512082" y="2618934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970577" y="2652272"/>
            <a:ext cx="11785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>
                <a:solidFill>
                  <a:schemeClr val="bg1"/>
                </a:solidFill>
                <a:latin typeface="+mj-ea"/>
                <a:ea typeface="+mj-ea"/>
              </a:rPr>
              <a:t>2013</a:t>
            </a:r>
            <a:endParaRPr lang="zh-CN" altLang="en-US" sz="33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0810" y="2652272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4177" y="2652272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0282" y="3181916"/>
            <a:ext cx="170161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2082" y="3181916"/>
            <a:ext cx="170161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83882" y="3181916"/>
            <a:ext cx="170161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0282" y="3458914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2082" y="3458914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83882" y="3458914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282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矩形 16"/>
          <p:cNvSpPr/>
          <p:nvPr/>
        </p:nvSpPr>
        <p:spPr>
          <a:xfrm>
            <a:off x="3512083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8" name="矩形 17"/>
          <p:cNvSpPr/>
          <p:nvPr/>
        </p:nvSpPr>
        <p:spPr>
          <a:xfrm>
            <a:off x="6483883" y="37650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820840" y="34021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5792640" y="34021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7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矩形 128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81633" y="1141809"/>
            <a:ext cx="514350" cy="3571644"/>
            <a:chOff x="7442177" y="1522412"/>
            <a:chExt cx="685800" cy="4762192"/>
          </a:xfrm>
        </p:grpSpPr>
        <p:grpSp>
          <p:nvGrpSpPr>
            <p:cNvPr id="2" name="组合 1"/>
            <p:cNvGrpSpPr/>
            <p:nvPr/>
          </p:nvGrpSpPr>
          <p:grpSpPr>
            <a:xfrm>
              <a:off x="7766980" y="2255043"/>
              <a:ext cx="45719" cy="3385390"/>
              <a:chOff x="8042752" y="1861343"/>
              <a:chExt cx="45719" cy="338539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042752" y="1861343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042752" y="3208294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8042752" y="4543043"/>
                <a:ext cx="45719" cy="70369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7" name="椭圆 6"/>
            <p:cNvSpPr/>
            <p:nvPr/>
          </p:nvSpPr>
          <p:spPr bwMode="auto">
            <a:xfrm>
              <a:off x="7442177" y="1616075"/>
              <a:ext cx="650875" cy="650875"/>
            </a:xfrm>
            <a:prstGeom prst="ellipse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8" name="Freeform 659"/>
            <p:cNvSpPr>
              <a:spLocks noEditPoints="1"/>
            </p:cNvSpPr>
            <p:nvPr/>
          </p:nvSpPr>
          <p:spPr bwMode="auto">
            <a:xfrm>
              <a:off x="7602515" y="1724025"/>
              <a:ext cx="330200" cy="434975"/>
            </a:xfrm>
            <a:custGeom>
              <a:avLst/>
              <a:gdLst>
                <a:gd name="T0" fmla="*/ 191 w 218"/>
                <a:gd name="T1" fmla="*/ 36 h 288"/>
                <a:gd name="T2" fmla="*/ 157 w 218"/>
                <a:gd name="T3" fmla="*/ 0 h 288"/>
                <a:gd name="T4" fmla="*/ 61 w 218"/>
                <a:gd name="T5" fmla="*/ 0 h 288"/>
                <a:gd name="T6" fmla="*/ 28 w 218"/>
                <a:gd name="T7" fmla="*/ 36 h 288"/>
                <a:gd name="T8" fmla="*/ 0 w 218"/>
                <a:gd name="T9" fmla="*/ 36 h 288"/>
                <a:gd name="T10" fmla="*/ 0 w 218"/>
                <a:gd name="T11" fmla="*/ 288 h 288"/>
                <a:gd name="T12" fmla="*/ 218 w 218"/>
                <a:gd name="T13" fmla="*/ 288 h 288"/>
                <a:gd name="T14" fmla="*/ 218 w 218"/>
                <a:gd name="T15" fmla="*/ 36 h 288"/>
                <a:gd name="T16" fmla="*/ 191 w 218"/>
                <a:gd name="T17" fmla="*/ 36 h 288"/>
                <a:gd name="T18" fmla="*/ 74 w 218"/>
                <a:gd name="T19" fmla="*/ 16 h 288"/>
                <a:gd name="T20" fmla="*/ 142 w 218"/>
                <a:gd name="T21" fmla="*/ 16 h 288"/>
                <a:gd name="T22" fmla="*/ 151 w 218"/>
                <a:gd name="T23" fmla="*/ 24 h 288"/>
                <a:gd name="T24" fmla="*/ 142 w 218"/>
                <a:gd name="T25" fmla="*/ 33 h 288"/>
                <a:gd name="T26" fmla="*/ 74 w 218"/>
                <a:gd name="T27" fmla="*/ 33 h 288"/>
                <a:gd name="T28" fmla="*/ 66 w 218"/>
                <a:gd name="T29" fmla="*/ 24 h 288"/>
                <a:gd name="T30" fmla="*/ 74 w 218"/>
                <a:gd name="T31" fmla="*/ 16 h 288"/>
                <a:gd name="T32" fmla="*/ 171 w 218"/>
                <a:gd name="T33" fmla="*/ 236 h 288"/>
                <a:gd name="T34" fmla="*/ 45 w 218"/>
                <a:gd name="T35" fmla="*/ 236 h 288"/>
                <a:gd name="T36" fmla="*/ 45 w 218"/>
                <a:gd name="T37" fmla="*/ 217 h 288"/>
                <a:gd name="T38" fmla="*/ 171 w 218"/>
                <a:gd name="T39" fmla="*/ 217 h 288"/>
                <a:gd name="T40" fmla="*/ 171 w 218"/>
                <a:gd name="T41" fmla="*/ 236 h 288"/>
                <a:gd name="T42" fmla="*/ 171 w 218"/>
                <a:gd name="T43" fmla="*/ 193 h 288"/>
                <a:gd name="T44" fmla="*/ 45 w 218"/>
                <a:gd name="T45" fmla="*/ 193 h 288"/>
                <a:gd name="T46" fmla="*/ 45 w 218"/>
                <a:gd name="T47" fmla="*/ 174 h 288"/>
                <a:gd name="T48" fmla="*/ 171 w 218"/>
                <a:gd name="T49" fmla="*/ 174 h 288"/>
                <a:gd name="T50" fmla="*/ 171 w 218"/>
                <a:gd name="T51" fmla="*/ 193 h 288"/>
                <a:gd name="T52" fmla="*/ 171 w 218"/>
                <a:gd name="T53" fmla="*/ 150 h 288"/>
                <a:gd name="T54" fmla="*/ 45 w 218"/>
                <a:gd name="T55" fmla="*/ 150 h 288"/>
                <a:gd name="T56" fmla="*/ 45 w 218"/>
                <a:gd name="T57" fmla="*/ 131 h 288"/>
                <a:gd name="T58" fmla="*/ 171 w 218"/>
                <a:gd name="T59" fmla="*/ 131 h 288"/>
                <a:gd name="T60" fmla="*/ 171 w 218"/>
                <a:gd name="T61" fmla="*/ 150 h 288"/>
                <a:gd name="T62" fmla="*/ 171 w 218"/>
                <a:gd name="T63" fmla="*/ 107 h 288"/>
                <a:gd name="T64" fmla="*/ 45 w 218"/>
                <a:gd name="T65" fmla="*/ 107 h 288"/>
                <a:gd name="T66" fmla="*/ 45 w 218"/>
                <a:gd name="T67" fmla="*/ 88 h 288"/>
                <a:gd name="T68" fmla="*/ 171 w 218"/>
                <a:gd name="T69" fmla="*/ 88 h 288"/>
                <a:gd name="T70" fmla="*/ 171 w 218"/>
                <a:gd name="T71" fmla="*/ 1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8" h="288">
                  <a:moveTo>
                    <a:pt x="191" y="36"/>
                  </a:moveTo>
                  <a:cubicBezTo>
                    <a:pt x="183" y="21"/>
                    <a:pt x="169" y="0"/>
                    <a:pt x="15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9" y="0"/>
                    <a:pt x="36" y="19"/>
                    <a:pt x="2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8" y="288"/>
                    <a:pt x="218" y="288"/>
                    <a:pt x="218" y="288"/>
                  </a:cubicBezTo>
                  <a:cubicBezTo>
                    <a:pt x="218" y="36"/>
                    <a:pt x="218" y="36"/>
                    <a:pt x="218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7" y="16"/>
                    <a:pt x="151" y="20"/>
                    <a:pt x="151" y="24"/>
                  </a:cubicBezTo>
                  <a:cubicBezTo>
                    <a:pt x="151" y="29"/>
                    <a:pt x="147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0" y="33"/>
                    <a:pt x="66" y="29"/>
                    <a:pt x="66" y="24"/>
                  </a:cubicBezTo>
                  <a:cubicBezTo>
                    <a:pt x="66" y="20"/>
                    <a:pt x="70" y="16"/>
                    <a:pt x="74" y="16"/>
                  </a:cubicBezTo>
                  <a:close/>
                  <a:moveTo>
                    <a:pt x="171" y="236"/>
                  </a:moveTo>
                  <a:cubicBezTo>
                    <a:pt x="45" y="236"/>
                    <a:pt x="45" y="236"/>
                    <a:pt x="45" y="236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71" y="217"/>
                    <a:pt x="171" y="217"/>
                    <a:pt x="171" y="217"/>
                  </a:cubicBezTo>
                  <a:lnTo>
                    <a:pt x="171" y="236"/>
                  </a:lnTo>
                  <a:close/>
                  <a:moveTo>
                    <a:pt x="171" y="193"/>
                  </a:moveTo>
                  <a:cubicBezTo>
                    <a:pt x="45" y="193"/>
                    <a:pt x="45" y="193"/>
                    <a:pt x="45" y="19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71" y="193"/>
                  </a:lnTo>
                  <a:close/>
                  <a:moveTo>
                    <a:pt x="171" y="15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171" y="131"/>
                    <a:pt x="171" y="131"/>
                    <a:pt x="171" y="131"/>
                  </a:cubicBezTo>
                  <a:lnTo>
                    <a:pt x="171" y="150"/>
                  </a:lnTo>
                  <a:close/>
                  <a:moveTo>
                    <a:pt x="171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171" y="88"/>
                    <a:pt x="171" y="88"/>
                    <a:pt x="171" y="88"/>
                  </a:cubicBezTo>
                  <a:lnTo>
                    <a:pt x="17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7893027" y="1522412"/>
              <a:ext cx="234950" cy="236538"/>
            </a:xfrm>
            <a:prstGeom prst="ellipse">
              <a:avLst/>
            </a:prstGeom>
            <a:solidFill>
              <a:srgbClr val="E4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1</a:t>
              </a:r>
              <a:endParaRPr lang="zh-CN" altLang="en-US" sz="1013"/>
            </a:p>
          </p:txBody>
        </p:sp>
        <p:sp>
          <p:nvSpPr>
            <p:cNvPr id="11" name="椭圆 10"/>
            <p:cNvSpPr/>
            <p:nvPr/>
          </p:nvSpPr>
          <p:spPr bwMode="auto">
            <a:xfrm>
              <a:off x="7442177" y="2954764"/>
              <a:ext cx="650875" cy="650875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12" name="Freeform 655"/>
            <p:cNvSpPr>
              <a:spLocks noEditPoints="1"/>
            </p:cNvSpPr>
            <p:nvPr/>
          </p:nvSpPr>
          <p:spPr bwMode="auto">
            <a:xfrm>
              <a:off x="7566002" y="3054777"/>
              <a:ext cx="403225" cy="434975"/>
            </a:xfrm>
            <a:custGeom>
              <a:avLst/>
              <a:gdLst>
                <a:gd name="T0" fmla="*/ 267 w 267"/>
                <a:gd name="T1" fmla="*/ 70 h 288"/>
                <a:gd name="T2" fmla="*/ 144 w 267"/>
                <a:gd name="T3" fmla="*/ 0 h 288"/>
                <a:gd name="T4" fmla="*/ 0 w 267"/>
                <a:gd name="T5" fmla="*/ 144 h 288"/>
                <a:gd name="T6" fmla="*/ 144 w 267"/>
                <a:gd name="T7" fmla="*/ 288 h 288"/>
                <a:gd name="T8" fmla="*/ 266 w 267"/>
                <a:gd name="T9" fmla="*/ 219 h 288"/>
                <a:gd name="T10" fmla="*/ 142 w 267"/>
                <a:gd name="T11" fmla="*/ 145 h 288"/>
                <a:gd name="T12" fmla="*/ 267 w 267"/>
                <a:gd name="T13" fmla="*/ 70 h 288"/>
                <a:gd name="T14" fmla="*/ 169 w 267"/>
                <a:gd name="T15" fmla="*/ 39 h 288"/>
                <a:gd name="T16" fmla="*/ 192 w 267"/>
                <a:gd name="T17" fmla="*/ 62 h 288"/>
                <a:gd name="T18" fmla="*/ 169 w 267"/>
                <a:gd name="T19" fmla="*/ 85 h 288"/>
                <a:gd name="T20" fmla="*/ 146 w 267"/>
                <a:gd name="T21" fmla="*/ 62 h 288"/>
                <a:gd name="T22" fmla="*/ 169 w 267"/>
                <a:gd name="T23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7" h="288">
                  <a:moveTo>
                    <a:pt x="267" y="70"/>
                  </a:moveTo>
                  <a:cubicBezTo>
                    <a:pt x="242" y="28"/>
                    <a:pt x="196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195" y="288"/>
                    <a:pt x="241" y="261"/>
                    <a:pt x="266" y="219"/>
                  </a:cubicBezTo>
                  <a:cubicBezTo>
                    <a:pt x="142" y="145"/>
                    <a:pt x="142" y="145"/>
                    <a:pt x="142" y="145"/>
                  </a:cubicBezTo>
                  <a:lnTo>
                    <a:pt x="267" y="70"/>
                  </a:lnTo>
                  <a:close/>
                  <a:moveTo>
                    <a:pt x="169" y="39"/>
                  </a:moveTo>
                  <a:cubicBezTo>
                    <a:pt x="182" y="39"/>
                    <a:pt x="192" y="49"/>
                    <a:pt x="192" y="62"/>
                  </a:cubicBezTo>
                  <a:cubicBezTo>
                    <a:pt x="192" y="74"/>
                    <a:pt x="182" y="85"/>
                    <a:pt x="169" y="85"/>
                  </a:cubicBezTo>
                  <a:cubicBezTo>
                    <a:pt x="156" y="85"/>
                    <a:pt x="146" y="74"/>
                    <a:pt x="146" y="62"/>
                  </a:cubicBezTo>
                  <a:cubicBezTo>
                    <a:pt x="146" y="49"/>
                    <a:pt x="156" y="39"/>
                    <a:pt x="169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13" name="椭圆 12"/>
            <p:cNvSpPr/>
            <p:nvPr/>
          </p:nvSpPr>
          <p:spPr>
            <a:xfrm>
              <a:off x="7893027" y="2883327"/>
              <a:ext cx="234950" cy="236537"/>
            </a:xfrm>
            <a:prstGeom prst="ellipse">
              <a:avLst/>
            </a:prstGeom>
            <a:solidFill>
              <a:srgbClr val="435468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2</a:t>
              </a:r>
              <a:endParaRPr lang="zh-CN" altLang="en-US" sz="1013"/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7442177" y="5633729"/>
              <a:ext cx="650875" cy="650875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grpSp>
          <p:nvGrpSpPr>
            <p:cNvPr id="16" name="组合 15"/>
            <p:cNvGrpSpPr/>
            <p:nvPr/>
          </p:nvGrpSpPr>
          <p:grpSpPr bwMode="auto">
            <a:xfrm>
              <a:off x="7549965" y="5741517"/>
              <a:ext cx="435300" cy="435300"/>
              <a:chOff x="5745617" y="3919453"/>
              <a:chExt cx="333375" cy="333375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597"/>
              <p:cNvSpPr>
                <a:spLocks noEditPoints="1"/>
              </p:cNvSpPr>
              <p:nvPr/>
            </p:nvSpPr>
            <p:spPr bwMode="auto">
              <a:xfrm>
                <a:off x="5745617" y="3919453"/>
                <a:ext cx="333375" cy="333375"/>
              </a:xfrm>
              <a:custGeom>
                <a:avLst/>
                <a:gdLst>
                  <a:gd name="T0" fmla="*/ 286 w 288"/>
                  <a:gd name="T1" fmla="*/ 121 h 287"/>
                  <a:gd name="T2" fmla="*/ 265 w 288"/>
                  <a:gd name="T3" fmla="*/ 66 h 287"/>
                  <a:gd name="T4" fmla="*/ 173 w 288"/>
                  <a:gd name="T5" fmla="*/ 3 h 287"/>
                  <a:gd name="T6" fmla="*/ 144 w 288"/>
                  <a:gd name="T7" fmla="*/ 0 h 287"/>
                  <a:gd name="T8" fmla="*/ 116 w 288"/>
                  <a:gd name="T9" fmla="*/ 3 h 287"/>
                  <a:gd name="T10" fmla="*/ 23 w 288"/>
                  <a:gd name="T11" fmla="*/ 66 h 287"/>
                  <a:gd name="T12" fmla="*/ 2 w 288"/>
                  <a:gd name="T13" fmla="*/ 121 h 287"/>
                  <a:gd name="T14" fmla="*/ 0 w 288"/>
                  <a:gd name="T15" fmla="*/ 143 h 287"/>
                  <a:gd name="T16" fmla="*/ 41 w 288"/>
                  <a:gd name="T17" fmla="*/ 244 h 287"/>
                  <a:gd name="T18" fmla="*/ 97 w 288"/>
                  <a:gd name="T19" fmla="*/ 280 h 287"/>
                  <a:gd name="T20" fmla="*/ 144 w 288"/>
                  <a:gd name="T21" fmla="*/ 287 h 287"/>
                  <a:gd name="T22" fmla="*/ 191 w 288"/>
                  <a:gd name="T23" fmla="*/ 279 h 287"/>
                  <a:gd name="T24" fmla="*/ 247 w 288"/>
                  <a:gd name="T25" fmla="*/ 244 h 287"/>
                  <a:gd name="T26" fmla="*/ 288 w 288"/>
                  <a:gd name="T27" fmla="*/ 143 h 287"/>
                  <a:gd name="T28" fmla="*/ 286 w 288"/>
                  <a:gd name="T29" fmla="*/ 121 h 287"/>
                  <a:gd name="T30" fmla="*/ 241 w 288"/>
                  <a:gd name="T31" fmla="*/ 225 h 287"/>
                  <a:gd name="T32" fmla="*/ 239 w 288"/>
                  <a:gd name="T33" fmla="*/ 218 h 287"/>
                  <a:gd name="T34" fmla="*/ 188 w 288"/>
                  <a:gd name="T35" fmla="*/ 218 h 287"/>
                  <a:gd name="T36" fmla="*/ 172 w 288"/>
                  <a:gd name="T37" fmla="*/ 266 h 287"/>
                  <a:gd name="T38" fmla="*/ 174 w 288"/>
                  <a:gd name="T39" fmla="*/ 267 h 287"/>
                  <a:gd name="T40" fmla="*/ 144 w 288"/>
                  <a:gd name="T41" fmla="*/ 270 h 287"/>
                  <a:gd name="T42" fmla="*/ 115 w 288"/>
                  <a:gd name="T43" fmla="*/ 267 h 287"/>
                  <a:gd name="T44" fmla="*/ 116 w 288"/>
                  <a:gd name="T45" fmla="*/ 266 h 287"/>
                  <a:gd name="T46" fmla="*/ 101 w 288"/>
                  <a:gd name="T47" fmla="*/ 218 h 287"/>
                  <a:gd name="T48" fmla="*/ 50 w 288"/>
                  <a:gd name="T49" fmla="*/ 218 h 287"/>
                  <a:gd name="T50" fmla="*/ 48 w 288"/>
                  <a:gd name="T51" fmla="*/ 226 h 287"/>
                  <a:gd name="T52" fmla="*/ 17 w 288"/>
                  <a:gd name="T53" fmla="*/ 143 h 287"/>
                  <a:gd name="T54" fmla="*/ 18 w 288"/>
                  <a:gd name="T55" fmla="*/ 132 h 287"/>
                  <a:gd name="T56" fmla="*/ 34 w 288"/>
                  <a:gd name="T57" fmla="*/ 144 h 287"/>
                  <a:gd name="T58" fmla="*/ 75 w 288"/>
                  <a:gd name="T59" fmla="*/ 114 h 287"/>
                  <a:gd name="T60" fmla="*/ 60 w 288"/>
                  <a:gd name="T61" fmla="*/ 66 h 287"/>
                  <a:gd name="T62" fmla="*/ 43 w 288"/>
                  <a:gd name="T63" fmla="*/ 66 h 287"/>
                  <a:gd name="T64" fmla="*/ 110 w 288"/>
                  <a:gd name="T65" fmla="*/ 21 h 287"/>
                  <a:gd name="T66" fmla="*/ 104 w 288"/>
                  <a:gd name="T67" fmla="*/ 40 h 287"/>
                  <a:gd name="T68" fmla="*/ 145 w 288"/>
                  <a:gd name="T69" fmla="*/ 69 h 287"/>
                  <a:gd name="T70" fmla="*/ 185 w 288"/>
                  <a:gd name="T71" fmla="*/ 40 h 287"/>
                  <a:gd name="T72" fmla="*/ 180 w 288"/>
                  <a:gd name="T73" fmla="*/ 22 h 287"/>
                  <a:gd name="T74" fmla="*/ 245 w 288"/>
                  <a:gd name="T75" fmla="*/ 66 h 287"/>
                  <a:gd name="T76" fmla="*/ 229 w 288"/>
                  <a:gd name="T77" fmla="*/ 66 h 287"/>
                  <a:gd name="T78" fmla="*/ 213 w 288"/>
                  <a:gd name="T79" fmla="*/ 114 h 287"/>
                  <a:gd name="T80" fmla="*/ 254 w 288"/>
                  <a:gd name="T81" fmla="*/ 144 h 287"/>
                  <a:gd name="T82" fmla="*/ 270 w 288"/>
                  <a:gd name="T83" fmla="*/ 132 h 287"/>
                  <a:gd name="T84" fmla="*/ 271 w 288"/>
                  <a:gd name="T85" fmla="*/ 143 h 287"/>
                  <a:gd name="T86" fmla="*/ 241 w 288"/>
                  <a:gd name="T87" fmla="*/ 225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8" h="287">
                    <a:moveTo>
                      <a:pt x="286" y="121"/>
                    </a:moveTo>
                    <a:cubicBezTo>
                      <a:pt x="283" y="101"/>
                      <a:pt x="276" y="83"/>
                      <a:pt x="265" y="66"/>
                    </a:cubicBezTo>
                    <a:cubicBezTo>
                      <a:pt x="245" y="34"/>
                      <a:pt x="212" y="11"/>
                      <a:pt x="173" y="3"/>
                    </a:cubicBezTo>
                    <a:cubicBezTo>
                      <a:pt x="164" y="1"/>
                      <a:pt x="154" y="0"/>
                      <a:pt x="144" y="0"/>
                    </a:cubicBezTo>
                    <a:cubicBezTo>
                      <a:pt x="134" y="0"/>
                      <a:pt x="125" y="1"/>
                      <a:pt x="116" y="3"/>
                    </a:cubicBezTo>
                    <a:cubicBezTo>
                      <a:pt x="77" y="10"/>
                      <a:pt x="43" y="34"/>
                      <a:pt x="23" y="66"/>
                    </a:cubicBezTo>
                    <a:cubicBezTo>
                      <a:pt x="12" y="83"/>
                      <a:pt x="5" y="101"/>
                      <a:pt x="2" y="121"/>
                    </a:cubicBezTo>
                    <a:cubicBezTo>
                      <a:pt x="1" y="128"/>
                      <a:pt x="0" y="136"/>
                      <a:pt x="0" y="143"/>
                    </a:cubicBezTo>
                    <a:cubicBezTo>
                      <a:pt x="0" y="183"/>
                      <a:pt x="16" y="218"/>
                      <a:pt x="41" y="244"/>
                    </a:cubicBezTo>
                    <a:cubicBezTo>
                      <a:pt x="57" y="260"/>
                      <a:pt x="76" y="272"/>
                      <a:pt x="97" y="280"/>
                    </a:cubicBezTo>
                    <a:cubicBezTo>
                      <a:pt x="112" y="285"/>
                      <a:pt x="128" y="287"/>
                      <a:pt x="144" y="287"/>
                    </a:cubicBezTo>
                    <a:cubicBezTo>
                      <a:pt x="160" y="287"/>
                      <a:pt x="176" y="284"/>
                      <a:pt x="191" y="279"/>
                    </a:cubicBezTo>
                    <a:cubicBezTo>
                      <a:pt x="212" y="272"/>
                      <a:pt x="232" y="260"/>
                      <a:pt x="247" y="244"/>
                    </a:cubicBezTo>
                    <a:cubicBezTo>
                      <a:pt x="272" y="218"/>
                      <a:pt x="288" y="182"/>
                      <a:pt x="288" y="143"/>
                    </a:cubicBezTo>
                    <a:cubicBezTo>
                      <a:pt x="288" y="136"/>
                      <a:pt x="287" y="128"/>
                      <a:pt x="286" y="121"/>
                    </a:cubicBezTo>
                    <a:close/>
                    <a:moveTo>
                      <a:pt x="241" y="225"/>
                    </a:moveTo>
                    <a:cubicBezTo>
                      <a:pt x="239" y="218"/>
                      <a:pt x="239" y="218"/>
                      <a:pt x="239" y="218"/>
                    </a:cubicBezTo>
                    <a:cubicBezTo>
                      <a:pt x="188" y="218"/>
                      <a:pt x="188" y="218"/>
                      <a:pt x="188" y="218"/>
                    </a:cubicBezTo>
                    <a:cubicBezTo>
                      <a:pt x="172" y="266"/>
                      <a:pt x="172" y="266"/>
                      <a:pt x="172" y="266"/>
                    </a:cubicBezTo>
                    <a:cubicBezTo>
                      <a:pt x="174" y="267"/>
                      <a:pt x="174" y="267"/>
                      <a:pt x="174" y="267"/>
                    </a:cubicBezTo>
                    <a:cubicBezTo>
                      <a:pt x="164" y="269"/>
                      <a:pt x="154" y="270"/>
                      <a:pt x="144" y="270"/>
                    </a:cubicBezTo>
                    <a:cubicBezTo>
                      <a:pt x="134" y="270"/>
                      <a:pt x="124" y="269"/>
                      <a:pt x="115" y="267"/>
                    </a:cubicBezTo>
                    <a:cubicBezTo>
                      <a:pt x="116" y="266"/>
                      <a:pt x="116" y="266"/>
                      <a:pt x="116" y="266"/>
                    </a:cubicBezTo>
                    <a:cubicBezTo>
                      <a:pt x="101" y="218"/>
                      <a:pt x="101" y="218"/>
                      <a:pt x="101" y="218"/>
                    </a:cubicBezTo>
                    <a:cubicBezTo>
                      <a:pt x="50" y="218"/>
                      <a:pt x="50" y="218"/>
                      <a:pt x="50" y="218"/>
                    </a:cubicBezTo>
                    <a:cubicBezTo>
                      <a:pt x="48" y="226"/>
                      <a:pt x="48" y="226"/>
                      <a:pt x="48" y="226"/>
                    </a:cubicBezTo>
                    <a:cubicBezTo>
                      <a:pt x="29" y="204"/>
                      <a:pt x="17" y="175"/>
                      <a:pt x="17" y="143"/>
                    </a:cubicBezTo>
                    <a:cubicBezTo>
                      <a:pt x="17" y="140"/>
                      <a:pt x="17" y="136"/>
                      <a:pt x="18" y="132"/>
                    </a:cubicBezTo>
                    <a:cubicBezTo>
                      <a:pt x="34" y="144"/>
                      <a:pt x="34" y="144"/>
                      <a:pt x="34" y="144"/>
                    </a:cubicBezTo>
                    <a:cubicBezTo>
                      <a:pt x="75" y="114"/>
                      <a:pt x="75" y="114"/>
                      <a:pt x="75" y="114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60" y="45"/>
                      <a:pt x="83" y="29"/>
                      <a:pt x="110" y="21"/>
                    </a:cubicBezTo>
                    <a:cubicBezTo>
                      <a:pt x="104" y="40"/>
                      <a:pt x="104" y="40"/>
                      <a:pt x="104" y="40"/>
                    </a:cubicBezTo>
                    <a:cubicBezTo>
                      <a:pt x="145" y="69"/>
                      <a:pt x="145" y="69"/>
                      <a:pt x="145" y="69"/>
                    </a:cubicBezTo>
                    <a:cubicBezTo>
                      <a:pt x="185" y="40"/>
                      <a:pt x="185" y="40"/>
                      <a:pt x="185" y="40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206" y="29"/>
                      <a:pt x="228" y="45"/>
                      <a:pt x="245" y="66"/>
                    </a:cubicBezTo>
                    <a:cubicBezTo>
                      <a:pt x="229" y="66"/>
                      <a:pt x="229" y="66"/>
                      <a:pt x="229" y="66"/>
                    </a:cubicBezTo>
                    <a:cubicBezTo>
                      <a:pt x="213" y="114"/>
                      <a:pt x="213" y="114"/>
                      <a:pt x="213" y="114"/>
                    </a:cubicBezTo>
                    <a:cubicBezTo>
                      <a:pt x="254" y="144"/>
                      <a:pt x="254" y="144"/>
                      <a:pt x="254" y="144"/>
                    </a:cubicBezTo>
                    <a:cubicBezTo>
                      <a:pt x="270" y="132"/>
                      <a:pt x="270" y="132"/>
                      <a:pt x="270" y="132"/>
                    </a:cubicBezTo>
                    <a:cubicBezTo>
                      <a:pt x="271" y="136"/>
                      <a:pt x="271" y="140"/>
                      <a:pt x="271" y="143"/>
                    </a:cubicBezTo>
                    <a:cubicBezTo>
                      <a:pt x="271" y="175"/>
                      <a:pt x="260" y="203"/>
                      <a:pt x="241" y="2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013"/>
              </a:p>
            </p:txBody>
          </p:sp>
          <p:sp>
            <p:nvSpPr>
              <p:cNvPr id="18" name="Freeform 598"/>
              <p:cNvSpPr>
                <a:spLocks/>
              </p:cNvSpPr>
              <p:nvPr/>
            </p:nvSpPr>
            <p:spPr bwMode="auto">
              <a:xfrm>
                <a:off x="5856742" y="4044866"/>
                <a:ext cx="111125" cy="104775"/>
              </a:xfrm>
              <a:custGeom>
                <a:avLst/>
                <a:gdLst>
                  <a:gd name="T0" fmla="*/ 0 w 70"/>
                  <a:gd name="T1" fmla="*/ 26 h 66"/>
                  <a:gd name="T2" fmla="*/ 14 w 70"/>
                  <a:gd name="T3" fmla="*/ 66 h 66"/>
                  <a:gd name="T4" fmla="*/ 57 w 70"/>
                  <a:gd name="T5" fmla="*/ 66 h 66"/>
                  <a:gd name="T6" fmla="*/ 70 w 70"/>
                  <a:gd name="T7" fmla="*/ 26 h 66"/>
                  <a:gd name="T8" fmla="*/ 35 w 70"/>
                  <a:gd name="T9" fmla="*/ 0 h 66"/>
                  <a:gd name="T10" fmla="*/ 0 w 70"/>
                  <a:gd name="T11" fmla="*/ 2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66">
                    <a:moveTo>
                      <a:pt x="0" y="26"/>
                    </a:moveTo>
                    <a:lnTo>
                      <a:pt x="14" y="66"/>
                    </a:lnTo>
                    <a:lnTo>
                      <a:pt x="57" y="66"/>
                    </a:lnTo>
                    <a:lnTo>
                      <a:pt x="70" y="26"/>
                    </a:lnTo>
                    <a:lnTo>
                      <a:pt x="35" y="0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013"/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7889852" y="5568642"/>
              <a:ext cx="234950" cy="236537"/>
            </a:xfrm>
            <a:prstGeom prst="ellipse">
              <a:avLst/>
            </a:prstGeom>
            <a:solidFill>
              <a:srgbClr val="435468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4</a:t>
              </a:r>
              <a:endParaRPr lang="zh-CN" altLang="en-US" sz="1013"/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7442177" y="4301391"/>
              <a:ext cx="650875" cy="650875"/>
            </a:xfrm>
            <a:prstGeom prst="ellipse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22" name="Freeform 570"/>
            <p:cNvSpPr>
              <a:spLocks/>
            </p:cNvSpPr>
            <p:nvPr/>
          </p:nvSpPr>
          <p:spPr bwMode="auto">
            <a:xfrm>
              <a:off x="7570765" y="4407754"/>
              <a:ext cx="438150" cy="438150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013"/>
            </a:p>
          </p:txBody>
        </p:sp>
        <p:sp>
          <p:nvSpPr>
            <p:cNvPr id="23" name="椭圆 22"/>
            <p:cNvSpPr/>
            <p:nvPr/>
          </p:nvSpPr>
          <p:spPr>
            <a:xfrm>
              <a:off x="7893027" y="4222016"/>
              <a:ext cx="234950" cy="236538"/>
            </a:xfrm>
            <a:prstGeom prst="ellipse">
              <a:avLst/>
            </a:prstGeom>
            <a:solidFill>
              <a:srgbClr val="E4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013"/>
                <a:t>3</a:t>
              </a:r>
              <a:endParaRPr lang="zh-CN" altLang="en-US" sz="1013"/>
            </a:p>
          </p:txBody>
        </p:sp>
      </p:grpSp>
      <p:sp>
        <p:nvSpPr>
          <p:cNvPr id="24" name="矩形 23"/>
          <p:cNvSpPr/>
          <p:nvPr/>
        </p:nvSpPr>
        <p:spPr>
          <a:xfrm>
            <a:off x="6093601" y="1286710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93602" y="1020804"/>
            <a:ext cx="1701619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093601" y="2316212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93602" y="2050306"/>
            <a:ext cx="1701619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6166230" y="3332135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166230" y="3066229"/>
            <a:ext cx="1701619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178614" y="4316275"/>
            <a:ext cx="2401751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178614" y="4050369"/>
            <a:ext cx="1701619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677792" y="2154807"/>
            <a:ext cx="4587152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52802" y="1768004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431181"/>
              </p:ext>
            </p:extLst>
          </p:nvPr>
        </p:nvGraphicFramePr>
        <p:xfrm>
          <a:off x="752801" y="3366311"/>
          <a:ext cx="4431968" cy="139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9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79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20XX</a:t>
                      </a:r>
                      <a:endParaRPr lang="zh-CN" altLang="en-US" sz="10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/>
                        <a:t>20XX</a:t>
                      </a:r>
                      <a:endParaRPr lang="zh-CN" altLang="en-US" sz="1000" dirty="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/>
                        <a:t>%</a:t>
                      </a:r>
                      <a:endParaRPr lang="zh-CN" altLang="en-US" sz="1000"/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S1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257,463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335,548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S2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242,265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254,546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S3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432,456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587,256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S4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489,589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166,848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86%</a:t>
                      </a:r>
                      <a:endParaRPr lang="zh-CN" altLang="en-US" sz="100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05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677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8802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8514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7071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矩形 16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920478" y="1513130"/>
            <a:ext cx="5370910" cy="5651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9" name="TextBox 3"/>
          <p:cNvSpPr txBox="1"/>
          <p:nvPr/>
        </p:nvSpPr>
        <p:spPr bwMode="auto">
          <a:xfrm>
            <a:off x="2322906" y="3864227"/>
            <a:ext cx="741808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2457401" y="3029502"/>
            <a:ext cx="87059" cy="7570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solidFill>
                <a:srgbClr val="000000"/>
              </a:solidFill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2594940" y="2589176"/>
            <a:ext cx="82670" cy="1197364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solidFill>
                <a:srgbClr val="000000"/>
              </a:solidFill>
            </a:endParaRP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2728039" y="2851281"/>
            <a:ext cx="87368" cy="93550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pPr>
              <a:defRPr/>
            </a:pPr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2865686" y="3116685"/>
            <a:ext cx="87368" cy="670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pPr>
              <a:defRPr/>
            </a:pPr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4" name="TextBox 32"/>
          <p:cNvSpPr txBox="1">
            <a:spLocks noChangeArrowheads="1"/>
          </p:cNvSpPr>
          <p:nvPr/>
        </p:nvSpPr>
        <p:spPr bwMode="auto">
          <a:xfrm>
            <a:off x="2470015" y="4062267"/>
            <a:ext cx="59469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87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3721219" y="2643861"/>
            <a:ext cx="87038" cy="1142612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Rectangle 11"/>
          <p:cNvSpPr>
            <a:spLocks noChangeArrowheads="1"/>
          </p:cNvSpPr>
          <p:nvPr/>
        </p:nvSpPr>
        <p:spPr bwMode="auto">
          <a:xfrm>
            <a:off x="3858725" y="3166887"/>
            <a:ext cx="87038" cy="6195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3996171" y="3318082"/>
            <a:ext cx="82424" cy="4681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4129697" y="3552165"/>
            <a:ext cx="87368" cy="23408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TextBox 33"/>
          <p:cNvSpPr txBox="1">
            <a:spLocks noChangeArrowheads="1"/>
          </p:cNvSpPr>
          <p:nvPr/>
        </p:nvSpPr>
        <p:spPr bwMode="auto">
          <a:xfrm>
            <a:off x="3747679" y="4062267"/>
            <a:ext cx="57446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36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0" name="TextBox 36"/>
          <p:cNvSpPr txBox="1"/>
          <p:nvPr/>
        </p:nvSpPr>
        <p:spPr bwMode="auto">
          <a:xfrm>
            <a:off x="3577258" y="3864227"/>
            <a:ext cx="795233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4970615" y="3327984"/>
            <a:ext cx="87716" cy="4585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>
            <a:off x="5108769" y="3406245"/>
            <a:ext cx="82600" cy="3803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5242049" y="3557933"/>
            <a:ext cx="86544" cy="22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Rectangle 17"/>
          <p:cNvSpPr>
            <a:spLocks noChangeArrowheads="1"/>
          </p:cNvSpPr>
          <p:nvPr/>
        </p:nvSpPr>
        <p:spPr bwMode="auto">
          <a:xfrm>
            <a:off x="5378871" y="2529293"/>
            <a:ext cx="83247" cy="1256953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TextBox 34"/>
          <p:cNvSpPr txBox="1">
            <a:spLocks noChangeArrowheads="1"/>
          </p:cNvSpPr>
          <p:nvPr/>
        </p:nvSpPr>
        <p:spPr bwMode="auto">
          <a:xfrm>
            <a:off x="4984658" y="4062267"/>
            <a:ext cx="531461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24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56" name="TextBox 37"/>
          <p:cNvSpPr txBox="1"/>
          <p:nvPr/>
        </p:nvSpPr>
        <p:spPr bwMode="auto">
          <a:xfrm>
            <a:off x="4917436" y="3864227"/>
            <a:ext cx="593168" cy="2135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6147209" y="2722383"/>
            <a:ext cx="87036" cy="10641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  <a:extLst/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6284711" y="2529293"/>
            <a:ext cx="87036" cy="1257282"/>
          </a:xfrm>
          <a:prstGeom prst="rect">
            <a:avLst/>
          </a:prstGeom>
          <a:solidFill>
            <a:srgbClr val="DF0101"/>
          </a:solidFill>
          <a:ln w="127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Rectangle 20"/>
          <p:cNvSpPr>
            <a:spLocks noChangeArrowheads="1"/>
          </p:cNvSpPr>
          <p:nvPr/>
        </p:nvSpPr>
        <p:spPr bwMode="auto">
          <a:xfrm>
            <a:off x="6421988" y="2643860"/>
            <a:ext cx="83248" cy="11423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Rectangle 21"/>
          <p:cNvSpPr>
            <a:spLocks noChangeArrowheads="1"/>
          </p:cNvSpPr>
          <p:nvPr/>
        </p:nvSpPr>
        <p:spPr bwMode="auto">
          <a:xfrm>
            <a:off x="6555514" y="3029602"/>
            <a:ext cx="87368" cy="756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10000" endPos="55000" dir="5400000" sy="-100000" algn="bl" rotWithShape="0"/>
          </a:effectLst>
        </p:spPr>
        <p:txBody>
          <a:bodyPr/>
          <a:lstStyle/>
          <a:p>
            <a:endParaRPr lang="zh-CN" altLang="en-US" sz="1013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TextBox 35"/>
          <p:cNvSpPr txBox="1">
            <a:spLocks noChangeArrowheads="1"/>
          </p:cNvSpPr>
          <p:nvPr/>
        </p:nvSpPr>
        <p:spPr bwMode="auto">
          <a:xfrm>
            <a:off x="6178630" y="4062267"/>
            <a:ext cx="5548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74</a:t>
            </a:r>
            <a:r>
              <a:rPr lang="en-US" altLang="zh-CN" sz="15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%</a:t>
            </a:r>
          </a:p>
        </p:txBody>
      </p:sp>
      <p:sp>
        <p:nvSpPr>
          <p:cNvPr id="62" name="TextBox 38"/>
          <p:cNvSpPr txBox="1"/>
          <p:nvPr/>
        </p:nvSpPr>
        <p:spPr bwMode="auto">
          <a:xfrm>
            <a:off x="6120349" y="3864227"/>
            <a:ext cx="542897" cy="3348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88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添加标题</a:t>
            </a:r>
            <a:endParaRPr lang="en-US" altLang="zh-CN" sz="788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2470016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2470016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3734027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3734027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979080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979080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6147209" y="3861079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147209" y="4055744"/>
            <a:ext cx="4830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4444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 animBg="1"/>
      <p:bldP spid="58" grpId="0" animBg="1"/>
      <p:bldP spid="59" grpId="0" animBg="1"/>
      <p:bldP spid="60" grpId="0" animBg="1"/>
      <p:bldP spid="61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矩形 267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0" name="矩形 159"/>
          <p:cNvSpPr>
            <a:spLocks noChangeArrowheads="1"/>
          </p:cNvSpPr>
          <p:nvPr/>
        </p:nvSpPr>
        <p:spPr bwMode="auto">
          <a:xfrm>
            <a:off x="2217380" y="3698147"/>
            <a:ext cx="4975164" cy="692497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endParaRPr lang="zh-CN" altLang="en-US" sz="75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1" name="矩形 160"/>
          <p:cNvSpPr>
            <a:spLocks noChangeArrowheads="1"/>
          </p:cNvSpPr>
          <p:nvPr/>
        </p:nvSpPr>
        <p:spPr bwMode="auto">
          <a:xfrm>
            <a:off x="2217381" y="3353547"/>
            <a:ext cx="167367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None/>
              <a:defRPr/>
            </a:pPr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62" name="椭圆 161"/>
          <p:cNvSpPr/>
          <p:nvPr/>
        </p:nvSpPr>
        <p:spPr>
          <a:xfrm>
            <a:off x="2137242" y="2063726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3" name="TextBox 338"/>
          <p:cNvSpPr txBox="1">
            <a:spLocks noChangeArrowheads="1"/>
          </p:cNvSpPr>
          <p:nvPr/>
        </p:nvSpPr>
        <p:spPr bwMode="auto">
          <a:xfrm>
            <a:off x="2131025" y="2391966"/>
            <a:ext cx="96109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82%</a:t>
            </a:r>
          </a:p>
        </p:txBody>
      </p:sp>
      <p:sp>
        <p:nvSpPr>
          <p:cNvPr id="164" name="空心弧 163"/>
          <p:cNvSpPr/>
          <p:nvPr/>
        </p:nvSpPr>
        <p:spPr>
          <a:xfrm rot="19800000">
            <a:off x="2099842" y="2034795"/>
            <a:ext cx="983282" cy="983282"/>
          </a:xfrm>
          <a:prstGeom prst="blockArc">
            <a:avLst>
              <a:gd name="adj1" fmla="val 18153874"/>
              <a:gd name="adj2" fmla="val 14191435"/>
              <a:gd name="adj3" fmla="val 5402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65" name="TextBox 340"/>
          <p:cNvSpPr txBox="1">
            <a:spLocks noChangeArrowheads="1"/>
          </p:cNvSpPr>
          <p:nvPr/>
        </p:nvSpPr>
        <p:spPr bwMode="auto">
          <a:xfrm>
            <a:off x="3697848" y="2391966"/>
            <a:ext cx="72222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43%</a:t>
            </a:r>
          </a:p>
        </p:txBody>
      </p:sp>
      <p:sp>
        <p:nvSpPr>
          <p:cNvPr id="166" name="椭圆 165"/>
          <p:cNvSpPr/>
          <p:nvPr/>
        </p:nvSpPr>
        <p:spPr>
          <a:xfrm>
            <a:off x="3575020" y="2034794"/>
            <a:ext cx="932650" cy="93264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7" name="空心弧 166"/>
          <p:cNvSpPr/>
          <p:nvPr/>
        </p:nvSpPr>
        <p:spPr>
          <a:xfrm rot="19800000">
            <a:off x="3541727" y="2015130"/>
            <a:ext cx="983282" cy="983282"/>
          </a:xfrm>
          <a:prstGeom prst="blockArc">
            <a:avLst>
              <a:gd name="adj1" fmla="val 18153874"/>
              <a:gd name="adj2" fmla="val 6208019"/>
              <a:gd name="adj3" fmla="val 5471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76200" dist="38100" dir="2700000" algn="tl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4974779" y="2061340"/>
            <a:ext cx="888629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69" name="TextBox 341"/>
          <p:cNvSpPr txBox="1">
            <a:spLocks noChangeArrowheads="1"/>
          </p:cNvSpPr>
          <p:nvPr/>
        </p:nvSpPr>
        <p:spPr bwMode="auto">
          <a:xfrm>
            <a:off x="5123461" y="2391966"/>
            <a:ext cx="72186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25%</a:t>
            </a:r>
          </a:p>
        </p:txBody>
      </p:sp>
      <p:sp>
        <p:nvSpPr>
          <p:cNvPr id="170" name="空心弧 169"/>
          <p:cNvSpPr/>
          <p:nvPr/>
        </p:nvSpPr>
        <p:spPr>
          <a:xfrm rot="19800000">
            <a:off x="4908218" y="2034079"/>
            <a:ext cx="983282" cy="983282"/>
          </a:xfrm>
          <a:prstGeom prst="blockArc">
            <a:avLst>
              <a:gd name="adj1" fmla="val 18153874"/>
              <a:gd name="adj2" fmla="val 2391340"/>
              <a:gd name="adj3" fmla="val 5676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6332765" y="2066369"/>
            <a:ext cx="888630" cy="888629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760">
              <a:solidFill>
                <a:prstClr val="white"/>
              </a:solidFill>
            </a:endParaRPr>
          </a:p>
        </p:txBody>
      </p:sp>
      <p:sp>
        <p:nvSpPr>
          <p:cNvPr id="172" name="TextBox 342"/>
          <p:cNvSpPr txBox="1">
            <a:spLocks noChangeArrowheads="1"/>
          </p:cNvSpPr>
          <p:nvPr/>
        </p:nvSpPr>
        <p:spPr bwMode="auto">
          <a:xfrm>
            <a:off x="6426624" y="2391966"/>
            <a:ext cx="72238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173" name="空心弧 172"/>
          <p:cNvSpPr/>
          <p:nvPr/>
        </p:nvSpPr>
        <p:spPr>
          <a:xfrm rot="19800000">
            <a:off x="6265780" y="2037650"/>
            <a:ext cx="983282" cy="983282"/>
          </a:xfrm>
          <a:prstGeom prst="blockArc">
            <a:avLst>
              <a:gd name="adj1" fmla="val 18153874"/>
              <a:gd name="adj2" fmla="val 21071673"/>
              <a:gd name="adj3" fmla="val 5367"/>
            </a:avLst>
          </a:prstGeom>
          <a:solidFill>
            <a:srgbClr val="DF0101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90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 animBg="1"/>
      <p:bldP spid="168" grpId="0" animBg="1"/>
      <p:bldP spid="169" grpId="0"/>
      <p:bldP spid="170" grpId="0" animBg="1"/>
      <p:bldP spid="171" grpId="0" animBg="1"/>
      <p:bldP spid="172" grpId="0"/>
      <p:bldP spid="1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4802525" y="1433945"/>
            <a:ext cx="581144" cy="1667414"/>
          </a:xfrm>
          <a:custGeom>
            <a:avLst/>
            <a:gdLst>
              <a:gd name="connsiteX0" fmla="*/ 290350 w 774859"/>
              <a:gd name="connsiteY0" fmla="*/ 0 h 2325457"/>
              <a:gd name="connsiteX1" fmla="*/ 774859 w 774859"/>
              <a:gd name="connsiteY1" fmla="*/ 0 h 2325457"/>
              <a:gd name="connsiteX2" fmla="*/ 774859 w 774859"/>
              <a:gd name="connsiteY2" fmla="*/ 2325457 h 2325457"/>
              <a:gd name="connsiteX3" fmla="*/ 213754 w 774859"/>
              <a:gd name="connsiteY3" fmla="*/ 2325457 h 2325457"/>
              <a:gd name="connsiteX4" fmla="*/ 213754 w 774859"/>
              <a:gd name="connsiteY4" fmla="*/ 682233 h 2325457"/>
              <a:gd name="connsiteX5" fmla="*/ 0 w 774859"/>
              <a:gd name="connsiteY5" fmla="*/ 682233 h 2325457"/>
              <a:gd name="connsiteX6" fmla="*/ 0 w 774859"/>
              <a:gd name="connsiteY6" fmla="*/ 309944 h 2325457"/>
              <a:gd name="connsiteX7" fmla="*/ 206253 w 774859"/>
              <a:gd name="connsiteY7" fmla="*/ 204848 h 2325457"/>
              <a:gd name="connsiteX8" fmla="*/ 290350 w 774859"/>
              <a:gd name="connsiteY8" fmla="*/ 0 h 232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4859" h="2325457">
                <a:moveTo>
                  <a:pt x="290350" y="0"/>
                </a:moveTo>
                <a:lnTo>
                  <a:pt x="774859" y="0"/>
                </a:lnTo>
                <a:lnTo>
                  <a:pt x="774859" y="2325457"/>
                </a:lnTo>
                <a:lnTo>
                  <a:pt x="213754" y="2325457"/>
                </a:lnTo>
                <a:lnTo>
                  <a:pt x="213754" y="682233"/>
                </a:lnTo>
                <a:lnTo>
                  <a:pt x="0" y="682233"/>
                </a:lnTo>
                <a:lnTo>
                  <a:pt x="0" y="309944"/>
                </a:lnTo>
                <a:cubicBezTo>
                  <a:pt x="81438" y="309944"/>
                  <a:pt x="150189" y="274912"/>
                  <a:pt x="206253" y="204848"/>
                </a:cubicBezTo>
                <a:cubicBezTo>
                  <a:pt x="262317" y="134784"/>
                  <a:pt x="290350" y="66502"/>
                  <a:pt x="290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1525">
              <a:latin typeface="Haettenschweiler" panose="020B070604090206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71556" y="2840086"/>
            <a:ext cx="2591489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13" dirty="0"/>
              <a:t>THANK YOU FOR WATCHING</a:t>
            </a:r>
            <a:endParaRPr lang="zh-CN" altLang="en-US" sz="1013" dirty="0"/>
          </a:p>
        </p:txBody>
      </p:sp>
      <p:sp>
        <p:nvSpPr>
          <p:cNvPr id="32" name="文本框 31"/>
          <p:cNvSpPr txBox="1"/>
          <p:nvPr/>
        </p:nvSpPr>
        <p:spPr>
          <a:xfrm>
            <a:off x="3541180" y="2254328"/>
            <a:ext cx="23006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300" dirty="0"/>
              <a:t>谢谢您观看</a:t>
            </a:r>
          </a:p>
        </p:txBody>
      </p:sp>
    </p:spTree>
    <p:extLst>
      <p:ext uri="{BB962C8B-B14F-4D97-AF65-F5344CB8AC3E}">
        <p14:creationId xmlns:p14="http://schemas.microsoft.com/office/powerpoint/2010/main" val="73716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" fill="hold" grpId="0" nodeType="withEffect">
                                  <p:stCondLst>
                                    <p:cond delay="1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3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 animBg="1"/>
      <p:bldP spid="26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22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89" name="组合 88"/>
          <p:cNvGrpSpPr/>
          <p:nvPr/>
        </p:nvGrpSpPr>
        <p:grpSpPr>
          <a:xfrm>
            <a:off x="3251533" y="1670391"/>
            <a:ext cx="2640935" cy="2640920"/>
            <a:chOff x="4324653" y="1859844"/>
            <a:chExt cx="3521246" cy="3521227"/>
          </a:xfrm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336577" y="2242657"/>
            <a:ext cx="498998" cy="595847"/>
          </a:xfrm>
          <a:custGeom>
            <a:avLst/>
            <a:gdLst/>
            <a:ahLst/>
            <a:cxnLst/>
            <a:rect l="l" t="t" r="r" b="b"/>
            <a:pathLst>
              <a:path w="665331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517322" y="7074"/>
                </a:moveTo>
                <a:lnTo>
                  <a:pt x="665331" y="7074"/>
                </a:lnTo>
                <a:lnTo>
                  <a:pt x="665331" y="787389"/>
                </a:lnTo>
                <a:lnTo>
                  <a:pt x="493923" y="787389"/>
                </a:lnTo>
                <a:lnTo>
                  <a:pt x="493923" y="215485"/>
                </a:lnTo>
                <a:lnTo>
                  <a:pt x="428625" y="215485"/>
                </a:lnTo>
                <a:lnTo>
                  <a:pt x="428625" y="101757"/>
                </a:lnTo>
                <a:cubicBezTo>
                  <a:pt x="453503" y="101757"/>
                  <a:pt x="474505" y="91055"/>
                  <a:pt x="491632" y="69652"/>
                </a:cubicBezTo>
                <a:cubicBezTo>
                  <a:pt x="508758" y="48248"/>
                  <a:pt x="517322" y="27389"/>
                  <a:pt x="517322" y="7074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9008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>
                <a:latin typeface="+mj-ea"/>
                <a:ea typeface="+mj-ea"/>
              </a:rPr>
              <a:t>点击添加标题</a:t>
            </a:r>
            <a:r>
              <a:rPr lang="en-US" altLang="zh-CN" sz="2700">
                <a:latin typeface="+mj-ea"/>
                <a:ea typeface="+mj-ea"/>
              </a:rPr>
              <a:t> </a:t>
            </a:r>
            <a:endParaRPr lang="zh-CN" altLang="en-US" sz="2700"/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53484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矩形 135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703030" y="2143627"/>
            <a:ext cx="413384" cy="1577664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9" name="矩形 18"/>
          <p:cNvSpPr/>
          <p:nvPr/>
        </p:nvSpPr>
        <p:spPr>
          <a:xfrm>
            <a:off x="482142" y="1794126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82323" y="1361980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72743" y="1271146"/>
            <a:ext cx="630287" cy="3322626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83737" y="2222304"/>
              <a:ext cx="738664" cy="3406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+mj-ea"/>
                </a:rPr>
                <a:t>点击此处添加标题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6414" y="1828483"/>
            <a:ext cx="2068860" cy="630287"/>
            <a:chOff x="8155218" y="2437977"/>
            <a:chExt cx="2758480" cy="840383"/>
          </a:xfrm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6414" y="2616342"/>
            <a:ext cx="2068860" cy="632233"/>
            <a:chOff x="8155218" y="3488456"/>
            <a:chExt cx="2758480" cy="842977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30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414" y="3406147"/>
            <a:ext cx="2068860" cy="630287"/>
            <a:chOff x="8155218" y="4541529"/>
            <a:chExt cx="2758480" cy="840383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solidFill>
              <a:srgbClr val="4354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71594" y="1662062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9054" y="1361979"/>
            <a:ext cx="297011" cy="246484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32" name="矩形 31"/>
          <p:cNvSpPr/>
          <p:nvPr/>
        </p:nvSpPr>
        <p:spPr>
          <a:xfrm>
            <a:off x="482142" y="2229292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3" name="矩形 32"/>
          <p:cNvSpPr/>
          <p:nvPr/>
        </p:nvSpPr>
        <p:spPr>
          <a:xfrm>
            <a:off x="482142" y="2664457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27048" y="3240864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3773" y="3540947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8423" y="3219374"/>
            <a:ext cx="298253" cy="297172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82142" y="36926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矩形 45"/>
          <p:cNvSpPr/>
          <p:nvPr/>
        </p:nvSpPr>
        <p:spPr>
          <a:xfrm>
            <a:off x="482142" y="4197656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46059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 11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677591" y="1608690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4354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3" name="Freeform 803"/>
          <p:cNvSpPr>
            <a:spLocks/>
          </p:cNvSpPr>
          <p:nvPr/>
        </p:nvSpPr>
        <p:spPr bwMode="auto">
          <a:xfrm>
            <a:off x="1127523" y="1465815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435468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4" name="圆角矩形 3"/>
          <p:cNvSpPr/>
          <p:nvPr/>
        </p:nvSpPr>
        <p:spPr>
          <a:xfrm>
            <a:off x="1752600" y="1684890"/>
            <a:ext cx="4083844" cy="119063"/>
          </a:xfrm>
          <a:prstGeom prst="roundRect">
            <a:avLst>
              <a:gd name="adj" fmla="val 50000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6" name="文本框 5"/>
          <p:cNvSpPr txBox="1"/>
          <p:nvPr/>
        </p:nvSpPr>
        <p:spPr bwMode="auto">
          <a:xfrm>
            <a:off x="5536406" y="1188400"/>
            <a:ext cx="453970" cy="248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435468"/>
                </a:solidFill>
                <a:latin typeface="+mj-ea"/>
                <a:ea typeface="+mj-ea"/>
              </a:rPr>
              <a:t>65%</a:t>
            </a:r>
            <a:endParaRPr lang="zh-CN" altLang="en-US" sz="1013">
              <a:solidFill>
                <a:srgbClr val="435468"/>
              </a:solidFill>
              <a:latin typeface="+mj-ea"/>
              <a:ea typeface="+mj-ea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5784056" y="1465815"/>
            <a:ext cx="0" cy="229791"/>
          </a:xfrm>
          <a:prstGeom prst="line">
            <a:avLst/>
          </a:prstGeom>
          <a:ln w="25400">
            <a:solidFill>
              <a:srgbClr val="43546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1677591" y="2393312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4354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9" name="Freeform 803"/>
          <p:cNvSpPr>
            <a:spLocks/>
          </p:cNvSpPr>
          <p:nvPr/>
        </p:nvSpPr>
        <p:spPr bwMode="auto">
          <a:xfrm>
            <a:off x="1127523" y="2250437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435468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10" name="圆角矩形 9"/>
          <p:cNvSpPr/>
          <p:nvPr/>
        </p:nvSpPr>
        <p:spPr>
          <a:xfrm>
            <a:off x="1752600" y="2471894"/>
            <a:ext cx="2235994" cy="116681"/>
          </a:xfrm>
          <a:prstGeom prst="roundRect">
            <a:avLst>
              <a:gd name="adj" fmla="val 50000"/>
            </a:avLst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 bwMode="auto">
          <a:xfrm>
            <a:off x="3707606" y="1974213"/>
            <a:ext cx="453970" cy="2482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435468"/>
                </a:solidFill>
                <a:latin typeface="+mj-ea"/>
                <a:ea typeface="+mj-ea"/>
              </a:rPr>
              <a:t>35%</a:t>
            </a:r>
            <a:endParaRPr lang="zh-CN" altLang="en-US" sz="1013">
              <a:solidFill>
                <a:srgbClr val="435468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3955257" y="2250438"/>
            <a:ext cx="0" cy="229790"/>
          </a:xfrm>
          <a:prstGeom prst="line">
            <a:avLst/>
          </a:prstGeom>
          <a:ln w="25400">
            <a:solidFill>
              <a:srgbClr val="43546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1677591" y="3149359"/>
            <a:ext cx="6210300" cy="257175"/>
          </a:xfrm>
          <a:prstGeom prst="roundRect">
            <a:avLst>
              <a:gd name="adj" fmla="val 50000"/>
            </a:avLst>
          </a:prstGeom>
          <a:noFill/>
          <a:ln>
            <a:solidFill>
              <a:srgbClr val="E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5" name="Freeform 803"/>
          <p:cNvSpPr>
            <a:spLocks/>
          </p:cNvSpPr>
          <p:nvPr/>
        </p:nvSpPr>
        <p:spPr bwMode="auto">
          <a:xfrm>
            <a:off x="1127523" y="3006484"/>
            <a:ext cx="421481" cy="400050"/>
          </a:xfrm>
          <a:custGeom>
            <a:avLst/>
            <a:gdLst>
              <a:gd name="T0" fmla="*/ 1814181260 w 174"/>
              <a:gd name="T1" fmla="*/ 1436047757 h 166"/>
              <a:gd name="T2" fmla="*/ 1595227403 w 174"/>
              <a:gd name="T3" fmla="*/ 1301743420 h 166"/>
              <a:gd name="T4" fmla="*/ 1313716684 w 174"/>
              <a:gd name="T5" fmla="*/ 1188097088 h 166"/>
              <a:gd name="T6" fmla="*/ 1230305384 w 174"/>
              <a:gd name="T7" fmla="*/ 1157105263 h 166"/>
              <a:gd name="T8" fmla="*/ 1157322918 w 174"/>
              <a:gd name="T9" fmla="*/ 1033128322 h 166"/>
              <a:gd name="T10" fmla="*/ 1105191662 w 174"/>
              <a:gd name="T11" fmla="*/ 1033128322 h 166"/>
              <a:gd name="T12" fmla="*/ 1157322918 w 174"/>
              <a:gd name="T13" fmla="*/ 929815811 h 166"/>
              <a:gd name="T14" fmla="*/ 1178174128 w 174"/>
              <a:gd name="T15" fmla="*/ 816172692 h 166"/>
              <a:gd name="T16" fmla="*/ 1230305384 w 174"/>
              <a:gd name="T17" fmla="*/ 764516436 h 166"/>
              <a:gd name="T18" fmla="*/ 1261585429 w 174"/>
              <a:gd name="T19" fmla="*/ 692195751 h 166"/>
              <a:gd name="T20" fmla="*/ 1251159824 w 174"/>
              <a:gd name="T21" fmla="*/ 557888201 h 166"/>
              <a:gd name="T22" fmla="*/ 1230305384 w 174"/>
              <a:gd name="T23" fmla="*/ 506231946 h 166"/>
              <a:gd name="T24" fmla="*/ 1240734219 w 174"/>
              <a:gd name="T25" fmla="*/ 330601963 h 166"/>
              <a:gd name="T26" fmla="*/ 1230305384 w 174"/>
              <a:gd name="T27" fmla="*/ 206625022 h 166"/>
              <a:gd name="T28" fmla="*/ 1178174128 w 174"/>
              <a:gd name="T29" fmla="*/ 134307549 h 166"/>
              <a:gd name="T30" fmla="*/ 1126042872 w 174"/>
              <a:gd name="T31" fmla="*/ 123976941 h 166"/>
              <a:gd name="T32" fmla="*/ 1084337222 w 174"/>
              <a:gd name="T33" fmla="*/ 92981902 h 166"/>
              <a:gd name="T34" fmla="*/ 698563993 w 174"/>
              <a:gd name="T35" fmla="*/ 92981902 h 166"/>
              <a:gd name="T36" fmla="*/ 563021436 w 174"/>
              <a:gd name="T37" fmla="*/ 495901337 h 166"/>
              <a:gd name="T38" fmla="*/ 542170226 w 174"/>
              <a:gd name="T39" fmla="*/ 588883240 h 166"/>
              <a:gd name="T40" fmla="*/ 594301481 w 174"/>
              <a:gd name="T41" fmla="*/ 785177653 h 166"/>
              <a:gd name="T42" fmla="*/ 625578297 w 174"/>
              <a:gd name="T43" fmla="*/ 795508261 h 166"/>
              <a:gd name="T44" fmla="*/ 646432737 w 174"/>
              <a:gd name="T45" fmla="*/ 940146419 h 166"/>
              <a:gd name="T46" fmla="*/ 698563993 w 174"/>
              <a:gd name="T47" fmla="*/ 1022797713 h 166"/>
              <a:gd name="T48" fmla="*/ 656858342 w 174"/>
              <a:gd name="T49" fmla="*/ 1033128322 h 166"/>
              <a:gd name="T50" fmla="*/ 583875876 w 174"/>
              <a:gd name="T51" fmla="*/ 1157105263 h 166"/>
              <a:gd name="T52" fmla="*/ 500464575 w 174"/>
              <a:gd name="T53" fmla="*/ 1188097088 h 166"/>
              <a:gd name="T54" fmla="*/ 218953857 w 174"/>
              <a:gd name="T55" fmla="*/ 1301743420 h 166"/>
              <a:gd name="T56" fmla="*/ 0 w 174"/>
              <a:gd name="T57" fmla="*/ 1436047757 h 166"/>
              <a:gd name="T58" fmla="*/ 0 w 174"/>
              <a:gd name="T59" fmla="*/ 1714993464 h 166"/>
              <a:gd name="T60" fmla="*/ 792400899 w 174"/>
              <a:gd name="T61" fmla="*/ 1714993464 h 166"/>
              <a:gd name="T62" fmla="*/ 854957759 w 174"/>
              <a:gd name="T63" fmla="*/ 1312074029 h 166"/>
              <a:gd name="T64" fmla="*/ 802826504 w 174"/>
              <a:gd name="T65" fmla="*/ 1208761518 h 166"/>
              <a:gd name="T66" fmla="*/ 917517850 w 174"/>
              <a:gd name="T67" fmla="*/ 1157105263 h 166"/>
              <a:gd name="T68" fmla="*/ 1011354756 w 174"/>
              <a:gd name="T69" fmla="*/ 1208761518 h 166"/>
              <a:gd name="T70" fmla="*/ 959223500 w 174"/>
              <a:gd name="T71" fmla="*/ 1322404637 h 166"/>
              <a:gd name="T72" fmla="*/ 1053060406 w 174"/>
              <a:gd name="T73" fmla="*/ 1714993464 h 166"/>
              <a:gd name="T74" fmla="*/ 1814181260 w 174"/>
              <a:gd name="T75" fmla="*/ 1714993464 h 166"/>
              <a:gd name="T76" fmla="*/ 1814181260 w 174"/>
              <a:gd name="T77" fmla="*/ 1436047757 h 1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16" name="圆角矩形 15"/>
          <p:cNvSpPr/>
          <p:nvPr/>
        </p:nvSpPr>
        <p:spPr>
          <a:xfrm>
            <a:off x="1752600" y="3223178"/>
            <a:ext cx="5463779" cy="121444"/>
          </a:xfrm>
          <a:prstGeom prst="roundRect">
            <a:avLst>
              <a:gd name="adj" fmla="val 50000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7" name="文本框 16"/>
          <p:cNvSpPr txBox="1"/>
          <p:nvPr/>
        </p:nvSpPr>
        <p:spPr>
          <a:xfrm>
            <a:off x="6920231" y="2739321"/>
            <a:ext cx="547570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13">
                <a:solidFill>
                  <a:srgbClr val="E40000"/>
                </a:solidFill>
                <a:latin typeface="+mj-ea"/>
                <a:ea typeface="+mj-ea"/>
              </a:rPr>
              <a:t>89%</a:t>
            </a:r>
            <a:endParaRPr lang="zh-CN" altLang="en-US" sz="1013">
              <a:solidFill>
                <a:srgbClr val="E40000"/>
              </a:solidFill>
              <a:latin typeface="+mj-ea"/>
              <a:ea typeface="+mj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180660" y="3036250"/>
            <a:ext cx="0" cy="228600"/>
          </a:xfrm>
          <a:prstGeom prst="line">
            <a:avLst/>
          </a:prstGeom>
          <a:ln w="25400">
            <a:solidFill>
              <a:srgbClr val="E4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695450" y="3605369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1677591" y="3905407"/>
            <a:ext cx="6338888" cy="5651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22922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9" presetClass="entr" presetSubtype="1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677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8" grpId="0" animBg="1"/>
      <p:bldP spid="9" grpId="0" animBg="1"/>
      <p:bldP spid="10" grpId="0" animBg="1"/>
      <p:bldP spid="12" grpId="0"/>
      <p:bldP spid="14" grpId="0" animBg="1"/>
      <p:bldP spid="15" grpId="0" animBg="1"/>
      <p:bldP spid="16" grpId="0" animBg="1"/>
      <p:bldP spid="1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矩形 13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0" y="2009775"/>
            <a:ext cx="7762875" cy="1832885"/>
          </a:xfrm>
          <a:custGeom>
            <a:avLst/>
            <a:gdLst>
              <a:gd name="connsiteX0" fmla="*/ 0 w 10350500"/>
              <a:gd name="connsiteY0" fmla="*/ 2273300 h 2362200"/>
              <a:gd name="connsiteX1" fmla="*/ 3314700 w 10350500"/>
              <a:gd name="connsiteY1" fmla="*/ 1270000 h 2362200"/>
              <a:gd name="connsiteX2" fmla="*/ 5854700 w 10350500"/>
              <a:gd name="connsiteY2" fmla="*/ 2362200 h 2362200"/>
              <a:gd name="connsiteX3" fmla="*/ 6934200 w 10350500"/>
              <a:gd name="connsiteY3" fmla="*/ 698500 h 2362200"/>
              <a:gd name="connsiteX4" fmla="*/ 8509000 w 10350500"/>
              <a:gd name="connsiteY4" fmla="*/ 2120900 h 2362200"/>
              <a:gd name="connsiteX5" fmla="*/ 10325100 w 10350500"/>
              <a:gd name="connsiteY5" fmla="*/ 0 h 2362200"/>
              <a:gd name="connsiteX6" fmla="*/ 10350500 w 10350500"/>
              <a:gd name="connsiteY6" fmla="*/ 50800 h 2362200"/>
              <a:gd name="connsiteX0" fmla="*/ 0 w 10350500"/>
              <a:gd name="connsiteY0" fmla="*/ 2273300 h 2367702"/>
              <a:gd name="connsiteX1" fmla="*/ 3314700 w 10350500"/>
              <a:gd name="connsiteY1" fmla="*/ 1270000 h 2367702"/>
              <a:gd name="connsiteX2" fmla="*/ 5854700 w 10350500"/>
              <a:gd name="connsiteY2" fmla="*/ 2362200 h 2367702"/>
              <a:gd name="connsiteX3" fmla="*/ 6934200 w 10350500"/>
              <a:gd name="connsiteY3" fmla="*/ 698500 h 2367702"/>
              <a:gd name="connsiteX4" fmla="*/ 8509000 w 10350500"/>
              <a:gd name="connsiteY4" fmla="*/ 2120900 h 2367702"/>
              <a:gd name="connsiteX5" fmla="*/ 10325100 w 10350500"/>
              <a:gd name="connsiteY5" fmla="*/ 0 h 2367702"/>
              <a:gd name="connsiteX6" fmla="*/ 10350500 w 10350500"/>
              <a:gd name="connsiteY6" fmla="*/ 50800 h 2367702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537644"/>
              <a:gd name="connsiteX1" fmla="*/ 3314700 w 10350500"/>
              <a:gd name="connsiteY1" fmla="*/ 1270000 h 2537644"/>
              <a:gd name="connsiteX2" fmla="*/ 5308600 w 10350500"/>
              <a:gd name="connsiteY2" fmla="*/ 2425700 h 2537644"/>
              <a:gd name="connsiteX3" fmla="*/ 6934200 w 10350500"/>
              <a:gd name="connsiteY3" fmla="*/ 698500 h 2537644"/>
              <a:gd name="connsiteX4" fmla="*/ 8509000 w 10350500"/>
              <a:gd name="connsiteY4" fmla="*/ 2120900 h 2537644"/>
              <a:gd name="connsiteX5" fmla="*/ 10325100 w 10350500"/>
              <a:gd name="connsiteY5" fmla="*/ 0 h 2537644"/>
              <a:gd name="connsiteX6" fmla="*/ 10350500 w 10350500"/>
              <a:gd name="connsiteY6" fmla="*/ 50800 h 2537644"/>
              <a:gd name="connsiteX0" fmla="*/ 0 w 10350500"/>
              <a:gd name="connsiteY0" fmla="*/ 2273300 h 2437646"/>
              <a:gd name="connsiteX1" fmla="*/ 3314700 w 10350500"/>
              <a:gd name="connsiteY1" fmla="*/ 1270000 h 2437646"/>
              <a:gd name="connsiteX2" fmla="*/ 5308600 w 10350500"/>
              <a:gd name="connsiteY2" fmla="*/ 2425700 h 2437646"/>
              <a:gd name="connsiteX3" fmla="*/ 6934200 w 10350500"/>
              <a:gd name="connsiteY3" fmla="*/ 698500 h 2437646"/>
              <a:gd name="connsiteX4" fmla="*/ 8509000 w 10350500"/>
              <a:gd name="connsiteY4" fmla="*/ 2120900 h 2437646"/>
              <a:gd name="connsiteX5" fmla="*/ 10325100 w 10350500"/>
              <a:gd name="connsiteY5" fmla="*/ 0 h 2437646"/>
              <a:gd name="connsiteX6" fmla="*/ 10350500 w 10350500"/>
              <a:gd name="connsiteY6" fmla="*/ 50800 h 2437646"/>
              <a:gd name="connsiteX0" fmla="*/ 0 w 10350500"/>
              <a:gd name="connsiteY0" fmla="*/ 2273300 h 2432139"/>
              <a:gd name="connsiteX1" fmla="*/ 2590800 w 10350500"/>
              <a:gd name="connsiteY1" fmla="*/ 1320800 h 2432139"/>
              <a:gd name="connsiteX2" fmla="*/ 5308600 w 10350500"/>
              <a:gd name="connsiteY2" fmla="*/ 2425700 h 2432139"/>
              <a:gd name="connsiteX3" fmla="*/ 6934200 w 10350500"/>
              <a:gd name="connsiteY3" fmla="*/ 698500 h 2432139"/>
              <a:gd name="connsiteX4" fmla="*/ 8509000 w 10350500"/>
              <a:gd name="connsiteY4" fmla="*/ 2120900 h 2432139"/>
              <a:gd name="connsiteX5" fmla="*/ 10325100 w 10350500"/>
              <a:gd name="connsiteY5" fmla="*/ 0 h 2432139"/>
              <a:gd name="connsiteX6" fmla="*/ 10350500 w 10350500"/>
              <a:gd name="connsiteY6" fmla="*/ 50800 h 2432139"/>
              <a:gd name="connsiteX0" fmla="*/ 0 w 10350500"/>
              <a:gd name="connsiteY0" fmla="*/ 2273300 h 2444784"/>
              <a:gd name="connsiteX1" fmla="*/ 2590800 w 10350500"/>
              <a:gd name="connsiteY1" fmla="*/ 1320800 h 2444784"/>
              <a:gd name="connsiteX2" fmla="*/ 4902200 w 10350500"/>
              <a:gd name="connsiteY2" fmla="*/ 2438400 h 2444784"/>
              <a:gd name="connsiteX3" fmla="*/ 6934200 w 10350500"/>
              <a:gd name="connsiteY3" fmla="*/ 698500 h 2444784"/>
              <a:gd name="connsiteX4" fmla="*/ 8509000 w 10350500"/>
              <a:gd name="connsiteY4" fmla="*/ 2120900 h 2444784"/>
              <a:gd name="connsiteX5" fmla="*/ 10325100 w 10350500"/>
              <a:gd name="connsiteY5" fmla="*/ 0 h 2444784"/>
              <a:gd name="connsiteX6" fmla="*/ 10350500 w 10350500"/>
              <a:gd name="connsiteY6" fmla="*/ 50800 h 2444784"/>
              <a:gd name="connsiteX0" fmla="*/ 0 w 10350500"/>
              <a:gd name="connsiteY0" fmla="*/ 2273300 h 2443846"/>
              <a:gd name="connsiteX1" fmla="*/ 2590800 w 10350500"/>
              <a:gd name="connsiteY1" fmla="*/ 1320800 h 2443846"/>
              <a:gd name="connsiteX2" fmla="*/ 4902200 w 10350500"/>
              <a:gd name="connsiteY2" fmla="*/ 2438400 h 2443846"/>
              <a:gd name="connsiteX3" fmla="*/ 6604000 w 10350500"/>
              <a:gd name="connsiteY3" fmla="*/ 749300 h 2443846"/>
              <a:gd name="connsiteX4" fmla="*/ 8509000 w 10350500"/>
              <a:gd name="connsiteY4" fmla="*/ 2120900 h 2443846"/>
              <a:gd name="connsiteX5" fmla="*/ 10325100 w 10350500"/>
              <a:gd name="connsiteY5" fmla="*/ 0 h 2443846"/>
              <a:gd name="connsiteX6" fmla="*/ 10350500 w 10350500"/>
              <a:gd name="connsiteY6" fmla="*/ 50800 h 244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50500" h="2443846">
                <a:moveTo>
                  <a:pt x="0" y="2273300"/>
                </a:moveTo>
                <a:cubicBezTo>
                  <a:pt x="1104900" y="1938867"/>
                  <a:pt x="1773767" y="1293283"/>
                  <a:pt x="2590800" y="1320800"/>
                </a:cubicBezTo>
                <a:cubicBezTo>
                  <a:pt x="3407833" y="1348317"/>
                  <a:pt x="4233333" y="2533650"/>
                  <a:pt x="4902200" y="2438400"/>
                </a:cubicBezTo>
                <a:cubicBezTo>
                  <a:pt x="5571067" y="2343150"/>
                  <a:pt x="6002867" y="802217"/>
                  <a:pt x="6604000" y="749300"/>
                </a:cubicBezTo>
                <a:cubicBezTo>
                  <a:pt x="7205133" y="696383"/>
                  <a:pt x="7888817" y="2245783"/>
                  <a:pt x="8509000" y="2120900"/>
                </a:cubicBezTo>
                <a:cubicBezTo>
                  <a:pt x="9129183" y="1996017"/>
                  <a:pt x="9719733" y="706967"/>
                  <a:pt x="10325100" y="0"/>
                </a:cubicBezTo>
                <a:lnTo>
                  <a:pt x="10350500" y="5080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/>
              <a:t>\</a:t>
            </a:r>
            <a:endParaRPr lang="zh-CN" altLang="en-US" sz="1013"/>
          </a:p>
        </p:txBody>
      </p:sp>
      <p:sp>
        <p:nvSpPr>
          <p:cNvPr id="3" name="Freeform 1525"/>
          <p:cNvSpPr>
            <a:spLocks/>
          </p:cNvSpPr>
          <p:nvPr/>
        </p:nvSpPr>
        <p:spPr bwMode="auto">
          <a:xfrm rot="18830660">
            <a:off x="7590234" y="1483519"/>
            <a:ext cx="673112" cy="688181"/>
          </a:xfrm>
          <a:custGeom>
            <a:avLst/>
            <a:gdLst>
              <a:gd name="T0" fmla="*/ 101 w 166"/>
              <a:gd name="T1" fmla="*/ 57 h 170"/>
              <a:gd name="T2" fmla="*/ 105 w 166"/>
              <a:gd name="T3" fmla="*/ 57 h 170"/>
              <a:gd name="T4" fmla="*/ 110 w 166"/>
              <a:gd name="T5" fmla="*/ 52 h 170"/>
              <a:gd name="T6" fmla="*/ 100 w 166"/>
              <a:gd name="T7" fmla="*/ 47 h 170"/>
              <a:gd name="T8" fmla="*/ 94 w 166"/>
              <a:gd name="T9" fmla="*/ 47 h 170"/>
              <a:gd name="T10" fmla="*/ 83 w 166"/>
              <a:gd name="T11" fmla="*/ 33 h 170"/>
              <a:gd name="T12" fmla="*/ 88 w 166"/>
              <a:gd name="T13" fmla="*/ 33 h 170"/>
              <a:gd name="T14" fmla="*/ 93 w 166"/>
              <a:gd name="T15" fmla="*/ 29 h 170"/>
              <a:gd name="T16" fmla="*/ 86 w 166"/>
              <a:gd name="T17" fmla="*/ 23 h 170"/>
              <a:gd name="T18" fmla="*/ 76 w 166"/>
              <a:gd name="T19" fmla="*/ 23 h 170"/>
              <a:gd name="T20" fmla="*/ 54 w 166"/>
              <a:gd name="T21" fmla="*/ 0 h 170"/>
              <a:gd name="T22" fmla="*/ 50 w 166"/>
              <a:gd name="T23" fmla="*/ 2 h 170"/>
              <a:gd name="T24" fmla="*/ 47 w 166"/>
              <a:gd name="T25" fmla="*/ 5 h 170"/>
              <a:gd name="T26" fmla="*/ 52 w 166"/>
              <a:gd name="T27" fmla="*/ 15 h 170"/>
              <a:gd name="T28" fmla="*/ 68 w 166"/>
              <a:gd name="T29" fmla="*/ 46 h 170"/>
              <a:gd name="T30" fmla="*/ 78 w 166"/>
              <a:gd name="T31" fmla="*/ 73 h 170"/>
              <a:gd name="T32" fmla="*/ 69 w 166"/>
              <a:gd name="T33" fmla="*/ 76 h 170"/>
              <a:gd name="T34" fmla="*/ 27 w 166"/>
              <a:gd name="T35" fmla="*/ 79 h 170"/>
              <a:gd name="T36" fmla="*/ 19 w 166"/>
              <a:gd name="T37" fmla="*/ 69 h 170"/>
              <a:gd name="T38" fmla="*/ 11 w 166"/>
              <a:gd name="T39" fmla="*/ 60 h 170"/>
              <a:gd name="T40" fmla="*/ 4 w 166"/>
              <a:gd name="T41" fmla="*/ 58 h 170"/>
              <a:gd name="T42" fmla="*/ 0 w 166"/>
              <a:gd name="T43" fmla="*/ 59 h 170"/>
              <a:gd name="T44" fmla="*/ 8 w 166"/>
              <a:gd name="T45" fmla="*/ 85 h 170"/>
              <a:gd name="T46" fmla="*/ 0 w 166"/>
              <a:gd name="T47" fmla="*/ 111 h 170"/>
              <a:gd name="T48" fmla="*/ 4 w 166"/>
              <a:gd name="T49" fmla="*/ 112 h 170"/>
              <a:gd name="T50" fmla="*/ 11 w 166"/>
              <a:gd name="T51" fmla="*/ 111 h 170"/>
              <a:gd name="T52" fmla="*/ 19 w 166"/>
              <a:gd name="T53" fmla="*/ 101 h 170"/>
              <a:gd name="T54" fmla="*/ 27 w 166"/>
              <a:gd name="T55" fmla="*/ 91 h 170"/>
              <a:gd name="T56" fmla="*/ 56 w 166"/>
              <a:gd name="T57" fmla="*/ 94 h 170"/>
              <a:gd name="T58" fmla="*/ 75 w 166"/>
              <a:gd name="T59" fmla="*/ 95 h 170"/>
              <a:gd name="T60" fmla="*/ 78 w 166"/>
              <a:gd name="T61" fmla="*/ 97 h 170"/>
              <a:gd name="T62" fmla="*/ 68 w 166"/>
              <a:gd name="T63" fmla="*/ 124 h 170"/>
              <a:gd name="T64" fmla="*/ 52 w 166"/>
              <a:gd name="T65" fmla="*/ 155 h 170"/>
              <a:gd name="T66" fmla="*/ 47 w 166"/>
              <a:gd name="T67" fmla="*/ 165 h 170"/>
              <a:gd name="T68" fmla="*/ 50 w 166"/>
              <a:gd name="T69" fmla="*/ 168 h 170"/>
              <a:gd name="T70" fmla="*/ 54 w 166"/>
              <a:gd name="T71" fmla="*/ 170 h 170"/>
              <a:gd name="T72" fmla="*/ 76 w 166"/>
              <a:gd name="T73" fmla="*/ 147 h 170"/>
              <a:gd name="T74" fmla="*/ 86 w 166"/>
              <a:gd name="T75" fmla="*/ 147 h 170"/>
              <a:gd name="T76" fmla="*/ 93 w 166"/>
              <a:gd name="T77" fmla="*/ 142 h 170"/>
              <a:gd name="T78" fmla="*/ 88 w 166"/>
              <a:gd name="T79" fmla="*/ 137 h 170"/>
              <a:gd name="T80" fmla="*/ 83 w 166"/>
              <a:gd name="T81" fmla="*/ 137 h 170"/>
              <a:gd name="T82" fmla="*/ 94 w 166"/>
              <a:gd name="T83" fmla="*/ 123 h 170"/>
              <a:gd name="T84" fmla="*/ 100 w 166"/>
              <a:gd name="T85" fmla="*/ 123 h 170"/>
              <a:gd name="T86" fmla="*/ 110 w 166"/>
              <a:gd name="T87" fmla="*/ 118 h 170"/>
              <a:gd name="T88" fmla="*/ 105 w 166"/>
              <a:gd name="T89" fmla="*/ 113 h 170"/>
              <a:gd name="T90" fmla="*/ 101 w 166"/>
              <a:gd name="T91" fmla="*/ 113 h 170"/>
              <a:gd name="T92" fmla="*/ 117 w 166"/>
              <a:gd name="T93" fmla="*/ 94 h 170"/>
              <a:gd name="T94" fmla="*/ 139 w 166"/>
              <a:gd name="T95" fmla="*/ 94 h 170"/>
              <a:gd name="T96" fmla="*/ 166 w 166"/>
              <a:gd name="T97" fmla="*/ 85 h 170"/>
              <a:gd name="T98" fmla="*/ 155 w 166"/>
              <a:gd name="T99" fmla="*/ 79 h 170"/>
              <a:gd name="T100" fmla="*/ 139 w 166"/>
              <a:gd name="T101" fmla="*/ 76 h 170"/>
              <a:gd name="T102" fmla="*/ 117 w 166"/>
              <a:gd name="T103" fmla="*/ 76 h 170"/>
              <a:gd name="T104" fmla="*/ 101 w 166"/>
              <a:gd name="T105" fmla="*/ 5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70">
                <a:moveTo>
                  <a:pt x="101" y="57"/>
                </a:moveTo>
                <a:cubicBezTo>
                  <a:pt x="105" y="57"/>
                  <a:pt x="105" y="57"/>
                  <a:pt x="105" y="57"/>
                </a:cubicBezTo>
                <a:cubicBezTo>
                  <a:pt x="109" y="57"/>
                  <a:pt x="110" y="55"/>
                  <a:pt x="110" y="52"/>
                </a:cubicBezTo>
                <a:cubicBezTo>
                  <a:pt x="110" y="49"/>
                  <a:pt x="107" y="47"/>
                  <a:pt x="100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83" y="33"/>
                  <a:pt x="83" y="33"/>
                  <a:pt x="83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91" y="33"/>
                  <a:pt x="93" y="32"/>
                  <a:pt x="93" y="29"/>
                </a:cubicBezTo>
                <a:cubicBezTo>
                  <a:pt x="93" y="25"/>
                  <a:pt x="91" y="23"/>
                  <a:pt x="86" y="23"/>
                </a:cubicBezTo>
                <a:cubicBezTo>
                  <a:pt x="76" y="23"/>
                  <a:pt x="76" y="23"/>
                  <a:pt x="76" y="23"/>
                </a:cubicBezTo>
                <a:cubicBezTo>
                  <a:pt x="64" y="8"/>
                  <a:pt x="57" y="0"/>
                  <a:pt x="54" y="0"/>
                </a:cubicBezTo>
                <a:cubicBezTo>
                  <a:pt x="53" y="0"/>
                  <a:pt x="51" y="1"/>
                  <a:pt x="50" y="2"/>
                </a:cubicBezTo>
                <a:cubicBezTo>
                  <a:pt x="48" y="3"/>
                  <a:pt x="47" y="4"/>
                  <a:pt x="47" y="5"/>
                </a:cubicBezTo>
                <a:cubicBezTo>
                  <a:pt x="47" y="7"/>
                  <a:pt x="49" y="10"/>
                  <a:pt x="52" y="15"/>
                </a:cubicBezTo>
                <a:cubicBezTo>
                  <a:pt x="56" y="21"/>
                  <a:pt x="61" y="31"/>
                  <a:pt x="68" y="46"/>
                </a:cubicBezTo>
                <a:cubicBezTo>
                  <a:pt x="74" y="61"/>
                  <a:pt x="78" y="70"/>
                  <a:pt x="78" y="73"/>
                </a:cubicBezTo>
                <a:cubicBezTo>
                  <a:pt x="78" y="75"/>
                  <a:pt x="75" y="76"/>
                  <a:pt x="69" y="76"/>
                </a:cubicBezTo>
                <a:cubicBezTo>
                  <a:pt x="49" y="76"/>
                  <a:pt x="35" y="77"/>
                  <a:pt x="27" y="79"/>
                </a:cubicBezTo>
                <a:cubicBezTo>
                  <a:pt x="26" y="78"/>
                  <a:pt x="23" y="75"/>
                  <a:pt x="19" y="69"/>
                </a:cubicBezTo>
                <a:cubicBezTo>
                  <a:pt x="15" y="64"/>
                  <a:pt x="13" y="61"/>
                  <a:pt x="11" y="60"/>
                </a:cubicBezTo>
                <a:cubicBezTo>
                  <a:pt x="10" y="59"/>
                  <a:pt x="7" y="58"/>
                  <a:pt x="4" y="58"/>
                </a:cubicBezTo>
                <a:cubicBezTo>
                  <a:pt x="2" y="58"/>
                  <a:pt x="0" y="58"/>
                  <a:pt x="0" y="59"/>
                </a:cubicBezTo>
                <a:cubicBezTo>
                  <a:pt x="0" y="61"/>
                  <a:pt x="2" y="70"/>
                  <a:pt x="8" y="85"/>
                </a:cubicBezTo>
                <a:cubicBezTo>
                  <a:pt x="2" y="99"/>
                  <a:pt x="0" y="107"/>
                  <a:pt x="0" y="111"/>
                </a:cubicBezTo>
                <a:cubicBezTo>
                  <a:pt x="0" y="112"/>
                  <a:pt x="2" y="112"/>
                  <a:pt x="4" y="112"/>
                </a:cubicBezTo>
                <a:cubicBezTo>
                  <a:pt x="7" y="112"/>
                  <a:pt x="10" y="112"/>
                  <a:pt x="11" y="111"/>
                </a:cubicBezTo>
                <a:cubicBezTo>
                  <a:pt x="13" y="110"/>
                  <a:pt x="15" y="106"/>
                  <a:pt x="19" y="101"/>
                </a:cubicBezTo>
                <a:cubicBezTo>
                  <a:pt x="23" y="95"/>
                  <a:pt x="26" y="92"/>
                  <a:pt x="27" y="91"/>
                </a:cubicBezTo>
                <a:cubicBezTo>
                  <a:pt x="35" y="93"/>
                  <a:pt x="45" y="94"/>
                  <a:pt x="56" y="94"/>
                </a:cubicBezTo>
                <a:cubicBezTo>
                  <a:pt x="67" y="94"/>
                  <a:pt x="74" y="94"/>
                  <a:pt x="75" y="95"/>
                </a:cubicBezTo>
                <a:cubicBezTo>
                  <a:pt x="77" y="95"/>
                  <a:pt x="78" y="96"/>
                  <a:pt x="78" y="97"/>
                </a:cubicBezTo>
                <a:cubicBezTo>
                  <a:pt x="78" y="100"/>
                  <a:pt x="74" y="109"/>
                  <a:pt x="68" y="124"/>
                </a:cubicBezTo>
                <a:cubicBezTo>
                  <a:pt x="61" y="139"/>
                  <a:pt x="56" y="149"/>
                  <a:pt x="52" y="155"/>
                </a:cubicBezTo>
                <a:cubicBezTo>
                  <a:pt x="49" y="160"/>
                  <a:pt x="47" y="163"/>
                  <a:pt x="47" y="165"/>
                </a:cubicBezTo>
                <a:cubicBezTo>
                  <a:pt x="47" y="166"/>
                  <a:pt x="48" y="167"/>
                  <a:pt x="50" y="168"/>
                </a:cubicBezTo>
                <a:cubicBezTo>
                  <a:pt x="51" y="170"/>
                  <a:pt x="53" y="170"/>
                  <a:pt x="54" y="170"/>
                </a:cubicBezTo>
                <a:cubicBezTo>
                  <a:pt x="57" y="170"/>
                  <a:pt x="64" y="162"/>
                  <a:pt x="76" y="147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91" y="147"/>
                  <a:pt x="93" y="145"/>
                  <a:pt x="93" y="142"/>
                </a:cubicBezTo>
                <a:cubicBezTo>
                  <a:pt x="93" y="138"/>
                  <a:pt x="91" y="137"/>
                  <a:pt x="88" y="137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100" y="123"/>
                  <a:pt x="100" y="123"/>
                  <a:pt x="100" y="123"/>
                </a:cubicBezTo>
                <a:cubicBezTo>
                  <a:pt x="107" y="123"/>
                  <a:pt x="110" y="121"/>
                  <a:pt x="110" y="118"/>
                </a:cubicBezTo>
                <a:cubicBezTo>
                  <a:pt x="110" y="115"/>
                  <a:pt x="109" y="113"/>
                  <a:pt x="105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39" y="94"/>
                  <a:pt x="139" y="94"/>
                  <a:pt x="139" y="94"/>
                </a:cubicBezTo>
                <a:cubicBezTo>
                  <a:pt x="157" y="94"/>
                  <a:pt x="166" y="91"/>
                  <a:pt x="166" y="85"/>
                </a:cubicBezTo>
                <a:cubicBezTo>
                  <a:pt x="166" y="82"/>
                  <a:pt x="163" y="80"/>
                  <a:pt x="155" y="79"/>
                </a:cubicBezTo>
                <a:cubicBezTo>
                  <a:pt x="148" y="77"/>
                  <a:pt x="142" y="76"/>
                  <a:pt x="139" y="76"/>
                </a:cubicBezTo>
                <a:cubicBezTo>
                  <a:pt x="117" y="76"/>
                  <a:pt x="117" y="76"/>
                  <a:pt x="117" y="76"/>
                </a:cubicBezTo>
                <a:lnTo>
                  <a:pt x="101" y="57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文本框 23"/>
          <p:cNvSpPr txBox="1"/>
          <p:nvPr/>
        </p:nvSpPr>
        <p:spPr>
          <a:xfrm>
            <a:off x="7317851" y="2688637"/>
            <a:ext cx="1771652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5" name="矩形 24"/>
          <p:cNvSpPr/>
          <p:nvPr/>
        </p:nvSpPr>
        <p:spPr>
          <a:xfrm>
            <a:off x="7364986" y="2411638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110362" y="2435893"/>
            <a:ext cx="1771652" cy="2087208"/>
            <a:chOff x="5480483" y="3247857"/>
            <a:chExt cx="2362202" cy="2782944"/>
          </a:xfrm>
        </p:grpSpPr>
        <p:sp>
          <p:nvSpPr>
            <p:cNvPr id="19" name="椭圆 18"/>
            <p:cNvSpPr/>
            <p:nvPr/>
          </p:nvSpPr>
          <p:spPr>
            <a:xfrm rot="10800000">
              <a:off x="6302905" y="3247857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20" name="直接连接符 19"/>
            <p:cNvCxnSpPr/>
            <p:nvPr/>
          </p:nvCxnSpPr>
          <p:spPr>
            <a:xfrm rot="10800000">
              <a:off x="6623484" y="3727734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5480483" y="5277261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543330" y="4907929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307897" y="4402941"/>
              <a:ext cx="96222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25%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04516" y="3470901"/>
              <a:ext cx="282576" cy="239712"/>
              <a:chOff x="6791325" y="3867151"/>
              <a:chExt cx="282576" cy="239712"/>
            </a:xfrm>
            <a:solidFill>
              <a:schemeClr val="bg1"/>
            </a:solidFill>
          </p:grpSpPr>
          <p:sp>
            <p:nvSpPr>
              <p:cNvPr id="27" name="Freeform 103"/>
              <p:cNvSpPr>
                <a:spLocks/>
              </p:cNvSpPr>
              <p:nvPr/>
            </p:nvSpPr>
            <p:spPr bwMode="auto">
              <a:xfrm>
                <a:off x="6889750" y="3916363"/>
                <a:ext cx="39688" cy="58738"/>
              </a:xfrm>
              <a:custGeom>
                <a:avLst/>
                <a:gdLst>
                  <a:gd name="T0" fmla="*/ 14 w 25"/>
                  <a:gd name="T1" fmla="*/ 33 h 37"/>
                  <a:gd name="T2" fmla="*/ 25 w 25"/>
                  <a:gd name="T3" fmla="*/ 14 h 37"/>
                  <a:gd name="T4" fmla="*/ 21 w 25"/>
                  <a:gd name="T5" fmla="*/ 0 h 37"/>
                  <a:gd name="T6" fmla="*/ 0 w 25"/>
                  <a:gd name="T7" fmla="*/ 37 h 37"/>
                  <a:gd name="T8" fmla="*/ 14 w 25"/>
                  <a:gd name="T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7">
                    <a:moveTo>
                      <a:pt x="14" y="33"/>
                    </a:moveTo>
                    <a:lnTo>
                      <a:pt x="25" y="14"/>
                    </a:lnTo>
                    <a:lnTo>
                      <a:pt x="21" y="0"/>
                    </a:lnTo>
                    <a:lnTo>
                      <a:pt x="0" y="37"/>
                    </a:lnTo>
                    <a:lnTo>
                      <a:pt x="1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104"/>
              <p:cNvSpPr>
                <a:spLocks/>
              </p:cNvSpPr>
              <p:nvPr/>
            </p:nvSpPr>
            <p:spPr bwMode="auto">
              <a:xfrm>
                <a:off x="6907213" y="3903663"/>
                <a:ext cx="166688" cy="203200"/>
              </a:xfrm>
              <a:custGeom>
                <a:avLst/>
                <a:gdLst>
                  <a:gd name="T0" fmla="*/ 159 w 173"/>
                  <a:gd name="T1" fmla="*/ 53 h 209"/>
                  <a:gd name="T2" fmla="*/ 66 w 173"/>
                  <a:gd name="T3" fmla="*/ 0 h 209"/>
                  <a:gd name="T4" fmla="*/ 72 w 173"/>
                  <a:gd name="T5" fmla="*/ 24 h 209"/>
                  <a:gd name="T6" fmla="*/ 150 w 173"/>
                  <a:gd name="T7" fmla="*/ 69 h 209"/>
                  <a:gd name="T8" fmla="*/ 152 w 173"/>
                  <a:gd name="T9" fmla="*/ 74 h 209"/>
                  <a:gd name="T10" fmla="*/ 105 w 173"/>
                  <a:gd name="T11" fmla="*/ 155 h 209"/>
                  <a:gd name="T12" fmla="*/ 80 w 173"/>
                  <a:gd name="T13" fmla="*/ 141 h 209"/>
                  <a:gd name="T14" fmla="*/ 66 w 173"/>
                  <a:gd name="T15" fmla="*/ 148 h 209"/>
                  <a:gd name="T16" fmla="*/ 0 w 173"/>
                  <a:gd name="T17" fmla="*/ 165 h 209"/>
                  <a:gd name="T18" fmla="*/ 71 w 173"/>
                  <a:gd name="T19" fmla="*/ 206 h 209"/>
                  <a:gd name="T20" fmla="*/ 82 w 173"/>
                  <a:gd name="T21" fmla="*/ 209 h 209"/>
                  <a:gd name="T22" fmla="*/ 101 w 173"/>
                  <a:gd name="T23" fmla="*/ 198 h 209"/>
                  <a:gd name="T24" fmla="*/ 167 w 173"/>
                  <a:gd name="T25" fmla="*/ 83 h 209"/>
                  <a:gd name="T26" fmla="*/ 159 w 173"/>
                  <a:gd name="T27" fmla="*/ 53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3" h="209">
                    <a:moveTo>
                      <a:pt x="159" y="53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150" y="69"/>
                      <a:pt x="150" y="69"/>
                      <a:pt x="150" y="69"/>
                    </a:cubicBezTo>
                    <a:cubicBezTo>
                      <a:pt x="152" y="70"/>
                      <a:pt x="153" y="72"/>
                      <a:pt x="152" y="74"/>
                    </a:cubicBezTo>
                    <a:cubicBezTo>
                      <a:pt x="105" y="155"/>
                      <a:pt x="105" y="155"/>
                      <a:pt x="105" y="155"/>
                    </a:cubicBezTo>
                    <a:cubicBezTo>
                      <a:pt x="80" y="141"/>
                      <a:pt x="80" y="141"/>
                      <a:pt x="80" y="141"/>
                    </a:cubicBezTo>
                    <a:cubicBezTo>
                      <a:pt x="76" y="144"/>
                      <a:pt x="71" y="146"/>
                      <a:pt x="66" y="148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71" y="206"/>
                      <a:pt x="71" y="206"/>
                      <a:pt x="71" y="206"/>
                    </a:cubicBezTo>
                    <a:cubicBezTo>
                      <a:pt x="74" y="208"/>
                      <a:pt x="78" y="209"/>
                      <a:pt x="82" y="209"/>
                    </a:cubicBezTo>
                    <a:cubicBezTo>
                      <a:pt x="89" y="209"/>
                      <a:pt x="97" y="205"/>
                      <a:pt x="101" y="198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73" y="73"/>
                      <a:pt x="170" y="60"/>
                      <a:pt x="15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105"/>
              <p:cNvSpPr>
                <a:spLocks noEditPoints="1"/>
              </p:cNvSpPr>
              <p:nvPr/>
            </p:nvSpPr>
            <p:spPr bwMode="auto">
              <a:xfrm>
                <a:off x="6791325" y="3867151"/>
                <a:ext cx="193675" cy="196850"/>
              </a:xfrm>
              <a:custGeom>
                <a:avLst/>
                <a:gdLst>
                  <a:gd name="T0" fmla="*/ 197 w 200"/>
                  <a:gd name="T1" fmla="*/ 144 h 203"/>
                  <a:gd name="T2" fmla="*/ 163 w 200"/>
                  <a:gd name="T3" fmla="*/ 16 h 203"/>
                  <a:gd name="T4" fmla="*/ 142 w 200"/>
                  <a:gd name="T5" fmla="*/ 0 h 203"/>
                  <a:gd name="T6" fmla="*/ 142 w 200"/>
                  <a:gd name="T7" fmla="*/ 0 h 203"/>
                  <a:gd name="T8" fmla="*/ 136 w 200"/>
                  <a:gd name="T9" fmla="*/ 1 h 203"/>
                  <a:gd name="T10" fmla="*/ 18 w 200"/>
                  <a:gd name="T11" fmla="*/ 32 h 203"/>
                  <a:gd name="T12" fmla="*/ 3 w 200"/>
                  <a:gd name="T13" fmla="*/ 59 h 203"/>
                  <a:gd name="T14" fmla="*/ 37 w 200"/>
                  <a:gd name="T15" fmla="*/ 187 h 203"/>
                  <a:gd name="T16" fmla="*/ 58 w 200"/>
                  <a:gd name="T17" fmla="*/ 203 h 203"/>
                  <a:gd name="T18" fmla="*/ 64 w 200"/>
                  <a:gd name="T19" fmla="*/ 203 h 203"/>
                  <a:gd name="T20" fmla="*/ 182 w 200"/>
                  <a:gd name="T21" fmla="*/ 171 h 203"/>
                  <a:gd name="T22" fmla="*/ 197 w 200"/>
                  <a:gd name="T23" fmla="*/ 144 h 203"/>
                  <a:gd name="T24" fmla="*/ 44 w 200"/>
                  <a:gd name="T25" fmla="*/ 144 h 203"/>
                  <a:gd name="T26" fmla="*/ 20 w 200"/>
                  <a:gd name="T27" fmla="*/ 54 h 203"/>
                  <a:gd name="T28" fmla="*/ 20 w 200"/>
                  <a:gd name="T29" fmla="*/ 51 h 203"/>
                  <a:gd name="T30" fmla="*/ 23 w 200"/>
                  <a:gd name="T31" fmla="*/ 49 h 203"/>
                  <a:gd name="T32" fmla="*/ 141 w 200"/>
                  <a:gd name="T33" fmla="*/ 18 h 203"/>
                  <a:gd name="T34" fmla="*/ 142 w 200"/>
                  <a:gd name="T35" fmla="*/ 17 h 203"/>
                  <a:gd name="T36" fmla="*/ 146 w 200"/>
                  <a:gd name="T37" fmla="*/ 21 h 203"/>
                  <a:gd name="T38" fmla="*/ 170 w 200"/>
                  <a:gd name="T39" fmla="*/ 110 h 203"/>
                  <a:gd name="T40" fmla="*/ 44 w 200"/>
                  <a:gd name="T41" fmla="*/ 144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3">
                    <a:moveTo>
                      <a:pt x="197" y="144"/>
                    </a:moveTo>
                    <a:cubicBezTo>
                      <a:pt x="163" y="16"/>
                      <a:pt x="163" y="16"/>
                      <a:pt x="163" y="16"/>
                    </a:cubicBezTo>
                    <a:cubicBezTo>
                      <a:pt x="160" y="6"/>
                      <a:pt x="151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0" y="0"/>
                      <a:pt x="138" y="0"/>
                      <a:pt x="136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6" y="35"/>
                      <a:pt x="0" y="47"/>
                      <a:pt x="3" y="59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40" y="197"/>
                      <a:pt x="48" y="203"/>
                      <a:pt x="58" y="203"/>
                    </a:cubicBezTo>
                    <a:cubicBezTo>
                      <a:pt x="60" y="203"/>
                      <a:pt x="62" y="203"/>
                      <a:pt x="64" y="203"/>
                    </a:cubicBezTo>
                    <a:cubicBezTo>
                      <a:pt x="182" y="171"/>
                      <a:pt x="182" y="171"/>
                      <a:pt x="182" y="171"/>
                    </a:cubicBezTo>
                    <a:cubicBezTo>
                      <a:pt x="194" y="168"/>
                      <a:pt x="200" y="156"/>
                      <a:pt x="197" y="144"/>
                    </a:cubicBezTo>
                    <a:close/>
                    <a:moveTo>
                      <a:pt x="44" y="14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19" y="53"/>
                      <a:pt x="20" y="52"/>
                      <a:pt x="20" y="51"/>
                    </a:cubicBezTo>
                    <a:cubicBezTo>
                      <a:pt x="21" y="51"/>
                      <a:pt x="21" y="50"/>
                      <a:pt x="23" y="49"/>
                    </a:cubicBezTo>
                    <a:cubicBezTo>
                      <a:pt x="141" y="18"/>
                      <a:pt x="141" y="18"/>
                      <a:pt x="141" y="18"/>
                    </a:cubicBezTo>
                    <a:cubicBezTo>
                      <a:pt x="141" y="18"/>
                      <a:pt x="142" y="17"/>
                      <a:pt x="142" y="17"/>
                    </a:cubicBezTo>
                    <a:cubicBezTo>
                      <a:pt x="143" y="17"/>
                      <a:pt x="145" y="18"/>
                      <a:pt x="146" y="21"/>
                    </a:cubicBezTo>
                    <a:cubicBezTo>
                      <a:pt x="170" y="110"/>
                      <a:pt x="170" y="110"/>
                      <a:pt x="170" y="110"/>
                    </a:cubicBezTo>
                    <a:lnTo>
                      <a:pt x="4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921615" y="1222194"/>
            <a:ext cx="1771652" cy="2063932"/>
            <a:chOff x="1228820" y="1629591"/>
            <a:chExt cx="2362202" cy="2751909"/>
          </a:xfrm>
        </p:grpSpPr>
        <p:sp>
          <p:nvSpPr>
            <p:cNvPr id="4" name="椭圆 3"/>
            <p:cNvSpPr/>
            <p:nvPr/>
          </p:nvSpPr>
          <p:spPr>
            <a:xfrm>
              <a:off x="2082800" y="3695700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28820" y="2503114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291667" y="2133782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409921" y="3403003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2082800" y="1629591"/>
              <a:ext cx="96222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12%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sp>
          <p:nvSpPr>
            <p:cNvPr id="30" name="Freeform 331"/>
            <p:cNvSpPr>
              <a:spLocks/>
            </p:cNvSpPr>
            <p:nvPr/>
          </p:nvSpPr>
          <p:spPr bwMode="auto">
            <a:xfrm>
              <a:off x="2286000" y="3937000"/>
              <a:ext cx="279400" cy="203200"/>
            </a:xfrm>
            <a:custGeom>
              <a:avLst/>
              <a:gdLst>
                <a:gd name="T0" fmla="*/ 260 w 288"/>
                <a:gd name="T1" fmla="*/ 0 h 210"/>
                <a:gd name="T2" fmla="*/ 232 w 288"/>
                <a:gd name="T3" fmla="*/ 28 h 210"/>
                <a:gd name="T4" fmla="*/ 239 w 288"/>
                <a:gd name="T5" fmla="*/ 46 h 210"/>
                <a:gd name="T6" fmla="*/ 191 w 288"/>
                <a:gd name="T7" fmla="*/ 117 h 210"/>
                <a:gd name="T8" fmla="*/ 183 w 288"/>
                <a:gd name="T9" fmla="*/ 116 h 210"/>
                <a:gd name="T10" fmla="*/ 170 w 288"/>
                <a:gd name="T11" fmla="*/ 119 h 210"/>
                <a:gd name="T12" fmla="*/ 130 w 288"/>
                <a:gd name="T13" fmla="*/ 79 h 210"/>
                <a:gd name="T14" fmla="*/ 133 w 288"/>
                <a:gd name="T15" fmla="*/ 67 h 210"/>
                <a:gd name="T16" fmla="*/ 105 w 288"/>
                <a:gd name="T17" fmla="*/ 39 h 210"/>
                <a:gd name="T18" fmla="*/ 78 w 288"/>
                <a:gd name="T19" fmla="*/ 67 h 210"/>
                <a:gd name="T20" fmla="*/ 84 w 288"/>
                <a:gd name="T21" fmla="*/ 84 h 210"/>
                <a:gd name="T22" fmla="*/ 36 w 288"/>
                <a:gd name="T23" fmla="*/ 156 h 210"/>
                <a:gd name="T24" fmla="*/ 28 w 288"/>
                <a:gd name="T25" fmla="*/ 155 h 210"/>
                <a:gd name="T26" fmla="*/ 0 w 288"/>
                <a:gd name="T27" fmla="*/ 183 h 210"/>
                <a:gd name="T28" fmla="*/ 28 w 288"/>
                <a:gd name="T29" fmla="*/ 210 h 210"/>
                <a:gd name="T30" fmla="*/ 56 w 288"/>
                <a:gd name="T31" fmla="*/ 183 h 210"/>
                <a:gd name="T32" fmla="*/ 50 w 288"/>
                <a:gd name="T33" fmla="*/ 166 h 210"/>
                <a:gd name="T34" fmla="*/ 98 w 288"/>
                <a:gd name="T35" fmla="*/ 94 h 210"/>
                <a:gd name="T36" fmla="*/ 105 w 288"/>
                <a:gd name="T37" fmla="*/ 95 h 210"/>
                <a:gd name="T38" fmla="*/ 118 w 288"/>
                <a:gd name="T39" fmla="*/ 92 h 210"/>
                <a:gd name="T40" fmla="*/ 158 w 288"/>
                <a:gd name="T41" fmla="*/ 132 h 210"/>
                <a:gd name="T42" fmla="*/ 155 w 288"/>
                <a:gd name="T43" fmla="*/ 144 h 210"/>
                <a:gd name="T44" fmla="*/ 183 w 288"/>
                <a:gd name="T45" fmla="*/ 172 h 210"/>
                <a:gd name="T46" fmla="*/ 211 w 288"/>
                <a:gd name="T47" fmla="*/ 144 h 210"/>
                <a:gd name="T48" fmla="*/ 205 w 288"/>
                <a:gd name="T49" fmla="*/ 127 h 210"/>
                <a:gd name="T50" fmla="*/ 253 w 288"/>
                <a:gd name="T51" fmla="*/ 55 h 210"/>
                <a:gd name="T52" fmla="*/ 260 w 288"/>
                <a:gd name="T53" fmla="*/ 56 h 210"/>
                <a:gd name="T54" fmla="*/ 288 w 288"/>
                <a:gd name="T55" fmla="*/ 28 h 210"/>
                <a:gd name="T56" fmla="*/ 260 w 288"/>
                <a:gd name="T5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10">
                  <a:moveTo>
                    <a:pt x="260" y="0"/>
                  </a:moveTo>
                  <a:cubicBezTo>
                    <a:pt x="245" y="0"/>
                    <a:pt x="232" y="12"/>
                    <a:pt x="232" y="28"/>
                  </a:cubicBezTo>
                  <a:cubicBezTo>
                    <a:pt x="232" y="34"/>
                    <a:pt x="235" y="41"/>
                    <a:pt x="239" y="46"/>
                  </a:cubicBezTo>
                  <a:cubicBezTo>
                    <a:pt x="191" y="117"/>
                    <a:pt x="191" y="117"/>
                    <a:pt x="191" y="117"/>
                  </a:cubicBezTo>
                  <a:cubicBezTo>
                    <a:pt x="188" y="116"/>
                    <a:pt x="186" y="116"/>
                    <a:pt x="183" y="116"/>
                  </a:cubicBezTo>
                  <a:cubicBezTo>
                    <a:pt x="178" y="116"/>
                    <a:pt x="174" y="117"/>
                    <a:pt x="170" y="119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76"/>
                    <a:pt x="133" y="71"/>
                    <a:pt x="133" y="67"/>
                  </a:cubicBezTo>
                  <a:cubicBezTo>
                    <a:pt x="133" y="51"/>
                    <a:pt x="121" y="39"/>
                    <a:pt x="105" y="39"/>
                  </a:cubicBezTo>
                  <a:cubicBezTo>
                    <a:pt x="90" y="39"/>
                    <a:pt x="78" y="51"/>
                    <a:pt x="78" y="67"/>
                  </a:cubicBezTo>
                  <a:cubicBezTo>
                    <a:pt x="78" y="73"/>
                    <a:pt x="80" y="79"/>
                    <a:pt x="84" y="84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4" y="155"/>
                    <a:pt x="31" y="155"/>
                    <a:pt x="28" y="155"/>
                  </a:cubicBezTo>
                  <a:cubicBezTo>
                    <a:pt x="13" y="155"/>
                    <a:pt x="0" y="167"/>
                    <a:pt x="0" y="183"/>
                  </a:cubicBezTo>
                  <a:cubicBezTo>
                    <a:pt x="0" y="198"/>
                    <a:pt x="13" y="210"/>
                    <a:pt x="28" y="210"/>
                  </a:cubicBezTo>
                  <a:cubicBezTo>
                    <a:pt x="43" y="210"/>
                    <a:pt x="56" y="198"/>
                    <a:pt x="56" y="183"/>
                  </a:cubicBezTo>
                  <a:cubicBezTo>
                    <a:pt x="56" y="176"/>
                    <a:pt x="54" y="170"/>
                    <a:pt x="50" y="166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100" y="94"/>
                    <a:pt x="103" y="95"/>
                    <a:pt x="105" y="95"/>
                  </a:cubicBezTo>
                  <a:cubicBezTo>
                    <a:pt x="110" y="95"/>
                    <a:pt x="114" y="93"/>
                    <a:pt x="118" y="92"/>
                  </a:cubicBezTo>
                  <a:cubicBezTo>
                    <a:pt x="158" y="132"/>
                    <a:pt x="158" y="132"/>
                    <a:pt x="158" y="132"/>
                  </a:cubicBezTo>
                  <a:cubicBezTo>
                    <a:pt x="156" y="135"/>
                    <a:pt x="155" y="140"/>
                    <a:pt x="155" y="144"/>
                  </a:cubicBezTo>
                  <a:cubicBezTo>
                    <a:pt x="155" y="159"/>
                    <a:pt x="167" y="172"/>
                    <a:pt x="183" y="172"/>
                  </a:cubicBezTo>
                  <a:cubicBezTo>
                    <a:pt x="198" y="172"/>
                    <a:pt x="211" y="159"/>
                    <a:pt x="211" y="144"/>
                  </a:cubicBezTo>
                  <a:cubicBezTo>
                    <a:pt x="211" y="138"/>
                    <a:pt x="209" y="132"/>
                    <a:pt x="205" y="127"/>
                  </a:cubicBezTo>
                  <a:cubicBezTo>
                    <a:pt x="253" y="55"/>
                    <a:pt x="253" y="55"/>
                    <a:pt x="253" y="55"/>
                  </a:cubicBezTo>
                  <a:cubicBezTo>
                    <a:pt x="255" y="55"/>
                    <a:pt x="258" y="56"/>
                    <a:pt x="260" y="56"/>
                  </a:cubicBezTo>
                  <a:cubicBezTo>
                    <a:pt x="276" y="56"/>
                    <a:pt x="288" y="43"/>
                    <a:pt x="288" y="28"/>
                  </a:cubicBezTo>
                  <a:cubicBezTo>
                    <a:pt x="288" y="12"/>
                    <a:pt x="276" y="0"/>
                    <a:pt x="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679613" y="1996984"/>
            <a:ext cx="1771652" cy="2063932"/>
            <a:chOff x="3572818" y="2662645"/>
            <a:chExt cx="2362202" cy="2751909"/>
          </a:xfrm>
        </p:grpSpPr>
        <p:sp>
          <p:nvSpPr>
            <p:cNvPr id="9" name="椭圆 8"/>
            <p:cNvSpPr/>
            <p:nvPr/>
          </p:nvSpPr>
          <p:spPr>
            <a:xfrm>
              <a:off x="4426798" y="47287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72818" y="3536168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635665" y="3166836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753919" y="44360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4385751" y="2662645"/>
              <a:ext cx="96222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37%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630792" y="4931954"/>
              <a:ext cx="277812" cy="279400"/>
              <a:chOff x="3556878" y="7505065"/>
              <a:chExt cx="277812" cy="279400"/>
            </a:xfrm>
            <a:solidFill>
              <a:schemeClr val="bg1"/>
            </a:solidFill>
          </p:grpSpPr>
          <p:sp>
            <p:nvSpPr>
              <p:cNvPr id="31" name="Freeform 478"/>
              <p:cNvSpPr>
                <a:spLocks/>
              </p:cNvSpPr>
              <p:nvPr/>
            </p:nvSpPr>
            <p:spPr bwMode="auto">
              <a:xfrm>
                <a:off x="3556878" y="7505065"/>
                <a:ext cx="250825" cy="250825"/>
              </a:xfrm>
              <a:custGeom>
                <a:avLst/>
                <a:gdLst>
                  <a:gd name="T0" fmla="*/ 129 w 258"/>
                  <a:gd name="T1" fmla="*/ 245 h 259"/>
                  <a:gd name="T2" fmla="*/ 14 w 258"/>
                  <a:gd name="T3" fmla="*/ 129 h 259"/>
                  <a:gd name="T4" fmla="*/ 129 w 258"/>
                  <a:gd name="T5" fmla="*/ 14 h 259"/>
                  <a:gd name="T6" fmla="*/ 244 w 258"/>
                  <a:gd name="T7" fmla="*/ 129 h 259"/>
                  <a:gd name="T8" fmla="*/ 241 w 258"/>
                  <a:gd name="T9" fmla="*/ 156 h 259"/>
                  <a:gd name="T10" fmla="*/ 255 w 258"/>
                  <a:gd name="T11" fmla="*/ 159 h 259"/>
                  <a:gd name="T12" fmla="*/ 258 w 258"/>
                  <a:gd name="T13" fmla="*/ 129 h 259"/>
                  <a:gd name="T14" fmla="*/ 129 w 258"/>
                  <a:gd name="T15" fmla="*/ 0 h 259"/>
                  <a:gd name="T16" fmla="*/ 0 w 258"/>
                  <a:gd name="T17" fmla="*/ 129 h 259"/>
                  <a:gd name="T18" fmla="*/ 129 w 258"/>
                  <a:gd name="T19" fmla="*/ 259 h 259"/>
                  <a:gd name="T20" fmla="*/ 155 w 258"/>
                  <a:gd name="T21" fmla="*/ 256 h 259"/>
                  <a:gd name="T22" fmla="*/ 152 w 258"/>
                  <a:gd name="T23" fmla="*/ 242 h 259"/>
                  <a:gd name="T24" fmla="*/ 129 w 258"/>
                  <a:gd name="T25" fmla="*/ 24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8" h="259">
                    <a:moveTo>
                      <a:pt x="129" y="245"/>
                    </a:moveTo>
                    <a:cubicBezTo>
                      <a:pt x="65" y="245"/>
                      <a:pt x="14" y="193"/>
                      <a:pt x="14" y="129"/>
                    </a:cubicBezTo>
                    <a:cubicBezTo>
                      <a:pt x="14" y="66"/>
                      <a:pt x="65" y="14"/>
                      <a:pt x="129" y="14"/>
                    </a:cubicBezTo>
                    <a:cubicBezTo>
                      <a:pt x="193" y="14"/>
                      <a:pt x="244" y="66"/>
                      <a:pt x="244" y="129"/>
                    </a:cubicBezTo>
                    <a:cubicBezTo>
                      <a:pt x="244" y="139"/>
                      <a:pt x="243" y="148"/>
                      <a:pt x="241" y="156"/>
                    </a:cubicBezTo>
                    <a:cubicBezTo>
                      <a:pt x="255" y="159"/>
                      <a:pt x="255" y="159"/>
                      <a:pt x="255" y="159"/>
                    </a:cubicBezTo>
                    <a:cubicBezTo>
                      <a:pt x="257" y="150"/>
                      <a:pt x="258" y="140"/>
                      <a:pt x="258" y="129"/>
                    </a:cubicBezTo>
                    <a:cubicBezTo>
                      <a:pt x="258" y="58"/>
                      <a:pt x="200" y="0"/>
                      <a:pt x="129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29" y="259"/>
                    </a:cubicBezTo>
                    <a:cubicBezTo>
                      <a:pt x="138" y="259"/>
                      <a:pt x="147" y="258"/>
                      <a:pt x="155" y="256"/>
                    </a:cubicBezTo>
                    <a:cubicBezTo>
                      <a:pt x="152" y="242"/>
                      <a:pt x="152" y="242"/>
                      <a:pt x="152" y="242"/>
                    </a:cubicBezTo>
                    <a:cubicBezTo>
                      <a:pt x="145" y="244"/>
                      <a:pt x="137" y="245"/>
                      <a:pt x="129" y="2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479"/>
              <p:cNvSpPr>
                <a:spLocks noEditPoints="1"/>
              </p:cNvSpPr>
              <p:nvPr/>
            </p:nvSpPr>
            <p:spPr bwMode="auto">
              <a:xfrm>
                <a:off x="3579103" y="7527290"/>
                <a:ext cx="206375" cy="206375"/>
              </a:xfrm>
              <a:custGeom>
                <a:avLst/>
                <a:gdLst>
                  <a:gd name="T0" fmla="*/ 106 w 212"/>
                  <a:gd name="T1" fmla="*/ 0 h 213"/>
                  <a:gd name="T2" fmla="*/ 0 w 212"/>
                  <a:gd name="T3" fmla="*/ 106 h 213"/>
                  <a:gd name="T4" fmla="*/ 106 w 212"/>
                  <a:gd name="T5" fmla="*/ 213 h 213"/>
                  <a:gd name="T6" fmla="*/ 127 w 212"/>
                  <a:gd name="T7" fmla="*/ 211 h 213"/>
                  <a:gd name="T8" fmla="*/ 105 w 212"/>
                  <a:gd name="T9" fmla="*/ 106 h 213"/>
                  <a:gd name="T10" fmla="*/ 120 w 212"/>
                  <a:gd name="T11" fmla="*/ 110 h 213"/>
                  <a:gd name="T12" fmla="*/ 117 w 212"/>
                  <a:gd name="T13" fmla="*/ 103 h 213"/>
                  <a:gd name="T14" fmla="*/ 128 w 212"/>
                  <a:gd name="T15" fmla="*/ 92 h 213"/>
                  <a:gd name="T16" fmla="*/ 139 w 212"/>
                  <a:gd name="T17" fmla="*/ 103 h 213"/>
                  <a:gd name="T18" fmla="*/ 132 w 212"/>
                  <a:gd name="T19" fmla="*/ 113 h 213"/>
                  <a:gd name="T20" fmla="*/ 209 w 212"/>
                  <a:gd name="T21" fmla="*/ 131 h 213"/>
                  <a:gd name="T22" fmla="*/ 212 w 212"/>
                  <a:gd name="T23" fmla="*/ 106 h 213"/>
                  <a:gd name="T24" fmla="*/ 106 w 212"/>
                  <a:gd name="T25" fmla="*/ 0 h 213"/>
                  <a:gd name="T26" fmla="*/ 42 w 212"/>
                  <a:gd name="T27" fmla="*/ 54 h 213"/>
                  <a:gd name="T28" fmla="*/ 57 w 212"/>
                  <a:gd name="T29" fmla="*/ 70 h 213"/>
                  <a:gd name="T30" fmla="*/ 42 w 212"/>
                  <a:gd name="T31" fmla="*/ 85 h 213"/>
                  <a:gd name="T32" fmla="*/ 26 w 212"/>
                  <a:gd name="T33" fmla="*/ 70 h 213"/>
                  <a:gd name="T34" fmla="*/ 42 w 212"/>
                  <a:gd name="T35" fmla="*/ 54 h 213"/>
                  <a:gd name="T36" fmla="*/ 40 w 212"/>
                  <a:gd name="T37" fmla="*/ 154 h 213"/>
                  <a:gd name="T38" fmla="*/ 21 w 212"/>
                  <a:gd name="T39" fmla="*/ 135 h 213"/>
                  <a:gd name="T40" fmla="*/ 40 w 212"/>
                  <a:gd name="T41" fmla="*/ 115 h 213"/>
                  <a:gd name="T42" fmla="*/ 60 w 212"/>
                  <a:gd name="T43" fmla="*/ 135 h 213"/>
                  <a:gd name="T44" fmla="*/ 40 w 212"/>
                  <a:gd name="T45" fmla="*/ 154 h 213"/>
                  <a:gd name="T46" fmla="*/ 89 w 212"/>
                  <a:gd name="T47" fmla="*/ 70 h 213"/>
                  <a:gd name="T48" fmla="*/ 102 w 212"/>
                  <a:gd name="T49" fmla="*/ 83 h 213"/>
                  <a:gd name="T50" fmla="*/ 89 w 212"/>
                  <a:gd name="T51" fmla="*/ 96 h 213"/>
                  <a:gd name="T52" fmla="*/ 76 w 212"/>
                  <a:gd name="T53" fmla="*/ 83 h 213"/>
                  <a:gd name="T54" fmla="*/ 89 w 212"/>
                  <a:gd name="T55" fmla="*/ 70 h 213"/>
                  <a:gd name="T56" fmla="*/ 76 w 212"/>
                  <a:gd name="T57" fmla="*/ 133 h 213"/>
                  <a:gd name="T58" fmla="*/ 89 w 212"/>
                  <a:gd name="T59" fmla="*/ 120 h 213"/>
                  <a:gd name="T60" fmla="*/ 102 w 212"/>
                  <a:gd name="T61" fmla="*/ 133 h 213"/>
                  <a:gd name="T62" fmla="*/ 89 w 212"/>
                  <a:gd name="T63" fmla="*/ 146 h 213"/>
                  <a:gd name="T64" fmla="*/ 76 w 212"/>
                  <a:gd name="T65" fmla="*/ 133 h 213"/>
                  <a:gd name="T66" fmla="*/ 117 w 212"/>
                  <a:gd name="T67" fmla="*/ 183 h 213"/>
                  <a:gd name="T68" fmla="*/ 102 w 212"/>
                  <a:gd name="T69" fmla="*/ 198 h 213"/>
                  <a:gd name="T70" fmla="*/ 87 w 212"/>
                  <a:gd name="T71" fmla="*/ 183 h 213"/>
                  <a:gd name="T72" fmla="*/ 102 w 212"/>
                  <a:gd name="T73" fmla="*/ 168 h 213"/>
                  <a:gd name="T74" fmla="*/ 117 w 212"/>
                  <a:gd name="T75" fmla="*/ 183 h 213"/>
                  <a:gd name="T76" fmla="*/ 106 w 212"/>
                  <a:gd name="T77" fmla="*/ 55 h 213"/>
                  <a:gd name="T78" fmla="*/ 88 w 212"/>
                  <a:gd name="T79" fmla="*/ 36 h 213"/>
                  <a:gd name="T80" fmla="*/ 106 w 212"/>
                  <a:gd name="T81" fmla="*/ 18 h 213"/>
                  <a:gd name="T82" fmla="*/ 125 w 212"/>
                  <a:gd name="T83" fmla="*/ 36 h 213"/>
                  <a:gd name="T84" fmla="*/ 106 w 212"/>
                  <a:gd name="T85" fmla="*/ 55 h 213"/>
                  <a:gd name="T86" fmla="*/ 139 w 212"/>
                  <a:gd name="T87" fmla="*/ 49 h 213"/>
                  <a:gd name="T88" fmla="*/ 152 w 212"/>
                  <a:gd name="T89" fmla="*/ 36 h 213"/>
                  <a:gd name="T90" fmla="*/ 165 w 212"/>
                  <a:gd name="T91" fmla="*/ 49 h 213"/>
                  <a:gd name="T92" fmla="*/ 152 w 212"/>
                  <a:gd name="T93" fmla="*/ 62 h 213"/>
                  <a:gd name="T94" fmla="*/ 139 w 212"/>
                  <a:gd name="T95" fmla="*/ 49 h 213"/>
                  <a:gd name="T96" fmla="*/ 175 w 212"/>
                  <a:gd name="T97" fmla="*/ 112 h 213"/>
                  <a:gd name="T98" fmla="*/ 157 w 212"/>
                  <a:gd name="T99" fmla="*/ 95 h 213"/>
                  <a:gd name="T100" fmla="*/ 175 w 212"/>
                  <a:gd name="T101" fmla="*/ 77 h 213"/>
                  <a:gd name="T102" fmla="*/ 193 w 212"/>
                  <a:gd name="T103" fmla="*/ 95 h 213"/>
                  <a:gd name="T104" fmla="*/ 175 w 212"/>
                  <a:gd name="T105" fmla="*/ 11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2" h="213">
                    <a:moveTo>
                      <a:pt x="106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65"/>
                      <a:pt x="47" y="213"/>
                      <a:pt x="106" y="213"/>
                    </a:cubicBezTo>
                    <a:cubicBezTo>
                      <a:pt x="113" y="213"/>
                      <a:pt x="120" y="212"/>
                      <a:pt x="127" y="211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18" y="108"/>
                      <a:pt x="117" y="105"/>
                      <a:pt x="117" y="103"/>
                    </a:cubicBezTo>
                    <a:cubicBezTo>
                      <a:pt x="117" y="97"/>
                      <a:pt x="122" y="92"/>
                      <a:pt x="128" y="92"/>
                    </a:cubicBezTo>
                    <a:cubicBezTo>
                      <a:pt x="134" y="92"/>
                      <a:pt x="139" y="97"/>
                      <a:pt x="139" y="103"/>
                    </a:cubicBezTo>
                    <a:cubicBezTo>
                      <a:pt x="139" y="107"/>
                      <a:pt x="136" y="111"/>
                      <a:pt x="132" y="113"/>
                    </a:cubicBezTo>
                    <a:cubicBezTo>
                      <a:pt x="209" y="131"/>
                      <a:pt x="209" y="131"/>
                      <a:pt x="209" y="131"/>
                    </a:cubicBezTo>
                    <a:cubicBezTo>
                      <a:pt x="211" y="123"/>
                      <a:pt x="212" y="115"/>
                      <a:pt x="212" y="106"/>
                    </a:cubicBezTo>
                    <a:cubicBezTo>
                      <a:pt x="212" y="48"/>
                      <a:pt x="165" y="0"/>
                      <a:pt x="106" y="0"/>
                    </a:cubicBezTo>
                    <a:close/>
                    <a:moveTo>
                      <a:pt x="42" y="54"/>
                    </a:moveTo>
                    <a:cubicBezTo>
                      <a:pt x="50" y="54"/>
                      <a:pt x="57" y="61"/>
                      <a:pt x="57" y="70"/>
                    </a:cubicBezTo>
                    <a:cubicBezTo>
                      <a:pt x="57" y="78"/>
                      <a:pt x="50" y="85"/>
                      <a:pt x="42" y="85"/>
                    </a:cubicBezTo>
                    <a:cubicBezTo>
                      <a:pt x="33" y="85"/>
                      <a:pt x="26" y="78"/>
                      <a:pt x="26" y="70"/>
                    </a:cubicBezTo>
                    <a:cubicBezTo>
                      <a:pt x="26" y="61"/>
                      <a:pt x="33" y="54"/>
                      <a:pt x="42" y="54"/>
                    </a:cubicBezTo>
                    <a:close/>
                    <a:moveTo>
                      <a:pt x="40" y="154"/>
                    </a:moveTo>
                    <a:cubicBezTo>
                      <a:pt x="30" y="154"/>
                      <a:pt x="21" y="146"/>
                      <a:pt x="21" y="135"/>
                    </a:cubicBezTo>
                    <a:cubicBezTo>
                      <a:pt x="21" y="124"/>
                      <a:pt x="30" y="115"/>
                      <a:pt x="40" y="115"/>
                    </a:cubicBezTo>
                    <a:cubicBezTo>
                      <a:pt x="51" y="115"/>
                      <a:pt x="60" y="124"/>
                      <a:pt x="60" y="135"/>
                    </a:cubicBezTo>
                    <a:cubicBezTo>
                      <a:pt x="60" y="146"/>
                      <a:pt x="51" y="154"/>
                      <a:pt x="40" y="154"/>
                    </a:cubicBezTo>
                    <a:close/>
                    <a:moveTo>
                      <a:pt x="89" y="70"/>
                    </a:moveTo>
                    <a:cubicBezTo>
                      <a:pt x="96" y="70"/>
                      <a:pt x="102" y="76"/>
                      <a:pt x="102" y="83"/>
                    </a:cubicBezTo>
                    <a:cubicBezTo>
                      <a:pt x="102" y="90"/>
                      <a:pt x="96" y="96"/>
                      <a:pt x="89" y="96"/>
                    </a:cubicBezTo>
                    <a:cubicBezTo>
                      <a:pt x="82" y="96"/>
                      <a:pt x="76" y="90"/>
                      <a:pt x="76" y="83"/>
                    </a:cubicBezTo>
                    <a:cubicBezTo>
                      <a:pt x="76" y="76"/>
                      <a:pt x="82" y="70"/>
                      <a:pt x="89" y="70"/>
                    </a:cubicBezTo>
                    <a:close/>
                    <a:moveTo>
                      <a:pt x="76" y="133"/>
                    </a:moveTo>
                    <a:cubicBezTo>
                      <a:pt x="76" y="126"/>
                      <a:pt x="82" y="120"/>
                      <a:pt x="89" y="120"/>
                    </a:cubicBezTo>
                    <a:cubicBezTo>
                      <a:pt x="96" y="120"/>
                      <a:pt x="102" y="126"/>
                      <a:pt x="102" y="133"/>
                    </a:cubicBezTo>
                    <a:cubicBezTo>
                      <a:pt x="102" y="140"/>
                      <a:pt x="96" y="146"/>
                      <a:pt x="89" y="146"/>
                    </a:cubicBezTo>
                    <a:cubicBezTo>
                      <a:pt x="82" y="146"/>
                      <a:pt x="76" y="140"/>
                      <a:pt x="76" y="133"/>
                    </a:cubicBezTo>
                    <a:close/>
                    <a:moveTo>
                      <a:pt x="117" y="183"/>
                    </a:moveTo>
                    <a:cubicBezTo>
                      <a:pt x="117" y="191"/>
                      <a:pt x="110" y="198"/>
                      <a:pt x="102" y="198"/>
                    </a:cubicBezTo>
                    <a:cubicBezTo>
                      <a:pt x="94" y="198"/>
                      <a:pt x="87" y="191"/>
                      <a:pt x="87" y="183"/>
                    </a:cubicBezTo>
                    <a:cubicBezTo>
                      <a:pt x="87" y="175"/>
                      <a:pt x="94" y="168"/>
                      <a:pt x="102" y="168"/>
                    </a:cubicBezTo>
                    <a:cubicBezTo>
                      <a:pt x="110" y="168"/>
                      <a:pt x="117" y="175"/>
                      <a:pt x="117" y="183"/>
                    </a:cubicBezTo>
                    <a:close/>
                    <a:moveTo>
                      <a:pt x="106" y="55"/>
                    </a:moveTo>
                    <a:cubicBezTo>
                      <a:pt x="96" y="55"/>
                      <a:pt x="88" y="46"/>
                      <a:pt x="88" y="36"/>
                    </a:cubicBezTo>
                    <a:cubicBezTo>
                      <a:pt x="88" y="26"/>
                      <a:pt x="96" y="18"/>
                      <a:pt x="106" y="18"/>
                    </a:cubicBezTo>
                    <a:cubicBezTo>
                      <a:pt x="116" y="18"/>
                      <a:pt x="125" y="26"/>
                      <a:pt x="125" y="36"/>
                    </a:cubicBezTo>
                    <a:cubicBezTo>
                      <a:pt x="125" y="46"/>
                      <a:pt x="116" y="55"/>
                      <a:pt x="106" y="55"/>
                    </a:cubicBezTo>
                    <a:close/>
                    <a:moveTo>
                      <a:pt x="139" y="49"/>
                    </a:moveTo>
                    <a:cubicBezTo>
                      <a:pt x="139" y="42"/>
                      <a:pt x="145" y="36"/>
                      <a:pt x="152" y="36"/>
                    </a:cubicBezTo>
                    <a:cubicBezTo>
                      <a:pt x="159" y="36"/>
                      <a:pt x="165" y="42"/>
                      <a:pt x="165" y="49"/>
                    </a:cubicBezTo>
                    <a:cubicBezTo>
                      <a:pt x="165" y="56"/>
                      <a:pt x="159" y="62"/>
                      <a:pt x="152" y="62"/>
                    </a:cubicBezTo>
                    <a:cubicBezTo>
                      <a:pt x="145" y="62"/>
                      <a:pt x="139" y="56"/>
                      <a:pt x="139" y="49"/>
                    </a:cubicBezTo>
                    <a:close/>
                    <a:moveTo>
                      <a:pt x="175" y="112"/>
                    </a:moveTo>
                    <a:cubicBezTo>
                      <a:pt x="165" y="112"/>
                      <a:pt x="157" y="105"/>
                      <a:pt x="157" y="95"/>
                    </a:cubicBezTo>
                    <a:cubicBezTo>
                      <a:pt x="157" y="85"/>
                      <a:pt x="165" y="77"/>
                      <a:pt x="175" y="77"/>
                    </a:cubicBezTo>
                    <a:cubicBezTo>
                      <a:pt x="185" y="77"/>
                      <a:pt x="193" y="85"/>
                      <a:pt x="193" y="95"/>
                    </a:cubicBezTo>
                    <a:cubicBezTo>
                      <a:pt x="193" y="105"/>
                      <a:pt x="185" y="112"/>
                      <a:pt x="17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3" name="Freeform 480"/>
              <p:cNvSpPr>
                <a:spLocks/>
              </p:cNvSpPr>
              <p:nvPr/>
            </p:nvSpPr>
            <p:spPr bwMode="auto">
              <a:xfrm>
                <a:off x="3736265" y="7687627"/>
                <a:ext cx="98425" cy="96838"/>
              </a:xfrm>
              <a:custGeom>
                <a:avLst/>
                <a:gdLst>
                  <a:gd name="T0" fmla="*/ 90 w 103"/>
                  <a:gd name="T1" fmla="*/ 0 h 100"/>
                  <a:gd name="T2" fmla="*/ 0 w 103"/>
                  <a:gd name="T3" fmla="*/ 87 h 100"/>
                  <a:gd name="T4" fmla="*/ 3 w 103"/>
                  <a:gd name="T5" fmla="*/ 100 h 100"/>
                  <a:gd name="T6" fmla="*/ 103 w 103"/>
                  <a:gd name="T7" fmla="*/ 4 h 100"/>
                  <a:gd name="T8" fmla="*/ 90 w 103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0">
                    <a:moveTo>
                      <a:pt x="90" y="0"/>
                    </a:moveTo>
                    <a:cubicBezTo>
                      <a:pt x="79" y="44"/>
                      <a:pt x="44" y="78"/>
                      <a:pt x="0" y="87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3" y="90"/>
                      <a:pt x="92" y="52"/>
                      <a:pt x="103" y="4"/>
                    </a:cubicBez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4" name="Freeform 481"/>
              <p:cNvSpPr>
                <a:spLocks noEditPoints="1"/>
              </p:cNvSpPr>
              <p:nvPr/>
            </p:nvSpPr>
            <p:spPr bwMode="auto">
              <a:xfrm>
                <a:off x="3714040" y="7660640"/>
                <a:ext cx="100013" cy="101600"/>
              </a:xfrm>
              <a:custGeom>
                <a:avLst/>
                <a:gdLst>
                  <a:gd name="T0" fmla="*/ 104 w 104"/>
                  <a:gd name="T1" fmla="*/ 25 h 105"/>
                  <a:gd name="T2" fmla="*/ 27 w 104"/>
                  <a:gd name="T3" fmla="*/ 7 h 105"/>
                  <a:gd name="T4" fmla="*/ 23 w 104"/>
                  <a:gd name="T5" fmla="*/ 8 h 105"/>
                  <a:gd name="T6" fmla="*/ 14 w 104"/>
                  <a:gd name="T7" fmla="*/ 4 h 105"/>
                  <a:gd name="T8" fmla="*/ 0 w 104"/>
                  <a:gd name="T9" fmla="*/ 0 h 105"/>
                  <a:gd name="T10" fmla="*/ 22 w 104"/>
                  <a:gd name="T11" fmla="*/ 105 h 105"/>
                  <a:gd name="T12" fmla="*/ 104 w 104"/>
                  <a:gd name="T13" fmla="*/ 25 h 105"/>
                  <a:gd name="T14" fmla="*/ 73 w 104"/>
                  <a:gd name="T15" fmla="*/ 20 h 105"/>
                  <a:gd name="T16" fmla="*/ 84 w 104"/>
                  <a:gd name="T17" fmla="*/ 31 h 105"/>
                  <a:gd name="T18" fmla="*/ 73 w 104"/>
                  <a:gd name="T19" fmla="*/ 42 h 105"/>
                  <a:gd name="T20" fmla="*/ 62 w 104"/>
                  <a:gd name="T21" fmla="*/ 31 h 105"/>
                  <a:gd name="T22" fmla="*/ 73 w 104"/>
                  <a:gd name="T23" fmla="*/ 20 h 105"/>
                  <a:gd name="T24" fmla="*/ 31 w 104"/>
                  <a:gd name="T25" fmla="*/ 62 h 105"/>
                  <a:gd name="T26" fmla="*/ 13 w 104"/>
                  <a:gd name="T27" fmla="*/ 43 h 105"/>
                  <a:gd name="T28" fmla="*/ 31 w 104"/>
                  <a:gd name="T29" fmla="*/ 24 h 105"/>
                  <a:gd name="T30" fmla="*/ 50 w 104"/>
                  <a:gd name="T31" fmla="*/ 43 h 105"/>
                  <a:gd name="T32" fmla="*/ 31 w 104"/>
                  <a:gd name="T33" fmla="*/ 6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5">
                    <a:moveTo>
                      <a:pt x="104" y="25"/>
                    </a:move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4" y="8"/>
                      <a:pt x="23" y="8"/>
                    </a:cubicBezTo>
                    <a:cubicBezTo>
                      <a:pt x="19" y="8"/>
                      <a:pt x="16" y="6"/>
                      <a:pt x="14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62" y="97"/>
                      <a:pt x="94" y="65"/>
                      <a:pt x="104" y="25"/>
                    </a:cubicBezTo>
                    <a:close/>
                    <a:moveTo>
                      <a:pt x="73" y="20"/>
                    </a:moveTo>
                    <a:cubicBezTo>
                      <a:pt x="79" y="20"/>
                      <a:pt x="84" y="25"/>
                      <a:pt x="84" y="31"/>
                    </a:cubicBezTo>
                    <a:cubicBezTo>
                      <a:pt x="84" y="37"/>
                      <a:pt x="79" y="42"/>
                      <a:pt x="73" y="42"/>
                    </a:cubicBezTo>
                    <a:cubicBezTo>
                      <a:pt x="67" y="42"/>
                      <a:pt x="62" y="37"/>
                      <a:pt x="62" y="31"/>
                    </a:cubicBezTo>
                    <a:cubicBezTo>
                      <a:pt x="62" y="25"/>
                      <a:pt x="67" y="20"/>
                      <a:pt x="73" y="20"/>
                    </a:cubicBezTo>
                    <a:close/>
                    <a:moveTo>
                      <a:pt x="31" y="62"/>
                    </a:moveTo>
                    <a:cubicBezTo>
                      <a:pt x="21" y="62"/>
                      <a:pt x="13" y="53"/>
                      <a:pt x="13" y="43"/>
                    </a:cubicBezTo>
                    <a:cubicBezTo>
                      <a:pt x="13" y="33"/>
                      <a:pt x="21" y="24"/>
                      <a:pt x="31" y="24"/>
                    </a:cubicBezTo>
                    <a:cubicBezTo>
                      <a:pt x="42" y="24"/>
                      <a:pt x="50" y="33"/>
                      <a:pt x="50" y="43"/>
                    </a:cubicBezTo>
                    <a:cubicBezTo>
                      <a:pt x="50" y="53"/>
                      <a:pt x="42" y="62"/>
                      <a:pt x="3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441645" y="1725537"/>
            <a:ext cx="1771652" cy="2078204"/>
            <a:chOff x="7255527" y="2300715"/>
            <a:chExt cx="2362202" cy="2770939"/>
          </a:xfrm>
        </p:grpSpPr>
        <p:sp>
          <p:nvSpPr>
            <p:cNvPr id="14" name="椭圆 13"/>
            <p:cNvSpPr/>
            <p:nvPr/>
          </p:nvSpPr>
          <p:spPr>
            <a:xfrm>
              <a:off x="8109507" y="4385854"/>
              <a:ext cx="685800" cy="685800"/>
            </a:xfrm>
            <a:prstGeom prst="ellipse">
              <a:avLst/>
            </a:pr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55527" y="3193267"/>
              <a:ext cx="2362202" cy="753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318374" y="2823935"/>
              <a:ext cx="2298065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rgbClr val="435468"/>
                  </a:solidFill>
                </a:rPr>
                <a:t>点击此处添加标题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8436628" y="4093157"/>
              <a:ext cx="0" cy="498620"/>
            </a:xfrm>
            <a:prstGeom prst="line">
              <a:avLst/>
            </a:prstGeom>
            <a:ln w="12700">
              <a:solidFill>
                <a:srgbClr val="435468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8089899" y="2300715"/>
              <a:ext cx="763457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rgbClr val="435468"/>
                  </a:solidFill>
                </a:rPr>
                <a:t>9%</a:t>
              </a:r>
              <a:endParaRPr lang="zh-CN" altLang="en-US" sz="2100">
                <a:solidFill>
                  <a:srgbClr val="435468"/>
                </a:solidFill>
              </a:endParaRPr>
            </a:p>
          </p:txBody>
        </p:sp>
        <p:sp>
          <p:nvSpPr>
            <p:cNvPr id="35" name="Freeform 493"/>
            <p:cNvSpPr>
              <a:spLocks/>
            </p:cNvSpPr>
            <p:nvPr/>
          </p:nvSpPr>
          <p:spPr bwMode="auto">
            <a:xfrm>
              <a:off x="8319851" y="4589848"/>
              <a:ext cx="265113" cy="277813"/>
            </a:xfrm>
            <a:custGeom>
              <a:avLst/>
              <a:gdLst>
                <a:gd name="T0" fmla="*/ 69 w 275"/>
                <a:gd name="T1" fmla="*/ 169 h 287"/>
                <a:gd name="T2" fmla="*/ 103 w 275"/>
                <a:gd name="T3" fmla="*/ 135 h 287"/>
                <a:gd name="T4" fmla="*/ 124 w 275"/>
                <a:gd name="T5" fmla="*/ 156 h 287"/>
                <a:gd name="T6" fmla="*/ 124 w 275"/>
                <a:gd name="T7" fmla="*/ 224 h 287"/>
                <a:gd name="T8" fmla="*/ 124 w 275"/>
                <a:gd name="T9" fmla="*/ 225 h 287"/>
                <a:gd name="T10" fmla="*/ 117 w 275"/>
                <a:gd name="T11" fmla="*/ 256 h 287"/>
                <a:gd name="T12" fmla="*/ 103 w 275"/>
                <a:gd name="T13" fmla="*/ 261 h 287"/>
                <a:gd name="T14" fmla="*/ 87 w 275"/>
                <a:gd name="T15" fmla="*/ 255 h 287"/>
                <a:gd name="T16" fmla="*/ 82 w 275"/>
                <a:gd name="T17" fmla="*/ 237 h 287"/>
                <a:gd name="T18" fmla="*/ 71 w 275"/>
                <a:gd name="T19" fmla="*/ 222 h 287"/>
                <a:gd name="T20" fmla="*/ 56 w 275"/>
                <a:gd name="T21" fmla="*/ 234 h 287"/>
                <a:gd name="T22" fmla="*/ 67 w 275"/>
                <a:gd name="T23" fmla="*/ 273 h 287"/>
                <a:gd name="T24" fmla="*/ 103 w 275"/>
                <a:gd name="T25" fmla="*/ 287 h 287"/>
                <a:gd name="T26" fmla="*/ 136 w 275"/>
                <a:gd name="T27" fmla="*/ 274 h 287"/>
                <a:gd name="T28" fmla="*/ 151 w 275"/>
                <a:gd name="T29" fmla="*/ 224 h 287"/>
                <a:gd name="T30" fmla="*/ 151 w 275"/>
                <a:gd name="T31" fmla="*/ 156 h 287"/>
                <a:gd name="T32" fmla="*/ 172 w 275"/>
                <a:gd name="T33" fmla="*/ 135 h 287"/>
                <a:gd name="T34" fmla="*/ 206 w 275"/>
                <a:gd name="T35" fmla="*/ 169 h 287"/>
                <a:gd name="T36" fmla="*/ 241 w 275"/>
                <a:gd name="T37" fmla="*/ 135 h 287"/>
                <a:gd name="T38" fmla="*/ 273 w 275"/>
                <a:gd name="T39" fmla="*/ 167 h 287"/>
                <a:gd name="T40" fmla="*/ 275 w 275"/>
                <a:gd name="T41" fmla="*/ 142 h 287"/>
                <a:gd name="T42" fmla="*/ 147 w 275"/>
                <a:gd name="T43" fmla="*/ 24 h 287"/>
                <a:gd name="T44" fmla="*/ 147 w 275"/>
                <a:gd name="T45" fmla="*/ 9 h 287"/>
                <a:gd name="T46" fmla="*/ 138 w 275"/>
                <a:gd name="T47" fmla="*/ 0 h 287"/>
                <a:gd name="T48" fmla="*/ 128 w 275"/>
                <a:gd name="T49" fmla="*/ 9 h 287"/>
                <a:gd name="T50" fmla="*/ 128 w 275"/>
                <a:gd name="T51" fmla="*/ 24 h 287"/>
                <a:gd name="T52" fmla="*/ 0 w 275"/>
                <a:gd name="T53" fmla="*/ 142 h 287"/>
                <a:gd name="T54" fmla="*/ 3 w 275"/>
                <a:gd name="T55" fmla="*/ 167 h 287"/>
                <a:gd name="T56" fmla="*/ 35 w 275"/>
                <a:gd name="T57" fmla="*/ 135 h 287"/>
                <a:gd name="T58" fmla="*/ 69 w 275"/>
                <a:gd name="T59" fmla="*/ 16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5" h="287">
                  <a:moveTo>
                    <a:pt x="69" y="169"/>
                  </a:moveTo>
                  <a:cubicBezTo>
                    <a:pt x="103" y="135"/>
                    <a:pt x="103" y="135"/>
                    <a:pt x="103" y="13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4" y="224"/>
                    <a:pt x="124" y="224"/>
                    <a:pt x="124" y="224"/>
                  </a:cubicBezTo>
                  <a:cubicBezTo>
                    <a:pt x="124" y="225"/>
                    <a:pt x="124" y="225"/>
                    <a:pt x="124" y="225"/>
                  </a:cubicBezTo>
                  <a:cubicBezTo>
                    <a:pt x="125" y="231"/>
                    <a:pt x="124" y="247"/>
                    <a:pt x="117" y="256"/>
                  </a:cubicBezTo>
                  <a:cubicBezTo>
                    <a:pt x="115" y="258"/>
                    <a:pt x="111" y="261"/>
                    <a:pt x="103" y="261"/>
                  </a:cubicBezTo>
                  <a:cubicBezTo>
                    <a:pt x="96" y="261"/>
                    <a:pt x="91" y="259"/>
                    <a:pt x="87" y="255"/>
                  </a:cubicBezTo>
                  <a:cubicBezTo>
                    <a:pt x="82" y="250"/>
                    <a:pt x="82" y="240"/>
                    <a:pt x="82" y="237"/>
                  </a:cubicBezTo>
                  <a:cubicBezTo>
                    <a:pt x="83" y="230"/>
                    <a:pt x="78" y="223"/>
                    <a:pt x="71" y="222"/>
                  </a:cubicBezTo>
                  <a:cubicBezTo>
                    <a:pt x="63" y="222"/>
                    <a:pt x="57" y="227"/>
                    <a:pt x="56" y="234"/>
                  </a:cubicBezTo>
                  <a:cubicBezTo>
                    <a:pt x="56" y="237"/>
                    <a:pt x="54" y="258"/>
                    <a:pt x="67" y="273"/>
                  </a:cubicBezTo>
                  <a:cubicBezTo>
                    <a:pt x="73" y="279"/>
                    <a:pt x="84" y="287"/>
                    <a:pt x="103" y="287"/>
                  </a:cubicBezTo>
                  <a:cubicBezTo>
                    <a:pt x="117" y="287"/>
                    <a:pt x="128" y="283"/>
                    <a:pt x="136" y="274"/>
                  </a:cubicBezTo>
                  <a:cubicBezTo>
                    <a:pt x="152" y="256"/>
                    <a:pt x="151" y="229"/>
                    <a:pt x="151" y="224"/>
                  </a:cubicBezTo>
                  <a:cubicBezTo>
                    <a:pt x="151" y="156"/>
                    <a:pt x="151" y="156"/>
                    <a:pt x="151" y="156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206" y="169"/>
                    <a:pt x="206" y="169"/>
                    <a:pt x="206" y="169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73" y="167"/>
                    <a:pt x="273" y="167"/>
                    <a:pt x="273" y="167"/>
                  </a:cubicBezTo>
                  <a:cubicBezTo>
                    <a:pt x="274" y="159"/>
                    <a:pt x="275" y="151"/>
                    <a:pt x="275" y="142"/>
                  </a:cubicBezTo>
                  <a:cubicBezTo>
                    <a:pt x="275" y="109"/>
                    <a:pt x="243" y="29"/>
                    <a:pt x="147" y="24"/>
                  </a:cubicBezTo>
                  <a:cubicBezTo>
                    <a:pt x="147" y="9"/>
                    <a:pt x="147" y="9"/>
                    <a:pt x="147" y="9"/>
                  </a:cubicBezTo>
                  <a:cubicBezTo>
                    <a:pt x="147" y="4"/>
                    <a:pt x="143" y="0"/>
                    <a:pt x="138" y="0"/>
                  </a:cubicBezTo>
                  <a:cubicBezTo>
                    <a:pt x="133" y="0"/>
                    <a:pt x="128" y="4"/>
                    <a:pt x="128" y="9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33" y="29"/>
                    <a:pt x="0" y="109"/>
                    <a:pt x="0" y="142"/>
                  </a:cubicBezTo>
                  <a:cubicBezTo>
                    <a:pt x="0" y="150"/>
                    <a:pt x="1" y="159"/>
                    <a:pt x="3" y="167"/>
                  </a:cubicBezTo>
                  <a:cubicBezTo>
                    <a:pt x="35" y="135"/>
                    <a:pt x="35" y="135"/>
                    <a:pt x="35" y="135"/>
                  </a:cubicBezTo>
                  <a:lnTo>
                    <a:pt x="69" y="1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54828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487 0.38449 C -0.80586 0.33033 -0.73412 0.22292 -0.66745 0.22246 C -0.60091 0.22223 -0.53529 0.39746 -0.475 0.38195 C -0.42865 0.4257 -0.35287 0.10556 -0.32175 0.15 C -0.30326 0.12153 -0.19506 0.38681 -0.17214 0.33681 C -0.15248 0.38866 -0.05729 0.12755 -0.00625 0.00926 " pathEditMode="relative" rAng="0" ptsTypes="AAAAAA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24" y="-1868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257300"/>
            <a:ext cx="3943350" cy="2628900"/>
          </a:xfrm>
          <a:prstGeom prst="rect">
            <a:avLst/>
          </a:prstGeom>
          <a:noFill/>
          <a:ln w="19050">
            <a:solidFill>
              <a:srgbClr val="E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0" y="4217194"/>
            <a:ext cx="3943350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7250" y="3950494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629276" y="3634979"/>
            <a:ext cx="411956" cy="477440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rgbClr val="43546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61485" y="3495676"/>
            <a:ext cx="2411015" cy="989462"/>
            <a:chOff x="8215313" y="4660900"/>
            <a:chExt cx="3214687" cy="1319283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9276" y="2559844"/>
            <a:ext cx="411956" cy="477441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E4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161485" y="2376488"/>
            <a:ext cx="2411015" cy="988272"/>
            <a:chOff x="8215313" y="3168650"/>
            <a:chExt cx="3214687" cy="1317696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9276" y="1412081"/>
            <a:ext cx="411956" cy="477441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rgbClr val="43546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161485" y="1256110"/>
            <a:ext cx="2411015" cy="988271"/>
            <a:chOff x="8215313" y="1674813"/>
            <a:chExt cx="3214687" cy="1317695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25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89" name="组合 88"/>
          <p:cNvGrpSpPr/>
          <p:nvPr/>
        </p:nvGrpSpPr>
        <p:grpSpPr>
          <a:xfrm>
            <a:off x="3251533" y="1670391"/>
            <a:ext cx="2640935" cy="2640920"/>
            <a:chOff x="4324653" y="1859844"/>
            <a:chExt cx="3521246" cy="3521227"/>
          </a:xfrm>
        </p:grpSpPr>
        <p:sp>
          <p:nvSpPr>
            <p:cNvPr id="62" name="任意多边形 61"/>
            <p:cNvSpPr/>
            <p:nvPr/>
          </p:nvSpPr>
          <p:spPr>
            <a:xfrm rot="1800000">
              <a:off x="5917386" y="1859844"/>
              <a:ext cx="553950" cy="319823"/>
            </a:xfrm>
            <a:custGeom>
              <a:avLst/>
              <a:gdLst>
                <a:gd name="connsiteX0" fmla="*/ 212467 w 435708"/>
                <a:gd name="connsiteY0" fmla="*/ 45118 h 251556"/>
                <a:gd name="connsiteX1" fmla="*/ 248965 w 435708"/>
                <a:gd name="connsiteY1" fmla="*/ 25912 h 251556"/>
                <a:gd name="connsiteX2" fmla="*/ 260837 w 435708"/>
                <a:gd name="connsiteY2" fmla="*/ 22394 h 251556"/>
                <a:gd name="connsiteX3" fmla="*/ 271711 w 435708"/>
                <a:gd name="connsiteY3" fmla="*/ 16491 h 251556"/>
                <a:gd name="connsiteX4" fmla="*/ 353392 w 435708"/>
                <a:gd name="connsiteY4" fmla="*/ 0 h 251556"/>
                <a:gd name="connsiteX5" fmla="*/ 435708 w 435708"/>
                <a:gd name="connsiteY5" fmla="*/ 0 h 251556"/>
                <a:gd name="connsiteX6" fmla="*/ 0 w 435708"/>
                <a:gd name="connsiteY6" fmla="*/ 251556 h 251556"/>
                <a:gd name="connsiteX7" fmla="*/ 179548 w 435708"/>
                <a:gd name="connsiteY7" fmla="*/ 72008 h 251556"/>
                <a:gd name="connsiteX8" fmla="*/ 212467 w 435708"/>
                <a:gd name="connsiteY8" fmla="*/ 45118 h 25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5708" h="251556">
                  <a:moveTo>
                    <a:pt x="212467" y="45118"/>
                  </a:moveTo>
                  <a:cubicBezTo>
                    <a:pt x="224103" y="37436"/>
                    <a:pt x="236335" y="31033"/>
                    <a:pt x="248965" y="25912"/>
                  </a:cubicBezTo>
                  <a:lnTo>
                    <a:pt x="260837" y="22394"/>
                  </a:lnTo>
                  <a:lnTo>
                    <a:pt x="271711" y="16491"/>
                  </a:lnTo>
                  <a:cubicBezTo>
                    <a:pt x="296816" y="5872"/>
                    <a:pt x="324418" y="0"/>
                    <a:pt x="353392" y="0"/>
                  </a:cubicBezTo>
                  <a:lnTo>
                    <a:pt x="435708" y="0"/>
                  </a:lnTo>
                  <a:lnTo>
                    <a:pt x="0" y="251556"/>
                  </a:lnTo>
                  <a:lnTo>
                    <a:pt x="179548" y="72008"/>
                  </a:lnTo>
                  <a:cubicBezTo>
                    <a:pt x="189792" y="61764"/>
                    <a:pt x="200831" y="52801"/>
                    <a:pt x="212467" y="45118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3" name="任意多边形 62"/>
            <p:cNvSpPr/>
            <p:nvPr/>
          </p:nvSpPr>
          <p:spPr>
            <a:xfrm rot="1800000">
              <a:off x="5339463" y="1876383"/>
              <a:ext cx="452298" cy="452298"/>
            </a:xfrm>
            <a:custGeom>
              <a:avLst/>
              <a:gdLst>
                <a:gd name="connsiteX0" fmla="*/ 135854 w 355754"/>
                <a:gd name="connsiteY0" fmla="*/ 126959 h 355754"/>
                <a:gd name="connsiteX1" fmla="*/ 355754 w 355754"/>
                <a:gd name="connsiteY1" fmla="*/ 0 h 355754"/>
                <a:gd name="connsiteX2" fmla="*/ 0 w 355754"/>
                <a:gd name="connsiteY2" fmla="*/ 355754 h 355754"/>
                <a:gd name="connsiteX3" fmla="*/ 21305 w 355754"/>
                <a:gd name="connsiteY3" fmla="*/ 276242 h 355754"/>
                <a:gd name="connsiteX4" fmla="*/ 58373 w 355754"/>
                <a:gd name="connsiteY4" fmla="*/ 201612 h 355754"/>
                <a:gd name="connsiteX5" fmla="*/ 66896 w 355754"/>
                <a:gd name="connsiteY5" fmla="*/ 192630 h 355754"/>
                <a:gd name="connsiteX6" fmla="*/ 73362 w 355754"/>
                <a:gd name="connsiteY6" fmla="*/ 182081 h 355754"/>
                <a:gd name="connsiteX7" fmla="*/ 135854 w 355754"/>
                <a:gd name="connsiteY7" fmla="*/ 126959 h 35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4">
                  <a:moveTo>
                    <a:pt x="135854" y="126959"/>
                  </a:moveTo>
                  <a:lnTo>
                    <a:pt x="355754" y="0"/>
                  </a:lnTo>
                  <a:lnTo>
                    <a:pt x="0" y="355754"/>
                  </a:lnTo>
                  <a:lnTo>
                    <a:pt x="21305" y="276242"/>
                  </a:lnTo>
                  <a:cubicBezTo>
                    <a:pt x="28804" y="248256"/>
                    <a:pt x="41619" y="223114"/>
                    <a:pt x="58373" y="201612"/>
                  </a:cubicBezTo>
                  <a:lnTo>
                    <a:pt x="66896" y="192630"/>
                  </a:lnTo>
                  <a:lnTo>
                    <a:pt x="73362" y="182081"/>
                  </a:lnTo>
                  <a:cubicBezTo>
                    <a:pt x="89794" y="160333"/>
                    <a:pt x="110762" y="141446"/>
                    <a:pt x="135854" y="12695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4" name="任意多边形 63"/>
            <p:cNvSpPr/>
            <p:nvPr/>
          </p:nvSpPr>
          <p:spPr>
            <a:xfrm rot="1800000">
              <a:off x="6494514" y="2093164"/>
              <a:ext cx="639650" cy="92711"/>
            </a:xfrm>
            <a:custGeom>
              <a:avLst/>
              <a:gdLst>
                <a:gd name="connsiteX0" fmla="*/ 0 w 503116"/>
                <a:gd name="connsiteY0" fmla="*/ 72922 h 72922"/>
                <a:gd name="connsiteX1" fmla="*/ 71289 w 503116"/>
                <a:gd name="connsiteY1" fmla="*/ 31763 h 72922"/>
                <a:gd name="connsiteX2" fmla="*/ 150271 w 503116"/>
                <a:gd name="connsiteY2" fmla="*/ 5205 h 72922"/>
                <a:gd name="connsiteX3" fmla="*/ 162638 w 503116"/>
                <a:gd name="connsiteY3" fmla="*/ 4879 h 72922"/>
                <a:gd name="connsiteX4" fmla="*/ 174680 w 503116"/>
                <a:gd name="connsiteY4" fmla="*/ 1990 h 72922"/>
                <a:gd name="connsiteX5" fmla="*/ 257845 w 503116"/>
                <a:gd name="connsiteY5" fmla="*/ 7202 h 72922"/>
                <a:gd name="connsiteX6" fmla="*/ 503116 w 503116"/>
                <a:gd name="connsiteY6" fmla="*/ 72922 h 72922"/>
                <a:gd name="connsiteX7" fmla="*/ 0 w 503116"/>
                <a:gd name="connsiteY7" fmla="*/ 72922 h 7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6" h="72922">
                  <a:moveTo>
                    <a:pt x="0" y="72922"/>
                  </a:moveTo>
                  <a:lnTo>
                    <a:pt x="71289" y="31763"/>
                  </a:lnTo>
                  <a:cubicBezTo>
                    <a:pt x="96380" y="17277"/>
                    <a:pt x="123221" y="8562"/>
                    <a:pt x="150271" y="5205"/>
                  </a:cubicBezTo>
                  <a:lnTo>
                    <a:pt x="162638" y="4879"/>
                  </a:lnTo>
                  <a:lnTo>
                    <a:pt x="174680" y="1990"/>
                  </a:lnTo>
                  <a:cubicBezTo>
                    <a:pt x="201679" y="-1769"/>
                    <a:pt x="229859" y="-297"/>
                    <a:pt x="257845" y="7202"/>
                  </a:cubicBezTo>
                  <a:lnTo>
                    <a:pt x="503116" y="72922"/>
                  </a:lnTo>
                  <a:lnTo>
                    <a:pt x="0" y="72922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5" name="任意多边形 64"/>
            <p:cNvSpPr/>
            <p:nvPr/>
          </p:nvSpPr>
          <p:spPr>
            <a:xfrm rot="1800000">
              <a:off x="4947760" y="2102529"/>
              <a:ext cx="165555" cy="617851"/>
            </a:xfrm>
            <a:custGeom>
              <a:avLst/>
              <a:gdLst>
                <a:gd name="connsiteX0" fmla="*/ 130216 w 130216"/>
                <a:gd name="connsiteY0" fmla="*/ 0 h 485970"/>
                <a:gd name="connsiteX1" fmla="*/ 0 w 130216"/>
                <a:gd name="connsiteY1" fmla="*/ 485970 h 485970"/>
                <a:gd name="connsiteX2" fmla="*/ 0 w 130216"/>
                <a:gd name="connsiteY2" fmla="*/ 232051 h 485970"/>
                <a:gd name="connsiteX3" fmla="*/ 16490 w 130216"/>
                <a:gd name="connsiteY3" fmla="*/ 150371 h 485970"/>
                <a:gd name="connsiteX4" fmla="*/ 23514 w 130216"/>
                <a:gd name="connsiteY4" fmla="*/ 139953 h 485970"/>
                <a:gd name="connsiteX5" fmla="*/ 25912 w 130216"/>
                <a:gd name="connsiteY5" fmla="*/ 127624 h 485970"/>
                <a:gd name="connsiteX6" fmla="*/ 72009 w 130216"/>
                <a:gd name="connsiteY6" fmla="*/ 58207 h 485970"/>
                <a:gd name="connsiteX7" fmla="*/ 130216 w 130216"/>
                <a:gd name="connsiteY7" fmla="*/ 0 h 4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6" h="485970">
                  <a:moveTo>
                    <a:pt x="130216" y="0"/>
                  </a:moveTo>
                  <a:lnTo>
                    <a:pt x="0" y="485970"/>
                  </a:lnTo>
                  <a:lnTo>
                    <a:pt x="0" y="232051"/>
                  </a:lnTo>
                  <a:cubicBezTo>
                    <a:pt x="0" y="203077"/>
                    <a:pt x="5872" y="175475"/>
                    <a:pt x="16490" y="150371"/>
                  </a:cubicBezTo>
                  <a:lnTo>
                    <a:pt x="23514" y="139953"/>
                  </a:lnTo>
                  <a:lnTo>
                    <a:pt x="25912" y="127624"/>
                  </a:lnTo>
                  <a:cubicBezTo>
                    <a:pt x="36156" y="102363"/>
                    <a:pt x="51521" y="78694"/>
                    <a:pt x="72009" y="58207"/>
                  </a:cubicBezTo>
                  <a:lnTo>
                    <a:pt x="130216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6" name="任意多边形 65"/>
            <p:cNvSpPr/>
            <p:nvPr/>
          </p:nvSpPr>
          <p:spPr>
            <a:xfrm rot="1800000">
              <a:off x="6985362" y="2482953"/>
              <a:ext cx="617848" cy="165551"/>
            </a:xfrm>
            <a:custGeom>
              <a:avLst/>
              <a:gdLst>
                <a:gd name="connsiteX0" fmla="*/ 0 w 485967"/>
                <a:gd name="connsiteY0" fmla="*/ 0 h 130214"/>
                <a:gd name="connsiteX1" fmla="*/ 253916 w 485967"/>
                <a:gd name="connsiteY1" fmla="*/ 0 h 130214"/>
                <a:gd name="connsiteX2" fmla="*/ 335596 w 485967"/>
                <a:gd name="connsiteY2" fmla="*/ 16490 h 130214"/>
                <a:gd name="connsiteX3" fmla="*/ 346468 w 485967"/>
                <a:gd name="connsiteY3" fmla="*/ 22393 h 130214"/>
                <a:gd name="connsiteX4" fmla="*/ 358342 w 485967"/>
                <a:gd name="connsiteY4" fmla="*/ 25910 h 130214"/>
                <a:gd name="connsiteX5" fmla="*/ 427760 w 485967"/>
                <a:gd name="connsiteY5" fmla="*/ 72007 h 130214"/>
                <a:gd name="connsiteX6" fmla="*/ 485967 w 485967"/>
                <a:gd name="connsiteY6" fmla="*/ 130214 h 130214"/>
                <a:gd name="connsiteX7" fmla="*/ 0 w 485967"/>
                <a:gd name="connsiteY7" fmla="*/ 0 h 13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7" h="130214">
                  <a:moveTo>
                    <a:pt x="0" y="0"/>
                  </a:moveTo>
                  <a:lnTo>
                    <a:pt x="253916" y="0"/>
                  </a:lnTo>
                  <a:cubicBezTo>
                    <a:pt x="282889" y="0"/>
                    <a:pt x="310491" y="5872"/>
                    <a:pt x="335596" y="16490"/>
                  </a:cubicBezTo>
                  <a:lnTo>
                    <a:pt x="346468" y="22393"/>
                  </a:lnTo>
                  <a:lnTo>
                    <a:pt x="358342" y="25910"/>
                  </a:lnTo>
                  <a:cubicBezTo>
                    <a:pt x="383602" y="36154"/>
                    <a:pt x="407272" y="51519"/>
                    <a:pt x="427760" y="72007"/>
                  </a:cubicBezTo>
                  <a:lnTo>
                    <a:pt x="485967" y="130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7" name="任意多边形 66"/>
            <p:cNvSpPr/>
            <p:nvPr/>
          </p:nvSpPr>
          <p:spPr>
            <a:xfrm rot="1800000">
              <a:off x="4557977" y="2571576"/>
              <a:ext cx="92710" cy="639648"/>
            </a:xfrm>
            <a:custGeom>
              <a:avLst/>
              <a:gdLst>
                <a:gd name="connsiteX0" fmla="*/ 72921 w 72921"/>
                <a:gd name="connsiteY0" fmla="*/ 0 h 503113"/>
                <a:gd name="connsiteX1" fmla="*/ 72921 w 72921"/>
                <a:gd name="connsiteY1" fmla="*/ 503113 h 503113"/>
                <a:gd name="connsiteX2" fmla="*/ 31763 w 72921"/>
                <a:gd name="connsiteY2" fmla="*/ 431824 h 503113"/>
                <a:gd name="connsiteX3" fmla="*/ 5204 w 72921"/>
                <a:gd name="connsiteY3" fmla="*/ 352841 h 503113"/>
                <a:gd name="connsiteX4" fmla="*/ 6078 w 72921"/>
                <a:gd name="connsiteY4" fmla="*/ 340309 h 503113"/>
                <a:gd name="connsiteX5" fmla="*/ 1990 w 72921"/>
                <a:gd name="connsiteY5" fmla="*/ 328432 h 503113"/>
                <a:gd name="connsiteX6" fmla="*/ 7202 w 72921"/>
                <a:gd name="connsiteY6" fmla="*/ 245266 h 503113"/>
                <a:gd name="connsiteX7" fmla="*/ 72921 w 72921"/>
                <a:gd name="connsiteY7" fmla="*/ 0 h 50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3">
                  <a:moveTo>
                    <a:pt x="72921" y="0"/>
                  </a:moveTo>
                  <a:lnTo>
                    <a:pt x="72921" y="503113"/>
                  </a:lnTo>
                  <a:lnTo>
                    <a:pt x="31763" y="431824"/>
                  </a:lnTo>
                  <a:cubicBezTo>
                    <a:pt x="17276" y="406732"/>
                    <a:pt x="8560" y="379892"/>
                    <a:pt x="5204" y="352841"/>
                  </a:cubicBezTo>
                  <a:lnTo>
                    <a:pt x="6078" y="340309"/>
                  </a:lnTo>
                  <a:lnTo>
                    <a:pt x="1990" y="328432"/>
                  </a:lnTo>
                  <a:cubicBezTo>
                    <a:pt x="-1769" y="301433"/>
                    <a:pt x="-297" y="273253"/>
                    <a:pt x="7202" y="245266"/>
                  </a:cubicBezTo>
                  <a:lnTo>
                    <a:pt x="7292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8" name="任意多边形 67"/>
            <p:cNvSpPr/>
            <p:nvPr/>
          </p:nvSpPr>
          <p:spPr>
            <a:xfrm rot="1800000">
              <a:off x="7377063" y="2874649"/>
              <a:ext cx="452294" cy="452295"/>
            </a:xfrm>
            <a:custGeom>
              <a:avLst/>
              <a:gdLst>
                <a:gd name="connsiteX0" fmla="*/ 0 w 355751"/>
                <a:gd name="connsiteY0" fmla="*/ 0 h 355751"/>
                <a:gd name="connsiteX1" fmla="*/ 79510 w 355751"/>
                <a:gd name="connsiteY1" fmla="*/ 21305 h 355751"/>
                <a:gd name="connsiteX2" fmla="*/ 154139 w 355751"/>
                <a:gd name="connsiteY2" fmla="*/ 58375 h 355751"/>
                <a:gd name="connsiteX3" fmla="*/ 163120 w 355751"/>
                <a:gd name="connsiteY3" fmla="*/ 66895 h 355751"/>
                <a:gd name="connsiteX4" fmla="*/ 173672 w 355751"/>
                <a:gd name="connsiteY4" fmla="*/ 73362 h 355751"/>
                <a:gd name="connsiteX5" fmla="*/ 228793 w 355751"/>
                <a:gd name="connsiteY5" fmla="*/ 135855 h 355751"/>
                <a:gd name="connsiteX6" fmla="*/ 355751 w 355751"/>
                <a:gd name="connsiteY6" fmla="*/ 355751 h 355751"/>
                <a:gd name="connsiteX7" fmla="*/ 0 w 355751"/>
                <a:gd name="connsiteY7" fmla="*/ 0 h 35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1" h="355751">
                  <a:moveTo>
                    <a:pt x="0" y="0"/>
                  </a:moveTo>
                  <a:lnTo>
                    <a:pt x="79510" y="21305"/>
                  </a:lnTo>
                  <a:cubicBezTo>
                    <a:pt x="107497" y="28803"/>
                    <a:pt x="132638" y="41620"/>
                    <a:pt x="154139" y="58375"/>
                  </a:cubicBezTo>
                  <a:lnTo>
                    <a:pt x="163120" y="66895"/>
                  </a:lnTo>
                  <a:lnTo>
                    <a:pt x="173672" y="73362"/>
                  </a:lnTo>
                  <a:cubicBezTo>
                    <a:pt x="195421" y="89794"/>
                    <a:pt x="214306" y="110763"/>
                    <a:pt x="228793" y="135855"/>
                  </a:cubicBezTo>
                  <a:lnTo>
                    <a:pt x="355751" y="3557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69" name="任意多边形 68"/>
            <p:cNvSpPr/>
            <p:nvPr/>
          </p:nvSpPr>
          <p:spPr>
            <a:xfrm rot="1800000">
              <a:off x="4324653" y="3234404"/>
              <a:ext cx="319823" cy="553951"/>
            </a:xfrm>
            <a:custGeom>
              <a:avLst/>
              <a:gdLst>
                <a:gd name="connsiteX0" fmla="*/ 0 w 251556"/>
                <a:gd name="connsiteY0" fmla="*/ 0 h 435708"/>
                <a:gd name="connsiteX1" fmla="*/ 251556 w 251556"/>
                <a:gd name="connsiteY1" fmla="*/ 435708 h 435708"/>
                <a:gd name="connsiteX2" fmla="*/ 72008 w 251556"/>
                <a:gd name="connsiteY2" fmla="*/ 256160 h 435708"/>
                <a:gd name="connsiteX3" fmla="*/ 25912 w 251556"/>
                <a:gd name="connsiteY3" fmla="*/ 186743 h 435708"/>
                <a:gd name="connsiteX4" fmla="*/ 22396 w 251556"/>
                <a:gd name="connsiteY4" fmla="*/ 174876 h 435708"/>
                <a:gd name="connsiteX5" fmla="*/ 16490 w 251556"/>
                <a:gd name="connsiteY5" fmla="*/ 163997 h 435708"/>
                <a:gd name="connsiteX6" fmla="*/ 0 w 251556"/>
                <a:gd name="connsiteY6" fmla="*/ 82316 h 435708"/>
                <a:gd name="connsiteX7" fmla="*/ 0 w 251556"/>
                <a:gd name="connsiteY7" fmla="*/ 0 h 4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6" h="435708">
                  <a:moveTo>
                    <a:pt x="0" y="0"/>
                  </a:moveTo>
                  <a:lnTo>
                    <a:pt x="251556" y="435708"/>
                  </a:lnTo>
                  <a:lnTo>
                    <a:pt x="72008" y="256160"/>
                  </a:lnTo>
                  <a:cubicBezTo>
                    <a:pt x="51521" y="235673"/>
                    <a:pt x="36157" y="212003"/>
                    <a:pt x="25912" y="186743"/>
                  </a:cubicBezTo>
                  <a:lnTo>
                    <a:pt x="22396" y="174876"/>
                  </a:lnTo>
                  <a:lnTo>
                    <a:pt x="16490" y="163997"/>
                  </a:lnTo>
                  <a:cubicBezTo>
                    <a:pt x="5871" y="138891"/>
                    <a:pt x="0" y="111290"/>
                    <a:pt x="0" y="823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0" name="任意多边形 69"/>
            <p:cNvSpPr/>
            <p:nvPr/>
          </p:nvSpPr>
          <p:spPr>
            <a:xfrm rot="1800000">
              <a:off x="7526072" y="3452572"/>
              <a:ext cx="319827" cy="553957"/>
            </a:xfrm>
            <a:custGeom>
              <a:avLst/>
              <a:gdLst>
                <a:gd name="connsiteX0" fmla="*/ 0 w 251559"/>
                <a:gd name="connsiteY0" fmla="*/ 0 h 435713"/>
                <a:gd name="connsiteX1" fmla="*/ 179550 w 251559"/>
                <a:gd name="connsiteY1" fmla="*/ 179551 h 435713"/>
                <a:gd name="connsiteX2" fmla="*/ 225646 w 251559"/>
                <a:gd name="connsiteY2" fmla="*/ 248968 h 435713"/>
                <a:gd name="connsiteX3" fmla="*/ 229163 w 251559"/>
                <a:gd name="connsiteY3" fmla="*/ 260838 h 435713"/>
                <a:gd name="connsiteX4" fmla="*/ 235068 w 251559"/>
                <a:gd name="connsiteY4" fmla="*/ 271715 h 435713"/>
                <a:gd name="connsiteX5" fmla="*/ 251559 w 251559"/>
                <a:gd name="connsiteY5" fmla="*/ 353396 h 435713"/>
                <a:gd name="connsiteX6" fmla="*/ 251559 w 251559"/>
                <a:gd name="connsiteY6" fmla="*/ 435713 h 435713"/>
                <a:gd name="connsiteX7" fmla="*/ 0 w 251559"/>
                <a:gd name="connsiteY7" fmla="*/ 0 h 43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559" h="435713">
                  <a:moveTo>
                    <a:pt x="0" y="0"/>
                  </a:moveTo>
                  <a:lnTo>
                    <a:pt x="179550" y="179551"/>
                  </a:lnTo>
                  <a:cubicBezTo>
                    <a:pt x="200037" y="200038"/>
                    <a:pt x="215403" y="223708"/>
                    <a:pt x="225646" y="248968"/>
                  </a:cubicBezTo>
                  <a:lnTo>
                    <a:pt x="229163" y="260838"/>
                  </a:lnTo>
                  <a:lnTo>
                    <a:pt x="235068" y="271715"/>
                  </a:lnTo>
                  <a:cubicBezTo>
                    <a:pt x="245687" y="296821"/>
                    <a:pt x="251558" y="324422"/>
                    <a:pt x="251559" y="353396"/>
                  </a:cubicBezTo>
                  <a:lnTo>
                    <a:pt x="251559" y="435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1" name="任意多边形 70"/>
            <p:cNvSpPr/>
            <p:nvPr/>
          </p:nvSpPr>
          <p:spPr>
            <a:xfrm rot="1800000">
              <a:off x="4341190" y="3913977"/>
              <a:ext cx="452298" cy="452297"/>
            </a:xfrm>
            <a:custGeom>
              <a:avLst/>
              <a:gdLst>
                <a:gd name="connsiteX0" fmla="*/ 0 w 355754"/>
                <a:gd name="connsiteY0" fmla="*/ 0 h 355753"/>
                <a:gd name="connsiteX1" fmla="*/ 355754 w 355754"/>
                <a:gd name="connsiteY1" fmla="*/ 355753 h 355753"/>
                <a:gd name="connsiteX2" fmla="*/ 276243 w 355754"/>
                <a:gd name="connsiteY2" fmla="*/ 334449 h 355753"/>
                <a:gd name="connsiteX3" fmla="*/ 201613 w 355754"/>
                <a:gd name="connsiteY3" fmla="*/ 297380 h 355753"/>
                <a:gd name="connsiteX4" fmla="*/ 192635 w 355754"/>
                <a:gd name="connsiteY4" fmla="*/ 288861 h 355753"/>
                <a:gd name="connsiteX5" fmla="*/ 182082 w 355754"/>
                <a:gd name="connsiteY5" fmla="*/ 282392 h 355753"/>
                <a:gd name="connsiteX6" fmla="*/ 126960 w 355754"/>
                <a:gd name="connsiteY6" fmla="*/ 219900 h 355753"/>
                <a:gd name="connsiteX7" fmla="*/ 0 w 355754"/>
                <a:gd name="connsiteY7" fmla="*/ 0 h 35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4" h="355753">
                  <a:moveTo>
                    <a:pt x="0" y="0"/>
                  </a:moveTo>
                  <a:lnTo>
                    <a:pt x="355754" y="355753"/>
                  </a:lnTo>
                  <a:lnTo>
                    <a:pt x="276243" y="334449"/>
                  </a:lnTo>
                  <a:cubicBezTo>
                    <a:pt x="248257" y="326951"/>
                    <a:pt x="223115" y="314134"/>
                    <a:pt x="201613" y="297380"/>
                  </a:cubicBezTo>
                  <a:lnTo>
                    <a:pt x="192635" y="288861"/>
                  </a:lnTo>
                  <a:lnTo>
                    <a:pt x="182082" y="282392"/>
                  </a:lnTo>
                  <a:cubicBezTo>
                    <a:pt x="160333" y="265959"/>
                    <a:pt x="141447" y="244992"/>
                    <a:pt x="126960" y="2199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2" name="任意多边形 71"/>
            <p:cNvSpPr/>
            <p:nvPr/>
          </p:nvSpPr>
          <p:spPr>
            <a:xfrm rot="1800000">
              <a:off x="7519861" y="4029697"/>
              <a:ext cx="92710" cy="639649"/>
            </a:xfrm>
            <a:custGeom>
              <a:avLst/>
              <a:gdLst>
                <a:gd name="connsiteX0" fmla="*/ 1 w 72921"/>
                <a:gd name="connsiteY0" fmla="*/ 0 h 503114"/>
                <a:gd name="connsiteX1" fmla="*/ 41158 w 72921"/>
                <a:gd name="connsiteY1" fmla="*/ 71288 h 503114"/>
                <a:gd name="connsiteX2" fmla="*/ 67718 w 72921"/>
                <a:gd name="connsiteY2" fmla="*/ 150271 h 503114"/>
                <a:gd name="connsiteX3" fmla="*/ 68043 w 72921"/>
                <a:gd name="connsiteY3" fmla="*/ 162645 h 503114"/>
                <a:gd name="connsiteX4" fmla="*/ 70931 w 72921"/>
                <a:gd name="connsiteY4" fmla="*/ 174679 h 503114"/>
                <a:gd name="connsiteX5" fmla="*/ 65720 w 72921"/>
                <a:gd name="connsiteY5" fmla="*/ 257845 h 503114"/>
                <a:gd name="connsiteX6" fmla="*/ 0 w 72921"/>
                <a:gd name="connsiteY6" fmla="*/ 503114 h 503114"/>
                <a:gd name="connsiteX7" fmla="*/ 1 w 72921"/>
                <a:gd name="connsiteY7" fmla="*/ 0 h 50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921" h="503114">
                  <a:moveTo>
                    <a:pt x="1" y="0"/>
                  </a:moveTo>
                  <a:lnTo>
                    <a:pt x="41158" y="71288"/>
                  </a:lnTo>
                  <a:cubicBezTo>
                    <a:pt x="55645" y="96380"/>
                    <a:pt x="64362" y="123220"/>
                    <a:pt x="67718" y="150271"/>
                  </a:cubicBezTo>
                  <a:lnTo>
                    <a:pt x="68043" y="162645"/>
                  </a:lnTo>
                  <a:lnTo>
                    <a:pt x="70931" y="174679"/>
                  </a:lnTo>
                  <a:cubicBezTo>
                    <a:pt x="74690" y="201678"/>
                    <a:pt x="73218" y="229859"/>
                    <a:pt x="65720" y="257845"/>
                  </a:cubicBezTo>
                  <a:lnTo>
                    <a:pt x="0" y="5031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3" name="任意多边形 72"/>
            <p:cNvSpPr/>
            <p:nvPr/>
          </p:nvSpPr>
          <p:spPr>
            <a:xfrm rot="1800000">
              <a:off x="4567339" y="4592418"/>
              <a:ext cx="617850" cy="165555"/>
            </a:xfrm>
            <a:custGeom>
              <a:avLst/>
              <a:gdLst>
                <a:gd name="connsiteX0" fmla="*/ 0 w 485969"/>
                <a:gd name="connsiteY0" fmla="*/ 0 h 130216"/>
                <a:gd name="connsiteX1" fmla="*/ 485969 w 485969"/>
                <a:gd name="connsiteY1" fmla="*/ 130216 h 130216"/>
                <a:gd name="connsiteX2" fmla="*/ 232051 w 485969"/>
                <a:gd name="connsiteY2" fmla="*/ 130216 h 130216"/>
                <a:gd name="connsiteX3" fmla="*/ 150371 w 485969"/>
                <a:gd name="connsiteY3" fmla="*/ 113726 h 130216"/>
                <a:gd name="connsiteX4" fmla="*/ 139491 w 485969"/>
                <a:gd name="connsiteY4" fmla="*/ 107820 h 130216"/>
                <a:gd name="connsiteX5" fmla="*/ 127625 w 485969"/>
                <a:gd name="connsiteY5" fmla="*/ 104304 h 130216"/>
                <a:gd name="connsiteX6" fmla="*/ 58207 w 485969"/>
                <a:gd name="connsiteY6" fmla="*/ 58208 h 130216"/>
                <a:gd name="connsiteX7" fmla="*/ 0 w 485969"/>
                <a:gd name="connsiteY7" fmla="*/ 0 h 13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5969" h="130216">
                  <a:moveTo>
                    <a:pt x="0" y="0"/>
                  </a:moveTo>
                  <a:lnTo>
                    <a:pt x="485969" y="130216"/>
                  </a:lnTo>
                  <a:lnTo>
                    <a:pt x="232051" y="130216"/>
                  </a:lnTo>
                  <a:cubicBezTo>
                    <a:pt x="203077" y="130217"/>
                    <a:pt x="175476" y="124345"/>
                    <a:pt x="150371" y="113726"/>
                  </a:cubicBezTo>
                  <a:lnTo>
                    <a:pt x="139491" y="107820"/>
                  </a:lnTo>
                  <a:lnTo>
                    <a:pt x="127625" y="104304"/>
                  </a:lnTo>
                  <a:cubicBezTo>
                    <a:pt x="102364" y="94060"/>
                    <a:pt x="78695" y="78696"/>
                    <a:pt x="58207" y="582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4" name="任意多边形 73"/>
            <p:cNvSpPr/>
            <p:nvPr/>
          </p:nvSpPr>
          <p:spPr>
            <a:xfrm rot="1800000">
              <a:off x="7057231" y="4520548"/>
              <a:ext cx="165551" cy="617848"/>
            </a:xfrm>
            <a:custGeom>
              <a:avLst/>
              <a:gdLst>
                <a:gd name="connsiteX0" fmla="*/ 130214 w 130214"/>
                <a:gd name="connsiteY0" fmla="*/ 0 h 485967"/>
                <a:gd name="connsiteX1" fmla="*/ 130214 w 130214"/>
                <a:gd name="connsiteY1" fmla="*/ 253917 h 485967"/>
                <a:gd name="connsiteX2" fmla="*/ 113724 w 130214"/>
                <a:gd name="connsiteY2" fmla="*/ 335598 h 485967"/>
                <a:gd name="connsiteX3" fmla="*/ 107819 w 130214"/>
                <a:gd name="connsiteY3" fmla="*/ 346478 h 485967"/>
                <a:gd name="connsiteX4" fmla="*/ 104303 w 130214"/>
                <a:gd name="connsiteY4" fmla="*/ 358343 h 485967"/>
                <a:gd name="connsiteX5" fmla="*/ 58206 w 130214"/>
                <a:gd name="connsiteY5" fmla="*/ 427761 h 485967"/>
                <a:gd name="connsiteX6" fmla="*/ 0 w 130214"/>
                <a:gd name="connsiteY6" fmla="*/ 485967 h 485967"/>
                <a:gd name="connsiteX7" fmla="*/ 130214 w 130214"/>
                <a:gd name="connsiteY7" fmla="*/ 0 h 48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214" h="485967">
                  <a:moveTo>
                    <a:pt x="130214" y="0"/>
                  </a:moveTo>
                  <a:lnTo>
                    <a:pt x="130214" y="253917"/>
                  </a:lnTo>
                  <a:cubicBezTo>
                    <a:pt x="130215" y="282891"/>
                    <a:pt x="124343" y="310492"/>
                    <a:pt x="113724" y="335598"/>
                  </a:cubicBezTo>
                  <a:lnTo>
                    <a:pt x="107819" y="346478"/>
                  </a:lnTo>
                  <a:lnTo>
                    <a:pt x="104303" y="358343"/>
                  </a:lnTo>
                  <a:cubicBezTo>
                    <a:pt x="94058" y="383604"/>
                    <a:pt x="78694" y="407273"/>
                    <a:pt x="58206" y="427761"/>
                  </a:cubicBezTo>
                  <a:lnTo>
                    <a:pt x="0" y="485967"/>
                  </a:lnTo>
                  <a:lnTo>
                    <a:pt x="130214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5" name="任意多边形 74"/>
            <p:cNvSpPr/>
            <p:nvPr/>
          </p:nvSpPr>
          <p:spPr>
            <a:xfrm rot="1800000">
              <a:off x="5036384" y="5055051"/>
              <a:ext cx="639647" cy="92710"/>
            </a:xfrm>
            <a:custGeom>
              <a:avLst/>
              <a:gdLst>
                <a:gd name="connsiteX0" fmla="*/ 0 w 503113"/>
                <a:gd name="connsiteY0" fmla="*/ 0 h 72921"/>
                <a:gd name="connsiteX1" fmla="*/ 503113 w 503113"/>
                <a:gd name="connsiteY1" fmla="*/ 1 h 72921"/>
                <a:gd name="connsiteX2" fmla="*/ 431825 w 503113"/>
                <a:gd name="connsiteY2" fmla="*/ 41158 h 72921"/>
                <a:gd name="connsiteX3" fmla="*/ 352842 w 503113"/>
                <a:gd name="connsiteY3" fmla="*/ 67718 h 72921"/>
                <a:gd name="connsiteX4" fmla="*/ 340468 w 503113"/>
                <a:gd name="connsiteY4" fmla="*/ 68043 h 72921"/>
                <a:gd name="connsiteX5" fmla="*/ 328434 w 503113"/>
                <a:gd name="connsiteY5" fmla="*/ 70931 h 72921"/>
                <a:gd name="connsiteX6" fmla="*/ 245268 w 503113"/>
                <a:gd name="connsiteY6" fmla="*/ 65720 h 72921"/>
                <a:gd name="connsiteX7" fmla="*/ 0 w 503113"/>
                <a:gd name="connsiteY7" fmla="*/ 0 h 7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113" h="72921">
                  <a:moveTo>
                    <a:pt x="0" y="0"/>
                  </a:moveTo>
                  <a:lnTo>
                    <a:pt x="503113" y="1"/>
                  </a:lnTo>
                  <a:lnTo>
                    <a:pt x="431825" y="41158"/>
                  </a:lnTo>
                  <a:cubicBezTo>
                    <a:pt x="406733" y="55645"/>
                    <a:pt x="379893" y="64362"/>
                    <a:pt x="352842" y="67718"/>
                  </a:cubicBezTo>
                  <a:lnTo>
                    <a:pt x="340468" y="68043"/>
                  </a:lnTo>
                  <a:lnTo>
                    <a:pt x="328434" y="70931"/>
                  </a:lnTo>
                  <a:cubicBezTo>
                    <a:pt x="301436" y="74689"/>
                    <a:pt x="273255" y="73218"/>
                    <a:pt x="245268" y="657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6" name="任意多边形 75"/>
            <p:cNvSpPr/>
            <p:nvPr/>
          </p:nvSpPr>
          <p:spPr>
            <a:xfrm rot="1800000">
              <a:off x="6378778" y="4912250"/>
              <a:ext cx="452298" cy="452299"/>
            </a:xfrm>
            <a:custGeom>
              <a:avLst/>
              <a:gdLst>
                <a:gd name="connsiteX0" fmla="*/ 355755 w 355755"/>
                <a:gd name="connsiteY0" fmla="*/ 0 h 355755"/>
                <a:gd name="connsiteX1" fmla="*/ 334449 w 355755"/>
                <a:gd name="connsiteY1" fmla="*/ 79513 h 355755"/>
                <a:gd name="connsiteX2" fmla="*/ 297380 w 355755"/>
                <a:gd name="connsiteY2" fmla="*/ 154142 h 355755"/>
                <a:gd name="connsiteX3" fmla="*/ 288861 w 355755"/>
                <a:gd name="connsiteY3" fmla="*/ 163120 h 355755"/>
                <a:gd name="connsiteX4" fmla="*/ 282393 w 355755"/>
                <a:gd name="connsiteY4" fmla="*/ 173674 h 355755"/>
                <a:gd name="connsiteX5" fmla="*/ 219900 w 355755"/>
                <a:gd name="connsiteY5" fmla="*/ 228795 h 355755"/>
                <a:gd name="connsiteX6" fmla="*/ 0 w 355755"/>
                <a:gd name="connsiteY6" fmla="*/ 355755 h 355755"/>
                <a:gd name="connsiteX7" fmla="*/ 355755 w 355755"/>
                <a:gd name="connsiteY7" fmla="*/ 0 h 35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5755" h="355755">
                  <a:moveTo>
                    <a:pt x="355755" y="0"/>
                  </a:moveTo>
                  <a:lnTo>
                    <a:pt x="334449" y="79513"/>
                  </a:lnTo>
                  <a:cubicBezTo>
                    <a:pt x="326951" y="107498"/>
                    <a:pt x="314134" y="132640"/>
                    <a:pt x="297380" y="154142"/>
                  </a:cubicBezTo>
                  <a:lnTo>
                    <a:pt x="288861" y="163120"/>
                  </a:lnTo>
                  <a:lnTo>
                    <a:pt x="282393" y="173674"/>
                  </a:lnTo>
                  <a:cubicBezTo>
                    <a:pt x="265961" y="195423"/>
                    <a:pt x="244992" y="214308"/>
                    <a:pt x="219900" y="228795"/>
                  </a:cubicBezTo>
                  <a:lnTo>
                    <a:pt x="0" y="355755"/>
                  </a:lnTo>
                  <a:lnTo>
                    <a:pt x="355755" y="0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77" name="任意多边形 76"/>
            <p:cNvSpPr/>
            <p:nvPr/>
          </p:nvSpPr>
          <p:spPr>
            <a:xfrm rot="1800000">
              <a:off x="5699199" y="5061248"/>
              <a:ext cx="553951" cy="319823"/>
            </a:xfrm>
            <a:custGeom>
              <a:avLst/>
              <a:gdLst>
                <a:gd name="connsiteX0" fmla="*/ 0 w 435709"/>
                <a:gd name="connsiteY0" fmla="*/ 251557 h 251557"/>
                <a:gd name="connsiteX1" fmla="*/ 435709 w 435709"/>
                <a:gd name="connsiteY1" fmla="*/ 0 h 251557"/>
                <a:gd name="connsiteX2" fmla="*/ 256161 w 435709"/>
                <a:gd name="connsiteY2" fmla="*/ 179548 h 251557"/>
                <a:gd name="connsiteX3" fmla="*/ 186744 w 435709"/>
                <a:gd name="connsiteY3" fmla="*/ 225644 h 251557"/>
                <a:gd name="connsiteX4" fmla="*/ 174877 w 435709"/>
                <a:gd name="connsiteY4" fmla="*/ 229160 h 251557"/>
                <a:gd name="connsiteX5" fmla="*/ 163998 w 435709"/>
                <a:gd name="connsiteY5" fmla="*/ 235066 h 251557"/>
                <a:gd name="connsiteX6" fmla="*/ 82318 w 435709"/>
                <a:gd name="connsiteY6" fmla="*/ 251557 h 251557"/>
                <a:gd name="connsiteX7" fmla="*/ 0 w 435709"/>
                <a:gd name="connsiteY7" fmla="*/ 251557 h 2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5709" h="251557">
                  <a:moveTo>
                    <a:pt x="0" y="251557"/>
                  </a:moveTo>
                  <a:lnTo>
                    <a:pt x="435709" y="0"/>
                  </a:lnTo>
                  <a:lnTo>
                    <a:pt x="256161" y="179548"/>
                  </a:lnTo>
                  <a:cubicBezTo>
                    <a:pt x="235674" y="200035"/>
                    <a:pt x="212004" y="215400"/>
                    <a:pt x="186744" y="225644"/>
                  </a:cubicBezTo>
                  <a:lnTo>
                    <a:pt x="174877" y="229160"/>
                  </a:lnTo>
                  <a:lnTo>
                    <a:pt x="163998" y="235066"/>
                  </a:lnTo>
                  <a:cubicBezTo>
                    <a:pt x="138893" y="245685"/>
                    <a:pt x="111291" y="251556"/>
                    <a:pt x="82318" y="251557"/>
                  </a:cubicBezTo>
                  <a:lnTo>
                    <a:pt x="0" y="251557"/>
                  </a:ln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280671" y="2242657"/>
            <a:ext cx="613271" cy="595847"/>
          </a:xfrm>
          <a:custGeom>
            <a:avLst/>
            <a:gdLst/>
            <a:ahLst/>
            <a:cxnLst/>
            <a:rect l="l" t="t" r="r" b="b"/>
            <a:pathLst>
              <a:path w="817694" h="794463">
                <a:moveTo>
                  <a:pt x="200792" y="107198"/>
                </a:moveTo>
                <a:cubicBezTo>
                  <a:pt x="181203" y="107198"/>
                  <a:pt x="171408" y="114998"/>
                  <a:pt x="171408" y="130597"/>
                </a:cubicBezTo>
                <a:lnTo>
                  <a:pt x="171408" y="662234"/>
                </a:lnTo>
                <a:cubicBezTo>
                  <a:pt x="171408" y="677833"/>
                  <a:pt x="181203" y="685633"/>
                  <a:pt x="200792" y="685633"/>
                </a:cubicBezTo>
                <a:cubicBezTo>
                  <a:pt x="219293" y="685633"/>
                  <a:pt x="228544" y="677833"/>
                  <a:pt x="228544" y="662234"/>
                </a:cubicBezTo>
                <a:lnTo>
                  <a:pt x="228544" y="130597"/>
                </a:lnTo>
                <a:cubicBezTo>
                  <a:pt x="228544" y="114998"/>
                  <a:pt x="219293" y="107198"/>
                  <a:pt x="200792" y="107198"/>
                </a:cubicBezTo>
                <a:close/>
                <a:moveTo>
                  <a:pt x="620167" y="0"/>
                </a:moveTo>
                <a:cubicBezTo>
                  <a:pt x="699976" y="0"/>
                  <a:pt x="752849" y="18410"/>
                  <a:pt x="778787" y="55231"/>
                </a:cubicBezTo>
                <a:cubicBezTo>
                  <a:pt x="804725" y="92053"/>
                  <a:pt x="817694" y="152544"/>
                  <a:pt x="817694" y="236707"/>
                </a:cubicBezTo>
                <a:cubicBezTo>
                  <a:pt x="817694" y="269718"/>
                  <a:pt x="812071" y="296926"/>
                  <a:pt x="800825" y="318329"/>
                </a:cubicBezTo>
                <a:lnTo>
                  <a:pt x="607966" y="687265"/>
                </a:lnTo>
                <a:lnTo>
                  <a:pt x="817694" y="687265"/>
                </a:lnTo>
                <a:lnTo>
                  <a:pt x="817694" y="787389"/>
                </a:lnTo>
                <a:lnTo>
                  <a:pt x="426448" y="787389"/>
                </a:lnTo>
                <a:lnTo>
                  <a:pt x="426448" y="684000"/>
                </a:lnTo>
                <a:lnTo>
                  <a:pt x="619078" y="330301"/>
                </a:lnTo>
                <a:cubicBezTo>
                  <a:pt x="640119" y="291847"/>
                  <a:pt x="650639" y="239246"/>
                  <a:pt x="650639" y="172496"/>
                </a:cubicBezTo>
                <a:cubicBezTo>
                  <a:pt x="650639" y="137671"/>
                  <a:pt x="639031" y="120258"/>
                  <a:pt x="615813" y="120258"/>
                </a:cubicBezTo>
                <a:cubicBezTo>
                  <a:pt x="591871" y="120258"/>
                  <a:pt x="579899" y="131141"/>
                  <a:pt x="579899" y="152907"/>
                </a:cubicBezTo>
                <a:lnTo>
                  <a:pt x="579899" y="286769"/>
                </a:lnTo>
                <a:lnTo>
                  <a:pt x="426448" y="286769"/>
                </a:lnTo>
                <a:lnTo>
                  <a:pt x="426448" y="150730"/>
                </a:lnTo>
                <a:cubicBezTo>
                  <a:pt x="426448" y="50243"/>
                  <a:pt x="491021" y="0"/>
                  <a:pt x="620167" y="0"/>
                </a:cubicBezTo>
                <a:close/>
                <a:moveTo>
                  <a:pt x="201881" y="0"/>
                </a:moveTo>
                <a:cubicBezTo>
                  <a:pt x="333928" y="0"/>
                  <a:pt x="399952" y="50243"/>
                  <a:pt x="399952" y="150730"/>
                </a:cubicBezTo>
                <a:lnTo>
                  <a:pt x="399952" y="652983"/>
                </a:lnTo>
                <a:cubicBezTo>
                  <a:pt x="399952" y="697967"/>
                  <a:pt x="381360" y="732793"/>
                  <a:pt x="344176" y="757461"/>
                </a:cubicBezTo>
                <a:cubicBezTo>
                  <a:pt x="306993" y="782129"/>
                  <a:pt x="259198" y="794463"/>
                  <a:pt x="200792" y="794463"/>
                </a:cubicBezTo>
                <a:cubicBezTo>
                  <a:pt x="140573" y="794463"/>
                  <a:pt x="92052" y="782310"/>
                  <a:pt x="55231" y="758005"/>
                </a:cubicBezTo>
                <a:cubicBezTo>
                  <a:pt x="18410" y="733699"/>
                  <a:pt x="0" y="699055"/>
                  <a:pt x="0" y="654072"/>
                </a:cubicBezTo>
                <a:lnTo>
                  <a:pt x="0" y="151819"/>
                </a:lnTo>
                <a:cubicBezTo>
                  <a:pt x="0" y="50606"/>
                  <a:pt x="67293" y="0"/>
                  <a:pt x="201881" y="0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>
              <a:solidFill>
                <a:srgbClr val="E40000"/>
              </a:solidFill>
              <a:latin typeface="Haettenschweiler" panose="020B070604090206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410128" y="2900867"/>
            <a:ext cx="236475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点击添加标题</a:t>
            </a:r>
            <a:r>
              <a:rPr lang="en-US" altLang="zh-CN" sz="27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 </a:t>
            </a:r>
            <a:endParaRPr lang="zh-CN" altLang="en-US" sz="270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90060" y="447565"/>
            <a:ext cx="204568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70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CONTENTS</a:t>
            </a:r>
            <a:endParaRPr lang="zh-CN" altLang="en-US" sz="270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95988" y="447564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>
                <a:solidFill>
                  <a:srgbClr val="E40000"/>
                </a:solidFill>
                <a:latin typeface="+mj-ea"/>
                <a:ea typeface="+mj-ea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39917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矩形 147"/>
          <p:cNvSpPr/>
          <p:nvPr/>
        </p:nvSpPr>
        <p:spPr>
          <a:xfrm>
            <a:off x="597224" y="14694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在此处添加标题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212806" y="2367558"/>
            <a:ext cx="800100" cy="1192411"/>
            <a:chOff x="9617075" y="3156744"/>
            <a:chExt cx="1066800" cy="1589881"/>
          </a:xfrm>
        </p:grpSpPr>
        <p:sp>
          <p:nvSpPr>
            <p:cNvPr id="8" name="圆角矩形 7"/>
            <p:cNvSpPr/>
            <p:nvPr/>
          </p:nvSpPr>
          <p:spPr>
            <a:xfrm rot="18900000">
              <a:off x="9617075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E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2700000" flipH="1">
              <a:off x="9628188" y="3155950"/>
              <a:ext cx="1054100" cy="1055688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25" name="任意多边形 24"/>
            <p:cNvSpPr/>
            <p:nvPr/>
          </p:nvSpPr>
          <p:spPr>
            <a:xfrm rot="2700000" flipH="1">
              <a:off x="9628188" y="3422650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noFill/>
            <a:ln>
              <a:solidFill>
                <a:srgbClr val="E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9939834" y="3983125"/>
              <a:ext cx="441640" cy="439160"/>
              <a:chOff x="8467514" y="2697269"/>
              <a:chExt cx="282575" cy="280988"/>
            </a:xfrm>
            <a:solidFill>
              <a:srgbClr val="E40000"/>
            </a:solidFill>
          </p:grpSpPr>
          <p:sp>
            <p:nvSpPr>
              <p:cNvPr id="28" name="Rectangle 52"/>
              <p:cNvSpPr>
                <a:spLocks noChangeArrowheads="1"/>
              </p:cNvSpPr>
              <p:nvPr/>
            </p:nvSpPr>
            <p:spPr bwMode="auto">
              <a:xfrm>
                <a:off x="8467514" y="2925869"/>
                <a:ext cx="77788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AgencyFB-Regular" pitchFamily="50" charset="0"/>
                  <a:ea typeface="方正正纤黑简体" panose="02000000000000000000" pitchFamily="2" charset="-122"/>
                </a:endParaRPr>
              </a:p>
            </p:txBody>
          </p:sp>
          <p:sp>
            <p:nvSpPr>
              <p:cNvPr id="29" name="Freeform 53"/>
              <p:cNvSpPr>
                <a:spLocks/>
              </p:cNvSpPr>
              <p:nvPr/>
            </p:nvSpPr>
            <p:spPr bwMode="auto">
              <a:xfrm>
                <a:off x="8467514" y="2948094"/>
                <a:ext cx="77788" cy="28575"/>
              </a:xfrm>
              <a:custGeom>
                <a:avLst/>
                <a:gdLst>
                  <a:gd name="T0" fmla="*/ 0 w 79"/>
                  <a:gd name="T1" fmla="*/ 13 h 29"/>
                  <a:gd name="T2" fmla="*/ 16 w 79"/>
                  <a:gd name="T3" fmla="*/ 29 h 29"/>
                  <a:gd name="T4" fmla="*/ 63 w 79"/>
                  <a:gd name="T5" fmla="*/ 29 h 29"/>
                  <a:gd name="T6" fmla="*/ 79 w 79"/>
                  <a:gd name="T7" fmla="*/ 13 h 29"/>
                  <a:gd name="T8" fmla="*/ 79 w 79"/>
                  <a:gd name="T9" fmla="*/ 0 h 29"/>
                  <a:gd name="T10" fmla="*/ 0 w 79"/>
                  <a:gd name="T11" fmla="*/ 0 h 29"/>
                  <a:gd name="T12" fmla="*/ 0 w 79"/>
                  <a:gd name="T13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9">
                    <a:moveTo>
                      <a:pt x="0" y="13"/>
                    </a:moveTo>
                    <a:cubicBezTo>
                      <a:pt x="0" y="29"/>
                      <a:pt x="1" y="29"/>
                      <a:pt x="16" y="29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78" y="29"/>
                      <a:pt x="79" y="29"/>
                      <a:pt x="79" y="13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30" name="Rectangle 54"/>
              <p:cNvSpPr>
                <a:spLocks noChangeArrowheads="1"/>
              </p:cNvSpPr>
              <p:nvPr/>
            </p:nvSpPr>
            <p:spPr bwMode="auto">
              <a:xfrm>
                <a:off x="8467514" y="2806807"/>
                <a:ext cx="77788" cy="1127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AgencyFB-Regular" pitchFamily="50" charset="0"/>
                  <a:ea typeface="方正正纤黑简体" panose="02000000000000000000" pitchFamily="2" charset="-122"/>
                </a:endParaRPr>
              </a:p>
            </p:txBody>
          </p:sp>
          <p:sp>
            <p:nvSpPr>
              <p:cNvPr id="31" name="Freeform 55"/>
              <p:cNvSpPr>
                <a:spLocks/>
              </p:cNvSpPr>
              <p:nvPr/>
            </p:nvSpPr>
            <p:spPr bwMode="auto">
              <a:xfrm>
                <a:off x="8467514" y="2756007"/>
                <a:ext cx="77788" cy="34925"/>
              </a:xfrm>
              <a:custGeom>
                <a:avLst/>
                <a:gdLst>
                  <a:gd name="T0" fmla="*/ 79 w 79"/>
                  <a:gd name="T1" fmla="*/ 16 h 37"/>
                  <a:gd name="T2" fmla="*/ 63 w 79"/>
                  <a:gd name="T3" fmla="*/ 0 h 37"/>
                  <a:gd name="T4" fmla="*/ 16 w 79"/>
                  <a:gd name="T5" fmla="*/ 0 h 37"/>
                  <a:gd name="T6" fmla="*/ 0 w 79"/>
                  <a:gd name="T7" fmla="*/ 16 h 37"/>
                  <a:gd name="T8" fmla="*/ 0 w 79"/>
                  <a:gd name="T9" fmla="*/ 37 h 37"/>
                  <a:gd name="T10" fmla="*/ 79 w 79"/>
                  <a:gd name="T11" fmla="*/ 37 h 37"/>
                  <a:gd name="T12" fmla="*/ 79 w 79"/>
                  <a:gd name="T13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37">
                    <a:moveTo>
                      <a:pt x="79" y="16"/>
                    </a:moveTo>
                    <a:cubicBezTo>
                      <a:pt x="79" y="1"/>
                      <a:pt x="78" y="0"/>
                      <a:pt x="6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" y="0"/>
                      <a:pt x="0" y="1"/>
                      <a:pt x="0" y="1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9" y="37"/>
                      <a:pt x="79" y="37"/>
                      <a:pt x="79" y="37"/>
                    </a:cubicBezTo>
                    <a:lnTo>
                      <a:pt x="7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32" name="Freeform 56"/>
              <p:cNvSpPr>
                <a:spLocks/>
              </p:cNvSpPr>
              <p:nvPr/>
            </p:nvSpPr>
            <p:spPr bwMode="auto">
              <a:xfrm>
                <a:off x="8567527" y="2697269"/>
                <a:ext cx="57150" cy="28575"/>
              </a:xfrm>
              <a:custGeom>
                <a:avLst/>
                <a:gdLst>
                  <a:gd name="T0" fmla="*/ 59 w 59"/>
                  <a:gd name="T1" fmla="*/ 16 h 29"/>
                  <a:gd name="T2" fmla="*/ 38 w 59"/>
                  <a:gd name="T3" fmla="*/ 0 h 29"/>
                  <a:gd name="T4" fmla="*/ 20 w 59"/>
                  <a:gd name="T5" fmla="*/ 0 h 29"/>
                  <a:gd name="T6" fmla="*/ 0 w 59"/>
                  <a:gd name="T7" fmla="*/ 16 h 29"/>
                  <a:gd name="T8" fmla="*/ 0 w 59"/>
                  <a:gd name="T9" fmla="*/ 29 h 29"/>
                  <a:gd name="T10" fmla="*/ 59 w 59"/>
                  <a:gd name="T11" fmla="*/ 29 h 29"/>
                  <a:gd name="T12" fmla="*/ 59 w 59"/>
                  <a:gd name="T1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9">
                    <a:moveTo>
                      <a:pt x="59" y="16"/>
                    </a:moveTo>
                    <a:cubicBezTo>
                      <a:pt x="59" y="1"/>
                      <a:pt x="54" y="0"/>
                      <a:pt x="3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5" y="0"/>
                      <a:pt x="0" y="1"/>
                      <a:pt x="0" y="1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5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33" name="Freeform 57"/>
              <p:cNvSpPr>
                <a:spLocks/>
              </p:cNvSpPr>
              <p:nvPr/>
            </p:nvSpPr>
            <p:spPr bwMode="auto">
              <a:xfrm>
                <a:off x="8567527" y="2732194"/>
                <a:ext cx="57150" cy="244475"/>
              </a:xfrm>
              <a:custGeom>
                <a:avLst/>
                <a:gdLst>
                  <a:gd name="T0" fmla="*/ 0 w 59"/>
                  <a:gd name="T1" fmla="*/ 235 h 251"/>
                  <a:gd name="T2" fmla="*/ 20 w 59"/>
                  <a:gd name="T3" fmla="*/ 251 h 251"/>
                  <a:gd name="T4" fmla="*/ 38 w 59"/>
                  <a:gd name="T5" fmla="*/ 251 h 251"/>
                  <a:gd name="T6" fmla="*/ 59 w 59"/>
                  <a:gd name="T7" fmla="*/ 235 h 251"/>
                  <a:gd name="T8" fmla="*/ 59 w 59"/>
                  <a:gd name="T9" fmla="*/ 0 h 251"/>
                  <a:gd name="T10" fmla="*/ 0 w 59"/>
                  <a:gd name="T11" fmla="*/ 0 h 251"/>
                  <a:gd name="T12" fmla="*/ 0 w 59"/>
                  <a:gd name="T13" fmla="*/ 235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51">
                    <a:moveTo>
                      <a:pt x="0" y="235"/>
                    </a:moveTo>
                    <a:cubicBezTo>
                      <a:pt x="0" y="251"/>
                      <a:pt x="5" y="251"/>
                      <a:pt x="20" y="251"/>
                    </a:cubicBezTo>
                    <a:cubicBezTo>
                      <a:pt x="38" y="251"/>
                      <a:pt x="38" y="251"/>
                      <a:pt x="38" y="251"/>
                    </a:cubicBezTo>
                    <a:cubicBezTo>
                      <a:pt x="56" y="251"/>
                      <a:pt x="59" y="251"/>
                      <a:pt x="59" y="2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34" name="Freeform 58"/>
              <p:cNvSpPr>
                <a:spLocks/>
              </p:cNvSpPr>
              <p:nvPr/>
            </p:nvSpPr>
            <p:spPr bwMode="auto">
              <a:xfrm>
                <a:off x="8642139" y="2779819"/>
                <a:ext cx="96838" cy="157163"/>
              </a:xfrm>
              <a:custGeom>
                <a:avLst/>
                <a:gdLst>
                  <a:gd name="T0" fmla="*/ 64 w 100"/>
                  <a:gd name="T1" fmla="*/ 12 h 163"/>
                  <a:gd name="T2" fmla="*/ 45 w 100"/>
                  <a:gd name="T3" fmla="*/ 4 h 163"/>
                  <a:gd name="T4" fmla="*/ 16 w 100"/>
                  <a:gd name="T5" fmla="*/ 11 h 163"/>
                  <a:gd name="T6" fmla="*/ 4 w 100"/>
                  <a:gd name="T7" fmla="*/ 31 h 163"/>
                  <a:gd name="T8" fmla="*/ 39 w 100"/>
                  <a:gd name="T9" fmla="*/ 163 h 163"/>
                  <a:gd name="T10" fmla="*/ 100 w 100"/>
                  <a:gd name="T11" fmla="*/ 148 h 163"/>
                  <a:gd name="T12" fmla="*/ 64 w 100"/>
                  <a:gd name="T13" fmla="*/ 1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163">
                    <a:moveTo>
                      <a:pt x="64" y="12"/>
                    </a:moveTo>
                    <a:cubicBezTo>
                      <a:pt x="61" y="1"/>
                      <a:pt x="60" y="0"/>
                      <a:pt x="45" y="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" y="15"/>
                      <a:pt x="0" y="16"/>
                      <a:pt x="4" y="31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100" y="148"/>
                      <a:pt x="100" y="148"/>
                      <a:pt x="100" y="148"/>
                    </a:cubicBezTo>
                    <a:lnTo>
                      <a:pt x="6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35" name="Freeform 59"/>
              <p:cNvSpPr>
                <a:spLocks/>
              </p:cNvSpPr>
              <p:nvPr/>
            </p:nvSpPr>
            <p:spPr bwMode="auto">
              <a:xfrm>
                <a:off x="8683414" y="2936982"/>
                <a:ext cx="66675" cy="41275"/>
              </a:xfrm>
              <a:custGeom>
                <a:avLst/>
                <a:gdLst>
                  <a:gd name="T0" fmla="*/ 63 w 69"/>
                  <a:gd name="T1" fmla="*/ 8 h 42"/>
                  <a:gd name="T2" fmla="*/ 61 w 69"/>
                  <a:gd name="T3" fmla="*/ 0 h 42"/>
                  <a:gd name="T4" fmla="*/ 0 w 69"/>
                  <a:gd name="T5" fmla="*/ 15 h 42"/>
                  <a:gd name="T6" fmla="*/ 3 w 69"/>
                  <a:gd name="T7" fmla="*/ 27 h 42"/>
                  <a:gd name="T8" fmla="*/ 22 w 69"/>
                  <a:gd name="T9" fmla="*/ 38 h 42"/>
                  <a:gd name="T10" fmla="*/ 52 w 69"/>
                  <a:gd name="T11" fmla="*/ 31 h 42"/>
                  <a:gd name="T12" fmla="*/ 63 w 69"/>
                  <a:gd name="T13" fmla="*/ 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42">
                    <a:moveTo>
                      <a:pt x="63" y="8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6" y="42"/>
                      <a:pt x="7" y="42"/>
                      <a:pt x="22" y="38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69" y="27"/>
                      <a:pt x="67" y="27"/>
                      <a:pt x="6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58666" y="2559844"/>
            <a:ext cx="807244" cy="1196579"/>
            <a:chOff x="3544888" y="3413125"/>
            <a:chExt cx="1076325" cy="1595438"/>
          </a:xfrm>
        </p:grpSpPr>
        <p:sp>
          <p:nvSpPr>
            <p:cNvPr id="3" name="圆角矩形 2"/>
            <p:cNvSpPr/>
            <p:nvPr/>
          </p:nvSpPr>
          <p:spPr>
            <a:xfrm rot="18900000">
              <a:off x="3554413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4354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 rot="18900000">
              <a:off x="3554413" y="34131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4354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 rot="18900000" flipH="1" flipV="1">
              <a:off x="3544888" y="3954463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rgbClr val="435468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6" name="Freeform 63"/>
            <p:cNvSpPr>
              <a:spLocks noEditPoints="1"/>
            </p:cNvSpPr>
            <p:nvPr/>
          </p:nvSpPr>
          <p:spPr bwMode="auto">
            <a:xfrm>
              <a:off x="3836988" y="3852863"/>
              <a:ext cx="471487" cy="398462"/>
            </a:xfrm>
            <a:custGeom>
              <a:avLst/>
              <a:gdLst>
                <a:gd name="T0" fmla="*/ 288 w 311"/>
                <a:gd name="T1" fmla="*/ 86 h 263"/>
                <a:gd name="T2" fmla="*/ 109 w 311"/>
                <a:gd name="T3" fmla="*/ 29 h 263"/>
                <a:gd name="T4" fmla="*/ 11 w 311"/>
                <a:gd name="T5" fmla="*/ 171 h 263"/>
                <a:gd name="T6" fmla="*/ 32 w 311"/>
                <a:gd name="T7" fmla="*/ 224 h 263"/>
                <a:gd name="T8" fmla="*/ 71 w 311"/>
                <a:gd name="T9" fmla="*/ 252 h 263"/>
                <a:gd name="T10" fmla="*/ 181 w 311"/>
                <a:gd name="T11" fmla="*/ 167 h 263"/>
                <a:gd name="T12" fmla="*/ 181 w 311"/>
                <a:gd name="T13" fmla="*/ 241 h 263"/>
                <a:gd name="T14" fmla="*/ 216 w 311"/>
                <a:gd name="T15" fmla="*/ 231 h 263"/>
                <a:gd name="T16" fmla="*/ 288 w 311"/>
                <a:gd name="T17" fmla="*/ 86 h 263"/>
                <a:gd name="T18" fmla="*/ 49 w 311"/>
                <a:gd name="T19" fmla="*/ 110 h 263"/>
                <a:gd name="T20" fmla="*/ 75 w 311"/>
                <a:gd name="T21" fmla="*/ 109 h 263"/>
                <a:gd name="T22" fmla="*/ 86 w 311"/>
                <a:gd name="T23" fmla="*/ 121 h 263"/>
                <a:gd name="T24" fmla="*/ 61 w 311"/>
                <a:gd name="T25" fmla="*/ 131 h 263"/>
                <a:gd name="T26" fmla="*/ 42 w 311"/>
                <a:gd name="T27" fmla="*/ 125 h 263"/>
                <a:gd name="T28" fmla="*/ 49 w 311"/>
                <a:gd name="T29" fmla="*/ 110 h 263"/>
                <a:gd name="T30" fmla="*/ 88 w 311"/>
                <a:gd name="T31" fmla="*/ 196 h 263"/>
                <a:gd name="T32" fmla="*/ 81 w 311"/>
                <a:gd name="T33" fmla="*/ 201 h 263"/>
                <a:gd name="T34" fmla="*/ 69 w 311"/>
                <a:gd name="T35" fmla="*/ 205 h 263"/>
                <a:gd name="T36" fmla="*/ 52 w 311"/>
                <a:gd name="T37" fmla="*/ 199 h 263"/>
                <a:gd name="T38" fmla="*/ 50 w 311"/>
                <a:gd name="T39" fmla="*/ 182 h 263"/>
                <a:gd name="T40" fmla="*/ 58 w 311"/>
                <a:gd name="T41" fmla="*/ 175 h 263"/>
                <a:gd name="T42" fmla="*/ 79 w 311"/>
                <a:gd name="T43" fmla="*/ 169 h 263"/>
                <a:gd name="T44" fmla="*/ 94 w 311"/>
                <a:gd name="T45" fmla="*/ 182 h 263"/>
                <a:gd name="T46" fmla="*/ 88 w 311"/>
                <a:gd name="T47" fmla="*/ 196 h 263"/>
                <a:gd name="T48" fmla="*/ 129 w 311"/>
                <a:gd name="T49" fmla="*/ 74 h 263"/>
                <a:gd name="T50" fmla="*/ 102 w 311"/>
                <a:gd name="T51" fmla="*/ 81 h 263"/>
                <a:gd name="T52" fmla="*/ 106 w 311"/>
                <a:gd name="T53" fmla="*/ 56 h 263"/>
                <a:gd name="T54" fmla="*/ 121 w 311"/>
                <a:gd name="T55" fmla="*/ 57 h 263"/>
                <a:gd name="T56" fmla="*/ 129 w 311"/>
                <a:gd name="T57" fmla="*/ 74 h 263"/>
                <a:gd name="T58" fmla="*/ 210 w 311"/>
                <a:gd name="T59" fmla="*/ 68 h 263"/>
                <a:gd name="T60" fmla="*/ 171 w 311"/>
                <a:gd name="T61" fmla="*/ 68 h 263"/>
                <a:gd name="T62" fmla="*/ 183 w 311"/>
                <a:gd name="T63" fmla="*/ 43 h 263"/>
                <a:gd name="T64" fmla="*/ 196 w 311"/>
                <a:gd name="T65" fmla="*/ 44 h 263"/>
                <a:gd name="T66" fmla="*/ 208 w 311"/>
                <a:gd name="T67" fmla="*/ 47 h 263"/>
                <a:gd name="T68" fmla="*/ 201 w 311"/>
                <a:gd name="T69" fmla="*/ 61 h 263"/>
                <a:gd name="T70" fmla="*/ 210 w 311"/>
                <a:gd name="T71" fmla="*/ 68 h 263"/>
                <a:gd name="T72" fmla="*/ 241 w 311"/>
                <a:gd name="T73" fmla="*/ 197 h 263"/>
                <a:gd name="T74" fmla="*/ 215 w 311"/>
                <a:gd name="T75" fmla="*/ 194 h 263"/>
                <a:gd name="T76" fmla="*/ 220 w 311"/>
                <a:gd name="T77" fmla="*/ 177 h 263"/>
                <a:gd name="T78" fmla="*/ 238 w 311"/>
                <a:gd name="T79" fmla="*/ 180 h 263"/>
                <a:gd name="T80" fmla="*/ 241 w 311"/>
                <a:gd name="T81" fmla="*/ 197 h 263"/>
                <a:gd name="T82" fmla="*/ 254 w 311"/>
                <a:gd name="T83" fmla="*/ 124 h 263"/>
                <a:gd name="T84" fmla="*/ 229 w 311"/>
                <a:gd name="T85" fmla="*/ 104 h 263"/>
                <a:gd name="T86" fmla="*/ 251 w 311"/>
                <a:gd name="T87" fmla="*/ 87 h 263"/>
                <a:gd name="T88" fmla="*/ 270 w 311"/>
                <a:gd name="T89" fmla="*/ 91 h 263"/>
                <a:gd name="T90" fmla="*/ 254 w 311"/>
                <a:gd name="T91" fmla="*/ 12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1" h="263">
                  <a:moveTo>
                    <a:pt x="288" y="86"/>
                  </a:moveTo>
                  <a:cubicBezTo>
                    <a:pt x="266" y="26"/>
                    <a:pt x="186" y="0"/>
                    <a:pt x="109" y="29"/>
                  </a:cubicBezTo>
                  <a:cubicBezTo>
                    <a:pt x="32" y="57"/>
                    <a:pt x="0" y="120"/>
                    <a:pt x="11" y="171"/>
                  </a:cubicBezTo>
                  <a:cubicBezTo>
                    <a:pt x="15" y="187"/>
                    <a:pt x="17" y="202"/>
                    <a:pt x="32" y="224"/>
                  </a:cubicBezTo>
                  <a:cubicBezTo>
                    <a:pt x="34" y="228"/>
                    <a:pt x="52" y="248"/>
                    <a:pt x="71" y="252"/>
                  </a:cubicBezTo>
                  <a:cubicBezTo>
                    <a:pt x="118" y="263"/>
                    <a:pt x="158" y="155"/>
                    <a:pt x="181" y="167"/>
                  </a:cubicBezTo>
                  <a:cubicBezTo>
                    <a:pt x="203" y="179"/>
                    <a:pt x="154" y="241"/>
                    <a:pt x="181" y="241"/>
                  </a:cubicBezTo>
                  <a:cubicBezTo>
                    <a:pt x="193" y="241"/>
                    <a:pt x="204" y="236"/>
                    <a:pt x="216" y="231"/>
                  </a:cubicBezTo>
                  <a:cubicBezTo>
                    <a:pt x="293" y="203"/>
                    <a:pt x="311" y="146"/>
                    <a:pt x="288" y="86"/>
                  </a:cubicBezTo>
                  <a:close/>
                  <a:moveTo>
                    <a:pt x="49" y="110"/>
                  </a:moveTo>
                  <a:cubicBezTo>
                    <a:pt x="49" y="110"/>
                    <a:pt x="57" y="101"/>
                    <a:pt x="75" y="109"/>
                  </a:cubicBezTo>
                  <a:cubicBezTo>
                    <a:pt x="92" y="117"/>
                    <a:pt x="84" y="116"/>
                    <a:pt x="86" y="121"/>
                  </a:cubicBezTo>
                  <a:cubicBezTo>
                    <a:pt x="87" y="126"/>
                    <a:pt x="71" y="137"/>
                    <a:pt x="61" y="131"/>
                  </a:cubicBezTo>
                  <a:cubicBezTo>
                    <a:pt x="51" y="126"/>
                    <a:pt x="49" y="125"/>
                    <a:pt x="42" y="125"/>
                  </a:cubicBezTo>
                  <a:cubicBezTo>
                    <a:pt x="35" y="125"/>
                    <a:pt x="43" y="111"/>
                    <a:pt x="49" y="110"/>
                  </a:cubicBezTo>
                  <a:close/>
                  <a:moveTo>
                    <a:pt x="88" y="196"/>
                  </a:moveTo>
                  <a:cubicBezTo>
                    <a:pt x="82" y="198"/>
                    <a:pt x="82" y="198"/>
                    <a:pt x="81" y="201"/>
                  </a:cubicBezTo>
                  <a:cubicBezTo>
                    <a:pt x="80" y="205"/>
                    <a:pt x="74" y="209"/>
                    <a:pt x="69" y="205"/>
                  </a:cubicBezTo>
                  <a:cubicBezTo>
                    <a:pt x="65" y="201"/>
                    <a:pt x="52" y="209"/>
                    <a:pt x="52" y="199"/>
                  </a:cubicBezTo>
                  <a:cubicBezTo>
                    <a:pt x="51" y="190"/>
                    <a:pt x="45" y="185"/>
                    <a:pt x="50" y="182"/>
                  </a:cubicBezTo>
                  <a:cubicBezTo>
                    <a:pt x="54" y="178"/>
                    <a:pt x="56" y="177"/>
                    <a:pt x="58" y="175"/>
                  </a:cubicBezTo>
                  <a:cubicBezTo>
                    <a:pt x="62" y="171"/>
                    <a:pt x="65" y="163"/>
                    <a:pt x="79" y="169"/>
                  </a:cubicBezTo>
                  <a:cubicBezTo>
                    <a:pt x="92" y="176"/>
                    <a:pt x="93" y="178"/>
                    <a:pt x="94" y="182"/>
                  </a:cubicBezTo>
                  <a:cubicBezTo>
                    <a:pt x="96" y="186"/>
                    <a:pt x="93" y="194"/>
                    <a:pt x="88" y="196"/>
                  </a:cubicBezTo>
                  <a:close/>
                  <a:moveTo>
                    <a:pt x="129" y="74"/>
                  </a:moveTo>
                  <a:cubicBezTo>
                    <a:pt x="129" y="81"/>
                    <a:pt x="107" y="92"/>
                    <a:pt x="102" y="81"/>
                  </a:cubicBezTo>
                  <a:cubicBezTo>
                    <a:pt x="97" y="70"/>
                    <a:pt x="105" y="72"/>
                    <a:pt x="106" y="56"/>
                  </a:cubicBezTo>
                  <a:cubicBezTo>
                    <a:pt x="106" y="52"/>
                    <a:pt x="113" y="57"/>
                    <a:pt x="121" y="57"/>
                  </a:cubicBezTo>
                  <a:cubicBezTo>
                    <a:pt x="128" y="56"/>
                    <a:pt x="130" y="68"/>
                    <a:pt x="129" y="74"/>
                  </a:cubicBezTo>
                  <a:close/>
                  <a:moveTo>
                    <a:pt x="210" y="68"/>
                  </a:moveTo>
                  <a:cubicBezTo>
                    <a:pt x="210" y="76"/>
                    <a:pt x="180" y="80"/>
                    <a:pt x="171" y="68"/>
                  </a:cubicBezTo>
                  <a:cubicBezTo>
                    <a:pt x="161" y="55"/>
                    <a:pt x="181" y="49"/>
                    <a:pt x="183" y="43"/>
                  </a:cubicBezTo>
                  <a:cubicBezTo>
                    <a:pt x="183" y="41"/>
                    <a:pt x="194" y="37"/>
                    <a:pt x="196" y="44"/>
                  </a:cubicBezTo>
                  <a:cubicBezTo>
                    <a:pt x="199" y="51"/>
                    <a:pt x="200" y="44"/>
                    <a:pt x="208" y="47"/>
                  </a:cubicBezTo>
                  <a:cubicBezTo>
                    <a:pt x="215" y="50"/>
                    <a:pt x="206" y="55"/>
                    <a:pt x="201" y="61"/>
                  </a:cubicBezTo>
                  <a:cubicBezTo>
                    <a:pt x="196" y="66"/>
                    <a:pt x="210" y="60"/>
                    <a:pt x="210" y="68"/>
                  </a:cubicBezTo>
                  <a:close/>
                  <a:moveTo>
                    <a:pt x="241" y="197"/>
                  </a:moveTo>
                  <a:cubicBezTo>
                    <a:pt x="237" y="202"/>
                    <a:pt x="219" y="199"/>
                    <a:pt x="215" y="194"/>
                  </a:cubicBezTo>
                  <a:cubicBezTo>
                    <a:pt x="211" y="188"/>
                    <a:pt x="216" y="185"/>
                    <a:pt x="220" y="177"/>
                  </a:cubicBezTo>
                  <a:cubicBezTo>
                    <a:pt x="225" y="169"/>
                    <a:pt x="238" y="180"/>
                    <a:pt x="238" y="180"/>
                  </a:cubicBezTo>
                  <a:cubicBezTo>
                    <a:pt x="245" y="174"/>
                    <a:pt x="245" y="191"/>
                    <a:pt x="241" y="197"/>
                  </a:cubicBezTo>
                  <a:close/>
                  <a:moveTo>
                    <a:pt x="254" y="124"/>
                  </a:moveTo>
                  <a:cubicBezTo>
                    <a:pt x="242" y="132"/>
                    <a:pt x="228" y="121"/>
                    <a:pt x="229" y="104"/>
                  </a:cubicBezTo>
                  <a:cubicBezTo>
                    <a:pt x="230" y="87"/>
                    <a:pt x="236" y="97"/>
                    <a:pt x="251" y="87"/>
                  </a:cubicBezTo>
                  <a:cubicBezTo>
                    <a:pt x="266" y="77"/>
                    <a:pt x="267" y="90"/>
                    <a:pt x="270" y="91"/>
                  </a:cubicBezTo>
                  <a:cubicBezTo>
                    <a:pt x="281" y="93"/>
                    <a:pt x="266" y="116"/>
                    <a:pt x="254" y="124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78499" y="2367558"/>
            <a:ext cx="803077" cy="1192411"/>
            <a:chOff x="5571331" y="3156744"/>
            <a:chExt cx="1070769" cy="1589881"/>
          </a:xfrm>
        </p:grpSpPr>
        <p:sp>
          <p:nvSpPr>
            <p:cNvPr id="5" name="圆角矩形 4"/>
            <p:cNvSpPr/>
            <p:nvPr/>
          </p:nvSpPr>
          <p:spPr>
            <a:xfrm rot="18900000">
              <a:off x="5575300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E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71331" y="3156744"/>
              <a:ext cx="1055688" cy="1320006"/>
              <a:chOff x="5571331" y="3156744"/>
              <a:chExt cx="1055688" cy="1320006"/>
            </a:xfrm>
          </p:grpSpPr>
          <p:sp>
            <p:nvSpPr>
              <p:cNvPr id="21" name="任意多边形 20"/>
              <p:cNvSpPr/>
              <p:nvPr/>
            </p:nvSpPr>
            <p:spPr>
              <a:xfrm rot="2700000" flipH="1">
                <a:off x="5572125" y="3155950"/>
                <a:ext cx="1054100" cy="1055688"/>
              </a:xfrm>
              <a:custGeom>
                <a:avLst/>
                <a:gdLst>
                  <a:gd name="connsiteX0" fmla="*/ 972458 w 1054294"/>
                  <a:gd name="connsiteY0" fmla="*/ 81836 h 1054293"/>
                  <a:gd name="connsiteX1" fmla="*/ 1054294 w 1054294"/>
                  <a:gd name="connsiteY1" fmla="*/ 279406 h 1054293"/>
                  <a:gd name="connsiteX2" fmla="*/ 1054294 w 1054294"/>
                  <a:gd name="connsiteY2" fmla="*/ 787394 h 1054293"/>
                  <a:gd name="connsiteX3" fmla="*/ 883646 w 1054294"/>
                  <a:gd name="connsiteY3" fmla="*/ 1044843 h 1054293"/>
                  <a:gd name="connsiteX4" fmla="*/ 853203 w 1054294"/>
                  <a:gd name="connsiteY4" fmla="*/ 1054293 h 1054293"/>
                  <a:gd name="connsiteX5" fmla="*/ 860033 w 1054294"/>
                  <a:gd name="connsiteY5" fmla="*/ 1032290 h 1054293"/>
                  <a:gd name="connsiteX6" fmla="*/ 865709 w 1054294"/>
                  <a:gd name="connsiteY6" fmla="*/ 975980 h 1054293"/>
                  <a:gd name="connsiteX7" fmla="*/ 865709 w 1054294"/>
                  <a:gd name="connsiteY7" fmla="*/ 467992 h 1054293"/>
                  <a:gd name="connsiteX8" fmla="*/ 586303 w 1054294"/>
                  <a:gd name="connsiteY8" fmla="*/ 188586 h 1054293"/>
                  <a:gd name="connsiteX9" fmla="*/ 78315 w 1054294"/>
                  <a:gd name="connsiteY9" fmla="*/ 188586 h 1054293"/>
                  <a:gd name="connsiteX10" fmla="*/ 22005 w 1054294"/>
                  <a:gd name="connsiteY10" fmla="*/ 194263 h 1054293"/>
                  <a:gd name="connsiteX11" fmla="*/ 0 w 1054294"/>
                  <a:gd name="connsiteY11" fmla="*/ 201093 h 1054293"/>
                  <a:gd name="connsiteX12" fmla="*/ 9451 w 1054294"/>
                  <a:gd name="connsiteY12" fmla="*/ 170649 h 1054293"/>
                  <a:gd name="connsiteX13" fmla="*/ 266900 w 1054294"/>
                  <a:gd name="connsiteY13" fmla="*/ 0 h 1054293"/>
                  <a:gd name="connsiteX14" fmla="*/ 774888 w 1054294"/>
                  <a:gd name="connsiteY14" fmla="*/ 0 h 1054293"/>
                  <a:gd name="connsiteX15" fmla="*/ 972458 w 1054294"/>
                  <a:gd name="connsiteY15" fmla="*/ 81836 h 105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4" h="1054293">
                    <a:moveTo>
                      <a:pt x="972458" y="81836"/>
                    </a:moveTo>
                    <a:cubicBezTo>
                      <a:pt x="1023021" y="132398"/>
                      <a:pt x="1054294" y="202250"/>
                      <a:pt x="1054294" y="279406"/>
                    </a:cubicBezTo>
                    <a:lnTo>
                      <a:pt x="1054294" y="787394"/>
                    </a:lnTo>
                    <a:cubicBezTo>
                      <a:pt x="1054294" y="903128"/>
                      <a:pt x="983929" y="1002427"/>
                      <a:pt x="883646" y="1044843"/>
                    </a:cubicBezTo>
                    <a:lnTo>
                      <a:pt x="853203" y="1054293"/>
                    </a:lnTo>
                    <a:lnTo>
                      <a:pt x="860033" y="1032290"/>
                    </a:lnTo>
                    <a:cubicBezTo>
                      <a:pt x="863755" y="1014101"/>
                      <a:pt x="865709" y="995269"/>
                      <a:pt x="865709" y="975980"/>
                    </a:cubicBezTo>
                    <a:lnTo>
                      <a:pt x="865709" y="467992"/>
                    </a:lnTo>
                    <a:cubicBezTo>
                      <a:pt x="865709" y="313680"/>
                      <a:pt x="740615" y="188586"/>
                      <a:pt x="586303" y="188586"/>
                    </a:cubicBezTo>
                    <a:lnTo>
                      <a:pt x="78315" y="188586"/>
                    </a:lnTo>
                    <a:cubicBezTo>
                      <a:pt x="59026" y="188586"/>
                      <a:pt x="40194" y="190541"/>
                      <a:pt x="22005" y="194263"/>
                    </a:cubicBezTo>
                    <a:lnTo>
                      <a:pt x="0" y="201093"/>
                    </a:lnTo>
                    <a:lnTo>
                      <a:pt x="9451" y="170649"/>
                    </a:lnTo>
                    <a:cubicBezTo>
                      <a:pt x="51867" y="70365"/>
                      <a:pt x="151166" y="0"/>
                      <a:pt x="266900" y="0"/>
                    </a:cubicBezTo>
                    <a:lnTo>
                      <a:pt x="774888" y="0"/>
                    </a:lnTo>
                    <a:cubicBezTo>
                      <a:pt x="852044" y="0"/>
                      <a:pt x="921896" y="31273"/>
                      <a:pt x="972458" y="81836"/>
                    </a:cubicBezTo>
                    <a:close/>
                  </a:path>
                </a:pathLst>
              </a:custGeom>
              <a:solidFill>
                <a:srgbClr val="E4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00000" flipH="1">
                <a:off x="5572125" y="3422650"/>
                <a:ext cx="1054100" cy="1054100"/>
              </a:xfrm>
              <a:custGeom>
                <a:avLst/>
                <a:gdLst>
                  <a:gd name="connsiteX0" fmla="*/ 972458 w 1054294"/>
                  <a:gd name="connsiteY0" fmla="*/ 81836 h 1054293"/>
                  <a:gd name="connsiteX1" fmla="*/ 1054294 w 1054294"/>
                  <a:gd name="connsiteY1" fmla="*/ 279406 h 1054293"/>
                  <a:gd name="connsiteX2" fmla="*/ 1054294 w 1054294"/>
                  <a:gd name="connsiteY2" fmla="*/ 787394 h 1054293"/>
                  <a:gd name="connsiteX3" fmla="*/ 883646 w 1054294"/>
                  <a:gd name="connsiteY3" fmla="*/ 1044843 h 1054293"/>
                  <a:gd name="connsiteX4" fmla="*/ 853203 w 1054294"/>
                  <a:gd name="connsiteY4" fmla="*/ 1054293 h 1054293"/>
                  <a:gd name="connsiteX5" fmla="*/ 860033 w 1054294"/>
                  <a:gd name="connsiteY5" fmla="*/ 1032290 h 1054293"/>
                  <a:gd name="connsiteX6" fmla="*/ 865709 w 1054294"/>
                  <a:gd name="connsiteY6" fmla="*/ 975980 h 1054293"/>
                  <a:gd name="connsiteX7" fmla="*/ 865709 w 1054294"/>
                  <a:gd name="connsiteY7" fmla="*/ 467992 h 1054293"/>
                  <a:gd name="connsiteX8" fmla="*/ 586303 w 1054294"/>
                  <a:gd name="connsiteY8" fmla="*/ 188586 h 1054293"/>
                  <a:gd name="connsiteX9" fmla="*/ 78315 w 1054294"/>
                  <a:gd name="connsiteY9" fmla="*/ 188586 h 1054293"/>
                  <a:gd name="connsiteX10" fmla="*/ 22005 w 1054294"/>
                  <a:gd name="connsiteY10" fmla="*/ 194263 h 1054293"/>
                  <a:gd name="connsiteX11" fmla="*/ 0 w 1054294"/>
                  <a:gd name="connsiteY11" fmla="*/ 201093 h 1054293"/>
                  <a:gd name="connsiteX12" fmla="*/ 9451 w 1054294"/>
                  <a:gd name="connsiteY12" fmla="*/ 170649 h 1054293"/>
                  <a:gd name="connsiteX13" fmla="*/ 266900 w 1054294"/>
                  <a:gd name="connsiteY13" fmla="*/ 0 h 1054293"/>
                  <a:gd name="connsiteX14" fmla="*/ 774888 w 1054294"/>
                  <a:gd name="connsiteY14" fmla="*/ 0 h 1054293"/>
                  <a:gd name="connsiteX15" fmla="*/ 972458 w 1054294"/>
                  <a:gd name="connsiteY15" fmla="*/ 81836 h 1054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4294" h="1054293">
                    <a:moveTo>
                      <a:pt x="972458" y="81836"/>
                    </a:moveTo>
                    <a:cubicBezTo>
                      <a:pt x="1023021" y="132398"/>
                      <a:pt x="1054294" y="202250"/>
                      <a:pt x="1054294" y="279406"/>
                    </a:cubicBezTo>
                    <a:lnTo>
                      <a:pt x="1054294" y="787394"/>
                    </a:lnTo>
                    <a:cubicBezTo>
                      <a:pt x="1054294" y="903128"/>
                      <a:pt x="983929" y="1002427"/>
                      <a:pt x="883646" y="1044843"/>
                    </a:cubicBezTo>
                    <a:lnTo>
                      <a:pt x="853203" y="1054293"/>
                    </a:lnTo>
                    <a:lnTo>
                      <a:pt x="860033" y="1032290"/>
                    </a:lnTo>
                    <a:cubicBezTo>
                      <a:pt x="863755" y="1014101"/>
                      <a:pt x="865709" y="995269"/>
                      <a:pt x="865709" y="975980"/>
                    </a:cubicBezTo>
                    <a:lnTo>
                      <a:pt x="865709" y="467992"/>
                    </a:lnTo>
                    <a:cubicBezTo>
                      <a:pt x="865709" y="313680"/>
                      <a:pt x="740615" y="188586"/>
                      <a:pt x="586303" y="188586"/>
                    </a:cubicBezTo>
                    <a:lnTo>
                      <a:pt x="78315" y="188586"/>
                    </a:lnTo>
                    <a:cubicBezTo>
                      <a:pt x="59026" y="188586"/>
                      <a:pt x="40194" y="190541"/>
                      <a:pt x="22005" y="194263"/>
                    </a:cubicBezTo>
                    <a:lnTo>
                      <a:pt x="0" y="201093"/>
                    </a:lnTo>
                    <a:lnTo>
                      <a:pt x="9451" y="170649"/>
                    </a:lnTo>
                    <a:cubicBezTo>
                      <a:pt x="51867" y="70365"/>
                      <a:pt x="151166" y="0"/>
                      <a:pt x="266900" y="0"/>
                    </a:cubicBezTo>
                    <a:lnTo>
                      <a:pt x="774888" y="0"/>
                    </a:lnTo>
                    <a:cubicBezTo>
                      <a:pt x="852044" y="0"/>
                      <a:pt x="921896" y="31273"/>
                      <a:pt x="972458" y="81836"/>
                    </a:cubicBezTo>
                    <a:close/>
                  </a:path>
                </a:pathLst>
              </a:custGeom>
              <a:noFill/>
              <a:ln>
                <a:solidFill>
                  <a:srgbClr val="E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7" name="Freeform 102"/>
              <p:cNvSpPr>
                <a:spLocks/>
              </p:cNvSpPr>
              <p:nvPr/>
            </p:nvSpPr>
            <p:spPr bwMode="auto">
              <a:xfrm>
                <a:off x="5822950" y="4046538"/>
                <a:ext cx="577850" cy="334962"/>
              </a:xfrm>
              <a:custGeom>
                <a:avLst/>
                <a:gdLst>
                  <a:gd name="T0" fmla="*/ 1069058741 w 287"/>
                  <a:gd name="T1" fmla="*/ 223573010 h 166"/>
                  <a:gd name="T2" fmla="*/ 1036540082 w 287"/>
                  <a:gd name="T3" fmla="*/ 223573010 h 166"/>
                  <a:gd name="T4" fmla="*/ 967435665 w 287"/>
                  <a:gd name="T5" fmla="*/ 239832792 h 166"/>
                  <a:gd name="T6" fmla="*/ 967435665 w 287"/>
                  <a:gd name="T7" fmla="*/ 69105082 h 166"/>
                  <a:gd name="T8" fmla="*/ 894268177 w 287"/>
                  <a:gd name="T9" fmla="*/ 0 h 166"/>
                  <a:gd name="T10" fmla="*/ 674765713 w 287"/>
                  <a:gd name="T11" fmla="*/ 0 h 166"/>
                  <a:gd name="T12" fmla="*/ 695091134 w 287"/>
                  <a:gd name="T13" fmla="*/ 85364864 h 166"/>
                  <a:gd name="T14" fmla="*/ 695091134 w 287"/>
                  <a:gd name="T15" fmla="*/ 117884428 h 166"/>
                  <a:gd name="T16" fmla="*/ 597535155 w 287"/>
                  <a:gd name="T17" fmla="*/ 215443119 h 166"/>
                  <a:gd name="T18" fmla="*/ 565016495 w 287"/>
                  <a:gd name="T19" fmla="*/ 215443119 h 166"/>
                  <a:gd name="T20" fmla="*/ 467458502 w 287"/>
                  <a:gd name="T21" fmla="*/ 117884428 h 166"/>
                  <a:gd name="T22" fmla="*/ 467458502 w 287"/>
                  <a:gd name="T23" fmla="*/ 85364864 h 166"/>
                  <a:gd name="T24" fmla="*/ 487783923 w 287"/>
                  <a:gd name="T25" fmla="*/ 0 h 166"/>
                  <a:gd name="T26" fmla="*/ 268281460 w 287"/>
                  <a:gd name="T27" fmla="*/ 0 h 166"/>
                  <a:gd name="T28" fmla="*/ 195113972 w 287"/>
                  <a:gd name="T29" fmla="*/ 69105082 h 166"/>
                  <a:gd name="T30" fmla="*/ 195113972 w 287"/>
                  <a:gd name="T31" fmla="*/ 239832792 h 166"/>
                  <a:gd name="T32" fmla="*/ 126011568 w 287"/>
                  <a:gd name="T33" fmla="*/ 223573010 h 166"/>
                  <a:gd name="T34" fmla="*/ 93490895 w 287"/>
                  <a:gd name="T35" fmla="*/ 223573010 h 166"/>
                  <a:gd name="T36" fmla="*/ 0 w 287"/>
                  <a:gd name="T37" fmla="*/ 321131702 h 166"/>
                  <a:gd name="T38" fmla="*/ 0 w 287"/>
                  <a:gd name="T39" fmla="*/ 353653283 h 166"/>
                  <a:gd name="T40" fmla="*/ 93490895 w 287"/>
                  <a:gd name="T41" fmla="*/ 451211975 h 166"/>
                  <a:gd name="T42" fmla="*/ 126011568 w 287"/>
                  <a:gd name="T43" fmla="*/ 451211975 h 166"/>
                  <a:gd name="T44" fmla="*/ 195113972 w 287"/>
                  <a:gd name="T45" fmla="*/ 434952193 h 166"/>
                  <a:gd name="T46" fmla="*/ 195113972 w 287"/>
                  <a:gd name="T47" fmla="*/ 605679903 h 166"/>
                  <a:gd name="T48" fmla="*/ 268281460 w 287"/>
                  <a:gd name="T49" fmla="*/ 674784985 h 166"/>
                  <a:gd name="T50" fmla="*/ 487783923 w 287"/>
                  <a:gd name="T51" fmla="*/ 674784985 h 166"/>
                  <a:gd name="T52" fmla="*/ 467458502 w 287"/>
                  <a:gd name="T53" fmla="*/ 589420121 h 166"/>
                  <a:gd name="T54" fmla="*/ 467458502 w 287"/>
                  <a:gd name="T55" fmla="*/ 556900557 h 166"/>
                  <a:gd name="T56" fmla="*/ 565016495 w 287"/>
                  <a:gd name="T57" fmla="*/ 459341866 h 166"/>
                  <a:gd name="T58" fmla="*/ 597535155 w 287"/>
                  <a:gd name="T59" fmla="*/ 459341866 h 166"/>
                  <a:gd name="T60" fmla="*/ 695091134 w 287"/>
                  <a:gd name="T61" fmla="*/ 556900557 h 166"/>
                  <a:gd name="T62" fmla="*/ 695091134 w 287"/>
                  <a:gd name="T63" fmla="*/ 589420121 h 166"/>
                  <a:gd name="T64" fmla="*/ 674765713 w 287"/>
                  <a:gd name="T65" fmla="*/ 674784985 h 166"/>
                  <a:gd name="T66" fmla="*/ 894268177 w 287"/>
                  <a:gd name="T67" fmla="*/ 674784985 h 166"/>
                  <a:gd name="T68" fmla="*/ 967435665 w 287"/>
                  <a:gd name="T69" fmla="*/ 605679903 h 166"/>
                  <a:gd name="T70" fmla="*/ 967435665 w 287"/>
                  <a:gd name="T71" fmla="*/ 434952193 h 166"/>
                  <a:gd name="T72" fmla="*/ 1036540082 w 287"/>
                  <a:gd name="T73" fmla="*/ 451211975 h 166"/>
                  <a:gd name="T74" fmla="*/ 1069058741 w 287"/>
                  <a:gd name="T75" fmla="*/ 451211975 h 166"/>
                  <a:gd name="T76" fmla="*/ 1166614721 w 287"/>
                  <a:gd name="T77" fmla="*/ 353653283 h 166"/>
                  <a:gd name="T78" fmla="*/ 1166614721 w 287"/>
                  <a:gd name="T79" fmla="*/ 321131702 h 166"/>
                  <a:gd name="T80" fmla="*/ 1069058741 w 287"/>
                  <a:gd name="T81" fmla="*/ 22357301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7" h="166">
                    <a:moveTo>
                      <a:pt x="263" y="55"/>
                    </a:moveTo>
                    <a:cubicBezTo>
                      <a:pt x="255" y="55"/>
                      <a:pt x="255" y="55"/>
                      <a:pt x="255" y="55"/>
                    </a:cubicBezTo>
                    <a:cubicBezTo>
                      <a:pt x="250" y="55"/>
                      <a:pt x="244" y="57"/>
                      <a:pt x="238" y="59"/>
                    </a:cubicBezTo>
                    <a:cubicBezTo>
                      <a:pt x="238" y="17"/>
                      <a:pt x="238" y="17"/>
                      <a:pt x="238" y="17"/>
                    </a:cubicBezTo>
                    <a:cubicBezTo>
                      <a:pt x="238" y="8"/>
                      <a:pt x="230" y="0"/>
                      <a:pt x="22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8" y="6"/>
                      <a:pt x="171" y="15"/>
                      <a:pt x="171" y="21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1" y="42"/>
                      <a:pt x="160" y="53"/>
                      <a:pt x="147" y="53"/>
                    </a:cubicBezTo>
                    <a:cubicBezTo>
                      <a:pt x="139" y="53"/>
                      <a:pt x="139" y="53"/>
                      <a:pt x="139" y="53"/>
                    </a:cubicBezTo>
                    <a:cubicBezTo>
                      <a:pt x="126" y="53"/>
                      <a:pt x="115" y="42"/>
                      <a:pt x="115" y="29"/>
                    </a:cubicBezTo>
                    <a:cubicBezTo>
                      <a:pt x="115" y="21"/>
                      <a:pt x="115" y="21"/>
                      <a:pt x="115" y="21"/>
                    </a:cubicBezTo>
                    <a:cubicBezTo>
                      <a:pt x="115" y="15"/>
                      <a:pt x="118" y="6"/>
                      <a:pt x="120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6" y="0"/>
                      <a:pt x="48" y="8"/>
                      <a:pt x="48" y="17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3" y="57"/>
                      <a:pt x="36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10" y="55"/>
                      <a:pt x="0" y="66"/>
                      <a:pt x="0" y="79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100"/>
                      <a:pt x="10" y="111"/>
                      <a:pt x="23" y="111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6" y="111"/>
                      <a:pt x="43" y="109"/>
                      <a:pt x="48" y="107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8" y="158"/>
                      <a:pt x="56" y="166"/>
                      <a:pt x="66" y="166"/>
                    </a:cubicBezTo>
                    <a:cubicBezTo>
                      <a:pt x="120" y="166"/>
                      <a:pt x="120" y="166"/>
                      <a:pt x="120" y="166"/>
                    </a:cubicBezTo>
                    <a:cubicBezTo>
                      <a:pt x="118" y="160"/>
                      <a:pt x="115" y="151"/>
                      <a:pt x="115" y="145"/>
                    </a:cubicBezTo>
                    <a:cubicBezTo>
                      <a:pt x="115" y="137"/>
                      <a:pt x="115" y="137"/>
                      <a:pt x="115" y="137"/>
                    </a:cubicBezTo>
                    <a:cubicBezTo>
                      <a:pt x="115" y="123"/>
                      <a:pt x="126" y="113"/>
                      <a:pt x="139" y="113"/>
                    </a:cubicBezTo>
                    <a:cubicBezTo>
                      <a:pt x="147" y="113"/>
                      <a:pt x="147" y="113"/>
                      <a:pt x="147" y="113"/>
                    </a:cubicBezTo>
                    <a:cubicBezTo>
                      <a:pt x="160" y="113"/>
                      <a:pt x="171" y="123"/>
                      <a:pt x="171" y="137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51"/>
                      <a:pt x="169" y="160"/>
                      <a:pt x="166" y="166"/>
                    </a:cubicBezTo>
                    <a:cubicBezTo>
                      <a:pt x="220" y="166"/>
                      <a:pt x="220" y="166"/>
                      <a:pt x="220" y="166"/>
                    </a:cubicBezTo>
                    <a:cubicBezTo>
                      <a:pt x="230" y="166"/>
                      <a:pt x="238" y="158"/>
                      <a:pt x="238" y="149"/>
                    </a:cubicBezTo>
                    <a:cubicBezTo>
                      <a:pt x="238" y="107"/>
                      <a:pt x="238" y="107"/>
                      <a:pt x="238" y="107"/>
                    </a:cubicBezTo>
                    <a:cubicBezTo>
                      <a:pt x="244" y="109"/>
                      <a:pt x="250" y="111"/>
                      <a:pt x="255" y="111"/>
                    </a:cubicBezTo>
                    <a:cubicBezTo>
                      <a:pt x="263" y="111"/>
                      <a:pt x="263" y="111"/>
                      <a:pt x="263" y="111"/>
                    </a:cubicBezTo>
                    <a:cubicBezTo>
                      <a:pt x="276" y="111"/>
                      <a:pt x="287" y="100"/>
                      <a:pt x="287" y="87"/>
                    </a:cubicBezTo>
                    <a:cubicBezTo>
                      <a:pt x="287" y="79"/>
                      <a:pt x="287" y="79"/>
                      <a:pt x="287" y="79"/>
                    </a:cubicBezTo>
                    <a:cubicBezTo>
                      <a:pt x="287" y="66"/>
                      <a:pt x="276" y="55"/>
                      <a:pt x="263" y="55"/>
                    </a:cubicBezTo>
                    <a:close/>
                  </a:path>
                </a:pathLst>
              </a:custGeom>
              <a:solidFill>
                <a:srgbClr val="E40000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5697141" y="2559844"/>
            <a:ext cx="800100" cy="1196579"/>
            <a:chOff x="7596188" y="3413125"/>
            <a:chExt cx="1066800" cy="1595438"/>
          </a:xfrm>
        </p:grpSpPr>
        <p:sp>
          <p:nvSpPr>
            <p:cNvPr id="6" name="圆角矩形 5"/>
            <p:cNvSpPr/>
            <p:nvPr/>
          </p:nvSpPr>
          <p:spPr>
            <a:xfrm rot="18900000">
              <a:off x="7596188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4354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18900000">
              <a:off x="7596188" y="34131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4354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18900000" flipH="1" flipV="1">
              <a:off x="7600950" y="3954463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8" name="Freeform 144"/>
            <p:cNvSpPr>
              <a:spLocks noEditPoints="1"/>
            </p:cNvSpPr>
            <p:nvPr/>
          </p:nvSpPr>
          <p:spPr bwMode="auto">
            <a:xfrm>
              <a:off x="7920038" y="3889375"/>
              <a:ext cx="436562" cy="382588"/>
            </a:xfrm>
            <a:custGeom>
              <a:avLst/>
              <a:gdLst>
                <a:gd name="T0" fmla="*/ 288 w 288"/>
                <a:gd name="T1" fmla="*/ 63 h 253"/>
                <a:gd name="T2" fmla="*/ 288 w 288"/>
                <a:gd name="T3" fmla="*/ 40 h 253"/>
                <a:gd name="T4" fmla="*/ 259 w 288"/>
                <a:gd name="T5" fmla="*/ 19 h 253"/>
                <a:gd name="T6" fmla="*/ 145 w 288"/>
                <a:gd name="T7" fmla="*/ 0 h 253"/>
                <a:gd name="T8" fmla="*/ 144 w 288"/>
                <a:gd name="T9" fmla="*/ 0 h 253"/>
                <a:gd name="T10" fmla="*/ 29 w 288"/>
                <a:gd name="T11" fmla="*/ 19 h 253"/>
                <a:gd name="T12" fmla="*/ 0 w 288"/>
                <a:gd name="T13" fmla="*/ 40 h 253"/>
                <a:gd name="T14" fmla="*/ 0 w 288"/>
                <a:gd name="T15" fmla="*/ 41 h 253"/>
                <a:gd name="T16" fmla="*/ 0 w 288"/>
                <a:gd name="T17" fmla="*/ 213 h 253"/>
                <a:gd name="T18" fmla="*/ 143 w 288"/>
                <a:gd name="T19" fmla="*/ 253 h 253"/>
                <a:gd name="T20" fmla="*/ 144 w 288"/>
                <a:gd name="T21" fmla="*/ 253 h 253"/>
                <a:gd name="T22" fmla="*/ 288 w 288"/>
                <a:gd name="T23" fmla="*/ 212 h 253"/>
                <a:gd name="T24" fmla="*/ 288 w 288"/>
                <a:gd name="T25" fmla="*/ 63 h 253"/>
                <a:gd name="T26" fmla="*/ 144 w 288"/>
                <a:gd name="T27" fmla="*/ 29 h 253"/>
                <a:gd name="T28" fmla="*/ 145 w 288"/>
                <a:gd name="T29" fmla="*/ 29 h 253"/>
                <a:gd name="T30" fmla="*/ 259 w 288"/>
                <a:gd name="T31" fmla="*/ 51 h 253"/>
                <a:gd name="T32" fmla="*/ 259 w 288"/>
                <a:gd name="T33" fmla="*/ 52 h 253"/>
                <a:gd name="T34" fmla="*/ 144 w 288"/>
                <a:gd name="T35" fmla="*/ 73 h 253"/>
                <a:gd name="T36" fmla="*/ 143 w 288"/>
                <a:gd name="T37" fmla="*/ 73 h 253"/>
                <a:gd name="T38" fmla="*/ 29 w 288"/>
                <a:gd name="T39" fmla="*/ 52 h 253"/>
                <a:gd name="T40" fmla="*/ 29 w 288"/>
                <a:gd name="T41" fmla="*/ 51 h 253"/>
                <a:gd name="T42" fmla="*/ 144 w 288"/>
                <a:gd name="T43" fmla="*/ 29 h 253"/>
                <a:gd name="T44" fmla="*/ 144 w 288"/>
                <a:gd name="T45" fmla="*/ 162 h 253"/>
                <a:gd name="T46" fmla="*/ 143 w 288"/>
                <a:gd name="T47" fmla="*/ 162 h 253"/>
                <a:gd name="T48" fmla="*/ 29 w 288"/>
                <a:gd name="T49" fmla="*/ 140 h 253"/>
                <a:gd name="T50" fmla="*/ 29 w 288"/>
                <a:gd name="T51" fmla="*/ 83 h 253"/>
                <a:gd name="T52" fmla="*/ 143 w 288"/>
                <a:gd name="T53" fmla="*/ 102 h 253"/>
                <a:gd name="T54" fmla="*/ 144 w 288"/>
                <a:gd name="T55" fmla="*/ 102 h 253"/>
                <a:gd name="T56" fmla="*/ 259 w 288"/>
                <a:gd name="T57" fmla="*/ 83 h 253"/>
                <a:gd name="T58" fmla="*/ 259 w 288"/>
                <a:gd name="T59" fmla="*/ 140 h 253"/>
                <a:gd name="T60" fmla="*/ 144 w 288"/>
                <a:gd name="T61" fmla="*/ 16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53">
                  <a:moveTo>
                    <a:pt x="288" y="63"/>
                  </a:moveTo>
                  <a:cubicBezTo>
                    <a:pt x="288" y="40"/>
                    <a:pt x="288" y="40"/>
                    <a:pt x="288" y="40"/>
                  </a:cubicBezTo>
                  <a:cubicBezTo>
                    <a:pt x="288" y="34"/>
                    <a:pt x="277" y="26"/>
                    <a:pt x="259" y="19"/>
                  </a:cubicBezTo>
                  <a:cubicBezTo>
                    <a:pt x="233" y="9"/>
                    <a:pt x="192" y="0"/>
                    <a:pt x="145" y="0"/>
                  </a:cubicBezTo>
                  <a:cubicBezTo>
                    <a:pt x="145" y="0"/>
                    <a:pt x="144" y="0"/>
                    <a:pt x="144" y="0"/>
                  </a:cubicBezTo>
                  <a:cubicBezTo>
                    <a:pt x="97" y="0"/>
                    <a:pt x="55" y="9"/>
                    <a:pt x="29" y="19"/>
                  </a:cubicBezTo>
                  <a:cubicBezTo>
                    <a:pt x="12" y="26"/>
                    <a:pt x="1" y="34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8"/>
                    <a:pt x="64" y="253"/>
                    <a:pt x="143" y="253"/>
                  </a:cubicBezTo>
                  <a:cubicBezTo>
                    <a:pt x="143" y="253"/>
                    <a:pt x="144" y="253"/>
                    <a:pt x="144" y="253"/>
                  </a:cubicBezTo>
                  <a:cubicBezTo>
                    <a:pt x="224" y="253"/>
                    <a:pt x="288" y="228"/>
                    <a:pt x="288" y="212"/>
                  </a:cubicBezTo>
                  <a:lnTo>
                    <a:pt x="288" y="63"/>
                  </a:lnTo>
                  <a:close/>
                  <a:moveTo>
                    <a:pt x="144" y="29"/>
                  </a:moveTo>
                  <a:cubicBezTo>
                    <a:pt x="145" y="29"/>
                    <a:pt x="145" y="29"/>
                    <a:pt x="145" y="29"/>
                  </a:cubicBezTo>
                  <a:cubicBezTo>
                    <a:pt x="201" y="29"/>
                    <a:pt x="244" y="43"/>
                    <a:pt x="259" y="51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44" y="60"/>
                    <a:pt x="201" y="73"/>
                    <a:pt x="144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87" y="73"/>
                    <a:pt x="44" y="60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44" y="43"/>
                    <a:pt x="87" y="29"/>
                    <a:pt x="144" y="29"/>
                  </a:cubicBezTo>
                  <a:close/>
                  <a:moveTo>
                    <a:pt x="144" y="162"/>
                  </a:moveTo>
                  <a:cubicBezTo>
                    <a:pt x="143" y="162"/>
                    <a:pt x="143" y="162"/>
                    <a:pt x="143" y="162"/>
                  </a:cubicBezTo>
                  <a:cubicBezTo>
                    <a:pt x="87" y="162"/>
                    <a:pt x="44" y="148"/>
                    <a:pt x="29" y="14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55" y="94"/>
                    <a:pt x="96" y="102"/>
                    <a:pt x="143" y="102"/>
                  </a:cubicBezTo>
                  <a:cubicBezTo>
                    <a:pt x="143" y="102"/>
                    <a:pt x="144" y="102"/>
                    <a:pt x="144" y="102"/>
                  </a:cubicBezTo>
                  <a:cubicBezTo>
                    <a:pt x="191" y="102"/>
                    <a:pt x="233" y="94"/>
                    <a:pt x="259" y="83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44" y="148"/>
                    <a:pt x="201" y="161"/>
                    <a:pt x="144" y="162"/>
                  </a:cubicBezTo>
                  <a:close/>
                </a:path>
              </a:pathLst>
            </a:custGeom>
            <a:solidFill>
              <a:srgbClr val="435468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50144" y="2366963"/>
            <a:ext cx="801291" cy="1193006"/>
            <a:chOff x="1533525" y="3155950"/>
            <a:chExt cx="1068388" cy="1590675"/>
          </a:xfrm>
        </p:grpSpPr>
        <p:sp>
          <p:nvSpPr>
            <p:cNvPr id="2" name="圆角矩形 1"/>
            <p:cNvSpPr/>
            <p:nvPr/>
          </p:nvSpPr>
          <p:spPr>
            <a:xfrm rot="18900000">
              <a:off x="1533525" y="3679825"/>
              <a:ext cx="1066800" cy="1066800"/>
            </a:xfrm>
            <a:prstGeom prst="roundRect">
              <a:avLst>
                <a:gd name="adj" fmla="val 26191"/>
              </a:avLst>
            </a:prstGeom>
            <a:noFill/>
            <a:ln>
              <a:solidFill>
                <a:srgbClr val="E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latin typeface="AgencyFB-Regular" pitchFamily="50" charset="0"/>
                <a:ea typeface="方正正纤黑简体" panose="02000000000000000000" pitchFamily="2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18900000">
              <a:off x="1547813" y="3155950"/>
              <a:ext cx="1054100" cy="1055688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24" name="任意多边形 23"/>
            <p:cNvSpPr/>
            <p:nvPr/>
          </p:nvSpPr>
          <p:spPr>
            <a:xfrm rot="18900000">
              <a:off x="1547813" y="3422650"/>
              <a:ext cx="1054100" cy="1054100"/>
            </a:xfrm>
            <a:custGeom>
              <a:avLst/>
              <a:gdLst>
                <a:gd name="connsiteX0" fmla="*/ 972458 w 1054294"/>
                <a:gd name="connsiteY0" fmla="*/ 81836 h 1054293"/>
                <a:gd name="connsiteX1" fmla="*/ 1054294 w 1054294"/>
                <a:gd name="connsiteY1" fmla="*/ 279406 h 1054293"/>
                <a:gd name="connsiteX2" fmla="*/ 1054294 w 1054294"/>
                <a:gd name="connsiteY2" fmla="*/ 787394 h 1054293"/>
                <a:gd name="connsiteX3" fmla="*/ 883646 w 1054294"/>
                <a:gd name="connsiteY3" fmla="*/ 1044843 h 1054293"/>
                <a:gd name="connsiteX4" fmla="*/ 853203 w 1054294"/>
                <a:gd name="connsiteY4" fmla="*/ 1054293 h 1054293"/>
                <a:gd name="connsiteX5" fmla="*/ 860033 w 1054294"/>
                <a:gd name="connsiteY5" fmla="*/ 1032290 h 1054293"/>
                <a:gd name="connsiteX6" fmla="*/ 865709 w 1054294"/>
                <a:gd name="connsiteY6" fmla="*/ 975980 h 1054293"/>
                <a:gd name="connsiteX7" fmla="*/ 865709 w 1054294"/>
                <a:gd name="connsiteY7" fmla="*/ 467992 h 1054293"/>
                <a:gd name="connsiteX8" fmla="*/ 586303 w 1054294"/>
                <a:gd name="connsiteY8" fmla="*/ 188586 h 1054293"/>
                <a:gd name="connsiteX9" fmla="*/ 78315 w 1054294"/>
                <a:gd name="connsiteY9" fmla="*/ 188586 h 1054293"/>
                <a:gd name="connsiteX10" fmla="*/ 22005 w 1054294"/>
                <a:gd name="connsiteY10" fmla="*/ 194263 h 1054293"/>
                <a:gd name="connsiteX11" fmla="*/ 0 w 1054294"/>
                <a:gd name="connsiteY11" fmla="*/ 201093 h 1054293"/>
                <a:gd name="connsiteX12" fmla="*/ 9451 w 1054294"/>
                <a:gd name="connsiteY12" fmla="*/ 170649 h 1054293"/>
                <a:gd name="connsiteX13" fmla="*/ 266900 w 1054294"/>
                <a:gd name="connsiteY13" fmla="*/ 0 h 1054293"/>
                <a:gd name="connsiteX14" fmla="*/ 774888 w 1054294"/>
                <a:gd name="connsiteY14" fmla="*/ 0 h 1054293"/>
                <a:gd name="connsiteX15" fmla="*/ 972458 w 1054294"/>
                <a:gd name="connsiteY15" fmla="*/ 81836 h 105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54294" h="1054293">
                  <a:moveTo>
                    <a:pt x="972458" y="81836"/>
                  </a:moveTo>
                  <a:cubicBezTo>
                    <a:pt x="1023021" y="132398"/>
                    <a:pt x="1054294" y="202250"/>
                    <a:pt x="1054294" y="279406"/>
                  </a:cubicBezTo>
                  <a:lnTo>
                    <a:pt x="1054294" y="787394"/>
                  </a:lnTo>
                  <a:cubicBezTo>
                    <a:pt x="1054294" y="903128"/>
                    <a:pt x="983929" y="1002427"/>
                    <a:pt x="883646" y="1044843"/>
                  </a:cubicBezTo>
                  <a:lnTo>
                    <a:pt x="853203" y="1054293"/>
                  </a:lnTo>
                  <a:lnTo>
                    <a:pt x="860033" y="1032290"/>
                  </a:lnTo>
                  <a:cubicBezTo>
                    <a:pt x="863755" y="1014101"/>
                    <a:pt x="865709" y="995269"/>
                    <a:pt x="865709" y="975980"/>
                  </a:cubicBezTo>
                  <a:lnTo>
                    <a:pt x="865709" y="467992"/>
                  </a:lnTo>
                  <a:cubicBezTo>
                    <a:pt x="865709" y="313680"/>
                    <a:pt x="740615" y="188586"/>
                    <a:pt x="586303" y="188586"/>
                  </a:cubicBezTo>
                  <a:lnTo>
                    <a:pt x="78315" y="188586"/>
                  </a:lnTo>
                  <a:cubicBezTo>
                    <a:pt x="59026" y="188586"/>
                    <a:pt x="40194" y="190541"/>
                    <a:pt x="22005" y="194263"/>
                  </a:cubicBezTo>
                  <a:lnTo>
                    <a:pt x="0" y="201093"/>
                  </a:lnTo>
                  <a:lnTo>
                    <a:pt x="9451" y="170649"/>
                  </a:lnTo>
                  <a:cubicBezTo>
                    <a:pt x="51867" y="70365"/>
                    <a:pt x="151166" y="0"/>
                    <a:pt x="266900" y="0"/>
                  </a:cubicBezTo>
                  <a:lnTo>
                    <a:pt x="774888" y="0"/>
                  </a:lnTo>
                  <a:cubicBezTo>
                    <a:pt x="852044" y="0"/>
                    <a:pt x="921896" y="31273"/>
                    <a:pt x="972458" y="81836"/>
                  </a:cubicBezTo>
                  <a:close/>
                </a:path>
              </a:pathLst>
            </a:custGeom>
            <a:noFill/>
            <a:ln>
              <a:solidFill>
                <a:srgbClr val="E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838658" y="4002782"/>
              <a:ext cx="404424" cy="434198"/>
              <a:chOff x="4019339" y="2140057"/>
              <a:chExt cx="258763" cy="277813"/>
            </a:xfrm>
            <a:solidFill>
              <a:srgbClr val="E40000"/>
            </a:solidFill>
          </p:grpSpPr>
          <p:sp>
            <p:nvSpPr>
              <p:cNvPr id="40" name="Freeform 281"/>
              <p:cNvSpPr>
                <a:spLocks noEditPoints="1"/>
              </p:cNvSpPr>
              <p:nvPr/>
            </p:nvSpPr>
            <p:spPr bwMode="auto">
              <a:xfrm>
                <a:off x="4019339" y="2140057"/>
                <a:ext cx="258763" cy="277813"/>
              </a:xfrm>
              <a:custGeom>
                <a:avLst/>
                <a:gdLst>
                  <a:gd name="T0" fmla="*/ 237 w 266"/>
                  <a:gd name="T1" fmla="*/ 24 h 288"/>
                  <a:gd name="T2" fmla="*/ 221 w 266"/>
                  <a:gd name="T3" fmla="*/ 24 h 288"/>
                  <a:gd name="T4" fmla="*/ 221 w 266"/>
                  <a:gd name="T5" fmla="*/ 14 h 288"/>
                  <a:gd name="T6" fmla="*/ 207 w 266"/>
                  <a:gd name="T7" fmla="*/ 0 h 288"/>
                  <a:gd name="T8" fmla="*/ 193 w 266"/>
                  <a:gd name="T9" fmla="*/ 14 h 288"/>
                  <a:gd name="T10" fmla="*/ 193 w 266"/>
                  <a:gd name="T11" fmla="*/ 24 h 288"/>
                  <a:gd name="T12" fmla="*/ 146 w 266"/>
                  <a:gd name="T13" fmla="*/ 24 h 288"/>
                  <a:gd name="T14" fmla="*/ 146 w 266"/>
                  <a:gd name="T15" fmla="*/ 14 h 288"/>
                  <a:gd name="T16" fmla="*/ 133 w 266"/>
                  <a:gd name="T17" fmla="*/ 0 h 288"/>
                  <a:gd name="T18" fmla="*/ 119 w 266"/>
                  <a:gd name="T19" fmla="*/ 14 h 288"/>
                  <a:gd name="T20" fmla="*/ 119 w 266"/>
                  <a:gd name="T21" fmla="*/ 24 h 288"/>
                  <a:gd name="T22" fmla="*/ 73 w 266"/>
                  <a:gd name="T23" fmla="*/ 24 h 288"/>
                  <a:gd name="T24" fmla="*/ 73 w 266"/>
                  <a:gd name="T25" fmla="*/ 14 h 288"/>
                  <a:gd name="T26" fmla="*/ 59 w 266"/>
                  <a:gd name="T27" fmla="*/ 0 h 288"/>
                  <a:gd name="T28" fmla="*/ 45 w 266"/>
                  <a:gd name="T29" fmla="*/ 14 h 288"/>
                  <a:gd name="T30" fmla="*/ 45 w 266"/>
                  <a:gd name="T31" fmla="*/ 24 h 288"/>
                  <a:gd name="T32" fmla="*/ 29 w 266"/>
                  <a:gd name="T33" fmla="*/ 24 h 288"/>
                  <a:gd name="T34" fmla="*/ 0 w 266"/>
                  <a:gd name="T35" fmla="*/ 53 h 288"/>
                  <a:gd name="T36" fmla="*/ 0 w 266"/>
                  <a:gd name="T37" fmla="*/ 259 h 288"/>
                  <a:gd name="T38" fmla="*/ 29 w 266"/>
                  <a:gd name="T39" fmla="*/ 288 h 288"/>
                  <a:gd name="T40" fmla="*/ 237 w 266"/>
                  <a:gd name="T41" fmla="*/ 288 h 288"/>
                  <a:gd name="T42" fmla="*/ 266 w 266"/>
                  <a:gd name="T43" fmla="*/ 259 h 288"/>
                  <a:gd name="T44" fmla="*/ 266 w 266"/>
                  <a:gd name="T45" fmla="*/ 53 h 288"/>
                  <a:gd name="T46" fmla="*/ 237 w 266"/>
                  <a:gd name="T47" fmla="*/ 24 h 288"/>
                  <a:gd name="T48" fmla="*/ 237 w 266"/>
                  <a:gd name="T49" fmla="*/ 257 h 288"/>
                  <a:gd name="T50" fmla="*/ 29 w 266"/>
                  <a:gd name="T51" fmla="*/ 257 h 288"/>
                  <a:gd name="T52" fmla="*/ 29 w 266"/>
                  <a:gd name="T53" fmla="*/ 55 h 288"/>
                  <a:gd name="T54" fmla="*/ 45 w 266"/>
                  <a:gd name="T55" fmla="*/ 55 h 288"/>
                  <a:gd name="T56" fmla="*/ 45 w 266"/>
                  <a:gd name="T57" fmla="*/ 65 h 288"/>
                  <a:gd name="T58" fmla="*/ 59 w 266"/>
                  <a:gd name="T59" fmla="*/ 79 h 288"/>
                  <a:gd name="T60" fmla="*/ 73 w 266"/>
                  <a:gd name="T61" fmla="*/ 65 h 288"/>
                  <a:gd name="T62" fmla="*/ 73 w 266"/>
                  <a:gd name="T63" fmla="*/ 55 h 288"/>
                  <a:gd name="T64" fmla="*/ 119 w 266"/>
                  <a:gd name="T65" fmla="*/ 55 h 288"/>
                  <a:gd name="T66" fmla="*/ 119 w 266"/>
                  <a:gd name="T67" fmla="*/ 65 h 288"/>
                  <a:gd name="T68" fmla="*/ 133 w 266"/>
                  <a:gd name="T69" fmla="*/ 79 h 288"/>
                  <a:gd name="T70" fmla="*/ 146 w 266"/>
                  <a:gd name="T71" fmla="*/ 65 h 288"/>
                  <a:gd name="T72" fmla="*/ 146 w 266"/>
                  <a:gd name="T73" fmla="*/ 55 h 288"/>
                  <a:gd name="T74" fmla="*/ 193 w 266"/>
                  <a:gd name="T75" fmla="*/ 55 h 288"/>
                  <a:gd name="T76" fmla="*/ 193 w 266"/>
                  <a:gd name="T77" fmla="*/ 65 h 288"/>
                  <a:gd name="T78" fmla="*/ 207 w 266"/>
                  <a:gd name="T79" fmla="*/ 79 h 288"/>
                  <a:gd name="T80" fmla="*/ 221 w 266"/>
                  <a:gd name="T81" fmla="*/ 65 h 288"/>
                  <a:gd name="T82" fmla="*/ 221 w 266"/>
                  <a:gd name="T83" fmla="*/ 55 h 288"/>
                  <a:gd name="T84" fmla="*/ 237 w 266"/>
                  <a:gd name="T85" fmla="*/ 55 h 288"/>
                  <a:gd name="T86" fmla="*/ 237 w 266"/>
                  <a:gd name="T87" fmla="*/ 25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6" h="288">
                    <a:moveTo>
                      <a:pt x="237" y="24"/>
                    </a:moveTo>
                    <a:cubicBezTo>
                      <a:pt x="221" y="24"/>
                      <a:pt x="221" y="24"/>
                      <a:pt x="221" y="24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21" y="6"/>
                      <a:pt x="214" y="0"/>
                      <a:pt x="207" y="0"/>
                    </a:cubicBezTo>
                    <a:cubicBezTo>
                      <a:pt x="199" y="0"/>
                      <a:pt x="193" y="6"/>
                      <a:pt x="193" y="14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46" y="6"/>
                      <a:pt x="140" y="0"/>
                      <a:pt x="133" y="0"/>
                    </a:cubicBezTo>
                    <a:cubicBezTo>
                      <a:pt x="125" y="0"/>
                      <a:pt x="119" y="6"/>
                      <a:pt x="119" y="14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6"/>
                      <a:pt x="66" y="0"/>
                      <a:pt x="59" y="0"/>
                    </a:cubicBezTo>
                    <a:cubicBezTo>
                      <a:pt x="51" y="0"/>
                      <a:pt x="45" y="6"/>
                      <a:pt x="45" y="14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13" y="24"/>
                      <a:pt x="0" y="37"/>
                      <a:pt x="0" y="53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75"/>
                      <a:pt x="13" y="288"/>
                      <a:pt x="29" y="288"/>
                    </a:cubicBezTo>
                    <a:cubicBezTo>
                      <a:pt x="237" y="288"/>
                      <a:pt x="237" y="288"/>
                      <a:pt x="237" y="288"/>
                    </a:cubicBezTo>
                    <a:cubicBezTo>
                      <a:pt x="253" y="288"/>
                      <a:pt x="266" y="275"/>
                      <a:pt x="266" y="259"/>
                    </a:cubicBezTo>
                    <a:cubicBezTo>
                      <a:pt x="266" y="53"/>
                      <a:pt x="266" y="53"/>
                      <a:pt x="266" y="53"/>
                    </a:cubicBezTo>
                    <a:cubicBezTo>
                      <a:pt x="266" y="37"/>
                      <a:pt x="253" y="24"/>
                      <a:pt x="237" y="24"/>
                    </a:cubicBezTo>
                    <a:close/>
                    <a:moveTo>
                      <a:pt x="237" y="257"/>
                    </a:moveTo>
                    <a:cubicBezTo>
                      <a:pt x="29" y="257"/>
                      <a:pt x="29" y="257"/>
                      <a:pt x="29" y="257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73"/>
                      <a:pt x="51" y="79"/>
                      <a:pt x="59" y="79"/>
                    </a:cubicBezTo>
                    <a:cubicBezTo>
                      <a:pt x="66" y="79"/>
                      <a:pt x="73" y="73"/>
                      <a:pt x="73" y="65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119" y="55"/>
                      <a:pt x="119" y="55"/>
                      <a:pt x="119" y="55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73"/>
                      <a:pt x="125" y="79"/>
                      <a:pt x="133" y="79"/>
                    </a:cubicBezTo>
                    <a:cubicBezTo>
                      <a:pt x="140" y="79"/>
                      <a:pt x="146" y="73"/>
                      <a:pt x="146" y="65"/>
                    </a:cubicBezTo>
                    <a:cubicBezTo>
                      <a:pt x="146" y="55"/>
                      <a:pt x="146" y="55"/>
                      <a:pt x="146" y="55"/>
                    </a:cubicBezTo>
                    <a:cubicBezTo>
                      <a:pt x="193" y="55"/>
                      <a:pt x="193" y="55"/>
                      <a:pt x="193" y="55"/>
                    </a:cubicBezTo>
                    <a:cubicBezTo>
                      <a:pt x="193" y="65"/>
                      <a:pt x="193" y="65"/>
                      <a:pt x="193" y="65"/>
                    </a:cubicBezTo>
                    <a:cubicBezTo>
                      <a:pt x="193" y="73"/>
                      <a:pt x="199" y="79"/>
                      <a:pt x="207" y="79"/>
                    </a:cubicBezTo>
                    <a:cubicBezTo>
                      <a:pt x="214" y="79"/>
                      <a:pt x="221" y="73"/>
                      <a:pt x="221" y="65"/>
                    </a:cubicBezTo>
                    <a:cubicBezTo>
                      <a:pt x="221" y="55"/>
                      <a:pt x="221" y="55"/>
                      <a:pt x="221" y="55"/>
                    </a:cubicBezTo>
                    <a:cubicBezTo>
                      <a:pt x="237" y="55"/>
                      <a:pt x="237" y="55"/>
                      <a:pt x="237" y="55"/>
                    </a:cubicBezTo>
                    <a:lnTo>
                      <a:pt x="237" y="2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41" name="Freeform 282"/>
              <p:cNvSpPr>
                <a:spLocks/>
              </p:cNvSpPr>
              <p:nvPr/>
            </p:nvSpPr>
            <p:spPr bwMode="auto">
              <a:xfrm>
                <a:off x="4076489" y="2244832"/>
                <a:ext cx="144463" cy="107950"/>
              </a:xfrm>
              <a:custGeom>
                <a:avLst/>
                <a:gdLst>
                  <a:gd name="T0" fmla="*/ 133 w 150"/>
                  <a:gd name="T1" fmla="*/ 3 h 111"/>
                  <a:gd name="T2" fmla="*/ 124 w 150"/>
                  <a:gd name="T3" fmla="*/ 3 h 111"/>
                  <a:gd name="T4" fmla="*/ 58 w 150"/>
                  <a:gd name="T5" fmla="*/ 69 h 111"/>
                  <a:gd name="T6" fmla="*/ 50 w 150"/>
                  <a:gd name="T7" fmla="*/ 69 h 111"/>
                  <a:gd name="T8" fmla="*/ 25 w 150"/>
                  <a:gd name="T9" fmla="*/ 45 h 111"/>
                  <a:gd name="T10" fmla="*/ 17 w 150"/>
                  <a:gd name="T11" fmla="*/ 45 h 111"/>
                  <a:gd name="T12" fmla="*/ 2 w 150"/>
                  <a:gd name="T13" fmla="*/ 60 h 111"/>
                  <a:gd name="T14" fmla="*/ 2 w 150"/>
                  <a:gd name="T15" fmla="*/ 68 h 111"/>
                  <a:gd name="T16" fmla="*/ 40 w 150"/>
                  <a:gd name="T17" fmla="*/ 106 h 111"/>
                  <a:gd name="T18" fmla="*/ 50 w 150"/>
                  <a:gd name="T19" fmla="*/ 111 h 111"/>
                  <a:gd name="T20" fmla="*/ 57 w 150"/>
                  <a:gd name="T21" fmla="*/ 111 h 111"/>
                  <a:gd name="T22" fmla="*/ 67 w 150"/>
                  <a:gd name="T23" fmla="*/ 106 h 111"/>
                  <a:gd name="T24" fmla="*/ 148 w 150"/>
                  <a:gd name="T25" fmla="*/ 26 h 111"/>
                  <a:gd name="T26" fmla="*/ 148 w 150"/>
                  <a:gd name="T27" fmla="*/ 17 h 111"/>
                  <a:gd name="T28" fmla="*/ 133 w 150"/>
                  <a:gd name="T29" fmla="*/ 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111">
                    <a:moveTo>
                      <a:pt x="133" y="3"/>
                    </a:moveTo>
                    <a:cubicBezTo>
                      <a:pt x="131" y="0"/>
                      <a:pt x="127" y="0"/>
                      <a:pt x="124" y="3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6" y="71"/>
                      <a:pt x="52" y="71"/>
                      <a:pt x="50" y="69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3" y="43"/>
                      <a:pt x="19" y="43"/>
                      <a:pt x="17" y="45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0" y="62"/>
                      <a:pt x="0" y="66"/>
                      <a:pt x="2" y="68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2" y="109"/>
                      <a:pt x="47" y="111"/>
                      <a:pt x="50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60" y="111"/>
                      <a:pt x="65" y="109"/>
                      <a:pt x="67" y="106"/>
                    </a:cubicBezTo>
                    <a:cubicBezTo>
                      <a:pt x="148" y="26"/>
                      <a:pt x="148" y="26"/>
                      <a:pt x="148" y="26"/>
                    </a:cubicBezTo>
                    <a:cubicBezTo>
                      <a:pt x="150" y="23"/>
                      <a:pt x="150" y="20"/>
                      <a:pt x="148" y="17"/>
                    </a:cubicBezTo>
                    <a:lnTo>
                      <a:pt x="13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sp>
        <p:nvSpPr>
          <p:cNvPr id="42" name="文本框 41"/>
          <p:cNvSpPr txBox="1"/>
          <p:nvPr/>
        </p:nvSpPr>
        <p:spPr>
          <a:xfrm>
            <a:off x="704148" y="1379035"/>
            <a:ext cx="1692094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456815" y="1679118"/>
            <a:ext cx="2186758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735479" y="1379035"/>
            <a:ext cx="1692094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3488146" y="1679118"/>
            <a:ext cx="2186758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6766810" y="1379035"/>
            <a:ext cx="1692094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6519477" y="1679118"/>
            <a:ext cx="2186758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257693" y="3933627"/>
            <a:ext cx="1692094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5010360" y="4233709"/>
            <a:ext cx="2186758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2207907" y="3933627"/>
            <a:ext cx="1692094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435468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1960575" y="4233709"/>
            <a:ext cx="2186758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</p:spTree>
    <p:extLst>
      <p:ext uri="{BB962C8B-B14F-4D97-AF65-F5344CB8AC3E}">
        <p14:creationId xmlns:p14="http://schemas.microsoft.com/office/powerpoint/2010/main" val="41558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47" grpId="0"/>
      <p:bldP spid="49" grpId="0"/>
      <p:bldP spid="50" grpId="0"/>
      <p:bldP spid="52" grpId="0"/>
      <p:bldP spid="53" grpId="0"/>
      <p:bldP spid="55" grpId="0"/>
      <p:bldP spid="5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C90F5D0-D787-4B18-8247-D5A27FD2FAD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NOod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TqHR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Ood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06h0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06h0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06h0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06h0SZ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06h0Sb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1Kh0Sd92xIjVDAAA2h0AABcAAAB1bml2ZXJzYWwvdW5pdmVyc2FsLnBuZ+2Za1QTV7vHB21fKypITxGUm8JapVVuXrgjqFw9PQIiFwEBeRFQkQSEcAsBW1uwCqQUD7FqSFEqhEsCAolOIEGpib4UkBISJASQNEQmEsA4CbmRM9i+53x41/lw1jof+TC/mdkzs/fzPLOf/37W2t+HhwZvM9xlCADAtuMhAREAsJEMABuUn/wNaTnvsPEKcjLIiQg+BlCGLOeRm4/Sj544CgAd+C3a5I+R+81ZIbE5AGDUv3YYcNBN5wDACn084GhkQeKC8ETLQVjHWZbuVwFqYNIw4Sbq14QvF5odv/iCdi3v5KX63Y4h0n/cC7lhYVLv1DV+7IntMRMyqufrb0A5xVGltNCzWlgZFLRsyPMF7LnsumTr+dNP/5H2490/iD/dzUlx3UYqUc9Dvcqp+F75kHcGmqn6HLHoDHnk7hhprF6edTDCb2Xmal4a0ujxABrZ32oHi/B+KPuPAODKqSanhGDILKl4JBR5DDRG4oruVxnIgjYAQN+XUaSpAmkbfaIaeZL172ON7qDJ2pX9tUjk9Pd1rnOd61znOte5znWuc53rXOc617nO/19OrrztHI5Grn440rABALb7/x8pOlatfmFPak0seP3d2L+F+XQUvR8JjvFTj+BnuQvNghh6JwpNtwaAvgu/bRvpLWU5QQrCtH5VuQkTdCJeXqFiSJlIk01np1EV19hPmwW/9DfudneLEk6BQqEasYsDyxiLbNkkWAFVxNFRxHTXQUxGE46LA4fVNtBMCE493yiwuEVB5dN9CfBkznAbRlRrXTDz9Zj3Yk+OQFyqHiVFs7RiZ36JRjA95VYnKhRVuqNQGrOk4uXabLkuYnRQlIYhVc6vqoZLpw6gzjAXdeD8/sumA+OuwhT8YRrmsHPG6vv3exMbLB0NAL7/goMX54hVifzOdJf0cMsFsHD4qJAe0+u/NBPSSyEB3AUZT3IAGlxNyBd2l4imK5PARaYGxWjdQHei7t6bP41TqnM9rTgnBczZLppKydLr7tTH7fGQ3Xg3iC7JEW3a6ppE5PW4Cs1j8DcMWbvch4bleSDneZRDiiC3m4LRwacpy/LiGPF48FkuxjtuA/COu+kF3m+1QKPGhYIYEkZ+twbEUy83PnlSPSFskt6LJ91ododNt2Di0GrGhTRTj4Qj3LpOz60QqHjs60SlaSyLu806nnYNOftTfH9o0jQP8TdtEflaVHs/aOH0j3cmjrgvwlq2O3OkTNaORGYkletVIRc8aMFY4yUpgdCXVX0evJFPgb5nYyZhQqni8TwPxxvMQUFMGU9nGwB9XNlvq6z8x/W7nofcOuzhXMg3dirfNAcDapd+HsL33jX90e7TfQr2oVQf670AARsolWQqFx5wngcSTkqk2WAGaNIiT41Z+Cz4rKXo/GZgZhZiXBdmKDwhXumHYXrHo3B+UQ2Jv39ShppsVUQOYh96mQaloK04fGG+XQThSbSEUB/Dft//aAilTjB5hLjwKvWtt5AiyN8plC+bg6kbgcaY8pI6uTKcAGa6SOc8gzHjaPpq+adkwqFv6i3c44Oetj5tYG/hjkIyhvdOshA2qwZZqFdA3zxRbmMI5QrOIpZQoOm3uYKZ7bbwj0EuuaIyr29zRg+ZNsEJfTLGNcsYq4fepS4upfbdTjbl72tV3uTO2yWWTvFsZaD0YXZCP22xAYWtOJO3UxNqH2FwpWVpIoPaTR2VtAqMOlF1OQq1lEoXJCflO0QQ+pkip/vxpIEJ+4h9R9x1GXhD0vKmjLJUnyzLbuI+Hht3Svnsk5HrfWAS5P/t8tGn13heVvvdh0/xD3KSvnvtM3zgs3SGtZ1ZbNBhJ+PHjheq1b9/5dxNQGuILx0tAA9iij5QHymk3UImUufAquTj6qLjcFlpj2r6XGGT2MVInjCBwZ0hTvAwHpk7T3qxo8yrsruVl8/46l83mLSngCqmxdFYAn+eBrRqehk9Z3J3Yoh2xcrHjoJjqoegRPQ5/NWCjX6Fw5asPhj4in4JmMl1ki+mQRuhXxrriqC5lSLqATx2VSWJYanHqNF+etVwfmJY4dxP6ajEYCJJ8iUmwZUSShDlzdOetd5JJ4CO3VXyVJEbr4g73G0N5zSy+YoWuTzPAdOLKexdvC2JBZ/TzJ3kushqQ8sEZfFbrvPTMD/dez1JRdcn3grzFj40uDLatGibRx3WTByqCG9Rbr5T5j5dnCOBueUzriU9/NOyZZxep+QT8IBPAP1wmtCHUZFs9MyQo3q4/KTEnbtiuLLrIpGjjm7nudA4tPramNEz3EAWaW/E1/eldfh+WrKnsHhivnYbYDm9pn6KbtV214qsvaaN8lS7CElW88/aFREe6f5RazKz7hfWKkyVXpjrvemK3mbaLO/SQLQXa57u56orB9wCIfPpnXJuUUxTVUgSe2WcKaAJA7kp9wWfC65FzrxBItyeaS5ijIauhXaFMktV8dq3NnTkdw7lV8clFor/ExbbTV4c3xGXsjhr2WB3jdF/RTmSWRPrPuwkd+GpbKvj2HmWo870ZM/oBt7/1i3IF/uPhe+P6ogMKubVsXb5BUcGRseGHqQ0Wsy5WGCTOMrY4F8djQ2mYugn1sLFDZfG0dt4VEUx6jpX3L510GTO9TdsWjrnOvf3zJrMAGgHmqVTQHzEdbXB/paBi2fcjbMYMpXHJQv2iqxrdG1iMmUYVfidsuXg0qCAyr7W+tk2Jj5ucUQiJQ/so6XJE383oWPi5Lzw8v6q5fK/QrYLysPDFHjyM7K8qDaOqgLn+osztD6o7WR9t6XCChEAde7eI9In6t5FHBoeJa3mwjeStLM78D7vnkPe06qhol0dhgzMMCdZ4MLObySu5fzyYfWb+wsZ8j0XbykbqrZbINYcvmc3Xns0up/y8rb+55ce3HyVWZbxX0F1rYDNp++3kTLMBWlan2E+ua8t+aNVLW4y+dJ0SxW36FKu4JxFNbg0EmzTVrJ01abVv8u66Y6P6o8a6YWLE7cbGU4z+4Ty7HE3h8Y7f05WEVYlJgj4c/7cdscfapH/lQwOsGSMsPOD2HPuVhsYVNSd38DCPHJyK6fHvqvM37ZbsZsfPjqU7WuEsa4yJcPjb2gv3Gwx9YqbU6V6XeatvP8Zp+Ogr4lVvw9K6xP6Z2IUzH5vP8GX4MaQscAQq3KI5/K0rUyWNS3G4A83uToo2dbNAmtEohIu3kLndHPMa6u9qKJwkzhBIy2QLHcdPr1oqM0Wis2r4/Dfo7BvbSPs0T3LbLXLVOo12bsFdCkWLvfTJsN0lq4yY+5VOinBhjeYBm+hYJmW97C+qAjWbo79d8KVEwTCWvAvFL97YW+22u//y+z5eAce9sfbaSqzgn0g9M6EiimpKWRep2WrPnl0A6JxPohDwsDCyXIdT5zifL7SRtoeOcp1I8sH+rEcOHKgYoCt6L3UbgyfbuIgaZ1nQq5RXw2Brbip3/KIGqiFShlTiVdI2j/sW8ptSh5V7n6HSWa3gZKBPUg2uMFftZUczxPRdKFvkMS+OxSlZXGlTYIda2qt/KDWf7dB1HrxWxQubVony+djs+eAtjCr2pOnCIOjXNRbNE4aTz/BgV8G7qRDdc7lb+rwnA8K3GaWWFCPI/qmC/M+iHAjqQQUGmk+JddokGKodsUhgXtTnKuczAnztlKBX4iihXLx9v9eyZSIlNCpY5Jmwd/WTIkqHVTeK1cZ2WJsI1h1//r263KbREhD5p+gb0MSVQIJ86cz6U/2BEAN3pN05lWw4rZYGWElw/ZiTv7pe+iybdTAmsuTO2HirzJXjSVG6re2ZlJ7FXGMtUWzRh1zQGgTqhbZ6AsOnoe0l4t1rxvUMYdyVrJwuX/1AmE3C3Pe7U1QMIyBvjHvZ9grHwnBYbBwaDCKaebtEUGVojQ4xUMtUpQlsvYkBb1xUk5hF6F8libB4sg5zUDS6uX4H7JbbFaXyhcQfzi+fzRSGLUjSPgedTpp9KdGx/JdGHDd2CFhj2T2nt4YU3PVDgZLdj1Ev1rbtmsJti5sqBwJRYrQXP7H2jCc32tz5wgMMWZZuAmY8RjSaciaXLbn4klf9tA3yJdevs+NXmUt9iqn1Ayy3+oyXvCFVR0yFeFDrpmDowlmALA0Vj4mMW/W5LEflxW1je7P22FpSRafxgZUvbbFxu71kmrImFspRKeNcLqf5pXa5fku+3AD4Cxdyt2u8eg6yJRJS69tCYT4zwacWT1Fbzs4PP3ttGjC2CMUUj4DTqH/WnqzJaTSqSpgbbux2bd3WUxIotkZAMDMzeYwtFbip78Q/M/txtO6/HZ3U+RFbzLYVYZp4C1RS3UtxO3It1Xkotyt7nbdZaV6zXSLM3PlHnEz0kyJgNMxb/RlY5AemLye3lSMgy+v7WQeDwwNoBw7+81/AVBLAwQUAAIACADUqHRJcD84SUoAAABqAAAAGwAAAHVuaXZlcnNhbC91bml2ZXJzYWwucG5nLnhtbLOxr8jNUShLLSrOzM+zVTLUM1Cyt+PlsikoSi3LTC1XqACKGekZQICSQiUqtzwzpSTDVsnS0BghlpGamZ5RYqtkZmEKF9QHGgkAUEsBAgAAFAACAAgA06h0SRUOrShkBAAABxEAAB0AAAAAAAAAAQAAAAAAAAAAAHVuaXZlcnNhbC9jb21tb25fbWVzc2FnZXMubG5nUEsBAgAAFAACAAgA06h0SQh+CyMpAwAAhgwAACcAAAAAAAAAAQAAAAAAnwQAAHVuaXZlcnNhbC9mbGFzaF9wdWJsaXNoaW5nX3NldHRpbmdzLnhtbFBLAQIAABQAAgAIANOodEm1/AlkugIAAFUKAAAhAAAAAAAAAAEAAAAAAA0IAAB1bml2ZXJzYWwvZmxhc2hfc2tpbl9zZXR0aW5ncy54bWxQSwECAAAUAAIACADTqHRJKpYPZ/4CAACXCwAAJgAAAAAAAAABAAAAAAAGCwAAdW5pdmVyc2FsL2h0bWxfcHVibGlzaGluZ19zZXR0aW5ncy54bWxQSwECAAAUAAIACADTqHRJaHFSkZoBAAAfBgAAHwAAAAAAAAABAAAAAABIDgAAdW5pdmVyc2FsL2h0bWxfc2tpbl9zZXR0aW5ncy5qc1BLAQIAABQAAgAIANOodEk9PC/RwQAAAOUBAAAaAAAAAAAAAAEAAAAAAB8QAAB1bml2ZXJzYWwvaTE4bl9wcmVzZXRzLnhtbFBLAQIAABQAAgAIANOodEma+ZZkawAAAGsAAAAcAAAAAAAAAAEAAAAAABgRAAB1bml2ZXJzYWwvbG9jYWxfc2V0dGluZ3MueG1sUEsBAgAAFAACAAgARJRXRyO0Tvv7AgAAsAgAABQAAAAAAAAAAQAAAAAAvREAAHVuaXZlcnNhbC9wbGF5ZXIueG1sUEsBAgAAFAACAAgA06h0SbCHI/RsAQAA9wIAACkAAAAAAAAAAQAAAAAA6hQAAHVuaXZlcnNhbC9za2luX2N1c3RvbWl6YXRpb25fc2V0dGluZ3MueG1sUEsBAgAAFAACAAgA1Kh0Sd92xIjVDAAA2h0AABcAAAAAAAAAAAAAAAAAnRYAAHVuaXZlcnNhbC91bml2ZXJzYWwucG5nUEsBAgAAFAACAAgA1Kh0SXA/OElKAAAAagAAABsAAAAAAAAAAQAAAAAApyMAAHVuaXZlcnNhbC91bml2ZXJzYWwucG5nLnhtbFBLBQYAAAAACwALAEkDAAAqJAAAAAA="/>
  <p:tag name="ISPRING_PRESENTATION_TITLE" val="1224-6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6314</TotalTime>
  <Words>4970</Words>
  <Application>Microsoft Office PowerPoint</Application>
  <PresentationFormat>全屏显示(16:9)</PresentationFormat>
  <Paragraphs>274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</vt:lpstr>
      <vt:lpstr>宋体</vt:lpstr>
      <vt:lpstr>Calibri</vt:lpstr>
      <vt:lpstr>Haettenschweiler</vt:lpstr>
      <vt:lpstr>方正正纤黑简体</vt:lpstr>
      <vt:lpstr>Calibri Light</vt:lpstr>
      <vt:lpstr>AgencyFB-Regular</vt:lpstr>
      <vt:lpstr>微软雅黑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消防安全</dc:title>
  <dc:creator>第一PPT</dc:creator>
  <cp:keywords>www.1ppt.com</cp:keywords>
  <cp:lastModifiedBy>Windows User</cp:lastModifiedBy>
  <cp:revision>993</cp:revision>
  <dcterms:created xsi:type="dcterms:W3CDTF">2014-12-21T03:42:44Z</dcterms:created>
  <dcterms:modified xsi:type="dcterms:W3CDTF">2019-01-11T09:06:25Z</dcterms:modified>
</cp:coreProperties>
</file>