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8" r:id="rId2"/>
  </p:sldMasterIdLst>
  <p:notesMasterIdLst>
    <p:notesMasterId r:id="rId29"/>
  </p:notesMasterIdLst>
  <p:sldIdLst>
    <p:sldId id="257" r:id="rId3"/>
    <p:sldId id="259" r:id="rId4"/>
    <p:sldId id="260" r:id="rId5"/>
    <p:sldId id="261" r:id="rId6"/>
    <p:sldId id="263" r:id="rId7"/>
    <p:sldId id="264" r:id="rId8"/>
    <p:sldId id="265" r:id="rId9"/>
    <p:sldId id="266" r:id="rId10"/>
    <p:sldId id="267"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60"/>
  </p:normalViewPr>
  <p:slideViewPr>
    <p:cSldViewPr snapToGrid="0">
      <p:cViewPr>
        <p:scale>
          <a:sx n="50" d="100"/>
          <a:sy n="50" d="100"/>
        </p:scale>
        <p:origin x="-882"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AC0000"/>
              </a:solidFill>
              <a:ln w="19050">
                <a:solidFill>
                  <a:schemeClr val="lt1"/>
                </a:solidFill>
              </a:ln>
              <a:effectLst/>
            </c:spPr>
          </c:dPt>
          <c:dPt>
            <c:idx val="1"/>
            <c:bubble3D val="0"/>
            <c:spPr>
              <a:solidFill>
                <a:srgbClr val="FFAFAF"/>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B6DFA-1784-4356-B4D6-81E3277F804C}" type="datetimeFigureOut">
              <a:rPr lang="zh-CN" altLang="en-US" smtClean="0"/>
              <a:t>2019/1/11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EA3342-ABF0-4ACB-948A-5D9745AA7754}" type="slidenum">
              <a:rPr lang="zh-CN" altLang="en-US" smtClean="0"/>
              <a:t>‹#›</a:t>
            </a:fld>
            <a:endParaRPr lang="zh-CN" altLang="en-US"/>
          </a:p>
        </p:txBody>
      </p:sp>
    </p:spTree>
    <p:extLst>
      <p:ext uri="{BB962C8B-B14F-4D97-AF65-F5344CB8AC3E}">
        <p14:creationId xmlns:p14="http://schemas.microsoft.com/office/powerpoint/2010/main" val="245128237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3022F51-8595-434B-96EE-0074A5AD5170}" type="slidenum">
              <a:rPr lang="zh-CN" altLang="en-US" smtClean="0"/>
              <a:t>1</a:t>
            </a:fld>
            <a:endParaRPr lang="zh-CN" altLang="en-US"/>
          </a:p>
        </p:txBody>
      </p:sp>
    </p:spTree>
    <p:extLst>
      <p:ext uri="{BB962C8B-B14F-4D97-AF65-F5344CB8AC3E}">
        <p14:creationId xmlns:p14="http://schemas.microsoft.com/office/powerpoint/2010/main" val="2471497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976713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val="1894060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2811883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dirty="0"/>
          </a:p>
        </p:txBody>
      </p:sp>
    </p:spTree>
    <p:extLst>
      <p:ext uri="{BB962C8B-B14F-4D97-AF65-F5344CB8AC3E}">
        <p14:creationId xmlns:p14="http://schemas.microsoft.com/office/powerpoint/2010/main" val="1217692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dirty="0"/>
          </a:p>
        </p:txBody>
      </p:sp>
    </p:spTree>
    <p:extLst>
      <p:ext uri="{BB962C8B-B14F-4D97-AF65-F5344CB8AC3E}">
        <p14:creationId xmlns:p14="http://schemas.microsoft.com/office/powerpoint/2010/main" val="1634257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3161464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dirty="0"/>
          </a:p>
        </p:txBody>
      </p:sp>
    </p:spTree>
    <p:extLst>
      <p:ext uri="{BB962C8B-B14F-4D97-AF65-F5344CB8AC3E}">
        <p14:creationId xmlns:p14="http://schemas.microsoft.com/office/powerpoint/2010/main" val="4112261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3716084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dirty="0"/>
          </a:p>
        </p:txBody>
      </p:sp>
    </p:spTree>
    <p:extLst>
      <p:ext uri="{BB962C8B-B14F-4D97-AF65-F5344CB8AC3E}">
        <p14:creationId xmlns:p14="http://schemas.microsoft.com/office/powerpoint/2010/main" val="3590307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dirty="0"/>
          </a:p>
        </p:txBody>
      </p:sp>
    </p:spTree>
    <p:extLst>
      <p:ext uri="{BB962C8B-B14F-4D97-AF65-F5344CB8AC3E}">
        <p14:creationId xmlns:p14="http://schemas.microsoft.com/office/powerpoint/2010/main" val="277146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2823554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990144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dirty="0"/>
          </a:p>
        </p:txBody>
      </p:sp>
    </p:spTree>
    <p:extLst>
      <p:ext uri="{BB962C8B-B14F-4D97-AF65-F5344CB8AC3E}">
        <p14:creationId xmlns:p14="http://schemas.microsoft.com/office/powerpoint/2010/main" val="730311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36825777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dirty="0"/>
          </a:p>
        </p:txBody>
      </p:sp>
    </p:spTree>
    <p:extLst>
      <p:ext uri="{BB962C8B-B14F-4D97-AF65-F5344CB8AC3E}">
        <p14:creationId xmlns:p14="http://schemas.microsoft.com/office/powerpoint/2010/main" val="3391671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dirty="0"/>
          </a:p>
        </p:txBody>
      </p:sp>
    </p:spTree>
    <p:extLst>
      <p:ext uri="{BB962C8B-B14F-4D97-AF65-F5344CB8AC3E}">
        <p14:creationId xmlns:p14="http://schemas.microsoft.com/office/powerpoint/2010/main" val="1455457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424618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2314294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dirty="0"/>
          </a:p>
        </p:txBody>
      </p:sp>
    </p:spTree>
    <p:extLst>
      <p:ext uri="{BB962C8B-B14F-4D97-AF65-F5344CB8AC3E}">
        <p14:creationId xmlns:p14="http://schemas.microsoft.com/office/powerpoint/2010/main" val="3782496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dirty="0"/>
          </a:p>
        </p:txBody>
      </p:sp>
    </p:spTree>
    <p:extLst>
      <p:ext uri="{BB962C8B-B14F-4D97-AF65-F5344CB8AC3E}">
        <p14:creationId xmlns:p14="http://schemas.microsoft.com/office/powerpoint/2010/main" val="465511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val="485230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2207584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dirty="0"/>
          </a:p>
        </p:txBody>
      </p:sp>
    </p:spTree>
    <p:extLst>
      <p:ext uri="{BB962C8B-B14F-4D97-AF65-F5344CB8AC3E}">
        <p14:creationId xmlns:p14="http://schemas.microsoft.com/office/powerpoint/2010/main" val="3504532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429228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2506116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129659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762429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634902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263340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30301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530704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769563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317377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106268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27618607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8484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807851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350523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5083876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2688155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51669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608113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7713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14965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51756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34697434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316322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721397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07820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88841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63694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9316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188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2918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6057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739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9690647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243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3608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2491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9504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7312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4176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2583714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25434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15288070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26707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83B70C0-951B-4B73-9D9A-0B07A66B3C58}" type="datetimeFigureOut">
              <a:rPr lang="zh-CN" altLang="en-US" smtClean="0"/>
              <a:t>2019/1/11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92E7596-874E-45EF-8537-E12933FAF22F}" type="slidenum">
              <a:rPr lang="zh-CN" altLang="en-US" smtClean="0"/>
              <a:t>‹#›</a:t>
            </a:fld>
            <a:endParaRPr lang="zh-CN" altLang="en-US"/>
          </a:p>
        </p:txBody>
      </p:sp>
    </p:spTree>
    <p:extLst>
      <p:ext uri="{BB962C8B-B14F-4D97-AF65-F5344CB8AC3E}">
        <p14:creationId xmlns:p14="http://schemas.microsoft.com/office/powerpoint/2010/main" val="376168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7106028" y="33640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83B70C0-951B-4B73-9D9A-0B07A66B3C58}" type="datetimeFigureOut">
              <a:rPr lang="zh-CN" altLang="en-US" smtClean="0"/>
              <a:t>2019/1/11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92E7596-874E-45EF-8537-E12933FAF22F}" type="slidenum">
              <a:rPr lang="zh-CN" altLang="en-US" smtClean="0"/>
              <a:t>‹#›</a:t>
            </a:fld>
            <a:endParaRPr lang="zh-CN" altLang="en-US"/>
          </a:p>
        </p:txBody>
      </p:sp>
      <p:pic>
        <p:nvPicPr>
          <p:cNvPr id="7" name="图片 6"/>
          <p:cNvPicPr>
            <a:picLocks noChangeAspect="1"/>
          </p:cNvPicPr>
          <p:nvPr userDrawn="1"/>
        </p:nvPicPr>
        <p:blipFill>
          <a:blip r:embed="rId36">
            <a:extLst>
              <a:ext uri="{28A0092B-C50C-407E-A947-70E740481C1C}">
                <a14:useLocalDpi xmlns:a14="http://schemas.microsoft.com/office/drawing/2010/main"/>
              </a:ext>
            </a:extLst>
          </a:blip>
          <a:stretch>
            <a:fillRect/>
          </a:stretch>
        </p:blipFill>
        <p:spPr>
          <a:xfrm>
            <a:off x="-2" y="0"/>
            <a:ext cx="9144004" cy="5143500"/>
          </a:xfrm>
          <a:prstGeom prst="rect">
            <a:avLst/>
          </a:prstGeom>
        </p:spPr>
      </p:pic>
    </p:spTree>
    <p:extLst>
      <p:ext uri="{BB962C8B-B14F-4D97-AF65-F5344CB8AC3E}">
        <p14:creationId xmlns:p14="http://schemas.microsoft.com/office/powerpoint/2010/main" val="107698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351666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4.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jpeg"/><Relationship Id="rId7" Type="http://schemas.microsoft.com/office/2007/relationships/hdphoto" Target="../media/hdphoto2.wdp"/><Relationship Id="rId2" Type="http://schemas.openxmlformats.org/officeDocument/2006/relationships/notesSlide" Target="../notesSlides/notesSlide20.xml"/><Relationship Id="rId1" Type="http://schemas.openxmlformats.org/officeDocument/2006/relationships/slideLayout" Target="../slideLayouts/slideLayout30.xml"/><Relationship Id="rId6" Type="http://schemas.openxmlformats.org/officeDocument/2006/relationships/image" Target="../media/image7.jpeg"/><Relationship Id="rId11" Type="http://schemas.microsoft.com/office/2007/relationships/hdphoto" Target="../media/hdphoto3.wdp"/><Relationship Id="rId5" Type="http://schemas.openxmlformats.org/officeDocument/2006/relationships/image" Target="../media/image6.jpeg"/><Relationship Id="rId10"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3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983832" y="0"/>
            <a:ext cx="6158813" cy="5143500"/>
          </a:xfrm>
          <a:prstGeom prst="rect">
            <a:avLst/>
          </a:prstGeom>
        </p:spPr>
      </p:pic>
      <p:sp>
        <p:nvSpPr>
          <p:cNvPr id="21" name="Oval 35"/>
          <p:cNvSpPr>
            <a:spLocks noChangeArrowheads="1"/>
          </p:cNvSpPr>
          <p:nvPr/>
        </p:nvSpPr>
        <p:spPr bwMode="auto">
          <a:xfrm>
            <a:off x="6283328" y="1028701"/>
            <a:ext cx="314325" cy="349250"/>
          </a:xfrm>
          <a:prstGeom prst="ellipse">
            <a:avLst/>
          </a:prstGeom>
          <a:gradFill rotWithShape="1">
            <a:gsLst>
              <a:gs pos="0">
                <a:schemeClr val="bg1"/>
              </a:gs>
              <a:gs pos="100000">
                <a:schemeClr val="bg1">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TextBox 27"/>
          <p:cNvSpPr txBox="1"/>
          <p:nvPr/>
        </p:nvSpPr>
        <p:spPr>
          <a:xfrm>
            <a:off x="357379" y="2286625"/>
            <a:ext cx="3999852"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爱心公益</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慈善祈福</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爱心捐款</a:t>
            </a:r>
            <a:endParaRPr lang="zh-CN" altLang="en-US" sz="20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l="4811" t="21365" r="57985" b="49629"/>
          <a:stretch/>
        </p:blipFill>
        <p:spPr>
          <a:xfrm>
            <a:off x="441156" y="889676"/>
            <a:ext cx="3400927" cy="1370522"/>
          </a:xfrm>
          <a:prstGeom prst="rect">
            <a:avLst/>
          </a:prstGeom>
        </p:spPr>
      </p:pic>
    </p:spTree>
    <p:custDataLst>
      <p:tags r:id="rId1"/>
    </p:custDataLst>
    <p:extLst>
      <p:ext uri="{BB962C8B-B14F-4D97-AF65-F5344CB8AC3E}">
        <p14:creationId xmlns:p14="http://schemas.microsoft.com/office/powerpoint/2010/main" val="296242740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fill="hold" grpId="0" nodeType="withEffect">
                                  <p:stCondLst>
                                    <p:cond delay="500"/>
                                  </p:stCondLst>
                                  <p:childTnLst>
                                    <p:animMotion origin="layout" path="M -0.40538 0.23827 C -0.40538 0.02654 -0.31059 -0.1466 -0.19288 -0.1466 C -0.07552 -0.1466 0.01979 0.02654 0.01979 0.23827 C 0.01979 0.45093 -0.07552 0.62315 -0.19288 0.62315 C -0.31059 0.62315 -0.40538 0.45093 -0.40538 0.23827 Z " pathEditMode="relative" rAng="16200000" ptsTypes="fffff">
                                      <p:cBhvr>
                                        <p:cTn id="6" dur="5000" fill="hold"/>
                                        <p:tgtEl>
                                          <p:spTgt spid="21"/>
                                        </p:tgtEl>
                                        <p:attrNameLst>
                                          <p:attrName>ppt_x</p:attrName>
                                          <p:attrName>ppt_y</p:attrName>
                                        </p:attrNameLst>
                                      </p:cBhvr>
                                      <p:rCtr x="21267" y="0"/>
                                    </p:animMotion>
                                  </p:childTnLst>
                                </p:cTn>
                              </p:par>
                              <p:par>
                                <p:cTn id="7" presetID="41" presetClass="entr" presetSubtype="0" fill="hold" grpId="0" nodeType="withEffect">
                                  <p:stCondLst>
                                    <p:cond delay="2500"/>
                                  </p:stCondLst>
                                  <p:iterate type="lt">
                                    <p:tmPct val="10000"/>
                                  </p:iterate>
                                  <p:childTnLst>
                                    <p:set>
                                      <p:cBhvr>
                                        <p:cTn id="8" dur="1" fill="hold">
                                          <p:stCondLst>
                                            <p:cond delay="0"/>
                                          </p:stCondLst>
                                        </p:cTn>
                                        <p:tgtEl>
                                          <p:spTgt spid="28"/>
                                        </p:tgtEl>
                                        <p:attrNameLst>
                                          <p:attrName>style.visibility</p:attrName>
                                        </p:attrNameLst>
                                      </p:cBhvr>
                                      <p:to>
                                        <p:strVal val="visible"/>
                                      </p:to>
                                    </p:set>
                                    <p:anim calcmode="lin" valueType="num">
                                      <p:cBhvr>
                                        <p:cTn id="9"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0" dur="500" fill="hold"/>
                                        <p:tgtEl>
                                          <p:spTgt spid="28"/>
                                        </p:tgtEl>
                                        <p:attrNameLst>
                                          <p:attrName>ppt_y</p:attrName>
                                        </p:attrNameLst>
                                      </p:cBhvr>
                                      <p:tavLst>
                                        <p:tav tm="0">
                                          <p:val>
                                            <p:strVal val="#ppt_y"/>
                                          </p:val>
                                        </p:tav>
                                        <p:tav tm="100000">
                                          <p:val>
                                            <p:strVal val="#ppt_y"/>
                                          </p:val>
                                        </p:tav>
                                      </p:tavLst>
                                    </p:anim>
                                    <p:anim calcmode="lin" valueType="num">
                                      <p:cBhvr>
                                        <p:cTn id="11"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2"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3"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a:off x="2" y="0"/>
            <a:ext cx="2435526" cy="5143500"/>
          </a:xfrm>
          <a:prstGeom prst="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grpSp>
        <p:nvGrpSpPr>
          <p:cNvPr id="67" name="组合 66"/>
          <p:cNvGrpSpPr/>
          <p:nvPr/>
        </p:nvGrpSpPr>
        <p:grpSpPr>
          <a:xfrm>
            <a:off x="755576" y="668615"/>
            <a:ext cx="1253753" cy="1759119"/>
            <a:chOff x="687345" y="1342594"/>
            <a:chExt cx="1253752" cy="1759119"/>
          </a:xfrm>
        </p:grpSpPr>
        <p:sp>
          <p:nvSpPr>
            <p:cNvPr id="68" name="TextBox 67"/>
            <p:cNvSpPr txBox="1"/>
            <p:nvPr/>
          </p:nvSpPr>
          <p:spPr>
            <a:xfrm>
              <a:off x="687345" y="1342594"/>
              <a:ext cx="1031050" cy="1656607"/>
            </a:xfrm>
            <a:prstGeom prst="rect">
              <a:avLst/>
            </a:prstGeom>
            <a:noFill/>
          </p:spPr>
          <p:txBody>
            <a:bodyPr vert="eaVert" wrap="none" rtlCol="0">
              <a:spAutoFit/>
            </a:bodyPr>
            <a:lstStyle/>
            <a:p>
              <a:r>
                <a:rPr lang="zh-CN" altLang="en-US" sz="5500" spc="599" dirty="0">
                  <a:solidFill>
                    <a:schemeClr val="bg1"/>
                  </a:solidFill>
                  <a:latin typeface="微软雅黑" panose="020B0503020204020204" pitchFamily="34" charset="-122"/>
                  <a:ea typeface="微软雅黑" panose="020B0503020204020204" pitchFamily="34" charset="-122"/>
                </a:rPr>
                <a:t>目录</a:t>
              </a:r>
            </a:p>
          </p:txBody>
        </p:sp>
        <p:sp>
          <p:nvSpPr>
            <p:cNvPr id="69" name="TextBox 68"/>
            <p:cNvSpPr txBox="1"/>
            <p:nvPr/>
          </p:nvSpPr>
          <p:spPr>
            <a:xfrm>
              <a:off x="1479432" y="1893690"/>
              <a:ext cx="461665" cy="1208023"/>
            </a:xfrm>
            <a:prstGeom prst="rect">
              <a:avLst/>
            </a:prstGeom>
            <a:noFill/>
          </p:spPr>
          <p:txBody>
            <a:bodyPr vert="eaVert" wrap="none" rtlCol="0">
              <a:spAutoFit/>
            </a:bodyPr>
            <a:lstStyle/>
            <a:p>
              <a:r>
                <a:rPr lang="en-US" altLang="zh-CN" b="1" spc="-150" dirty="0">
                  <a:solidFill>
                    <a:schemeClr val="bg1"/>
                  </a:solidFill>
                  <a:latin typeface="Arial" pitchFamily="34" charset="0"/>
                  <a:cs typeface="Arial" pitchFamily="34" charset="0"/>
                </a:rPr>
                <a:t>CONTENTS</a:t>
              </a:r>
              <a:endParaRPr lang="zh-CN" altLang="en-US" b="1" spc="-150" dirty="0">
                <a:solidFill>
                  <a:schemeClr val="bg1"/>
                </a:solidFill>
                <a:latin typeface="Arial" pitchFamily="34" charset="0"/>
                <a:cs typeface="Arial" pitchFamily="34" charset="0"/>
              </a:endParaRPr>
            </a:p>
          </p:txBody>
        </p:sp>
      </p:grpSp>
      <p:sp>
        <p:nvSpPr>
          <p:cNvPr id="73" name="五边形 72"/>
          <p:cNvSpPr/>
          <p:nvPr/>
        </p:nvSpPr>
        <p:spPr>
          <a:xfrm>
            <a:off x="3419872" y="710287"/>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1" name="TextBox 70"/>
          <p:cNvSpPr txBox="1"/>
          <p:nvPr/>
        </p:nvSpPr>
        <p:spPr>
          <a:xfrm>
            <a:off x="4427984" y="699542"/>
            <a:ext cx="1882277"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年度工作概述</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74" name="TextBox 73"/>
          <p:cNvSpPr txBox="1"/>
          <p:nvPr/>
        </p:nvSpPr>
        <p:spPr>
          <a:xfrm>
            <a:off x="3491880" y="676405"/>
            <a:ext cx="465339"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01</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3" name="TextBox 122"/>
          <p:cNvSpPr txBox="1"/>
          <p:nvPr/>
        </p:nvSpPr>
        <p:spPr>
          <a:xfrm>
            <a:off x="4427985" y="1581041"/>
            <a:ext cx="1882276"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工作完成情况</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25" name="五边形 24"/>
          <p:cNvSpPr/>
          <p:nvPr/>
        </p:nvSpPr>
        <p:spPr>
          <a:xfrm>
            <a:off x="3419872" y="1591786"/>
            <a:ext cx="2890389"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24" name="五边形 123"/>
          <p:cNvSpPr/>
          <p:nvPr/>
        </p:nvSpPr>
        <p:spPr>
          <a:xfrm>
            <a:off x="3419872" y="1591786"/>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25" name="TextBox 124"/>
          <p:cNvSpPr txBox="1"/>
          <p:nvPr/>
        </p:nvSpPr>
        <p:spPr>
          <a:xfrm>
            <a:off x="3491880" y="1557904"/>
            <a:ext cx="504577"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02</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8" name="TextBox 127"/>
          <p:cNvSpPr txBox="1"/>
          <p:nvPr/>
        </p:nvSpPr>
        <p:spPr>
          <a:xfrm>
            <a:off x="4427984" y="2475240"/>
            <a:ext cx="1810269"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成功项目展示</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9" name="五边形 128"/>
          <p:cNvSpPr/>
          <p:nvPr/>
        </p:nvSpPr>
        <p:spPr>
          <a:xfrm>
            <a:off x="3419872" y="2485985"/>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0" name="TextBox 129"/>
          <p:cNvSpPr txBox="1"/>
          <p:nvPr/>
        </p:nvSpPr>
        <p:spPr>
          <a:xfrm>
            <a:off x="3491880" y="2452103"/>
            <a:ext cx="514750"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03</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26" name="TextBox 25"/>
          <p:cNvSpPr txBox="1"/>
          <p:nvPr/>
        </p:nvSpPr>
        <p:spPr>
          <a:xfrm>
            <a:off x="4427985" y="1581041"/>
            <a:ext cx="1882276"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bg1"/>
                </a:solidFill>
                <a:latin typeface="方正大黑简体" panose="02010601030101010101" pitchFamily="2" charset="-122"/>
                <a:ea typeface="方正大黑简体" panose="02010601030101010101" pitchFamily="2" charset="-122"/>
              </a:rPr>
              <a:t>工作完成情况</a:t>
            </a:r>
            <a:endParaRPr lang="zh-CN" altLang="en-US" sz="2000" b="0" dirty="0">
              <a:solidFill>
                <a:schemeClr val="bg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42787292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wipe(left)">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5761" y="1264949"/>
            <a:ext cx="296041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工作完成情况</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a:t>
            </a:r>
            <a:r>
              <a:rPr lang="zh-CN" altLang="en-US" sz="1400" b="0" dirty="0">
                <a:solidFill>
                  <a:srgbClr val="2B2A30"/>
                </a:solidFill>
                <a:latin typeface="微软雅黑" panose="020B0503020204020204" pitchFamily="34" charset="-122"/>
                <a:ea typeface="微软雅黑" panose="020B0503020204020204" pitchFamily="34" charset="-122"/>
              </a:rPr>
              <a:t>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a:t>
            </a:r>
            <a:r>
              <a:rPr lang="zh-CN" altLang="en-US" sz="1400" b="0" dirty="0">
                <a:solidFill>
                  <a:srgbClr val="2B2A30"/>
                </a:solidFill>
                <a:latin typeface="微软雅黑" panose="020B0503020204020204" pitchFamily="34" charset="-122"/>
                <a:ea typeface="微软雅黑" panose="020B0503020204020204" pitchFamily="34" charset="-122"/>
              </a:rPr>
              <a:t>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937742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26305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smtClean="0">
                <a:latin typeface="微软雅黑" pitchFamily="34" charset="-122"/>
                <a:ea typeface="微软雅黑" pitchFamily="34" charset="-122"/>
              </a:rPr>
              <a:t>第二项</a:t>
            </a:r>
            <a:endParaRPr lang="zh-CN" altLang="en-US" sz="2200" dirty="0">
              <a:latin typeface="微软雅黑" pitchFamily="34" charset="-122"/>
              <a:ea typeface="微软雅黑" pitchFamily="34" charset="-122"/>
            </a:endParaRP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smtClean="0">
                <a:latin typeface="微软雅黑" pitchFamily="34" charset="-122"/>
                <a:ea typeface="微软雅黑" pitchFamily="34" charset="-122"/>
              </a:rPr>
              <a:t>第四项</a:t>
            </a:r>
            <a:endParaRPr lang="zh-CN" altLang="en-US" sz="2200" dirty="0">
              <a:latin typeface="微软雅黑" pitchFamily="34" charset="-122"/>
              <a:ea typeface="微软雅黑" pitchFamily="34" charset="-122"/>
            </a:endParaRP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第一项</a:t>
            </a:r>
            <a:endParaRPr lang="zh-CN" altLang="en-US" sz="2200" dirty="0">
              <a:latin typeface="微软雅黑" pitchFamily="34" charset="-122"/>
              <a:ea typeface="微软雅黑" pitchFamily="34" charset="-122"/>
            </a:endParaRP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第三项</a:t>
            </a:r>
            <a:endParaRPr lang="zh-CN" altLang="en-US" sz="2200" dirty="0">
              <a:latin typeface="微软雅黑" pitchFamily="34" charset="-122"/>
              <a:ea typeface="微软雅黑" pitchFamily="34" charset="-122"/>
            </a:endParaRPr>
          </a:p>
        </p:txBody>
      </p:sp>
      <p:sp>
        <p:nvSpPr>
          <p:cNvPr id="38" name="矩形 37"/>
          <p:cNvSpPr/>
          <p:nvPr/>
        </p:nvSpPr>
        <p:spPr>
          <a:xfrm>
            <a:off x="834492" y="1130767"/>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a:t>
            </a:r>
            <a:r>
              <a:rPr lang="zh-CN" altLang="en-US" sz="12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200" dirty="0">
                <a:solidFill>
                  <a:schemeClr val="tx1">
                    <a:lumMod val="75000"/>
                    <a:lumOff val="25000"/>
                  </a:schemeClr>
                </a:solidFill>
                <a:latin typeface="微软雅黑" pitchFamily="34" charset="-122"/>
                <a:ea typeface="微软雅黑" pitchFamily="34" charset="-122"/>
              </a:rPr>
              <a:t>说明文字添加</a:t>
            </a:r>
            <a:r>
              <a:rPr lang="zh-CN" altLang="en-US" sz="1200" dirty="0" smtClean="0">
                <a:solidFill>
                  <a:schemeClr val="tx1">
                    <a:lumMod val="75000"/>
                    <a:lumOff val="25000"/>
                  </a:schemeClr>
                </a:solidFill>
                <a:latin typeface="微软雅黑" pitchFamily="34" charset="-122"/>
                <a:ea typeface="微软雅黑" pitchFamily="34" charset="-122"/>
              </a:rPr>
              <a:t>对的</a:t>
            </a:r>
            <a:r>
              <a:rPr lang="zh-CN" altLang="en-US" sz="1200" dirty="0">
                <a:solidFill>
                  <a:schemeClr val="tx1">
                    <a:lumMod val="75000"/>
                    <a:lumOff val="25000"/>
                  </a:schemeClr>
                </a:solidFill>
                <a:latin typeface="微软雅黑" pitchFamily="34" charset="-122"/>
                <a:ea typeface="微软雅黑" pitchFamily="34" charset="-122"/>
              </a:rPr>
              <a:t>说明文字添加</a:t>
            </a:r>
            <a:r>
              <a:rPr lang="zh-CN" altLang="en-US" sz="1200" dirty="0" smtClean="0">
                <a:solidFill>
                  <a:schemeClr val="tx1">
                    <a:lumMod val="75000"/>
                    <a:lumOff val="25000"/>
                  </a:schemeClr>
                </a:solidFill>
                <a:latin typeface="微软雅黑" pitchFamily="34" charset="-122"/>
                <a:ea typeface="微软雅黑" pitchFamily="34" charset="-122"/>
              </a:rPr>
              <a:t>对的</a:t>
            </a:r>
            <a:r>
              <a:rPr lang="zh-CN" altLang="en-US" sz="1200" dirty="0">
                <a:solidFill>
                  <a:schemeClr val="tx1">
                    <a:lumMod val="75000"/>
                    <a:lumOff val="25000"/>
                  </a:schemeClr>
                </a:solidFill>
                <a:latin typeface="微软雅黑" pitchFamily="34" charset="-122"/>
                <a:ea typeface="微软雅黑" pitchFamily="34" charset="-122"/>
              </a:rPr>
              <a:t>说明</a:t>
            </a:r>
            <a:r>
              <a:rPr lang="zh-CN" altLang="en-US" sz="1200" dirty="0" smtClean="0">
                <a:solidFill>
                  <a:schemeClr val="tx1">
                    <a:lumMod val="75000"/>
                    <a:lumOff val="25000"/>
                  </a:schemeClr>
                </a:solidFill>
                <a:latin typeface="微软雅黑" pitchFamily="34" charset="-122"/>
                <a:ea typeface="微软雅黑" pitchFamily="34" charset="-122"/>
              </a:rPr>
              <a:t>文字添加文字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40" name="矩形 39"/>
          <p:cNvSpPr/>
          <p:nvPr/>
        </p:nvSpPr>
        <p:spPr>
          <a:xfrm>
            <a:off x="2778338" y="3147814"/>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1130767"/>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147814"/>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20786626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75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75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75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425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1"/>
            <a:ext cx="262196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45"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9"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0"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2"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3"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5"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6"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5" y="1433042"/>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7"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8" y="3466608"/>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4"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39" y="1418274"/>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7"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09" y="1445200"/>
            <a:ext cx="1662111" cy="705018"/>
          </a:xfrm>
          <a:prstGeom prst="rect">
            <a:avLst/>
          </a:prstGeom>
          <a:noFill/>
          <a:ln>
            <a:noFill/>
          </a:ln>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2" y="3245668"/>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5"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7" y="3679442"/>
            <a:ext cx="456508" cy="475633"/>
            <a:chOff x="-251803" y="2267153"/>
            <a:chExt cx="2078037" cy="2166938"/>
          </a:xfrm>
          <a:solidFill>
            <a:srgbClr val="AC0000"/>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7"/>
            <a:ext cx="368484" cy="259595"/>
            <a:chOff x="3175" y="1588"/>
            <a:chExt cx="1184276" cy="835025"/>
          </a:xfrm>
          <a:solidFill>
            <a:srgbClr val="AC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0871466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750"/>
                            </p:stCondLst>
                            <p:childTnLst>
                              <p:par>
                                <p:cTn id="13" presetID="2" presetClass="entr" presetSubtype="9"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childTnLst>
                          </p:cTn>
                        </p:par>
                        <p:par>
                          <p:cTn id="54" fill="hold">
                            <p:stCondLst>
                              <p:cond delay="1750"/>
                            </p:stCondLst>
                            <p:childTnLst>
                              <p:par>
                                <p:cTn id="55" presetID="53" presetClass="entr" presetSubtype="16"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par>
                                <p:cTn id="65" presetID="53" presetClass="entr" presetSubtype="16"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par>
                                <p:cTn id="70" presetID="53" presetClass="entr" presetSubtype="16"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childTnLst>
                          </p:cTn>
                        </p:par>
                        <p:par>
                          <p:cTn id="75" fill="hold">
                            <p:stCondLst>
                              <p:cond delay="2250"/>
                            </p:stCondLst>
                            <p:childTnLst>
                              <p:par>
                                <p:cTn id="76" presetID="8" presetClass="emph" presetSubtype="0" fill="hold" grpId="1" nodeType="afterEffect">
                                  <p:stCondLst>
                                    <p:cond delay="0"/>
                                  </p:stCondLst>
                                  <p:childTnLst>
                                    <p:animRot by="21600000">
                                      <p:cBhvr>
                                        <p:cTn id="77" dur="2000" fill="hold"/>
                                        <p:tgtEl>
                                          <p:spTgt spid="50"/>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47"/>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53"/>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56"/>
                                        </p:tgtEl>
                                        <p:attrNameLst>
                                          <p:attrName>r</p:attrName>
                                        </p:attrNameLst>
                                      </p:cBhvr>
                                    </p:animRot>
                                  </p:childTnLst>
                                </p:cTn>
                              </p:par>
                            </p:childTnLst>
                          </p:cTn>
                        </p:par>
                        <p:par>
                          <p:cTn id="84" fill="hold">
                            <p:stCondLst>
                              <p:cond delay="4250"/>
                            </p:stCondLst>
                            <p:childTnLst>
                              <p:par>
                                <p:cTn id="85" presetID="22" presetClass="entr" presetSubtype="2"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right)">
                                      <p:cBhvr>
                                        <p:cTn id="87" dur="500"/>
                                        <p:tgtEl>
                                          <p:spTgt spid="58"/>
                                        </p:tgtEl>
                                      </p:cBhvr>
                                    </p:animEffect>
                                  </p:childTnLst>
                                </p:cTn>
                              </p:par>
                            </p:childTnLst>
                          </p:cTn>
                        </p:par>
                        <p:par>
                          <p:cTn id="88" fill="hold">
                            <p:stCondLst>
                              <p:cond delay="4750"/>
                            </p:stCondLst>
                            <p:childTnLst>
                              <p:par>
                                <p:cTn id="89" presetID="22" presetClass="entr" presetSubtype="2"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right)">
                                      <p:cBhvr>
                                        <p:cTn id="91" dur="500"/>
                                        <p:tgtEl>
                                          <p:spTgt spid="59"/>
                                        </p:tgtEl>
                                      </p:cBhvr>
                                    </p:animEffect>
                                  </p:childTnLst>
                                </p:cTn>
                              </p:par>
                            </p:childTnLst>
                          </p:cTn>
                        </p:par>
                        <p:par>
                          <p:cTn id="92" fill="hold">
                            <p:stCondLst>
                              <p:cond delay="52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par>
                          <p:cTn id="99" fill="hold">
                            <p:stCondLst>
                              <p:cond delay="5750"/>
                            </p:stCondLst>
                            <p:childTnLst>
                              <p:par>
                                <p:cTn id="100" presetID="22" presetClass="entr" presetSubtype="8"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childTnLst>
                          </p:cTn>
                        </p:par>
                        <p:par>
                          <p:cTn id="103" fill="hold">
                            <p:stCondLst>
                              <p:cond delay="6250"/>
                            </p:stCondLst>
                            <p:childTnLst>
                              <p:par>
                                <p:cTn id="104" presetID="22" presetClass="entr" presetSubtype="8" fill="hold"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left)">
                                      <p:cBhvr>
                                        <p:cTn id="106" dur="500"/>
                                        <p:tgtEl>
                                          <p:spTgt spid="63"/>
                                        </p:tgtEl>
                                      </p:cBhvr>
                                    </p:animEffect>
                                  </p:childTnLst>
                                </p:cTn>
                              </p:par>
                            </p:childTnLst>
                          </p:cTn>
                        </p:par>
                        <p:par>
                          <p:cTn id="107" fill="hold">
                            <p:stCondLst>
                              <p:cond delay="6750"/>
                            </p:stCondLst>
                            <p:childTnLst>
                              <p:par>
                                <p:cTn id="108" presetID="10" presetClass="entr" presetSubtype="0"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500"/>
                                        <p:tgtEl>
                                          <p:spTgt spid="70"/>
                                        </p:tgtEl>
                                      </p:cBhvr>
                                    </p:animEffect>
                                  </p:childTnLst>
                                </p:cTn>
                              </p:par>
                            </p:childTnLst>
                          </p:cTn>
                        </p:par>
                        <p:par>
                          <p:cTn id="114" fill="hold">
                            <p:stCondLst>
                              <p:cond delay="7250"/>
                            </p:stCondLst>
                            <p:childTnLst>
                              <p:par>
                                <p:cTn id="115" presetID="22" presetClass="entr" presetSubtype="2" fill="hold"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wipe(right)">
                                      <p:cBhvr>
                                        <p:cTn id="117" dur="500"/>
                                        <p:tgtEl>
                                          <p:spTgt spid="60"/>
                                        </p:tgtEl>
                                      </p:cBhvr>
                                    </p:animEffect>
                                  </p:childTnLst>
                                </p:cTn>
                              </p:par>
                            </p:childTnLst>
                          </p:cTn>
                        </p:par>
                        <p:par>
                          <p:cTn id="118" fill="hold">
                            <p:stCondLst>
                              <p:cond delay="7750"/>
                            </p:stCondLst>
                            <p:childTnLst>
                              <p:par>
                                <p:cTn id="119" presetID="22" presetClass="entr" presetSubtype="2" fill="hold" nodeType="after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wipe(right)">
                                      <p:cBhvr>
                                        <p:cTn id="121" dur="500"/>
                                        <p:tgtEl>
                                          <p:spTgt spid="61"/>
                                        </p:tgtEl>
                                      </p:cBhvr>
                                    </p:animEffect>
                                  </p:childTnLst>
                                </p:cTn>
                              </p:par>
                            </p:childTnLst>
                          </p:cTn>
                        </p:par>
                        <p:par>
                          <p:cTn id="122" fill="hold">
                            <p:stCondLst>
                              <p:cond delay="8250"/>
                            </p:stCondLst>
                            <p:childTnLst>
                              <p:par>
                                <p:cTn id="123" presetID="10" presetClass="entr" presetSubtype="0" fill="hold" grpId="0"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500"/>
                                        <p:tgtEl>
                                          <p:spTgt spid="6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par>
                          <p:cTn id="129" fill="hold">
                            <p:stCondLst>
                              <p:cond delay="8750"/>
                            </p:stCondLst>
                            <p:childTnLst>
                              <p:par>
                                <p:cTn id="130" presetID="22" presetClass="entr" presetSubtype="8" fill="hold" nodeType="after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wipe(left)">
                                      <p:cBhvr>
                                        <p:cTn id="132" dur="500"/>
                                        <p:tgtEl>
                                          <p:spTgt spid="71"/>
                                        </p:tgtEl>
                                      </p:cBhvr>
                                    </p:animEffect>
                                  </p:childTnLst>
                                </p:cTn>
                              </p:par>
                            </p:childTnLst>
                          </p:cTn>
                        </p:par>
                        <p:par>
                          <p:cTn id="133" fill="hold">
                            <p:stCondLst>
                              <p:cond delay="9250"/>
                            </p:stCondLst>
                            <p:childTnLst>
                              <p:par>
                                <p:cTn id="134" presetID="22" presetClass="entr" presetSubtype="8" fill="hold" nodeType="afterEffect">
                                  <p:stCondLst>
                                    <p:cond delay="0"/>
                                  </p:stCondLst>
                                  <p:childTnLst>
                                    <p:set>
                                      <p:cBhvr>
                                        <p:cTn id="135" dur="1" fill="hold">
                                          <p:stCondLst>
                                            <p:cond delay="0"/>
                                          </p:stCondLst>
                                        </p:cTn>
                                        <p:tgtEl>
                                          <p:spTgt spid="72"/>
                                        </p:tgtEl>
                                        <p:attrNameLst>
                                          <p:attrName>style.visibility</p:attrName>
                                        </p:attrNameLst>
                                      </p:cBhvr>
                                      <p:to>
                                        <p:strVal val="visible"/>
                                      </p:to>
                                    </p:set>
                                    <p:animEffect transition="in" filter="wipe(left)">
                                      <p:cBhvr>
                                        <p:cTn id="136" dur="500"/>
                                        <p:tgtEl>
                                          <p:spTgt spid="72"/>
                                        </p:tgtEl>
                                      </p:cBhvr>
                                    </p:animEffect>
                                  </p:childTnLst>
                                </p:cTn>
                              </p:par>
                            </p:childTnLst>
                          </p:cTn>
                        </p:par>
                        <p:par>
                          <p:cTn id="137" fill="hold">
                            <p:stCondLst>
                              <p:cond delay="975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75%</a:t>
            </a:r>
            <a:endParaRPr lang="zh-CN" altLang="en-US" sz="3200" b="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50%</a:t>
            </a:r>
            <a:endParaRPr lang="zh-CN" altLang="en-US" sz="3200" b="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25%</a:t>
            </a:r>
            <a:endParaRPr lang="zh-CN" altLang="en-US" sz="3200" b="0" dirty="0">
              <a:latin typeface="Calibri Light" panose="020F0302020204030204" pitchFamily="34" charset="0"/>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a:t>
            </a:r>
            <a:r>
              <a:rPr lang="zh-CN" altLang="en-US" sz="1200" b="0" dirty="0" smtClean="0">
                <a:solidFill>
                  <a:schemeClr val="tx1">
                    <a:lumMod val="85000"/>
                    <a:lumOff val="15000"/>
                  </a:schemeClr>
                </a:solidFill>
                <a:latin typeface="微软雅黑" pitchFamily="34" charset="-122"/>
              </a:rPr>
              <a:t>添加说明文字添加</a:t>
            </a:r>
            <a:r>
              <a:rPr lang="zh-CN" altLang="en-US" sz="1200" b="0" dirty="0">
                <a:solidFill>
                  <a:schemeClr val="tx1">
                    <a:lumMod val="85000"/>
                    <a:lumOff val="15000"/>
                  </a:schemeClr>
                </a:solidFill>
                <a:latin typeface="微软雅黑" pitchFamily="34" charset="-122"/>
              </a:rPr>
              <a:t>说明文字添加说明</a:t>
            </a:r>
            <a:r>
              <a:rPr lang="zh-CN" altLang="en-US" sz="1200" b="0" dirty="0" smtClean="0">
                <a:solidFill>
                  <a:schemeClr val="tx1">
                    <a:lumMod val="85000"/>
                    <a:lumOff val="15000"/>
                  </a:schemeClr>
                </a:solidFill>
                <a:latin typeface="微软雅黑" pitchFamily="34" charset="-122"/>
              </a:rPr>
              <a:t>文字</a:t>
            </a:r>
            <a:endParaRPr lang="zh-CN" altLang="en-US" sz="1200" b="0" dirty="0">
              <a:solidFill>
                <a:schemeClr val="tx1">
                  <a:lumMod val="85000"/>
                  <a:lumOff val="15000"/>
                </a:schemeClr>
              </a:solidFill>
              <a:latin typeface="微软雅黑" pitchFamily="34" charset="-122"/>
            </a:endParaRP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0" dirty="0" smtClean="0">
                <a:solidFill>
                  <a:schemeClr val="tx1">
                    <a:lumMod val="85000"/>
                    <a:lumOff val="15000"/>
                  </a:schemeClr>
                </a:solidFill>
                <a:latin typeface="微软雅黑" pitchFamily="34" charset="-122"/>
              </a:rPr>
              <a:t>添加文本信息</a:t>
            </a:r>
            <a:endParaRPr lang="en-US" altLang="zh-CN" sz="1800" b="0" dirty="0" smtClean="0">
              <a:solidFill>
                <a:schemeClr val="tx1">
                  <a:lumMod val="85000"/>
                  <a:lumOff val="15000"/>
                </a:schemeClr>
              </a:solidFill>
              <a:latin typeface="微软雅黑" pitchFamily="34" charset="-122"/>
            </a:endParaRPr>
          </a:p>
          <a:p>
            <a:pPr>
              <a:lnSpc>
                <a:spcPct val="150000"/>
              </a:lnSpc>
              <a:spcBef>
                <a:spcPts val="300"/>
              </a:spcBef>
            </a:pPr>
            <a:r>
              <a:rPr lang="zh-CN" altLang="en-US" sz="1400" b="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a:t>
            </a:r>
            <a:r>
              <a:rPr lang="zh-CN" altLang="en-US" sz="1400" b="0" dirty="0" smtClean="0">
                <a:solidFill>
                  <a:schemeClr val="tx1">
                    <a:lumMod val="85000"/>
                    <a:lumOff val="15000"/>
                  </a:schemeClr>
                </a:solidFill>
                <a:latin typeface="微软雅黑" pitchFamily="34" charset="-122"/>
              </a:rPr>
              <a:t>文字。</a:t>
            </a:r>
            <a:endParaRPr lang="zh-CN" altLang="en-US" sz="1400" b="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452592216"/>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20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30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5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5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50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5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264056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1800">
              <a:ea typeface="微软雅黑" pitchFamily="34" charset="-122"/>
            </a:endParaRPr>
          </a:p>
        </p:txBody>
      </p:sp>
      <p:sp>
        <p:nvSpPr>
          <p:cNvPr id="33" name="Freeform 4"/>
          <p:cNvSpPr>
            <a:spLocks noEditPoints="1"/>
          </p:cNvSpPr>
          <p:nvPr/>
        </p:nvSpPr>
        <p:spPr bwMode="auto">
          <a:xfrm>
            <a:off x="3333055"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endParaRPr lang="zh-CN" altLang="en-US"/>
          </a:p>
        </p:txBody>
      </p:sp>
      <p:sp>
        <p:nvSpPr>
          <p:cNvPr id="34" name="Freeform 5"/>
          <p:cNvSpPr>
            <a:spLocks noEditPoints="1"/>
          </p:cNvSpPr>
          <p:nvPr/>
        </p:nvSpPr>
        <p:spPr bwMode="auto">
          <a:xfrm>
            <a:off x="2525017"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6" name="Rectangle 7"/>
          <p:cNvSpPr>
            <a:spLocks noChangeArrowheads="1"/>
          </p:cNvSpPr>
          <p:nvPr/>
        </p:nvSpPr>
        <p:spPr bwMode="auto">
          <a:xfrm>
            <a:off x="688280"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p:txBody>
      </p:sp>
      <p:sp>
        <p:nvSpPr>
          <p:cNvPr id="37" name="Rectangle 8"/>
          <p:cNvSpPr>
            <a:spLocks noChangeArrowheads="1"/>
          </p:cNvSpPr>
          <p:nvPr/>
        </p:nvSpPr>
        <p:spPr bwMode="auto">
          <a:xfrm>
            <a:off x="688280" y="33264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auto">
              <a:spcBef>
                <a:spcPts val="0"/>
              </a:spcBef>
              <a:spcAft>
                <a:spcPts val="0"/>
              </a:spcAft>
              <a:defRPr/>
            </a:pPr>
            <a:r>
              <a:rPr lang="zh-CN" altLang="en-US" b="1" dirty="0" smtClean="0">
                <a:solidFill>
                  <a:srgbClr val="AC0000"/>
                </a:solidFill>
                <a:latin typeface="+mn-ea"/>
                <a:ea typeface="+mn-ea"/>
              </a:rPr>
              <a:t>单击添加标题</a:t>
            </a:r>
            <a:endParaRPr lang="zh-CN" altLang="en-US" b="1" dirty="0">
              <a:solidFill>
                <a:srgbClr val="AC0000"/>
              </a:solidFill>
              <a:latin typeface="+mn-ea"/>
              <a:ea typeface="+mn-ea"/>
            </a:endParaRPr>
          </a:p>
        </p:txBody>
      </p:sp>
      <p:sp>
        <p:nvSpPr>
          <p:cNvPr id="38" name="Rectangle 9"/>
          <p:cNvSpPr>
            <a:spLocks noChangeArrowheads="1"/>
          </p:cNvSpPr>
          <p:nvPr/>
        </p:nvSpPr>
        <p:spPr bwMode="auto">
          <a:xfrm>
            <a:off x="610492" y="1832644"/>
            <a:ext cx="2447925" cy="530225"/>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610492" y="14976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
        <p:nvSpPr>
          <p:cNvPr id="40" name="Rectangle 11"/>
          <p:cNvSpPr>
            <a:spLocks noChangeArrowheads="1"/>
          </p:cNvSpPr>
          <p:nvPr/>
        </p:nvSpPr>
        <p:spPr bwMode="auto">
          <a:xfrm>
            <a:off x="6444555" y="3243932"/>
            <a:ext cx="2447925" cy="7493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41" name="Rectangle 12"/>
          <p:cNvSpPr>
            <a:spLocks noChangeArrowheads="1"/>
          </p:cNvSpPr>
          <p:nvPr/>
        </p:nvSpPr>
        <p:spPr bwMode="auto">
          <a:xfrm>
            <a:off x="6411217" y="288833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Tree>
    <p:extLst>
      <p:ext uri="{BB962C8B-B14F-4D97-AF65-F5344CB8AC3E}">
        <p14:creationId xmlns:p14="http://schemas.microsoft.com/office/powerpoint/2010/main" val="106184815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7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7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0"/>
            <a:ext cx="9144004" cy="5143500"/>
          </a:xfrm>
          <a:prstGeom prst="rect">
            <a:avLst/>
          </a:prstGeom>
        </p:spPr>
      </p:pic>
      <p:sp>
        <p:nvSpPr>
          <p:cNvPr id="66" name="矩形 65"/>
          <p:cNvSpPr/>
          <p:nvPr/>
        </p:nvSpPr>
        <p:spPr>
          <a:xfrm>
            <a:off x="2" y="0"/>
            <a:ext cx="2435526" cy="5143500"/>
          </a:xfrm>
          <a:prstGeom prst="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grpSp>
        <p:nvGrpSpPr>
          <p:cNvPr id="67" name="组合 66"/>
          <p:cNvGrpSpPr/>
          <p:nvPr/>
        </p:nvGrpSpPr>
        <p:grpSpPr>
          <a:xfrm>
            <a:off x="755576" y="668615"/>
            <a:ext cx="1253753" cy="1759119"/>
            <a:chOff x="687345" y="1342594"/>
            <a:chExt cx="1253752" cy="1759119"/>
          </a:xfrm>
        </p:grpSpPr>
        <p:sp>
          <p:nvSpPr>
            <p:cNvPr id="68" name="TextBox 67"/>
            <p:cNvSpPr txBox="1"/>
            <p:nvPr/>
          </p:nvSpPr>
          <p:spPr>
            <a:xfrm>
              <a:off x="687345" y="1342594"/>
              <a:ext cx="1031050" cy="1656607"/>
            </a:xfrm>
            <a:prstGeom prst="rect">
              <a:avLst/>
            </a:prstGeom>
            <a:noFill/>
          </p:spPr>
          <p:txBody>
            <a:bodyPr vert="eaVert" wrap="none" rtlCol="0">
              <a:spAutoFit/>
            </a:bodyPr>
            <a:lstStyle/>
            <a:p>
              <a:r>
                <a:rPr lang="zh-CN" altLang="en-US" sz="5500" spc="599" dirty="0">
                  <a:solidFill>
                    <a:schemeClr val="bg1"/>
                  </a:solidFill>
                  <a:latin typeface="微软雅黑" panose="020B0503020204020204" pitchFamily="34" charset="-122"/>
                  <a:ea typeface="微软雅黑" panose="020B0503020204020204" pitchFamily="34" charset="-122"/>
                </a:rPr>
                <a:t>目录</a:t>
              </a:r>
            </a:p>
          </p:txBody>
        </p:sp>
        <p:sp>
          <p:nvSpPr>
            <p:cNvPr id="69" name="TextBox 68"/>
            <p:cNvSpPr txBox="1"/>
            <p:nvPr/>
          </p:nvSpPr>
          <p:spPr>
            <a:xfrm>
              <a:off x="1479432" y="1893690"/>
              <a:ext cx="461665" cy="1208023"/>
            </a:xfrm>
            <a:prstGeom prst="rect">
              <a:avLst/>
            </a:prstGeom>
            <a:noFill/>
          </p:spPr>
          <p:txBody>
            <a:bodyPr vert="eaVert" wrap="none" rtlCol="0">
              <a:spAutoFit/>
            </a:bodyPr>
            <a:lstStyle/>
            <a:p>
              <a:r>
                <a:rPr lang="en-US" altLang="zh-CN" b="1" spc="-150" dirty="0">
                  <a:solidFill>
                    <a:schemeClr val="bg1"/>
                  </a:solidFill>
                  <a:latin typeface="Arial" pitchFamily="34" charset="0"/>
                  <a:cs typeface="Arial" pitchFamily="34" charset="0"/>
                </a:rPr>
                <a:t>CONTENTS</a:t>
              </a:r>
              <a:endParaRPr lang="zh-CN" altLang="en-US" b="1" spc="-150" dirty="0">
                <a:solidFill>
                  <a:schemeClr val="bg1"/>
                </a:solidFill>
                <a:latin typeface="Arial" pitchFamily="34" charset="0"/>
                <a:cs typeface="Arial" pitchFamily="34" charset="0"/>
              </a:endParaRPr>
            </a:p>
          </p:txBody>
        </p:sp>
      </p:grpSp>
      <p:sp>
        <p:nvSpPr>
          <p:cNvPr id="73" name="五边形 72"/>
          <p:cNvSpPr/>
          <p:nvPr/>
        </p:nvSpPr>
        <p:spPr>
          <a:xfrm>
            <a:off x="3419872" y="710287"/>
            <a:ext cx="794625" cy="406586"/>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71" name="TextBox 70"/>
          <p:cNvSpPr txBox="1"/>
          <p:nvPr/>
        </p:nvSpPr>
        <p:spPr>
          <a:xfrm>
            <a:off x="4427984" y="699542"/>
            <a:ext cx="1882277"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年度工作概述</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74" name="TextBox 73"/>
          <p:cNvSpPr txBox="1"/>
          <p:nvPr/>
        </p:nvSpPr>
        <p:spPr>
          <a:xfrm>
            <a:off x="3491880" y="676405"/>
            <a:ext cx="465339"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01</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3" name="TextBox 122"/>
          <p:cNvSpPr txBox="1"/>
          <p:nvPr/>
        </p:nvSpPr>
        <p:spPr>
          <a:xfrm>
            <a:off x="4427985" y="1619141"/>
            <a:ext cx="1882276"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工作完成情况</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8" name="TextBox 127"/>
          <p:cNvSpPr txBox="1"/>
          <p:nvPr/>
        </p:nvSpPr>
        <p:spPr>
          <a:xfrm>
            <a:off x="4427984" y="2513340"/>
            <a:ext cx="1810269"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成功项目展示</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25" name="五边形 24"/>
          <p:cNvSpPr/>
          <p:nvPr/>
        </p:nvSpPr>
        <p:spPr>
          <a:xfrm>
            <a:off x="3419872" y="2524085"/>
            <a:ext cx="2890389" cy="406586"/>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24" name="五边形 123"/>
          <p:cNvSpPr/>
          <p:nvPr/>
        </p:nvSpPr>
        <p:spPr>
          <a:xfrm>
            <a:off x="3419872" y="1629886"/>
            <a:ext cx="794625" cy="406586"/>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25" name="TextBox 124"/>
          <p:cNvSpPr txBox="1"/>
          <p:nvPr/>
        </p:nvSpPr>
        <p:spPr>
          <a:xfrm>
            <a:off x="3491880" y="1596004"/>
            <a:ext cx="504577"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02</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9" name="五边形 128"/>
          <p:cNvSpPr/>
          <p:nvPr/>
        </p:nvSpPr>
        <p:spPr>
          <a:xfrm>
            <a:off x="3419872" y="2524085"/>
            <a:ext cx="794625" cy="406586"/>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
        <p:nvSpPr>
          <p:cNvPr id="130" name="TextBox 129"/>
          <p:cNvSpPr txBox="1"/>
          <p:nvPr/>
        </p:nvSpPr>
        <p:spPr>
          <a:xfrm>
            <a:off x="3491880" y="2490203"/>
            <a:ext cx="514750"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03</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27" name="TextBox 26"/>
          <p:cNvSpPr txBox="1"/>
          <p:nvPr/>
        </p:nvSpPr>
        <p:spPr>
          <a:xfrm>
            <a:off x="4427984" y="2513340"/>
            <a:ext cx="1810269"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bg1"/>
                </a:solidFill>
                <a:latin typeface="方正大黑简体" panose="02010601030101010101" pitchFamily="2" charset="-122"/>
                <a:ea typeface="方正大黑简体" panose="02010601030101010101" pitchFamily="2" charset="-122"/>
              </a:rPr>
              <a:t>成功项目展示</a:t>
            </a:r>
            <a:endParaRPr lang="zh-CN" altLang="en-US" sz="2000" b="0" dirty="0">
              <a:solidFill>
                <a:schemeClr val="bg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151729695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5761" y="1264949"/>
            <a:ext cx="296041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成功项目展示</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a:t>
            </a:r>
            <a:r>
              <a:rPr lang="zh-CN" altLang="en-US" sz="1400" b="0" dirty="0">
                <a:solidFill>
                  <a:srgbClr val="2B2A30"/>
                </a:solidFill>
                <a:latin typeface="微软雅黑" panose="020B0503020204020204" pitchFamily="34" charset="-122"/>
                <a:ea typeface="微软雅黑" panose="020B0503020204020204" pitchFamily="34" charset="-122"/>
              </a:rPr>
              <a:t>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a:t>
            </a:r>
            <a:r>
              <a:rPr lang="zh-CN" altLang="en-US" sz="1400" b="0" dirty="0">
                <a:solidFill>
                  <a:srgbClr val="2B2A30"/>
                </a:solidFill>
                <a:latin typeface="微软雅黑" panose="020B0503020204020204" pitchFamily="34" charset="-122"/>
                <a:ea typeface="微软雅黑" panose="020B0503020204020204" pitchFamily="34" charset="-122"/>
              </a:rPr>
              <a:t>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394443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grpSp>
        <p:nvGrpSpPr>
          <p:cNvPr id="24" name="组合 23"/>
          <p:cNvGrpSpPr>
            <a:grpSpLocks/>
          </p:cNvGrpSpPr>
          <p:nvPr/>
        </p:nvGrpSpPr>
        <p:grpSpPr bwMode="auto">
          <a:xfrm>
            <a:off x="3228777" y="1318146"/>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85"/>
              <p:cNvSpPr>
                <a:spLocks noChangeArrowheads="1"/>
              </p:cNvSpPr>
              <p:nvPr/>
            </p:nvSpPr>
            <p:spPr bwMode="auto">
              <a:xfrm>
                <a:off x="6113006" y="227310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grpSp>
        <p:nvGrpSpPr>
          <p:cNvPr id="37" name="Group 21"/>
          <p:cNvGrpSpPr>
            <a:grpSpLocks/>
          </p:cNvGrpSpPr>
          <p:nvPr/>
        </p:nvGrpSpPr>
        <p:grpSpPr bwMode="auto">
          <a:xfrm>
            <a:off x="5919589" y="1276474"/>
            <a:ext cx="2684859" cy="863229"/>
            <a:chOff x="0" y="0"/>
            <a:chExt cx="2689320" cy="863254"/>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0" name="TextBox 77"/>
            <p:cNvSpPr>
              <a:spLocks noChangeArrowheads="1"/>
            </p:cNvSpPr>
            <p:nvPr/>
          </p:nvSpPr>
          <p:spPr bwMode="auto">
            <a:xfrm>
              <a:off x="10694" y="263072"/>
              <a:ext cx="2678626" cy="600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000000"/>
                  </a:solidFill>
                </a:rPr>
                <a:t>点击添加文字说明或复制文本自此</a:t>
              </a:r>
              <a:endParaRPr lang="en-US" altLang="zh-CN" sz="1100" b="0" dirty="0">
                <a:solidFill>
                  <a:srgbClr val="000000"/>
                </a:solidFill>
              </a:endParaRPr>
            </a:p>
            <a:p>
              <a:r>
                <a:rPr lang="zh-CN" altLang="en-US" sz="1100" b="0" dirty="0">
                  <a:solidFill>
                    <a:srgbClr val="000000"/>
                  </a:solidFill>
                </a:rPr>
                <a:t>点击添加文字说明或复制文本自此</a:t>
              </a:r>
            </a:p>
            <a:p>
              <a:r>
                <a:rPr lang="zh-CN" altLang="en-US" sz="1100" b="0" dirty="0">
                  <a:solidFill>
                    <a:srgbClr val="000000"/>
                  </a:solidFill>
                </a:rPr>
                <a:t>点击添加文字说明或复制文本自此</a:t>
              </a:r>
            </a:p>
          </p:txBody>
        </p:sp>
      </p:grpSp>
      <p:grpSp>
        <p:nvGrpSpPr>
          <p:cNvPr id="61" name="Group 24"/>
          <p:cNvGrpSpPr>
            <a:grpSpLocks/>
          </p:cNvGrpSpPr>
          <p:nvPr/>
        </p:nvGrpSpPr>
        <p:grpSpPr bwMode="auto">
          <a:xfrm>
            <a:off x="5929114" y="2648074"/>
            <a:ext cx="2675334" cy="859780"/>
            <a:chOff x="0" y="0"/>
            <a:chExt cx="2678626" cy="861819"/>
          </a:xfrm>
        </p:grpSpPr>
        <p:sp>
          <p:nvSpPr>
            <p:cNvPr id="62" name="TextBox 79"/>
            <p:cNvSpPr>
              <a:spLocks noChangeArrowheads="1"/>
            </p:cNvSpPr>
            <p:nvPr/>
          </p:nvSpPr>
          <p:spPr bwMode="auto">
            <a:xfrm>
              <a:off x="0" y="0"/>
              <a:ext cx="2202554" cy="26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3" name="TextBox 80"/>
            <p:cNvSpPr>
              <a:spLocks noChangeArrowheads="1"/>
            </p:cNvSpPr>
            <p:nvPr/>
          </p:nvSpPr>
          <p:spPr bwMode="auto">
            <a:xfrm>
              <a:off x="10694" y="260232"/>
              <a:ext cx="2667932" cy="60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000000"/>
                  </a:solidFill>
                </a:rPr>
                <a:t>点击添加文字说明或复制文本自此</a:t>
              </a:r>
              <a:endParaRPr lang="en-US" altLang="zh-CN" sz="1100" b="0" dirty="0">
                <a:solidFill>
                  <a:srgbClr val="000000"/>
                </a:solidFill>
              </a:endParaRPr>
            </a:p>
            <a:p>
              <a:r>
                <a:rPr lang="zh-CN" altLang="en-US" sz="1100" b="0" dirty="0">
                  <a:solidFill>
                    <a:srgbClr val="000000"/>
                  </a:solidFill>
                </a:rPr>
                <a:t>点击添加文字说明或复制文本自此</a:t>
              </a:r>
            </a:p>
            <a:p>
              <a:r>
                <a:rPr lang="zh-CN" altLang="en-US" sz="1100" b="0" dirty="0">
                  <a:solidFill>
                    <a:srgbClr val="000000"/>
                  </a:solidFill>
                </a:rPr>
                <a:t>点击添加文字说明或复制文本自此</a:t>
              </a:r>
            </a:p>
          </p:txBody>
        </p:sp>
      </p:grpSp>
      <p:grpSp>
        <p:nvGrpSpPr>
          <p:cNvPr id="64" name="Group 27"/>
          <p:cNvGrpSpPr>
            <a:grpSpLocks/>
          </p:cNvGrpSpPr>
          <p:nvPr/>
        </p:nvGrpSpPr>
        <p:grpSpPr bwMode="auto">
          <a:xfrm>
            <a:off x="434380" y="1326480"/>
            <a:ext cx="2751535" cy="837323"/>
            <a:chOff x="32169" y="49844"/>
            <a:chExt cx="2757193" cy="837576"/>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200" b="0" dirty="0">
                <a:solidFill>
                  <a:srgbClr val="AC0000"/>
                </a:solidFill>
              </a:endParaRPr>
            </a:p>
          </p:txBody>
        </p:sp>
        <p:sp>
          <p:nvSpPr>
            <p:cNvPr id="66" name="TextBox 83"/>
            <p:cNvSpPr>
              <a:spLocks noChangeArrowheads="1"/>
            </p:cNvSpPr>
            <p:nvPr/>
          </p:nvSpPr>
          <p:spPr bwMode="auto">
            <a:xfrm>
              <a:off x="32169" y="287074"/>
              <a:ext cx="2721096" cy="60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b="0" dirty="0" smtClean="0">
                  <a:solidFill>
                    <a:srgbClr val="000000"/>
                  </a:solidFill>
                </a:rPr>
                <a:t>点击添加文字说明或复制文本自此</a:t>
              </a:r>
              <a:endParaRPr lang="en-US" altLang="zh-CN" sz="1100" b="0" dirty="0" smtClean="0">
                <a:solidFill>
                  <a:srgbClr val="000000"/>
                </a:solidFill>
              </a:endParaRPr>
            </a:p>
            <a:p>
              <a:pPr algn="r"/>
              <a:r>
                <a:rPr lang="zh-CN" altLang="en-US" sz="1100" b="0" dirty="0">
                  <a:solidFill>
                    <a:srgbClr val="000000"/>
                  </a:solidFill>
                </a:rPr>
                <a:t>点击添加文字说明或复制文本自此</a:t>
              </a:r>
            </a:p>
            <a:p>
              <a:pPr algn="r"/>
              <a:r>
                <a:rPr lang="zh-CN" altLang="en-US" sz="1100" b="0" dirty="0">
                  <a:solidFill>
                    <a:srgbClr val="000000"/>
                  </a:solidFill>
                </a:rPr>
                <a:t>点击添加文字说明或复制文本</a:t>
              </a:r>
              <a:r>
                <a:rPr lang="zh-CN" altLang="en-US" sz="1100" b="0" dirty="0" smtClean="0">
                  <a:solidFill>
                    <a:srgbClr val="000000"/>
                  </a:solidFill>
                </a:rPr>
                <a:t>自此</a:t>
              </a:r>
              <a:endParaRPr lang="zh-CN" altLang="en-US" sz="1100" b="0" dirty="0">
                <a:solidFill>
                  <a:srgbClr val="000000"/>
                </a:solidFill>
              </a:endParaRPr>
            </a:p>
          </p:txBody>
        </p:sp>
      </p:grpSp>
      <p:grpSp>
        <p:nvGrpSpPr>
          <p:cNvPr id="67" name="Group 30"/>
          <p:cNvGrpSpPr>
            <a:grpSpLocks/>
          </p:cNvGrpSpPr>
          <p:nvPr/>
        </p:nvGrpSpPr>
        <p:grpSpPr bwMode="auto">
          <a:xfrm>
            <a:off x="498673" y="2744515"/>
            <a:ext cx="2690813" cy="835347"/>
            <a:chOff x="0" y="102119"/>
            <a:chExt cx="2696011" cy="835627"/>
          </a:xfrm>
        </p:grpSpPr>
        <p:sp>
          <p:nvSpPr>
            <p:cNvPr id="68" name="TextBox 89"/>
            <p:cNvSpPr>
              <a:spLocks noChangeArrowheads="1"/>
            </p:cNvSpPr>
            <p:nvPr/>
          </p:nvSpPr>
          <p:spPr bwMode="auto">
            <a:xfrm>
              <a:off x="1311894" y="102119"/>
              <a:ext cx="1384117" cy="26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9" name="TextBox 90"/>
            <p:cNvSpPr>
              <a:spLocks noChangeArrowheads="1"/>
            </p:cNvSpPr>
            <p:nvPr/>
          </p:nvSpPr>
          <p:spPr bwMode="auto">
            <a:xfrm>
              <a:off x="0" y="337381"/>
              <a:ext cx="2623790" cy="60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b="0" dirty="0">
                  <a:solidFill>
                    <a:srgbClr val="000000"/>
                  </a:solidFill>
                </a:rPr>
                <a:t>点击添加文字</a:t>
              </a:r>
              <a:r>
                <a:rPr lang="zh-CN" altLang="en-US" sz="1100" b="0" dirty="0" smtClean="0">
                  <a:solidFill>
                    <a:srgbClr val="000000"/>
                  </a:solidFill>
                </a:rPr>
                <a:t>说明或复制</a:t>
              </a:r>
              <a:r>
                <a:rPr lang="zh-CN" altLang="en-US" sz="1100" b="0" dirty="0">
                  <a:solidFill>
                    <a:srgbClr val="000000"/>
                  </a:solidFill>
                </a:rPr>
                <a:t>文本自此</a:t>
              </a:r>
              <a:endParaRPr lang="en-US" altLang="zh-CN" sz="1100" b="0" dirty="0">
                <a:solidFill>
                  <a:srgbClr val="000000"/>
                </a:solidFill>
              </a:endParaRPr>
            </a:p>
            <a:p>
              <a:pPr algn="r"/>
              <a:r>
                <a:rPr lang="zh-CN" altLang="en-US" sz="1100" b="0" dirty="0">
                  <a:solidFill>
                    <a:srgbClr val="000000"/>
                  </a:solidFill>
                </a:rPr>
                <a:t>点击添加文字说明或复制文本自此</a:t>
              </a:r>
            </a:p>
            <a:p>
              <a:pPr algn="r"/>
              <a:r>
                <a:rPr lang="zh-CN" altLang="en-US" sz="1100" b="0" dirty="0">
                  <a:solidFill>
                    <a:srgbClr val="000000"/>
                  </a:solidFill>
                </a:rPr>
                <a:t>点击添加文字说明或复制文本自此</a:t>
              </a:r>
            </a:p>
          </p:txBody>
        </p:sp>
      </p:grpSp>
      <p:grpSp>
        <p:nvGrpSpPr>
          <p:cNvPr id="70" name="组合 69"/>
          <p:cNvGrpSpPr>
            <a:grpSpLocks/>
          </p:cNvGrpSpPr>
          <p:nvPr/>
        </p:nvGrpSpPr>
        <p:grpSpPr bwMode="auto">
          <a:xfrm>
            <a:off x="4061024" y="2217068"/>
            <a:ext cx="964406" cy="825103"/>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87"/>
            <p:cNvSpPr>
              <a:spLocks noChangeArrowheads="1"/>
            </p:cNvSpPr>
            <p:nvPr/>
          </p:nvSpPr>
          <p:spPr bwMode="auto">
            <a:xfrm>
              <a:off x="5387199" y="3249291"/>
              <a:ext cx="1286460" cy="78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fontAlgn="auto" hangingPunct="1">
                <a:spcBef>
                  <a:spcPts val="0"/>
                </a:spcBef>
                <a:spcAft>
                  <a:spcPts val="0"/>
                </a:spcAft>
                <a:defRPr/>
              </a:pPr>
              <a:r>
                <a:rPr lang="zh-CN" altLang="en-US" sz="1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fontAlgn="auto" hangingPunct="1">
                <a:spcBef>
                  <a:spcPts val="0"/>
                </a:spcBef>
                <a:spcAft>
                  <a:spcPts val="0"/>
                </a:spcAft>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spTree>
    <p:extLst>
      <p:ext uri="{BB962C8B-B14F-4D97-AF65-F5344CB8AC3E}">
        <p14:creationId xmlns:p14="http://schemas.microsoft.com/office/powerpoint/2010/main" val="292110645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125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750"/>
                            </p:stCondLst>
                            <p:childTnLst>
                              <p:par>
                                <p:cTn id="25" presetID="2" presetClass="entr" presetSubtype="8"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3250"/>
                            </p:stCondLst>
                            <p:childTnLst>
                              <p:par>
                                <p:cTn id="40" presetID="2" presetClass="entr" presetSubtype="2"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24783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27" name="AutoShape 10"/>
          <p:cNvSpPr>
            <a:spLocks noChangeArrowheads="1"/>
          </p:cNvSpPr>
          <p:nvPr/>
        </p:nvSpPr>
        <p:spPr bwMode="auto">
          <a:xfrm rot="16200000">
            <a:off x="3964199" y="-1357633"/>
            <a:ext cx="1258950" cy="8443817"/>
          </a:xfrm>
          <a:prstGeom prst="downArrow">
            <a:avLst>
              <a:gd name="adj1" fmla="val 49065"/>
              <a:gd name="adj2" fmla="val 44827"/>
            </a:avLst>
          </a:prstGeom>
          <a:solidFill>
            <a:srgbClr val="AC0000"/>
          </a:solidFill>
          <a:ln>
            <a:noFill/>
          </a:ln>
        </p:spPr>
        <p:txBody>
          <a:bodyPr vert="eaVert"/>
          <a:lstStyle/>
          <a:p>
            <a:endParaRPr lang="zh-CN" altLang="en-US" sz="2000" b="0">
              <a:latin typeface="微软雅黑" pitchFamily="34" charset="-122"/>
              <a:ea typeface="微软雅黑" pitchFamily="34" charset="-122"/>
            </a:endParaRPr>
          </a:p>
        </p:txBody>
      </p:sp>
      <p:grpSp>
        <p:nvGrpSpPr>
          <p:cNvPr id="29" name="组合 41"/>
          <p:cNvGrpSpPr>
            <a:grpSpLocks/>
          </p:cNvGrpSpPr>
          <p:nvPr/>
        </p:nvGrpSpPr>
        <p:grpSpPr bwMode="auto">
          <a:xfrm>
            <a:off x="2589800" y="2134167"/>
            <a:ext cx="1701613" cy="1524290"/>
            <a:chOff x="1214414" y="2786058"/>
            <a:chExt cx="1935848" cy="1751017"/>
          </a:xfrm>
        </p:grpSpPr>
        <p:grpSp>
          <p:nvGrpSpPr>
            <p:cNvPr id="30" name="Group 6"/>
            <p:cNvGrpSpPr>
              <a:grpSpLocks/>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3" name="Oval 8"/>
              <p:cNvSpPr>
                <a:spLocks noChangeArrowheads="1"/>
              </p:cNvSpPr>
              <p:nvPr/>
            </p:nvSpPr>
            <p:spPr bwMode="auto">
              <a:xfrm>
                <a:off x="1945" y="2493"/>
                <a:ext cx="1556" cy="1556"/>
              </a:xfrm>
              <a:prstGeom prst="ellipse">
                <a:avLst/>
              </a:prstGeom>
              <a:solidFill>
                <a:srgbClr val="DE0000"/>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34" name="组合 46"/>
          <p:cNvGrpSpPr>
            <a:grpSpLocks/>
          </p:cNvGrpSpPr>
          <p:nvPr/>
        </p:nvGrpSpPr>
        <p:grpSpPr bwMode="auto">
          <a:xfrm>
            <a:off x="4291412" y="2134167"/>
            <a:ext cx="1701612" cy="1524290"/>
            <a:chOff x="1214414" y="2786058"/>
            <a:chExt cx="1935848" cy="1751017"/>
          </a:xfrm>
        </p:grpSpPr>
        <p:grpSp>
          <p:nvGrpSpPr>
            <p:cNvPr id="35" name="Group 6"/>
            <p:cNvGrpSpPr>
              <a:grpSpLocks/>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8" name="Oval 8"/>
              <p:cNvSpPr>
                <a:spLocks noChangeArrowheads="1"/>
              </p:cNvSpPr>
              <p:nvPr/>
            </p:nvSpPr>
            <p:spPr bwMode="auto">
              <a:xfrm>
                <a:off x="1945" y="2493"/>
                <a:ext cx="1556" cy="1556"/>
              </a:xfrm>
              <a:prstGeom prst="ellipse">
                <a:avLst/>
              </a:prstGeom>
              <a:solidFill>
                <a:srgbClr val="FF0000"/>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39" name="组合 51"/>
          <p:cNvGrpSpPr>
            <a:grpSpLocks/>
          </p:cNvGrpSpPr>
          <p:nvPr/>
        </p:nvGrpSpPr>
        <p:grpSpPr bwMode="auto">
          <a:xfrm>
            <a:off x="6009776" y="2134167"/>
            <a:ext cx="1701613" cy="1524290"/>
            <a:chOff x="1214414" y="2786058"/>
            <a:chExt cx="1935848" cy="1751017"/>
          </a:xfrm>
        </p:grpSpPr>
        <p:grpSp>
          <p:nvGrpSpPr>
            <p:cNvPr id="40" name="Group 6"/>
            <p:cNvGrpSpPr>
              <a:grpSpLocks/>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1945" y="2493"/>
                <a:ext cx="1556" cy="1556"/>
              </a:xfrm>
              <a:prstGeom prst="ellipse">
                <a:avLst/>
              </a:prstGeom>
              <a:solidFill>
                <a:srgbClr val="FFAFAF"/>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44" name="组合 40"/>
          <p:cNvGrpSpPr>
            <a:grpSpLocks/>
          </p:cNvGrpSpPr>
          <p:nvPr/>
        </p:nvGrpSpPr>
        <p:grpSpPr bwMode="auto">
          <a:xfrm>
            <a:off x="925965" y="2134167"/>
            <a:ext cx="1701613" cy="1524290"/>
            <a:chOff x="1214414" y="2786058"/>
            <a:chExt cx="1935848" cy="1751017"/>
          </a:xfrm>
        </p:grpSpPr>
        <p:grpSp>
          <p:nvGrpSpPr>
            <p:cNvPr id="45" name="Group 6"/>
            <p:cNvGrpSpPr>
              <a:grpSpLocks/>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latin typeface="微软雅黑" pitchFamily="34" charset="-122"/>
                  <a:ea typeface="微软雅黑" pitchFamily="34" charset="-122"/>
                </a:endParaRPr>
              </a:p>
            </p:txBody>
          </p:sp>
          <p:sp>
            <p:nvSpPr>
              <p:cNvPr id="48" name="Oval 8"/>
              <p:cNvSpPr>
                <a:spLocks noChangeArrowheads="1"/>
              </p:cNvSpPr>
              <p:nvPr/>
            </p:nvSpPr>
            <p:spPr bwMode="auto">
              <a:xfrm>
                <a:off x="1946" y="2493"/>
                <a:ext cx="1556" cy="1556"/>
              </a:xfrm>
              <a:prstGeom prst="ellipse">
                <a:avLst/>
              </a:prstGeom>
              <a:solidFill>
                <a:srgbClr val="AC0000"/>
              </a:solidFill>
              <a:ln w="38100">
                <a:solidFill>
                  <a:srgbClr val="FFFFFF"/>
                </a:solidFill>
                <a:round/>
                <a:headEnd/>
                <a:tailEnd/>
              </a:ln>
            </p:spPr>
            <p:txBody>
              <a:bodyPr/>
              <a:lstStyle/>
              <a:p>
                <a:endParaRPr lang="zh-CN" altLang="en-US" sz="2000" b="0">
                  <a:latin typeface="微软雅黑" pitchFamily="34" charset="-122"/>
                  <a:ea typeface="微软雅黑"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smtClean="0">
                  <a:solidFill>
                    <a:schemeClr val="bg1"/>
                  </a:solidFill>
                  <a:latin typeface="微软雅黑" pitchFamily="34" charset="-122"/>
                  <a:ea typeface="微软雅黑" pitchFamily="34" charset="-122"/>
                </a:rPr>
                <a:t>添加文本</a:t>
              </a:r>
              <a:endParaRPr lang="zh-CN" altLang="en-US" sz="2000" b="0" dirty="0">
                <a:solidFill>
                  <a:schemeClr val="bg1"/>
                </a:solidFill>
                <a:latin typeface="微软雅黑" pitchFamily="34" charset="-122"/>
                <a:ea typeface="微软雅黑" pitchFamily="34" charset="-122"/>
              </a:endParaRPr>
            </a:p>
          </p:txBody>
        </p:sp>
      </p:grpSp>
      <p:sp>
        <p:nvSpPr>
          <p:cNvPr id="49" name="矩形标注 48"/>
          <p:cNvSpPr/>
          <p:nvPr/>
        </p:nvSpPr>
        <p:spPr>
          <a:xfrm>
            <a:off x="2921466"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0" name="矩形标注 49"/>
          <p:cNvSpPr/>
          <p:nvPr/>
        </p:nvSpPr>
        <p:spPr>
          <a:xfrm>
            <a:off x="1230308"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1" name="Rectangle 28"/>
          <p:cNvSpPr>
            <a:spLocks noChangeArrowheads="1"/>
          </p:cNvSpPr>
          <p:nvPr/>
        </p:nvSpPr>
        <p:spPr bwMode="auto">
          <a:xfrm>
            <a:off x="2901118"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2" name="Rectangle 28"/>
          <p:cNvSpPr>
            <a:spLocks noChangeArrowheads="1"/>
          </p:cNvSpPr>
          <p:nvPr/>
        </p:nvSpPr>
        <p:spPr bwMode="auto">
          <a:xfrm>
            <a:off x="1297381"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3" name="矩形标注 52"/>
          <p:cNvSpPr/>
          <p:nvPr/>
        </p:nvSpPr>
        <p:spPr>
          <a:xfrm>
            <a:off x="4542676"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4" name="Rectangle 28"/>
          <p:cNvSpPr>
            <a:spLocks noChangeArrowheads="1"/>
          </p:cNvSpPr>
          <p:nvPr/>
        </p:nvSpPr>
        <p:spPr bwMode="auto">
          <a:xfrm>
            <a:off x="4609749"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5" name="矩形标注 54"/>
          <p:cNvSpPr/>
          <p:nvPr/>
        </p:nvSpPr>
        <p:spPr>
          <a:xfrm>
            <a:off x="6377850"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6" name="Rectangle 28"/>
          <p:cNvSpPr>
            <a:spLocks noChangeArrowheads="1"/>
          </p:cNvSpPr>
          <p:nvPr/>
        </p:nvSpPr>
        <p:spPr bwMode="auto">
          <a:xfrm>
            <a:off x="6357502"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79396613"/>
      </p:ext>
    </p:extLst>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250"/>
                            </p:stCondLst>
                            <p:childTnLst>
                              <p:par>
                                <p:cTn id="17" presetID="15"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7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3000"/>
                            </p:stCondLst>
                            <p:childTnLst>
                              <p:par>
                                <p:cTn id="42" presetID="2" presetClass="entr" presetSubtype="1"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ppt_x"/>
                                          </p:val>
                                        </p:tav>
                                        <p:tav tm="100000">
                                          <p:val>
                                            <p:strVal val="#ppt_x"/>
                                          </p:val>
                                        </p:tav>
                                      </p:tavLst>
                                    </p:anim>
                                    <p:anim calcmode="lin" valueType="num">
                                      <p:cBhvr additive="base">
                                        <p:cTn id="45" dur="500" fill="hold"/>
                                        <p:tgtEl>
                                          <p:spTgt spid="50"/>
                                        </p:tgtEl>
                                        <p:attrNameLst>
                                          <p:attrName>ppt_y</p:attrName>
                                        </p:attrNameLst>
                                      </p:cBhvr>
                                      <p:tavLst>
                                        <p:tav tm="0">
                                          <p:val>
                                            <p:strVal val="0-#ppt_h/2"/>
                                          </p:val>
                                        </p:tav>
                                        <p:tav tm="100000">
                                          <p:val>
                                            <p:strVal val="#ppt_y"/>
                                          </p:val>
                                        </p:tav>
                                      </p:tavLst>
                                    </p:anim>
                                  </p:childTnLst>
                                </p:cTn>
                              </p:par>
                            </p:childTnLst>
                          </p:cTn>
                        </p:par>
                        <p:par>
                          <p:cTn id="46" fill="hold">
                            <p:stCondLst>
                              <p:cond delay="3500"/>
                            </p:stCondLst>
                            <p:childTnLst>
                              <p:par>
                                <p:cTn id="47" presetID="32" presetClass="emph" presetSubtype="0" fill="hold" grpId="1" nodeType="afterEffect">
                                  <p:stCondLst>
                                    <p:cond delay="0"/>
                                  </p:stCondLst>
                                  <p:childTnLst>
                                    <p:animRot by="120000">
                                      <p:cBhvr>
                                        <p:cTn id="48" dur="50" fill="hold">
                                          <p:stCondLst>
                                            <p:cond delay="0"/>
                                          </p:stCondLst>
                                        </p:cTn>
                                        <p:tgtEl>
                                          <p:spTgt spid="50"/>
                                        </p:tgtEl>
                                        <p:attrNameLst>
                                          <p:attrName>r</p:attrName>
                                        </p:attrNameLst>
                                      </p:cBhvr>
                                    </p:animRot>
                                    <p:animRot by="-240000">
                                      <p:cBhvr>
                                        <p:cTn id="49" dur="100" fill="hold">
                                          <p:stCondLst>
                                            <p:cond delay="100"/>
                                          </p:stCondLst>
                                        </p:cTn>
                                        <p:tgtEl>
                                          <p:spTgt spid="50"/>
                                        </p:tgtEl>
                                        <p:attrNameLst>
                                          <p:attrName>r</p:attrName>
                                        </p:attrNameLst>
                                      </p:cBhvr>
                                    </p:animRot>
                                    <p:animRot by="240000">
                                      <p:cBhvr>
                                        <p:cTn id="50" dur="100" fill="hold">
                                          <p:stCondLst>
                                            <p:cond delay="200"/>
                                          </p:stCondLst>
                                        </p:cTn>
                                        <p:tgtEl>
                                          <p:spTgt spid="50"/>
                                        </p:tgtEl>
                                        <p:attrNameLst>
                                          <p:attrName>r</p:attrName>
                                        </p:attrNameLst>
                                      </p:cBhvr>
                                    </p:animRot>
                                    <p:animRot by="-240000">
                                      <p:cBhvr>
                                        <p:cTn id="51" dur="100" fill="hold">
                                          <p:stCondLst>
                                            <p:cond delay="300"/>
                                          </p:stCondLst>
                                        </p:cTn>
                                        <p:tgtEl>
                                          <p:spTgt spid="50"/>
                                        </p:tgtEl>
                                        <p:attrNameLst>
                                          <p:attrName>r</p:attrName>
                                        </p:attrNameLst>
                                      </p:cBhvr>
                                    </p:animRot>
                                    <p:animRot by="120000">
                                      <p:cBhvr>
                                        <p:cTn id="52" dur="100" fill="hold">
                                          <p:stCondLst>
                                            <p:cond delay="400"/>
                                          </p:stCondLst>
                                        </p:cTn>
                                        <p:tgtEl>
                                          <p:spTgt spid="50"/>
                                        </p:tgtEl>
                                        <p:attrNameLst>
                                          <p:attrName>r</p:attrName>
                                        </p:attrNameLst>
                                      </p:cBhvr>
                                    </p:animRot>
                                  </p:childTnLst>
                                </p:cTn>
                              </p:par>
                            </p:childTnLst>
                          </p:cTn>
                        </p:par>
                        <p:par>
                          <p:cTn id="53" fill="hold">
                            <p:stCondLst>
                              <p:cond delay="4000"/>
                            </p:stCondLst>
                            <p:childTnLst>
                              <p:par>
                                <p:cTn id="54" presetID="18" presetClass="entr" presetSubtype="9"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strips(upLeft)">
                                      <p:cBhvr>
                                        <p:cTn id="56" dur="500"/>
                                        <p:tgtEl>
                                          <p:spTgt spid="52"/>
                                        </p:tgtEl>
                                      </p:cBhvr>
                                    </p:animEffect>
                                  </p:childTnLst>
                                </p:cTn>
                              </p:par>
                            </p:childTnLst>
                          </p:cTn>
                        </p:par>
                        <p:par>
                          <p:cTn id="57" fill="hold">
                            <p:stCondLst>
                              <p:cond delay="4500"/>
                            </p:stCondLst>
                            <p:childTnLst>
                              <p:par>
                                <p:cTn id="58" presetID="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32" presetClass="emph" presetSubtype="0" fill="hold" grpId="1" nodeType="afterEffect">
                                  <p:stCondLst>
                                    <p:cond delay="0"/>
                                  </p:stCondLst>
                                  <p:childTnLst>
                                    <p:animRot by="120000">
                                      <p:cBhvr>
                                        <p:cTn id="64" dur="50" fill="hold">
                                          <p:stCondLst>
                                            <p:cond delay="0"/>
                                          </p:stCondLst>
                                        </p:cTn>
                                        <p:tgtEl>
                                          <p:spTgt spid="49"/>
                                        </p:tgtEl>
                                        <p:attrNameLst>
                                          <p:attrName>r</p:attrName>
                                        </p:attrNameLst>
                                      </p:cBhvr>
                                    </p:animRot>
                                    <p:animRot by="-240000">
                                      <p:cBhvr>
                                        <p:cTn id="65" dur="100" fill="hold">
                                          <p:stCondLst>
                                            <p:cond delay="100"/>
                                          </p:stCondLst>
                                        </p:cTn>
                                        <p:tgtEl>
                                          <p:spTgt spid="49"/>
                                        </p:tgtEl>
                                        <p:attrNameLst>
                                          <p:attrName>r</p:attrName>
                                        </p:attrNameLst>
                                      </p:cBhvr>
                                    </p:animRot>
                                    <p:animRot by="240000">
                                      <p:cBhvr>
                                        <p:cTn id="66" dur="100" fill="hold">
                                          <p:stCondLst>
                                            <p:cond delay="200"/>
                                          </p:stCondLst>
                                        </p:cTn>
                                        <p:tgtEl>
                                          <p:spTgt spid="49"/>
                                        </p:tgtEl>
                                        <p:attrNameLst>
                                          <p:attrName>r</p:attrName>
                                        </p:attrNameLst>
                                      </p:cBhvr>
                                    </p:animRot>
                                    <p:animRot by="-240000">
                                      <p:cBhvr>
                                        <p:cTn id="67" dur="100" fill="hold">
                                          <p:stCondLst>
                                            <p:cond delay="300"/>
                                          </p:stCondLst>
                                        </p:cTn>
                                        <p:tgtEl>
                                          <p:spTgt spid="49"/>
                                        </p:tgtEl>
                                        <p:attrNameLst>
                                          <p:attrName>r</p:attrName>
                                        </p:attrNameLst>
                                      </p:cBhvr>
                                    </p:animRot>
                                    <p:animRot by="120000">
                                      <p:cBhvr>
                                        <p:cTn id="68" dur="100" fill="hold">
                                          <p:stCondLst>
                                            <p:cond delay="400"/>
                                          </p:stCondLst>
                                        </p:cTn>
                                        <p:tgtEl>
                                          <p:spTgt spid="49"/>
                                        </p:tgtEl>
                                        <p:attrNameLst>
                                          <p:attrName>r</p:attrName>
                                        </p:attrNameLst>
                                      </p:cBhvr>
                                    </p:animRot>
                                  </p:childTnLst>
                                </p:cTn>
                              </p:par>
                            </p:childTnLst>
                          </p:cTn>
                        </p:par>
                        <p:par>
                          <p:cTn id="69" fill="hold">
                            <p:stCondLst>
                              <p:cond delay="5500"/>
                            </p:stCondLst>
                            <p:childTnLst>
                              <p:par>
                                <p:cTn id="70" presetID="18" presetClass="entr" presetSubtype="9"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strips(upLeft)">
                                      <p:cBhvr>
                                        <p:cTn id="72" dur="500"/>
                                        <p:tgtEl>
                                          <p:spTgt spid="51"/>
                                        </p:tgtEl>
                                      </p:cBhvr>
                                    </p:animEffect>
                                  </p:childTnLst>
                                </p:cTn>
                              </p:par>
                            </p:childTnLst>
                          </p:cTn>
                        </p:par>
                        <p:par>
                          <p:cTn id="73" fill="hold">
                            <p:stCondLst>
                              <p:cond delay="6000"/>
                            </p:stCondLst>
                            <p:childTnLst>
                              <p:par>
                                <p:cTn id="74" presetID="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additive="base">
                                        <p:cTn id="76" dur="500" fill="hold"/>
                                        <p:tgtEl>
                                          <p:spTgt spid="53"/>
                                        </p:tgtEl>
                                        <p:attrNameLst>
                                          <p:attrName>ppt_x</p:attrName>
                                        </p:attrNameLst>
                                      </p:cBhvr>
                                      <p:tavLst>
                                        <p:tav tm="0">
                                          <p:val>
                                            <p:strVal val="#ppt_x"/>
                                          </p:val>
                                        </p:tav>
                                        <p:tav tm="100000">
                                          <p:val>
                                            <p:strVal val="#ppt_x"/>
                                          </p:val>
                                        </p:tav>
                                      </p:tavLst>
                                    </p:anim>
                                    <p:anim calcmode="lin" valueType="num">
                                      <p:cBhvr additive="base">
                                        <p:cTn id="77" dur="500" fill="hold"/>
                                        <p:tgtEl>
                                          <p:spTgt spid="53"/>
                                        </p:tgtEl>
                                        <p:attrNameLst>
                                          <p:attrName>ppt_y</p:attrName>
                                        </p:attrNameLst>
                                      </p:cBhvr>
                                      <p:tavLst>
                                        <p:tav tm="0">
                                          <p:val>
                                            <p:strVal val="0-#ppt_h/2"/>
                                          </p:val>
                                        </p:tav>
                                        <p:tav tm="100000">
                                          <p:val>
                                            <p:strVal val="#ppt_y"/>
                                          </p:val>
                                        </p:tav>
                                      </p:tavLst>
                                    </p:anim>
                                  </p:childTnLst>
                                </p:cTn>
                              </p:par>
                            </p:childTnLst>
                          </p:cTn>
                        </p:par>
                        <p:par>
                          <p:cTn id="78" fill="hold">
                            <p:stCondLst>
                              <p:cond delay="6500"/>
                            </p:stCondLst>
                            <p:childTnLst>
                              <p:par>
                                <p:cTn id="79" presetID="32" presetClass="emph" presetSubtype="0" fill="hold" grpId="1" nodeType="afterEffect">
                                  <p:stCondLst>
                                    <p:cond delay="0"/>
                                  </p:stCondLst>
                                  <p:childTnLst>
                                    <p:animRot by="120000">
                                      <p:cBhvr>
                                        <p:cTn id="80" dur="50" fill="hold">
                                          <p:stCondLst>
                                            <p:cond delay="0"/>
                                          </p:stCondLst>
                                        </p:cTn>
                                        <p:tgtEl>
                                          <p:spTgt spid="53"/>
                                        </p:tgtEl>
                                        <p:attrNameLst>
                                          <p:attrName>r</p:attrName>
                                        </p:attrNameLst>
                                      </p:cBhvr>
                                    </p:animRot>
                                    <p:animRot by="-240000">
                                      <p:cBhvr>
                                        <p:cTn id="81" dur="100" fill="hold">
                                          <p:stCondLst>
                                            <p:cond delay="100"/>
                                          </p:stCondLst>
                                        </p:cTn>
                                        <p:tgtEl>
                                          <p:spTgt spid="53"/>
                                        </p:tgtEl>
                                        <p:attrNameLst>
                                          <p:attrName>r</p:attrName>
                                        </p:attrNameLst>
                                      </p:cBhvr>
                                    </p:animRot>
                                    <p:animRot by="240000">
                                      <p:cBhvr>
                                        <p:cTn id="82" dur="100" fill="hold">
                                          <p:stCondLst>
                                            <p:cond delay="200"/>
                                          </p:stCondLst>
                                        </p:cTn>
                                        <p:tgtEl>
                                          <p:spTgt spid="53"/>
                                        </p:tgtEl>
                                        <p:attrNameLst>
                                          <p:attrName>r</p:attrName>
                                        </p:attrNameLst>
                                      </p:cBhvr>
                                    </p:animRot>
                                    <p:animRot by="-240000">
                                      <p:cBhvr>
                                        <p:cTn id="83" dur="100" fill="hold">
                                          <p:stCondLst>
                                            <p:cond delay="300"/>
                                          </p:stCondLst>
                                        </p:cTn>
                                        <p:tgtEl>
                                          <p:spTgt spid="53"/>
                                        </p:tgtEl>
                                        <p:attrNameLst>
                                          <p:attrName>r</p:attrName>
                                        </p:attrNameLst>
                                      </p:cBhvr>
                                    </p:animRot>
                                    <p:animRot by="120000">
                                      <p:cBhvr>
                                        <p:cTn id="84" dur="100" fill="hold">
                                          <p:stCondLst>
                                            <p:cond delay="400"/>
                                          </p:stCondLst>
                                        </p:cTn>
                                        <p:tgtEl>
                                          <p:spTgt spid="53"/>
                                        </p:tgtEl>
                                        <p:attrNameLst>
                                          <p:attrName>r</p:attrName>
                                        </p:attrNameLst>
                                      </p:cBhvr>
                                    </p:animRot>
                                  </p:childTnLst>
                                </p:cTn>
                              </p:par>
                            </p:childTnLst>
                          </p:cTn>
                        </p:par>
                        <p:par>
                          <p:cTn id="85" fill="hold">
                            <p:stCondLst>
                              <p:cond delay="7000"/>
                            </p:stCondLst>
                            <p:childTnLst>
                              <p:par>
                                <p:cTn id="86" presetID="18" presetClass="entr" presetSubtype="9"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strips(upLeft)">
                                      <p:cBhvr>
                                        <p:cTn id="88" dur="500"/>
                                        <p:tgtEl>
                                          <p:spTgt spid="54"/>
                                        </p:tgtEl>
                                      </p:cBhvr>
                                    </p:animEffect>
                                  </p:childTnLst>
                                </p:cTn>
                              </p:par>
                            </p:childTnLst>
                          </p:cTn>
                        </p:par>
                        <p:par>
                          <p:cTn id="89" fill="hold">
                            <p:stCondLst>
                              <p:cond delay="7500"/>
                            </p:stCondLst>
                            <p:childTnLst>
                              <p:par>
                                <p:cTn id="90" presetID="2" presetClass="entr" presetSubtype="4"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additive="base">
                                        <p:cTn id="92" dur="500" fill="hold"/>
                                        <p:tgtEl>
                                          <p:spTgt spid="55"/>
                                        </p:tgtEl>
                                        <p:attrNameLst>
                                          <p:attrName>ppt_x</p:attrName>
                                        </p:attrNameLst>
                                      </p:cBhvr>
                                      <p:tavLst>
                                        <p:tav tm="0">
                                          <p:val>
                                            <p:strVal val="#ppt_x"/>
                                          </p:val>
                                        </p:tav>
                                        <p:tav tm="100000">
                                          <p:val>
                                            <p:strVal val="#ppt_x"/>
                                          </p:val>
                                        </p:tav>
                                      </p:tavLst>
                                    </p:anim>
                                    <p:anim calcmode="lin" valueType="num">
                                      <p:cBhvr additive="base">
                                        <p:cTn id="93" dur="500" fill="hold"/>
                                        <p:tgtEl>
                                          <p:spTgt spid="55"/>
                                        </p:tgtEl>
                                        <p:attrNameLst>
                                          <p:attrName>ppt_y</p:attrName>
                                        </p:attrNameLst>
                                      </p:cBhvr>
                                      <p:tavLst>
                                        <p:tav tm="0">
                                          <p:val>
                                            <p:strVal val="1+#ppt_h/2"/>
                                          </p:val>
                                        </p:tav>
                                        <p:tav tm="100000">
                                          <p:val>
                                            <p:strVal val="#ppt_y"/>
                                          </p:val>
                                        </p:tav>
                                      </p:tavLst>
                                    </p:anim>
                                  </p:childTnLst>
                                </p:cTn>
                              </p:par>
                            </p:childTnLst>
                          </p:cTn>
                        </p:par>
                        <p:par>
                          <p:cTn id="94" fill="hold">
                            <p:stCondLst>
                              <p:cond delay="8000"/>
                            </p:stCondLst>
                            <p:childTnLst>
                              <p:par>
                                <p:cTn id="95" presetID="32" presetClass="emph" presetSubtype="0" fill="hold" grpId="1" nodeType="afterEffect">
                                  <p:stCondLst>
                                    <p:cond delay="0"/>
                                  </p:stCondLst>
                                  <p:childTnLst>
                                    <p:animRot by="120000">
                                      <p:cBhvr>
                                        <p:cTn id="96" dur="50" fill="hold">
                                          <p:stCondLst>
                                            <p:cond delay="0"/>
                                          </p:stCondLst>
                                        </p:cTn>
                                        <p:tgtEl>
                                          <p:spTgt spid="55"/>
                                        </p:tgtEl>
                                        <p:attrNameLst>
                                          <p:attrName>r</p:attrName>
                                        </p:attrNameLst>
                                      </p:cBhvr>
                                    </p:animRot>
                                    <p:animRot by="-240000">
                                      <p:cBhvr>
                                        <p:cTn id="97" dur="100" fill="hold">
                                          <p:stCondLst>
                                            <p:cond delay="100"/>
                                          </p:stCondLst>
                                        </p:cTn>
                                        <p:tgtEl>
                                          <p:spTgt spid="55"/>
                                        </p:tgtEl>
                                        <p:attrNameLst>
                                          <p:attrName>r</p:attrName>
                                        </p:attrNameLst>
                                      </p:cBhvr>
                                    </p:animRot>
                                    <p:animRot by="240000">
                                      <p:cBhvr>
                                        <p:cTn id="98" dur="100" fill="hold">
                                          <p:stCondLst>
                                            <p:cond delay="200"/>
                                          </p:stCondLst>
                                        </p:cTn>
                                        <p:tgtEl>
                                          <p:spTgt spid="55"/>
                                        </p:tgtEl>
                                        <p:attrNameLst>
                                          <p:attrName>r</p:attrName>
                                        </p:attrNameLst>
                                      </p:cBhvr>
                                    </p:animRot>
                                    <p:animRot by="-240000">
                                      <p:cBhvr>
                                        <p:cTn id="99" dur="100" fill="hold">
                                          <p:stCondLst>
                                            <p:cond delay="300"/>
                                          </p:stCondLst>
                                        </p:cTn>
                                        <p:tgtEl>
                                          <p:spTgt spid="55"/>
                                        </p:tgtEl>
                                        <p:attrNameLst>
                                          <p:attrName>r</p:attrName>
                                        </p:attrNameLst>
                                      </p:cBhvr>
                                    </p:animRot>
                                    <p:animRot by="120000">
                                      <p:cBhvr>
                                        <p:cTn id="100" dur="100" fill="hold">
                                          <p:stCondLst>
                                            <p:cond delay="400"/>
                                          </p:stCondLst>
                                        </p:cTn>
                                        <p:tgtEl>
                                          <p:spTgt spid="55"/>
                                        </p:tgtEl>
                                        <p:attrNameLst>
                                          <p:attrName>r</p:attrName>
                                        </p:attrNameLst>
                                      </p:cBhvr>
                                    </p:animRot>
                                  </p:childTnLst>
                                </p:cTn>
                              </p:par>
                            </p:childTnLst>
                          </p:cTn>
                        </p:par>
                        <p:par>
                          <p:cTn id="101" fill="hold">
                            <p:stCondLst>
                              <p:cond delay="8500"/>
                            </p:stCondLst>
                            <p:childTnLst>
                              <p:par>
                                <p:cTn id="102" presetID="18" presetClass="entr" presetSubtype="9"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strips(upLeft)">
                                      <p:cBhvr>
                                        <p:cTn id="104" dur="500"/>
                                        <p:tgtEl>
                                          <p:spTgt spid="56"/>
                                        </p:tgtEl>
                                      </p:cBhvr>
                                    </p:animEffect>
                                  </p:childTnLst>
                                </p:cTn>
                              </p:par>
                            </p:childTnLst>
                          </p:cTn>
                        </p:par>
                        <p:par>
                          <p:cTn id="105" fill="hold">
                            <p:stCondLst>
                              <p:cond delay="9000"/>
                            </p:stCondLst>
                            <p:childTnLst>
                              <p:par>
                                <p:cTn id="106" presetID="2" presetClass="exit" presetSubtype="2" fill="hold" grpId="1" nodeType="afterEffect">
                                  <p:stCondLst>
                                    <p:cond delay="0"/>
                                  </p:stCondLst>
                                  <p:childTnLst>
                                    <p:anim calcmode="lin" valueType="num">
                                      <p:cBhvr additive="base">
                                        <p:cTn id="107" dur="500"/>
                                        <p:tgtEl>
                                          <p:spTgt spid="27"/>
                                        </p:tgtEl>
                                        <p:attrNameLst>
                                          <p:attrName>ppt_x</p:attrName>
                                        </p:attrNameLst>
                                      </p:cBhvr>
                                      <p:tavLst>
                                        <p:tav tm="0">
                                          <p:val>
                                            <p:strVal val="ppt_x"/>
                                          </p:val>
                                        </p:tav>
                                        <p:tav tm="100000">
                                          <p:val>
                                            <p:strVal val="1+ppt_w/2"/>
                                          </p:val>
                                        </p:tav>
                                      </p:tavLst>
                                    </p:anim>
                                    <p:anim calcmode="lin" valueType="num">
                                      <p:cBhvr additive="base">
                                        <p:cTn id="108" dur="500"/>
                                        <p:tgtEl>
                                          <p:spTgt spid="27"/>
                                        </p:tgtEl>
                                        <p:attrNameLst>
                                          <p:attrName>ppt_y</p:attrName>
                                        </p:attrNameLst>
                                      </p:cBhvr>
                                      <p:tavLst>
                                        <p:tav tm="0">
                                          <p:val>
                                            <p:strVal val="ppt_y"/>
                                          </p:val>
                                        </p:tav>
                                        <p:tav tm="100000">
                                          <p:val>
                                            <p:strVal val="ppt_y"/>
                                          </p:val>
                                        </p:tav>
                                      </p:tavLst>
                                    </p:anim>
                                    <p:set>
                                      <p:cBhvr>
                                        <p:cTn id="109" dur="1" fill="hold">
                                          <p:stCondLst>
                                            <p:cond delay="499"/>
                                          </p:stCondLst>
                                        </p:cTn>
                                        <p:tgtEl>
                                          <p:spTgt spid="27"/>
                                        </p:tgtEl>
                                        <p:attrNameLst>
                                          <p:attrName>style.visibility</p:attrName>
                                        </p:attrNameLst>
                                      </p:cBhvr>
                                      <p:to>
                                        <p:strVal val="hidden"/>
                                      </p:to>
                                    </p:set>
                                  </p:childTnLst>
                                </p:cTn>
                              </p:par>
                            </p:childTnLst>
                          </p:cTn>
                        </p:par>
                        <p:par>
                          <p:cTn id="110" fill="hold">
                            <p:stCondLst>
                              <p:cond delay="9500"/>
                            </p:stCondLst>
                            <p:childTnLst>
                              <p:par>
                                <p:cTn id="111" presetID="52" presetClass="exit" presetSubtype="0" fill="hold" nodeType="afterEffect">
                                  <p:stCondLst>
                                    <p:cond delay="0"/>
                                  </p:stCondLst>
                                  <p:childTnLst>
                                    <p:animScale>
                                      <p:cBhvr>
                                        <p:cTn id="112"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44"/>
                                        </p:tgtEl>
                                        <p:attrNameLst>
                                          <p:attrName>ppt_x</p:attrName>
                                          <p:attrName>ppt_y</p:attrName>
                                        </p:attrNameLst>
                                      </p:cBhvr>
                                    </p:animMotion>
                                    <p:animEffect transition="out" filter="fade">
                                      <p:cBhvr>
                                        <p:cTn id="114" dur="1000"/>
                                        <p:tgtEl>
                                          <p:spTgt spid="44"/>
                                        </p:tgtEl>
                                      </p:cBhvr>
                                    </p:animEffect>
                                    <p:set>
                                      <p:cBhvr>
                                        <p:cTn id="115" dur="1" fill="hold">
                                          <p:stCondLst>
                                            <p:cond delay="999"/>
                                          </p:stCondLst>
                                        </p:cTn>
                                        <p:tgtEl>
                                          <p:spTgt spid="44"/>
                                        </p:tgtEl>
                                        <p:attrNameLst>
                                          <p:attrName>style.visibility</p:attrName>
                                        </p:attrNameLst>
                                      </p:cBhvr>
                                      <p:to>
                                        <p:strVal val="hidden"/>
                                      </p:to>
                                    </p:set>
                                  </p:childTnLst>
                                </p:cTn>
                              </p:par>
                              <p:par>
                                <p:cTn id="116" presetID="52" presetClass="exit" presetSubtype="0" fill="hold" nodeType="withEffect">
                                  <p:stCondLst>
                                    <p:cond delay="250"/>
                                  </p:stCondLst>
                                  <p:childTnLst>
                                    <p:animScale>
                                      <p:cBhvr>
                                        <p:cTn id="117"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29"/>
                                        </p:tgtEl>
                                        <p:attrNameLst>
                                          <p:attrName>ppt_x</p:attrName>
                                          <p:attrName>ppt_y</p:attrName>
                                        </p:attrNameLst>
                                      </p:cBhvr>
                                    </p:animMotion>
                                    <p:animEffect transition="out" filter="fade">
                                      <p:cBhvr>
                                        <p:cTn id="119" dur="1000"/>
                                        <p:tgtEl>
                                          <p:spTgt spid="29"/>
                                        </p:tgtEl>
                                      </p:cBhvr>
                                    </p:animEffect>
                                    <p:set>
                                      <p:cBhvr>
                                        <p:cTn id="120" dur="1" fill="hold">
                                          <p:stCondLst>
                                            <p:cond delay="999"/>
                                          </p:stCondLst>
                                        </p:cTn>
                                        <p:tgtEl>
                                          <p:spTgt spid="29"/>
                                        </p:tgtEl>
                                        <p:attrNameLst>
                                          <p:attrName>style.visibility</p:attrName>
                                        </p:attrNameLst>
                                      </p:cBhvr>
                                      <p:to>
                                        <p:strVal val="hidden"/>
                                      </p:to>
                                    </p:set>
                                  </p:childTnLst>
                                </p:cTn>
                              </p:par>
                              <p:par>
                                <p:cTn id="121" presetID="52" presetClass="exit" presetSubtype="0" fill="hold" nodeType="withEffect">
                                  <p:stCondLst>
                                    <p:cond delay="500"/>
                                  </p:stCondLst>
                                  <p:childTnLst>
                                    <p:animScale>
                                      <p:cBhvr>
                                        <p:cTn id="122"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4"/>
                                        </p:tgtEl>
                                        <p:attrNameLst>
                                          <p:attrName>ppt_x</p:attrName>
                                          <p:attrName>ppt_y</p:attrName>
                                        </p:attrNameLst>
                                      </p:cBhvr>
                                    </p:animMotion>
                                    <p:animEffect transition="out" filter="fade">
                                      <p:cBhvr>
                                        <p:cTn id="124" dur="1000"/>
                                        <p:tgtEl>
                                          <p:spTgt spid="34"/>
                                        </p:tgtEl>
                                      </p:cBhvr>
                                    </p:animEffect>
                                    <p:set>
                                      <p:cBhvr>
                                        <p:cTn id="125" dur="1" fill="hold">
                                          <p:stCondLst>
                                            <p:cond delay="999"/>
                                          </p:stCondLst>
                                        </p:cTn>
                                        <p:tgtEl>
                                          <p:spTgt spid="34"/>
                                        </p:tgtEl>
                                        <p:attrNameLst>
                                          <p:attrName>style.visibility</p:attrName>
                                        </p:attrNameLst>
                                      </p:cBhvr>
                                      <p:to>
                                        <p:strVal val="hidden"/>
                                      </p:to>
                                    </p:set>
                                  </p:childTnLst>
                                </p:cTn>
                              </p:par>
                              <p:par>
                                <p:cTn id="126" presetID="52" presetClass="exit" presetSubtype="0" fill="hold" nodeType="withEffect">
                                  <p:stCondLst>
                                    <p:cond delay="750"/>
                                  </p:stCondLst>
                                  <p:childTnLst>
                                    <p:animScale>
                                      <p:cBhvr>
                                        <p:cTn id="127"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8" dur="1000" accel="50000">
                                          <p:stCondLst>
                                            <p:cond delay="0"/>
                                          </p:stCondLst>
                                        </p:cTn>
                                        <p:tgtEl>
                                          <p:spTgt spid="39"/>
                                        </p:tgtEl>
                                        <p:attrNameLst>
                                          <p:attrName>ppt_x</p:attrName>
                                          <p:attrName>ppt_y</p:attrName>
                                        </p:attrNameLst>
                                      </p:cBhvr>
                                    </p:animMotion>
                                    <p:animEffect transition="out" filter="fade">
                                      <p:cBhvr>
                                        <p:cTn id="129" dur="1000"/>
                                        <p:tgtEl>
                                          <p:spTgt spid="39"/>
                                        </p:tgtEl>
                                      </p:cBhvr>
                                    </p:animEffect>
                                    <p:set>
                                      <p:cBhvr>
                                        <p:cTn id="130" dur="1" fill="hold">
                                          <p:stCondLst>
                                            <p:cond delay="999"/>
                                          </p:stCondLst>
                                        </p:cTn>
                                        <p:tgtEl>
                                          <p:spTgt spid="39"/>
                                        </p:tgtEl>
                                        <p:attrNameLst>
                                          <p:attrName>style.visibility</p:attrName>
                                        </p:attrNameLst>
                                      </p:cBhvr>
                                      <p:to>
                                        <p:strVal val="hidden"/>
                                      </p:to>
                                    </p:set>
                                  </p:childTnLst>
                                </p:cTn>
                              </p:par>
                            </p:childTnLst>
                          </p:cTn>
                        </p:par>
                        <p:par>
                          <p:cTn id="131" fill="hold">
                            <p:stCondLst>
                              <p:cond delay="11250"/>
                            </p:stCondLst>
                            <p:childTnLst>
                              <p:par>
                                <p:cTn id="132" presetID="2" presetClass="exit" presetSubtype="4" fill="hold" grpId="2" nodeType="afterEffect">
                                  <p:stCondLst>
                                    <p:cond delay="0"/>
                                  </p:stCondLst>
                                  <p:childTnLst>
                                    <p:anim calcmode="lin" valueType="num">
                                      <p:cBhvr additive="base">
                                        <p:cTn id="133" dur="500"/>
                                        <p:tgtEl>
                                          <p:spTgt spid="50"/>
                                        </p:tgtEl>
                                        <p:attrNameLst>
                                          <p:attrName>ppt_x</p:attrName>
                                        </p:attrNameLst>
                                      </p:cBhvr>
                                      <p:tavLst>
                                        <p:tav tm="0">
                                          <p:val>
                                            <p:strVal val="ppt_x"/>
                                          </p:val>
                                        </p:tav>
                                        <p:tav tm="100000">
                                          <p:val>
                                            <p:strVal val="ppt_x"/>
                                          </p:val>
                                        </p:tav>
                                      </p:tavLst>
                                    </p:anim>
                                    <p:anim calcmode="lin" valueType="num">
                                      <p:cBhvr additive="base">
                                        <p:cTn id="134" dur="500"/>
                                        <p:tgtEl>
                                          <p:spTgt spid="50"/>
                                        </p:tgtEl>
                                        <p:attrNameLst>
                                          <p:attrName>ppt_y</p:attrName>
                                        </p:attrNameLst>
                                      </p:cBhvr>
                                      <p:tavLst>
                                        <p:tav tm="0">
                                          <p:val>
                                            <p:strVal val="ppt_y"/>
                                          </p:val>
                                        </p:tav>
                                        <p:tav tm="100000">
                                          <p:val>
                                            <p:strVal val="1+ppt_h/2"/>
                                          </p:val>
                                        </p:tav>
                                      </p:tavLst>
                                    </p:anim>
                                    <p:set>
                                      <p:cBhvr>
                                        <p:cTn id="135" dur="1" fill="hold">
                                          <p:stCondLst>
                                            <p:cond delay="499"/>
                                          </p:stCondLst>
                                        </p:cTn>
                                        <p:tgtEl>
                                          <p:spTgt spid="50"/>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2"/>
                                        </p:tgtEl>
                                        <p:attrNameLst>
                                          <p:attrName>ppt_x</p:attrName>
                                        </p:attrNameLst>
                                      </p:cBhvr>
                                      <p:tavLst>
                                        <p:tav tm="0">
                                          <p:val>
                                            <p:strVal val="ppt_x"/>
                                          </p:val>
                                        </p:tav>
                                        <p:tav tm="100000">
                                          <p:val>
                                            <p:strVal val="ppt_x"/>
                                          </p:val>
                                        </p:tav>
                                      </p:tavLst>
                                    </p:anim>
                                    <p:anim calcmode="lin" valueType="num">
                                      <p:cBhvr additive="base">
                                        <p:cTn id="138" dur="500"/>
                                        <p:tgtEl>
                                          <p:spTgt spid="52"/>
                                        </p:tgtEl>
                                        <p:attrNameLst>
                                          <p:attrName>ppt_y</p:attrName>
                                        </p:attrNameLst>
                                      </p:cBhvr>
                                      <p:tavLst>
                                        <p:tav tm="0">
                                          <p:val>
                                            <p:strVal val="ppt_y"/>
                                          </p:val>
                                        </p:tav>
                                        <p:tav tm="100000">
                                          <p:val>
                                            <p:strVal val="1+ppt_h/2"/>
                                          </p:val>
                                        </p:tav>
                                      </p:tavLst>
                                    </p:anim>
                                    <p:set>
                                      <p:cBhvr>
                                        <p:cTn id="139" dur="1" fill="hold">
                                          <p:stCondLst>
                                            <p:cond delay="499"/>
                                          </p:stCondLst>
                                        </p:cTn>
                                        <p:tgtEl>
                                          <p:spTgt spid="52"/>
                                        </p:tgtEl>
                                        <p:attrNameLst>
                                          <p:attrName>style.visibility</p:attrName>
                                        </p:attrNameLst>
                                      </p:cBhvr>
                                      <p:to>
                                        <p:strVal val="hidden"/>
                                      </p:to>
                                    </p:set>
                                  </p:childTnLst>
                                </p:cTn>
                              </p:par>
                              <p:par>
                                <p:cTn id="140" presetID="2" presetClass="exit" presetSubtype="4" fill="hold" grpId="2" nodeType="withEffect">
                                  <p:stCondLst>
                                    <p:cond delay="0"/>
                                  </p:stCondLst>
                                  <p:childTnLst>
                                    <p:anim calcmode="lin" valueType="num">
                                      <p:cBhvr additive="base">
                                        <p:cTn id="141" dur="500"/>
                                        <p:tgtEl>
                                          <p:spTgt spid="53"/>
                                        </p:tgtEl>
                                        <p:attrNameLst>
                                          <p:attrName>ppt_x</p:attrName>
                                        </p:attrNameLst>
                                      </p:cBhvr>
                                      <p:tavLst>
                                        <p:tav tm="0">
                                          <p:val>
                                            <p:strVal val="ppt_x"/>
                                          </p:val>
                                        </p:tav>
                                        <p:tav tm="100000">
                                          <p:val>
                                            <p:strVal val="ppt_x"/>
                                          </p:val>
                                        </p:tav>
                                      </p:tavLst>
                                    </p:anim>
                                    <p:anim calcmode="lin" valueType="num">
                                      <p:cBhvr additive="base">
                                        <p:cTn id="142" dur="500"/>
                                        <p:tgtEl>
                                          <p:spTgt spid="53"/>
                                        </p:tgtEl>
                                        <p:attrNameLst>
                                          <p:attrName>ppt_y</p:attrName>
                                        </p:attrNameLst>
                                      </p:cBhvr>
                                      <p:tavLst>
                                        <p:tav tm="0">
                                          <p:val>
                                            <p:strVal val="ppt_y"/>
                                          </p:val>
                                        </p:tav>
                                        <p:tav tm="100000">
                                          <p:val>
                                            <p:strVal val="1+ppt_h/2"/>
                                          </p:val>
                                        </p:tav>
                                      </p:tavLst>
                                    </p:anim>
                                    <p:set>
                                      <p:cBhvr>
                                        <p:cTn id="143" dur="1" fill="hold">
                                          <p:stCondLst>
                                            <p:cond delay="499"/>
                                          </p:stCondLst>
                                        </p:cTn>
                                        <p:tgtEl>
                                          <p:spTgt spid="53"/>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1+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49"/>
                                        </p:tgtEl>
                                        <p:attrNameLst>
                                          <p:attrName>ppt_x</p:attrName>
                                        </p:attrNameLst>
                                      </p:cBhvr>
                                      <p:tavLst>
                                        <p:tav tm="0">
                                          <p:val>
                                            <p:strVal val="ppt_x"/>
                                          </p:val>
                                        </p:tav>
                                        <p:tav tm="100000">
                                          <p:val>
                                            <p:strVal val="ppt_x"/>
                                          </p:val>
                                        </p:tav>
                                      </p:tavLst>
                                    </p:anim>
                                    <p:anim calcmode="lin" valueType="num">
                                      <p:cBhvr additive="base">
                                        <p:cTn id="150" dur="500"/>
                                        <p:tgtEl>
                                          <p:spTgt spid="49"/>
                                        </p:tgtEl>
                                        <p:attrNameLst>
                                          <p:attrName>ppt_y</p:attrName>
                                        </p:attrNameLst>
                                      </p:cBhvr>
                                      <p:tavLst>
                                        <p:tav tm="0">
                                          <p:val>
                                            <p:strVal val="ppt_y"/>
                                          </p:val>
                                        </p:tav>
                                        <p:tav tm="100000">
                                          <p:val>
                                            <p:strVal val="0-ppt_h/2"/>
                                          </p:val>
                                        </p:tav>
                                      </p:tavLst>
                                    </p:anim>
                                    <p:set>
                                      <p:cBhvr>
                                        <p:cTn id="151" dur="1" fill="hold">
                                          <p:stCondLst>
                                            <p:cond delay="499"/>
                                          </p:stCondLst>
                                        </p:cTn>
                                        <p:tgtEl>
                                          <p:spTgt spid="4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1"/>
                                        </p:tgtEl>
                                        <p:attrNameLst>
                                          <p:attrName>ppt_x</p:attrName>
                                        </p:attrNameLst>
                                      </p:cBhvr>
                                      <p:tavLst>
                                        <p:tav tm="0">
                                          <p:val>
                                            <p:strVal val="ppt_x"/>
                                          </p:val>
                                        </p:tav>
                                        <p:tav tm="100000">
                                          <p:val>
                                            <p:strVal val="ppt_x"/>
                                          </p:val>
                                        </p:tav>
                                      </p:tavLst>
                                    </p:anim>
                                    <p:anim calcmode="lin" valueType="num">
                                      <p:cBhvr additive="base">
                                        <p:cTn id="154" dur="500"/>
                                        <p:tgtEl>
                                          <p:spTgt spid="51"/>
                                        </p:tgtEl>
                                        <p:attrNameLst>
                                          <p:attrName>ppt_y</p:attrName>
                                        </p:attrNameLst>
                                      </p:cBhvr>
                                      <p:tavLst>
                                        <p:tav tm="0">
                                          <p:val>
                                            <p:strVal val="ppt_y"/>
                                          </p:val>
                                        </p:tav>
                                        <p:tav tm="100000">
                                          <p:val>
                                            <p:strVal val="0-ppt_h/2"/>
                                          </p:val>
                                        </p:tav>
                                      </p:tavLst>
                                    </p:anim>
                                    <p:set>
                                      <p:cBhvr>
                                        <p:cTn id="155" dur="1" fill="hold">
                                          <p:stCondLst>
                                            <p:cond delay="499"/>
                                          </p:stCondLst>
                                        </p:cTn>
                                        <p:tgtEl>
                                          <p:spTgt spid="51"/>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55"/>
                                        </p:tgtEl>
                                        <p:attrNameLst>
                                          <p:attrName>ppt_x</p:attrName>
                                        </p:attrNameLst>
                                      </p:cBhvr>
                                      <p:tavLst>
                                        <p:tav tm="0">
                                          <p:val>
                                            <p:strVal val="ppt_x"/>
                                          </p:val>
                                        </p:tav>
                                        <p:tav tm="100000">
                                          <p:val>
                                            <p:strVal val="ppt_x"/>
                                          </p:val>
                                        </p:tav>
                                      </p:tavLst>
                                    </p:anim>
                                    <p:anim calcmode="lin" valueType="num">
                                      <p:cBhvr additive="base">
                                        <p:cTn id="158" dur="500"/>
                                        <p:tgtEl>
                                          <p:spTgt spid="55"/>
                                        </p:tgtEl>
                                        <p:attrNameLst>
                                          <p:attrName>ppt_y</p:attrName>
                                        </p:attrNameLst>
                                      </p:cBhvr>
                                      <p:tavLst>
                                        <p:tav tm="0">
                                          <p:val>
                                            <p:strVal val="ppt_y"/>
                                          </p:val>
                                        </p:tav>
                                        <p:tav tm="100000">
                                          <p:val>
                                            <p:strVal val="0-ppt_h/2"/>
                                          </p:val>
                                        </p:tav>
                                      </p:tavLst>
                                    </p:anim>
                                    <p:set>
                                      <p:cBhvr>
                                        <p:cTn id="159" dur="1" fill="hold">
                                          <p:stCondLst>
                                            <p:cond delay="499"/>
                                          </p:stCondLst>
                                        </p:cTn>
                                        <p:tgtEl>
                                          <p:spTgt spid="55"/>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56"/>
                                        </p:tgtEl>
                                        <p:attrNameLst>
                                          <p:attrName>ppt_x</p:attrName>
                                        </p:attrNameLst>
                                      </p:cBhvr>
                                      <p:tavLst>
                                        <p:tav tm="0">
                                          <p:val>
                                            <p:strVal val="ppt_x"/>
                                          </p:val>
                                        </p:tav>
                                        <p:tav tm="100000">
                                          <p:val>
                                            <p:strVal val="ppt_x"/>
                                          </p:val>
                                        </p:tav>
                                      </p:tavLst>
                                    </p:anim>
                                    <p:anim calcmode="lin" valueType="num">
                                      <p:cBhvr additive="base">
                                        <p:cTn id="162" dur="500"/>
                                        <p:tgtEl>
                                          <p:spTgt spid="56"/>
                                        </p:tgtEl>
                                        <p:attrNameLst>
                                          <p:attrName>ppt_y</p:attrName>
                                        </p:attrNameLst>
                                      </p:cBhvr>
                                      <p:tavLst>
                                        <p:tav tm="0">
                                          <p:val>
                                            <p:strVal val="ppt_y"/>
                                          </p:val>
                                        </p:tav>
                                        <p:tav tm="100000">
                                          <p:val>
                                            <p:strVal val="0-ppt_h/2"/>
                                          </p:val>
                                        </p:tav>
                                      </p:tavLst>
                                    </p:anim>
                                    <p:set>
                                      <p:cBhvr>
                                        <p:cTn id="163"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a:off x="2" y="0"/>
            <a:ext cx="2435526" cy="5143500"/>
          </a:xfrm>
          <a:prstGeom prst="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grpSp>
        <p:nvGrpSpPr>
          <p:cNvPr id="67" name="组合 66"/>
          <p:cNvGrpSpPr/>
          <p:nvPr/>
        </p:nvGrpSpPr>
        <p:grpSpPr>
          <a:xfrm>
            <a:off x="755576" y="668615"/>
            <a:ext cx="1253753" cy="1759119"/>
            <a:chOff x="687345" y="1342594"/>
            <a:chExt cx="1253752" cy="1759119"/>
          </a:xfrm>
        </p:grpSpPr>
        <p:sp>
          <p:nvSpPr>
            <p:cNvPr id="68" name="TextBox 67"/>
            <p:cNvSpPr txBox="1"/>
            <p:nvPr/>
          </p:nvSpPr>
          <p:spPr>
            <a:xfrm>
              <a:off x="687345" y="1342594"/>
              <a:ext cx="1031050" cy="1656607"/>
            </a:xfrm>
            <a:prstGeom prst="rect">
              <a:avLst/>
            </a:prstGeom>
            <a:noFill/>
          </p:spPr>
          <p:txBody>
            <a:bodyPr vert="eaVert" wrap="none" rtlCol="0">
              <a:spAutoFit/>
            </a:bodyPr>
            <a:lstStyle/>
            <a:p>
              <a:r>
                <a:rPr lang="zh-CN" altLang="en-US" sz="5500" spc="599" dirty="0">
                  <a:solidFill>
                    <a:schemeClr val="bg1"/>
                  </a:solidFill>
                  <a:latin typeface="微软雅黑" panose="020B0503020204020204" pitchFamily="34" charset="-122"/>
                  <a:ea typeface="微软雅黑" panose="020B0503020204020204" pitchFamily="34" charset="-122"/>
                </a:rPr>
                <a:t>目录</a:t>
              </a:r>
            </a:p>
          </p:txBody>
        </p:sp>
        <p:sp>
          <p:nvSpPr>
            <p:cNvPr id="69" name="TextBox 68"/>
            <p:cNvSpPr txBox="1"/>
            <p:nvPr/>
          </p:nvSpPr>
          <p:spPr>
            <a:xfrm>
              <a:off x="1479432" y="1893690"/>
              <a:ext cx="461665" cy="1208023"/>
            </a:xfrm>
            <a:prstGeom prst="rect">
              <a:avLst/>
            </a:prstGeom>
            <a:noFill/>
          </p:spPr>
          <p:txBody>
            <a:bodyPr vert="eaVert" wrap="none" rtlCol="0">
              <a:spAutoFit/>
            </a:bodyPr>
            <a:lstStyle/>
            <a:p>
              <a:r>
                <a:rPr lang="en-US" altLang="zh-CN" b="1" spc="-150" dirty="0">
                  <a:solidFill>
                    <a:schemeClr val="bg1"/>
                  </a:solidFill>
                  <a:latin typeface="Arial" pitchFamily="34" charset="0"/>
                  <a:cs typeface="Arial" pitchFamily="34" charset="0"/>
                </a:rPr>
                <a:t>CONTENTS</a:t>
              </a:r>
              <a:endParaRPr lang="zh-CN" altLang="en-US" b="1" spc="-150" dirty="0">
                <a:solidFill>
                  <a:schemeClr val="bg1"/>
                </a:solidFill>
                <a:latin typeface="Arial" pitchFamily="34" charset="0"/>
                <a:cs typeface="Arial" pitchFamily="34" charset="0"/>
              </a:endParaRPr>
            </a:p>
          </p:txBody>
        </p:sp>
      </p:grpSp>
      <p:sp>
        <p:nvSpPr>
          <p:cNvPr id="71" name="TextBox 70"/>
          <p:cNvSpPr txBox="1"/>
          <p:nvPr/>
        </p:nvSpPr>
        <p:spPr>
          <a:xfrm>
            <a:off x="4161284" y="1232942"/>
            <a:ext cx="1882277"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年度工作概述</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73" name="五边形 72"/>
          <p:cNvSpPr/>
          <p:nvPr/>
        </p:nvSpPr>
        <p:spPr>
          <a:xfrm>
            <a:off x="3153172" y="1243687"/>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4" name="TextBox 73"/>
          <p:cNvSpPr txBox="1"/>
          <p:nvPr/>
        </p:nvSpPr>
        <p:spPr>
          <a:xfrm>
            <a:off x="3225180" y="1209805"/>
            <a:ext cx="465339"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01</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3" name="TextBox 122"/>
          <p:cNvSpPr txBox="1"/>
          <p:nvPr/>
        </p:nvSpPr>
        <p:spPr>
          <a:xfrm>
            <a:off x="4161285" y="2241441"/>
            <a:ext cx="1882276"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工作完成情况</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4" name="五边形 123"/>
          <p:cNvSpPr/>
          <p:nvPr/>
        </p:nvSpPr>
        <p:spPr>
          <a:xfrm>
            <a:off x="3153172" y="2252186"/>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25" name="TextBox 124"/>
          <p:cNvSpPr txBox="1"/>
          <p:nvPr/>
        </p:nvSpPr>
        <p:spPr>
          <a:xfrm>
            <a:off x="3225180" y="2167504"/>
            <a:ext cx="504577"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02</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8" name="TextBox 127"/>
          <p:cNvSpPr txBox="1"/>
          <p:nvPr/>
        </p:nvSpPr>
        <p:spPr>
          <a:xfrm>
            <a:off x="4161284" y="3186440"/>
            <a:ext cx="1810269"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成功项目展示</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9" name="五边形 128"/>
          <p:cNvSpPr/>
          <p:nvPr/>
        </p:nvSpPr>
        <p:spPr>
          <a:xfrm>
            <a:off x="3153172" y="3197185"/>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0" name="TextBox 129"/>
          <p:cNvSpPr txBox="1"/>
          <p:nvPr/>
        </p:nvSpPr>
        <p:spPr>
          <a:xfrm>
            <a:off x="3225180" y="3163303"/>
            <a:ext cx="514750"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03</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Tree>
    <p:extLst>
      <p:ext uri="{BB962C8B-B14F-4D97-AF65-F5344CB8AC3E}">
        <p14:creationId xmlns:p14="http://schemas.microsoft.com/office/powerpoint/2010/main" val="2718653146"/>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barn(outHorizontal)">
                                      <p:cBhvr>
                                        <p:cTn id="7" dur="500"/>
                                        <p:tgtEl>
                                          <p:spTgt spid="6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p:tgtEl>
                                          <p:spTgt spid="67"/>
                                        </p:tgtEl>
                                        <p:attrNameLst>
                                          <p:attrName>ppt_x</p:attrName>
                                        </p:attrNameLst>
                                      </p:cBhvr>
                                      <p:tavLst>
                                        <p:tav tm="0">
                                          <p:val>
                                            <p:strVal val="#ppt_x+#ppt_w*1.125000"/>
                                          </p:val>
                                        </p:tav>
                                        <p:tav tm="100000">
                                          <p:val>
                                            <p:strVal val="#ppt_x"/>
                                          </p:val>
                                        </p:tav>
                                      </p:tavLst>
                                    </p:anim>
                                    <p:animEffect transition="in" filter="wipe(left)">
                                      <p:cBhvr>
                                        <p:cTn id="12" dur="500"/>
                                        <p:tgtEl>
                                          <p:spTgt spid="67"/>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124"/>
                                        </p:tgtEl>
                                        <p:attrNameLst>
                                          <p:attrName>style.visibility</p:attrName>
                                        </p:attrNameLst>
                                      </p:cBhvr>
                                      <p:to>
                                        <p:strVal val="visible"/>
                                      </p:to>
                                    </p:set>
                                    <p:anim calcmode="lin" valueType="num">
                                      <p:cBhvr additive="base">
                                        <p:cTn id="20" dur="500" fill="hold"/>
                                        <p:tgtEl>
                                          <p:spTgt spid="124"/>
                                        </p:tgtEl>
                                        <p:attrNameLst>
                                          <p:attrName>ppt_x</p:attrName>
                                        </p:attrNameLst>
                                      </p:cBhvr>
                                      <p:tavLst>
                                        <p:tav tm="0">
                                          <p:val>
                                            <p:strVal val="0-#ppt_w/2"/>
                                          </p:val>
                                        </p:tav>
                                        <p:tav tm="100000">
                                          <p:val>
                                            <p:strVal val="#ppt_x"/>
                                          </p:val>
                                        </p:tav>
                                      </p:tavLst>
                                    </p:anim>
                                    <p:anim calcmode="lin" valueType="num">
                                      <p:cBhvr additive="base">
                                        <p:cTn id="21" dur="500" fill="hold"/>
                                        <p:tgtEl>
                                          <p:spTgt spid="124"/>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29"/>
                                        </p:tgtEl>
                                        <p:attrNameLst>
                                          <p:attrName>style.visibility</p:attrName>
                                        </p:attrNameLst>
                                      </p:cBhvr>
                                      <p:to>
                                        <p:strVal val="visible"/>
                                      </p:to>
                                    </p:set>
                                    <p:anim calcmode="lin" valueType="num">
                                      <p:cBhvr additive="base">
                                        <p:cTn id="24" dur="500" fill="hold"/>
                                        <p:tgtEl>
                                          <p:spTgt spid="129"/>
                                        </p:tgtEl>
                                        <p:attrNameLst>
                                          <p:attrName>ppt_x</p:attrName>
                                        </p:attrNameLst>
                                      </p:cBhvr>
                                      <p:tavLst>
                                        <p:tav tm="0">
                                          <p:val>
                                            <p:strVal val="0-#ppt_w/2"/>
                                          </p:val>
                                        </p:tav>
                                        <p:tav tm="100000">
                                          <p:val>
                                            <p:strVal val="#ppt_x"/>
                                          </p:val>
                                        </p:tav>
                                      </p:tavLst>
                                    </p:anim>
                                    <p:anim calcmode="lin" valueType="num">
                                      <p:cBhvr additive="base">
                                        <p:cTn id="25" dur="500" fill="hold"/>
                                        <p:tgtEl>
                                          <p:spTgt spid="129"/>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4" presetClass="entr" presetSubtype="5"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randombar(vertical)">
                                      <p:cBhvr>
                                        <p:cTn id="29" dur="500"/>
                                        <p:tgtEl>
                                          <p:spTgt spid="74"/>
                                        </p:tgtEl>
                                      </p:cBhvr>
                                    </p:animEffect>
                                  </p:childTnLst>
                                </p:cTn>
                              </p:par>
                              <p:par>
                                <p:cTn id="30" presetID="14" presetClass="entr" presetSubtype="5" fill="hold" grpId="0" nodeType="withEffect">
                                  <p:stCondLst>
                                    <p:cond delay="0"/>
                                  </p:stCondLst>
                                  <p:childTnLst>
                                    <p:set>
                                      <p:cBhvr>
                                        <p:cTn id="31" dur="1" fill="hold">
                                          <p:stCondLst>
                                            <p:cond delay="0"/>
                                          </p:stCondLst>
                                        </p:cTn>
                                        <p:tgtEl>
                                          <p:spTgt spid="125"/>
                                        </p:tgtEl>
                                        <p:attrNameLst>
                                          <p:attrName>style.visibility</p:attrName>
                                        </p:attrNameLst>
                                      </p:cBhvr>
                                      <p:to>
                                        <p:strVal val="visible"/>
                                      </p:to>
                                    </p:set>
                                    <p:animEffect transition="in" filter="randombar(vertical)">
                                      <p:cBhvr>
                                        <p:cTn id="32" dur="500"/>
                                        <p:tgtEl>
                                          <p:spTgt spid="125"/>
                                        </p:tgtEl>
                                      </p:cBhvr>
                                    </p:animEffect>
                                  </p:childTnLst>
                                </p:cTn>
                              </p:par>
                              <p:par>
                                <p:cTn id="33" presetID="14" presetClass="entr" presetSubtype="5" fill="hold" grpId="0" nodeType="withEffect">
                                  <p:stCondLst>
                                    <p:cond delay="0"/>
                                  </p:stCondLst>
                                  <p:childTnLst>
                                    <p:set>
                                      <p:cBhvr>
                                        <p:cTn id="34" dur="1" fill="hold">
                                          <p:stCondLst>
                                            <p:cond delay="0"/>
                                          </p:stCondLst>
                                        </p:cTn>
                                        <p:tgtEl>
                                          <p:spTgt spid="130"/>
                                        </p:tgtEl>
                                        <p:attrNameLst>
                                          <p:attrName>style.visibility</p:attrName>
                                        </p:attrNameLst>
                                      </p:cBhvr>
                                      <p:to>
                                        <p:strVal val="visible"/>
                                      </p:to>
                                    </p:set>
                                    <p:animEffect transition="in" filter="randombar(vertical)">
                                      <p:cBhvr>
                                        <p:cTn id="35" dur="500"/>
                                        <p:tgtEl>
                                          <p:spTgt spid="130"/>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wipe(left)">
                                      <p:cBhvr>
                                        <p:cTn id="39" dur="500"/>
                                        <p:tgtEl>
                                          <p:spTgt spid="7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3"/>
                                        </p:tgtEl>
                                        <p:attrNameLst>
                                          <p:attrName>style.visibility</p:attrName>
                                        </p:attrNameLst>
                                      </p:cBhvr>
                                      <p:to>
                                        <p:strVal val="visible"/>
                                      </p:to>
                                    </p:set>
                                    <p:animEffect transition="in" filter="wipe(left)">
                                      <p:cBhvr>
                                        <p:cTn id="42" dur="500"/>
                                        <p:tgtEl>
                                          <p:spTgt spid="12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28"/>
                                        </p:tgtEl>
                                        <p:attrNameLst>
                                          <p:attrName>style.visibility</p:attrName>
                                        </p:attrNameLst>
                                      </p:cBhvr>
                                      <p:to>
                                        <p:strVal val="visible"/>
                                      </p:to>
                                    </p:set>
                                    <p:animEffect transition="in" filter="wipe(left)">
                                      <p:cBhvr>
                                        <p:cTn id="45"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1" grpId="0"/>
      <p:bldP spid="73" grpId="0" animBg="1"/>
      <p:bldP spid="74" grpId="0"/>
      <p:bldP spid="123" grpId="0"/>
      <p:bldP spid="124" grpId="0" animBg="1"/>
      <p:bldP spid="125" grpId="0"/>
      <p:bldP spid="128" grpId="0"/>
      <p:bldP spid="129" grpId="0" animBg="1"/>
      <p:bldP spid="1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24783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pic>
        <p:nvPicPr>
          <p:cNvPr id="57" name="Picture 2" descr="E:\图片素材库\jpg\商务\图片包\17.jpg"/>
          <p:cNvPicPr>
            <a:picLocks noChangeArrowheads="1"/>
          </p:cNvPicPr>
          <p:nvPr/>
        </p:nvPicPr>
        <p:blipFill>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a:fillRect/>
          </a:stretch>
        </p:blipFill>
        <p:spPr bwMode="auto">
          <a:xfrm>
            <a:off x="-11220" y="866666"/>
            <a:ext cx="1802715" cy="117791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8" name="Picture 3" descr="E:\图片素材库\jpg\商务\图片包\5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220" y="3638377"/>
            <a:ext cx="1840632" cy="1159426"/>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59" name="Picture 6" descr="E:\图片素材库\jpg\商务\图片包\175.jpg"/>
          <p:cNvPicPr>
            <a:picLocks noChangeArrowheads="1"/>
          </p:cNvPicPr>
          <p:nvPr/>
        </p:nvPicPr>
        <p:blipFill>
          <a:blip r:embed="rId6" cstate="screen">
            <a:extLst>
              <a:ext uri="{BEBA8EAE-BF5A-486C-A8C5-ECC9F3942E4B}">
                <a14:imgProps xmlns:a14="http://schemas.microsoft.com/office/drawing/2010/main">
                  <a14:imgLayer r:embed="rId7">
                    <a14:imgEffect>
                      <a14:artisticBlur/>
                    </a14:imgEffect>
                  </a14:imgLayer>
                </a14:imgProps>
              </a:ext>
              <a:ext uri="{28A0092B-C50C-407E-A947-70E740481C1C}">
                <a14:useLocalDpi xmlns:a14="http://schemas.microsoft.com/office/drawing/2010/main"/>
              </a:ext>
            </a:extLst>
          </a:blip>
          <a:srcRect/>
          <a:stretch>
            <a:fillRect/>
          </a:stretch>
        </p:blipFill>
        <p:spPr bwMode="auto">
          <a:xfrm>
            <a:off x="3923929" y="866666"/>
            <a:ext cx="1800200" cy="116562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0" name="Picture 7" descr="E:\图片素材库\jpg\商务\图片包\631.jpg"/>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927246" y="2249983"/>
            <a:ext cx="1847356" cy="1179629"/>
          </a:xfrm>
          <a:prstGeom prst="rect">
            <a:avLst/>
          </a:prstGeom>
          <a:noFill/>
          <a:ln w="28575">
            <a:noFill/>
          </a:ln>
          <a:extLst>
            <a:ext uri="{909E8E84-426E-40DD-AFC4-6F175D3DCCD1}">
              <a14:hiddenFill xmlns:a14="http://schemas.microsoft.com/office/drawing/2010/main">
                <a:solidFill>
                  <a:srgbClr val="FFFFFF"/>
                </a:solidFill>
              </a14:hiddenFill>
            </a:ext>
          </a:extLst>
        </p:spPr>
      </p:pic>
      <p:grpSp>
        <p:nvGrpSpPr>
          <p:cNvPr id="61" name="组合 60"/>
          <p:cNvGrpSpPr/>
          <p:nvPr/>
        </p:nvGrpSpPr>
        <p:grpSpPr>
          <a:xfrm>
            <a:off x="3923928" y="2249983"/>
            <a:ext cx="1800199" cy="1179629"/>
            <a:chOff x="3946913" y="1827911"/>
            <a:chExt cx="1958168" cy="1283142"/>
          </a:xfrm>
        </p:grpSpPr>
        <p:sp>
          <p:nvSpPr>
            <p:cNvPr id="62" name="矩形 61"/>
            <p:cNvSpPr/>
            <p:nvPr/>
          </p:nvSpPr>
          <p:spPr>
            <a:xfrm>
              <a:off x="3946913" y="1827911"/>
              <a:ext cx="1958168" cy="1283142"/>
            </a:xfrm>
            <a:prstGeom prst="rect">
              <a:avLst/>
            </a:prstGeom>
            <a:solidFill>
              <a:srgbClr val="AC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63" name="TextBox 17"/>
            <p:cNvSpPr txBox="1">
              <a:spLocks noChangeArrowheads="1"/>
            </p:cNvSpPr>
            <p:nvPr/>
          </p:nvSpPr>
          <p:spPr bwMode="auto">
            <a:xfrm flipH="1">
              <a:off x="4197690" y="2125387"/>
              <a:ext cx="1550739"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grpSp>
        <p:nvGrpSpPr>
          <p:cNvPr id="2" name="组合 1"/>
          <p:cNvGrpSpPr/>
          <p:nvPr/>
        </p:nvGrpSpPr>
        <p:grpSpPr>
          <a:xfrm>
            <a:off x="-11220" y="2249983"/>
            <a:ext cx="1820004" cy="1179628"/>
            <a:chOff x="-11220" y="2249983"/>
            <a:chExt cx="1820004" cy="1179628"/>
          </a:xfrm>
        </p:grpSpPr>
        <p:sp>
          <p:nvSpPr>
            <p:cNvPr id="64" name="矩形 63"/>
            <p:cNvSpPr/>
            <p:nvPr/>
          </p:nvSpPr>
          <p:spPr>
            <a:xfrm>
              <a:off x="-11220" y="2249983"/>
              <a:ext cx="1820004" cy="1179628"/>
            </a:xfrm>
            <a:prstGeom prst="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Box 18"/>
            <p:cNvSpPr txBox="1">
              <a:spLocks noChangeArrowheads="1"/>
            </p:cNvSpPr>
            <p:nvPr/>
          </p:nvSpPr>
          <p:spPr bwMode="auto">
            <a:xfrm flipH="1">
              <a:off x="322205" y="2545716"/>
              <a:ext cx="1469289" cy="523220"/>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grpSp>
        <p:nvGrpSpPr>
          <p:cNvPr id="66" name="组合 65"/>
          <p:cNvGrpSpPr/>
          <p:nvPr/>
        </p:nvGrpSpPr>
        <p:grpSpPr>
          <a:xfrm>
            <a:off x="1927246" y="866666"/>
            <a:ext cx="1847356" cy="1165620"/>
            <a:chOff x="2072433" y="511758"/>
            <a:chExt cx="2009463" cy="1267904"/>
          </a:xfrm>
        </p:grpSpPr>
        <p:sp>
          <p:nvSpPr>
            <p:cNvPr id="67" name="矩形 66"/>
            <p:cNvSpPr/>
            <p:nvPr/>
          </p:nvSpPr>
          <p:spPr>
            <a:xfrm>
              <a:off x="2072433" y="511758"/>
              <a:ext cx="2009463" cy="1267904"/>
            </a:xfrm>
            <a:prstGeom prst="rect">
              <a:avLst/>
            </a:prstGeom>
            <a:solidFill>
              <a:srgbClr val="A9A9A9"/>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68" name="TextBox 18"/>
            <p:cNvSpPr txBox="1">
              <a:spLocks noChangeArrowheads="1"/>
            </p:cNvSpPr>
            <p:nvPr/>
          </p:nvSpPr>
          <p:spPr bwMode="auto">
            <a:xfrm flipH="1">
              <a:off x="2409514" y="866643"/>
              <a:ext cx="1672381"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pic>
        <p:nvPicPr>
          <p:cNvPr id="69" name="Picture 5" descr="E:\图片素材库\jpg\商务\图片包\77.jpg"/>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938450" y="3638377"/>
            <a:ext cx="1786850" cy="1165621"/>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70" name="组合 69"/>
          <p:cNvGrpSpPr/>
          <p:nvPr/>
        </p:nvGrpSpPr>
        <p:grpSpPr>
          <a:xfrm>
            <a:off x="1927246" y="3638377"/>
            <a:ext cx="1847356" cy="1165621"/>
            <a:chOff x="2153614" y="2762244"/>
            <a:chExt cx="2009463" cy="1267905"/>
          </a:xfrm>
        </p:grpSpPr>
        <p:sp>
          <p:nvSpPr>
            <p:cNvPr id="71" name="矩形 70"/>
            <p:cNvSpPr/>
            <p:nvPr/>
          </p:nvSpPr>
          <p:spPr>
            <a:xfrm>
              <a:off x="2153614" y="2762244"/>
              <a:ext cx="2009463" cy="1267905"/>
            </a:xfrm>
            <a:prstGeom prst="rect">
              <a:avLst/>
            </a:prstGeom>
            <a:solidFill>
              <a:schemeClr val="bg1">
                <a:lumMod val="65000"/>
              </a:schemeClr>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72" name="TextBox 18"/>
            <p:cNvSpPr txBox="1">
              <a:spLocks noChangeArrowheads="1"/>
            </p:cNvSpPr>
            <p:nvPr/>
          </p:nvSpPr>
          <p:spPr bwMode="auto">
            <a:xfrm flipH="1">
              <a:off x="2466921" y="3080668"/>
              <a:ext cx="1545278"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pic>
        <p:nvPicPr>
          <p:cNvPr id="73" name="Picture 2"/>
          <p:cNvPicPr>
            <a:picLocks noChangeAspect="1" noChangeArrowheads="1"/>
          </p:cNvPicPr>
          <p:nvPr/>
        </p:nvPicPr>
        <p:blipFill>
          <a:blip r:embed="rId10">
            <a:extLst>
              <a:ext uri="{BEBA8EAE-BF5A-486C-A8C5-ECC9F3942E4B}">
                <a14:imgProps xmlns:a14="http://schemas.microsoft.com/office/drawing/2010/main">
                  <a14:imgLayer r:embed="rId11">
                    <a14:imgEffect>
                      <a14:artisticCrisscrossEtching/>
                    </a14:imgEffect>
                  </a14:imgLayer>
                </a14:imgProps>
              </a:ext>
              <a:ext uri="{28A0092B-C50C-407E-A947-70E740481C1C}">
                <a14:useLocalDpi xmlns:a14="http://schemas.microsoft.com/office/drawing/2010/main"/>
              </a:ext>
            </a:extLst>
          </a:blip>
          <a:stretch>
            <a:fillRect/>
          </a:stretch>
        </p:blipFill>
        <p:spPr bwMode="auto">
          <a:xfrm flipH="1">
            <a:off x="6660230" y="662709"/>
            <a:ext cx="3297365" cy="4285306"/>
          </a:xfrm>
          <a:prstGeom prst="rect">
            <a:avLst/>
          </a:prstGeom>
          <a:noFill/>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5868142" y="867277"/>
            <a:ext cx="1872209" cy="3930527"/>
            <a:chOff x="5868142" y="867277"/>
            <a:chExt cx="1872209" cy="3930527"/>
          </a:xfrm>
        </p:grpSpPr>
        <p:sp>
          <p:nvSpPr>
            <p:cNvPr id="3" name="流程图: 手动输入 2"/>
            <p:cNvSpPr/>
            <p:nvPr/>
          </p:nvSpPr>
          <p:spPr bwMode="auto">
            <a:xfrm rot="5400000">
              <a:off x="4838983" y="1896436"/>
              <a:ext cx="3930527" cy="1872209"/>
            </a:xfrm>
            <a:prstGeom prst="flowChartManualInpu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78" name="TextBox 72"/>
            <p:cNvSpPr>
              <a:spLocks noChangeArrowheads="1"/>
            </p:cNvSpPr>
            <p:nvPr/>
          </p:nvSpPr>
          <p:spPr bwMode="auto">
            <a:xfrm>
              <a:off x="5940152" y="1013995"/>
              <a:ext cx="13477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dirty="0" smtClean="0">
                  <a:solidFill>
                    <a:srgbClr val="AC0000"/>
                  </a:solidFill>
                  <a:latin typeface="微软雅黑" pitchFamily="34" charset="-122"/>
                  <a:ea typeface="微软雅黑" pitchFamily="34" charset="-122"/>
                  <a:sym typeface="微软雅黑" pitchFamily="34" charset="-122"/>
                </a:rPr>
                <a:t>添加</a:t>
              </a:r>
              <a:r>
                <a:rPr lang="zh-CN" altLang="en-US" sz="2000" dirty="0">
                  <a:solidFill>
                    <a:srgbClr val="AC0000"/>
                  </a:solidFill>
                  <a:latin typeface="微软雅黑" pitchFamily="34" charset="-122"/>
                  <a:ea typeface="微软雅黑" pitchFamily="34" charset="-122"/>
                  <a:sym typeface="微软雅黑" pitchFamily="34" charset="-122"/>
                </a:rPr>
                <a:t>标题</a:t>
              </a:r>
              <a:endParaRPr lang="zh-CN" altLang="en-US" sz="2000" dirty="0">
                <a:solidFill>
                  <a:srgbClr val="AC0000"/>
                </a:solidFill>
              </a:endParaRPr>
            </a:p>
          </p:txBody>
        </p:sp>
        <p:sp>
          <p:nvSpPr>
            <p:cNvPr id="79" name="TextBox 77"/>
            <p:cNvSpPr>
              <a:spLocks noChangeArrowheads="1"/>
            </p:cNvSpPr>
            <p:nvPr/>
          </p:nvSpPr>
          <p:spPr bwMode="auto">
            <a:xfrm>
              <a:off x="5930265" y="1448653"/>
              <a:ext cx="133709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100" b="0" dirty="0">
                  <a:solidFill>
                    <a:srgbClr val="000000"/>
                  </a:solidFill>
                </a:rPr>
                <a:t>点击添加文字说明或复制文本自此</a:t>
              </a:r>
              <a:endParaRPr lang="en-US" altLang="zh-CN" sz="1100" b="0" dirty="0">
                <a:solidFill>
                  <a:srgbClr val="000000"/>
                </a:solidFill>
              </a:endParaRP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a:t>
              </a:r>
              <a:r>
                <a:rPr lang="zh-CN" altLang="en-US" sz="1100" b="0" dirty="0" smtClean="0">
                  <a:solidFill>
                    <a:srgbClr val="000000"/>
                  </a:solidFill>
                </a:rPr>
                <a:t>自此</a:t>
              </a:r>
              <a:endParaRPr lang="en-US" altLang="zh-CN" sz="1100" b="0" dirty="0" smtClean="0">
                <a:solidFill>
                  <a:srgbClr val="000000"/>
                </a:solidFill>
              </a:endParaRP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a:t>
              </a:r>
              <a:r>
                <a:rPr lang="zh-CN" altLang="en-US" sz="1100" b="0" dirty="0" smtClean="0">
                  <a:solidFill>
                    <a:srgbClr val="000000"/>
                  </a:solidFill>
                </a:rPr>
                <a:t>自此</a:t>
              </a:r>
              <a:endParaRPr lang="zh-CN" altLang="en-US" sz="1100" b="0" dirty="0">
                <a:solidFill>
                  <a:srgbClr val="000000"/>
                </a:solidFill>
              </a:endParaRPr>
            </a:p>
          </p:txBody>
        </p:sp>
      </p:grpSp>
    </p:spTree>
    <p:extLst>
      <p:ext uri="{BB962C8B-B14F-4D97-AF65-F5344CB8AC3E}">
        <p14:creationId xmlns:p14="http://schemas.microsoft.com/office/powerpoint/2010/main" val="22054052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fade">
                                      <p:cBhvr>
                                        <p:cTn id="15" dur="500"/>
                                        <p:tgtEl>
                                          <p:spTgt spid="73"/>
                                        </p:tgtEl>
                                      </p:cBhvr>
                                    </p:animEffect>
                                    <p:anim calcmode="lin" valueType="num">
                                      <p:cBhvr>
                                        <p:cTn id="16" dur="500" fill="hold"/>
                                        <p:tgtEl>
                                          <p:spTgt spid="73"/>
                                        </p:tgtEl>
                                        <p:attrNameLst>
                                          <p:attrName>ppt_x</p:attrName>
                                        </p:attrNameLst>
                                      </p:cBhvr>
                                      <p:tavLst>
                                        <p:tav tm="0">
                                          <p:val>
                                            <p:strVal val="#ppt_x"/>
                                          </p:val>
                                        </p:tav>
                                        <p:tav tm="100000">
                                          <p:val>
                                            <p:strVal val="#ppt_x"/>
                                          </p:val>
                                        </p:tav>
                                      </p:tavLst>
                                    </p:anim>
                                    <p:anim calcmode="lin" valueType="num">
                                      <p:cBhvr>
                                        <p:cTn id="17" dur="500" fill="hold"/>
                                        <p:tgtEl>
                                          <p:spTgt spid="73"/>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1750"/>
                            </p:stCondLst>
                            <p:childTnLst>
                              <p:par>
                                <p:cTn id="24" presetID="23" presetClass="entr" presetSubtype="528"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ppt_w</p:attrName>
                                        </p:attrNameLst>
                                      </p:cBhvr>
                                      <p:tavLst>
                                        <p:tav tm="0">
                                          <p:val>
                                            <p:fltVal val="0"/>
                                          </p:val>
                                        </p:tav>
                                        <p:tav tm="100000">
                                          <p:val>
                                            <p:strVal val="#ppt_w"/>
                                          </p:val>
                                        </p:tav>
                                      </p:tavLst>
                                    </p:anim>
                                    <p:anim calcmode="lin" valueType="num">
                                      <p:cBhvr>
                                        <p:cTn id="27" dur="500" fill="hold"/>
                                        <p:tgtEl>
                                          <p:spTgt spid="57"/>
                                        </p:tgtEl>
                                        <p:attrNameLst>
                                          <p:attrName>ppt_h</p:attrName>
                                        </p:attrNameLst>
                                      </p:cBhvr>
                                      <p:tavLst>
                                        <p:tav tm="0">
                                          <p:val>
                                            <p:fltVal val="0"/>
                                          </p:val>
                                        </p:tav>
                                        <p:tav tm="100000">
                                          <p:val>
                                            <p:strVal val="#ppt_h"/>
                                          </p:val>
                                        </p:tav>
                                      </p:tavLst>
                                    </p:anim>
                                    <p:anim calcmode="lin" valueType="num">
                                      <p:cBhvr>
                                        <p:cTn id="28" dur="500" fill="hold"/>
                                        <p:tgtEl>
                                          <p:spTgt spid="57"/>
                                        </p:tgtEl>
                                        <p:attrNameLst>
                                          <p:attrName>ppt_x</p:attrName>
                                        </p:attrNameLst>
                                      </p:cBhvr>
                                      <p:tavLst>
                                        <p:tav tm="0">
                                          <p:val>
                                            <p:fltVal val="0.5"/>
                                          </p:val>
                                        </p:tav>
                                        <p:tav tm="100000">
                                          <p:val>
                                            <p:strVal val="#ppt_x"/>
                                          </p:val>
                                        </p:tav>
                                      </p:tavLst>
                                    </p:anim>
                                    <p:anim calcmode="lin" valueType="num">
                                      <p:cBhvr>
                                        <p:cTn id="29" dur="500" fill="hold"/>
                                        <p:tgtEl>
                                          <p:spTgt spid="57"/>
                                        </p:tgtEl>
                                        <p:attrNameLst>
                                          <p:attrName>ppt_y</p:attrName>
                                        </p:attrNameLst>
                                      </p:cBhvr>
                                      <p:tavLst>
                                        <p:tav tm="0">
                                          <p:val>
                                            <p:fltVal val="0.5"/>
                                          </p:val>
                                        </p:tav>
                                        <p:tav tm="100000">
                                          <p:val>
                                            <p:strVal val="#ppt_y"/>
                                          </p:val>
                                        </p:tav>
                                      </p:tavLst>
                                    </p:anim>
                                  </p:childTnLst>
                                </p:cTn>
                              </p:par>
                              <p:par>
                                <p:cTn id="30" presetID="23" presetClass="entr" presetSubtype="528" fill="hold" nodeType="withEffect">
                                  <p:stCondLst>
                                    <p:cond delay="200"/>
                                  </p:stCondLst>
                                  <p:childTnLst>
                                    <p:set>
                                      <p:cBhvr>
                                        <p:cTn id="31" dur="1" fill="hold">
                                          <p:stCondLst>
                                            <p:cond delay="0"/>
                                          </p:stCondLst>
                                        </p:cTn>
                                        <p:tgtEl>
                                          <p:spTgt spid="60"/>
                                        </p:tgtEl>
                                        <p:attrNameLst>
                                          <p:attrName>style.visibility</p:attrName>
                                        </p:attrNameLst>
                                      </p:cBhvr>
                                      <p:to>
                                        <p:strVal val="visible"/>
                                      </p:to>
                                    </p:set>
                                    <p:anim calcmode="lin" valueType="num">
                                      <p:cBhvr>
                                        <p:cTn id="32" dur="500" fill="hold"/>
                                        <p:tgtEl>
                                          <p:spTgt spid="60"/>
                                        </p:tgtEl>
                                        <p:attrNameLst>
                                          <p:attrName>ppt_w</p:attrName>
                                        </p:attrNameLst>
                                      </p:cBhvr>
                                      <p:tavLst>
                                        <p:tav tm="0">
                                          <p:val>
                                            <p:fltVal val="0"/>
                                          </p:val>
                                        </p:tav>
                                        <p:tav tm="100000">
                                          <p:val>
                                            <p:strVal val="#ppt_w"/>
                                          </p:val>
                                        </p:tav>
                                      </p:tavLst>
                                    </p:anim>
                                    <p:anim calcmode="lin" valueType="num">
                                      <p:cBhvr>
                                        <p:cTn id="33" dur="500" fill="hold"/>
                                        <p:tgtEl>
                                          <p:spTgt spid="60"/>
                                        </p:tgtEl>
                                        <p:attrNameLst>
                                          <p:attrName>ppt_h</p:attrName>
                                        </p:attrNameLst>
                                      </p:cBhvr>
                                      <p:tavLst>
                                        <p:tav tm="0">
                                          <p:val>
                                            <p:fltVal val="0"/>
                                          </p:val>
                                        </p:tav>
                                        <p:tav tm="100000">
                                          <p:val>
                                            <p:strVal val="#ppt_h"/>
                                          </p:val>
                                        </p:tav>
                                      </p:tavLst>
                                    </p:anim>
                                    <p:anim calcmode="lin" valueType="num">
                                      <p:cBhvr>
                                        <p:cTn id="34" dur="500" fill="hold"/>
                                        <p:tgtEl>
                                          <p:spTgt spid="60"/>
                                        </p:tgtEl>
                                        <p:attrNameLst>
                                          <p:attrName>ppt_x</p:attrName>
                                        </p:attrNameLst>
                                      </p:cBhvr>
                                      <p:tavLst>
                                        <p:tav tm="0">
                                          <p:val>
                                            <p:fltVal val="0.5"/>
                                          </p:val>
                                        </p:tav>
                                        <p:tav tm="100000">
                                          <p:val>
                                            <p:strVal val="#ppt_x"/>
                                          </p:val>
                                        </p:tav>
                                      </p:tavLst>
                                    </p:anim>
                                    <p:anim calcmode="lin" valueType="num">
                                      <p:cBhvr>
                                        <p:cTn id="35" dur="500" fill="hold"/>
                                        <p:tgtEl>
                                          <p:spTgt spid="60"/>
                                        </p:tgtEl>
                                        <p:attrNameLst>
                                          <p:attrName>ppt_y</p:attrName>
                                        </p:attrNameLst>
                                      </p:cBhvr>
                                      <p:tavLst>
                                        <p:tav tm="0">
                                          <p:val>
                                            <p:fltVal val="0.5"/>
                                          </p:val>
                                        </p:tav>
                                        <p:tav tm="100000">
                                          <p:val>
                                            <p:strVal val="#ppt_y"/>
                                          </p:val>
                                        </p:tav>
                                      </p:tavLst>
                                    </p:anim>
                                  </p:childTnLst>
                                </p:cTn>
                              </p:par>
                              <p:par>
                                <p:cTn id="36" presetID="23" presetClass="entr" presetSubtype="528" fill="hold" nodeType="withEffect">
                                  <p:stCondLst>
                                    <p:cond delay="30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 calcmode="lin" valueType="num">
                                      <p:cBhvr>
                                        <p:cTn id="40" dur="500" fill="hold"/>
                                        <p:tgtEl>
                                          <p:spTgt spid="66"/>
                                        </p:tgtEl>
                                        <p:attrNameLst>
                                          <p:attrName>ppt_x</p:attrName>
                                        </p:attrNameLst>
                                      </p:cBhvr>
                                      <p:tavLst>
                                        <p:tav tm="0">
                                          <p:val>
                                            <p:fltVal val="0.5"/>
                                          </p:val>
                                        </p:tav>
                                        <p:tav tm="100000">
                                          <p:val>
                                            <p:strVal val="#ppt_x"/>
                                          </p:val>
                                        </p:tav>
                                      </p:tavLst>
                                    </p:anim>
                                    <p:anim calcmode="lin" valueType="num">
                                      <p:cBhvr>
                                        <p:cTn id="41" dur="500" fill="hold"/>
                                        <p:tgtEl>
                                          <p:spTgt spid="66"/>
                                        </p:tgtEl>
                                        <p:attrNameLst>
                                          <p:attrName>ppt_y</p:attrName>
                                        </p:attrNameLst>
                                      </p:cBhvr>
                                      <p:tavLst>
                                        <p:tav tm="0">
                                          <p:val>
                                            <p:fltVal val="0.5"/>
                                          </p:val>
                                        </p:tav>
                                        <p:tav tm="100000">
                                          <p:val>
                                            <p:strVal val="#ppt_y"/>
                                          </p:val>
                                        </p:tav>
                                      </p:tavLst>
                                    </p:anim>
                                  </p:childTnLst>
                                </p:cTn>
                              </p:par>
                              <p:par>
                                <p:cTn id="42" presetID="23" presetClass="entr" presetSubtype="528" fill="hold" nodeType="withEffect">
                                  <p:stCondLst>
                                    <p:cond delay="40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 calcmode="lin" valueType="num">
                                      <p:cBhvr>
                                        <p:cTn id="46" dur="500" fill="hold"/>
                                        <p:tgtEl>
                                          <p:spTgt spid="59"/>
                                        </p:tgtEl>
                                        <p:attrNameLst>
                                          <p:attrName>ppt_x</p:attrName>
                                        </p:attrNameLst>
                                      </p:cBhvr>
                                      <p:tavLst>
                                        <p:tav tm="0">
                                          <p:val>
                                            <p:fltVal val="0.5"/>
                                          </p:val>
                                        </p:tav>
                                        <p:tav tm="100000">
                                          <p:val>
                                            <p:strVal val="#ppt_x"/>
                                          </p:val>
                                        </p:tav>
                                      </p:tavLst>
                                    </p:anim>
                                    <p:anim calcmode="lin" valueType="num">
                                      <p:cBhvr>
                                        <p:cTn id="47" dur="500" fill="hold"/>
                                        <p:tgtEl>
                                          <p:spTgt spid="59"/>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40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 calcmode="lin" valueType="num">
                                      <p:cBhvr>
                                        <p:cTn id="52" dur="500" fill="hold"/>
                                        <p:tgtEl>
                                          <p:spTgt spid="2"/>
                                        </p:tgtEl>
                                        <p:attrNameLst>
                                          <p:attrName>ppt_x</p:attrName>
                                        </p:attrNameLst>
                                      </p:cBhvr>
                                      <p:tavLst>
                                        <p:tav tm="0">
                                          <p:val>
                                            <p:fltVal val="0.5"/>
                                          </p:val>
                                        </p:tav>
                                        <p:tav tm="100000">
                                          <p:val>
                                            <p:strVal val="#ppt_x"/>
                                          </p:val>
                                        </p:tav>
                                      </p:tavLst>
                                    </p:anim>
                                    <p:anim calcmode="lin" valueType="num">
                                      <p:cBhvr>
                                        <p:cTn id="53" dur="500" fill="hold"/>
                                        <p:tgtEl>
                                          <p:spTgt spid="2"/>
                                        </p:tgtEl>
                                        <p:attrNameLst>
                                          <p:attrName>ppt_y</p:attrName>
                                        </p:attrNameLst>
                                      </p:cBhvr>
                                      <p:tavLst>
                                        <p:tav tm="0">
                                          <p:val>
                                            <p:fltVal val="0.5"/>
                                          </p:val>
                                        </p:tav>
                                        <p:tav tm="100000">
                                          <p:val>
                                            <p:strVal val="#ppt_y"/>
                                          </p:val>
                                        </p:tav>
                                      </p:tavLst>
                                    </p:anim>
                                  </p:childTnLst>
                                </p:cTn>
                              </p:par>
                              <p:par>
                                <p:cTn id="54" presetID="23" presetClass="entr" presetSubtype="528" fill="hold" nodeType="withEffect">
                                  <p:stCondLst>
                                    <p:cond delay="500"/>
                                  </p:stCondLst>
                                  <p:childTnLst>
                                    <p:set>
                                      <p:cBhvr>
                                        <p:cTn id="55" dur="1" fill="hold">
                                          <p:stCondLst>
                                            <p:cond delay="0"/>
                                          </p:stCondLst>
                                        </p:cTn>
                                        <p:tgtEl>
                                          <p:spTgt spid="61"/>
                                        </p:tgtEl>
                                        <p:attrNameLst>
                                          <p:attrName>style.visibility</p:attrName>
                                        </p:attrNameLst>
                                      </p:cBhvr>
                                      <p:to>
                                        <p:strVal val="visible"/>
                                      </p:to>
                                    </p:set>
                                    <p:anim calcmode="lin" valueType="num">
                                      <p:cBhvr>
                                        <p:cTn id="56" dur="500" fill="hold"/>
                                        <p:tgtEl>
                                          <p:spTgt spid="61"/>
                                        </p:tgtEl>
                                        <p:attrNameLst>
                                          <p:attrName>ppt_w</p:attrName>
                                        </p:attrNameLst>
                                      </p:cBhvr>
                                      <p:tavLst>
                                        <p:tav tm="0">
                                          <p:val>
                                            <p:fltVal val="0"/>
                                          </p:val>
                                        </p:tav>
                                        <p:tav tm="100000">
                                          <p:val>
                                            <p:strVal val="#ppt_w"/>
                                          </p:val>
                                        </p:tav>
                                      </p:tavLst>
                                    </p:anim>
                                    <p:anim calcmode="lin" valueType="num">
                                      <p:cBhvr>
                                        <p:cTn id="57" dur="500" fill="hold"/>
                                        <p:tgtEl>
                                          <p:spTgt spid="61"/>
                                        </p:tgtEl>
                                        <p:attrNameLst>
                                          <p:attrName>ppt_h</p:attrName>
                                        </p:attrNameLst>
                                      </p:cBhvr>
                                      <p:tavLst>
                                        <p:tav tm="0">
                                          <p:val>
                                            <p:fltVal val="0"/>
                                          </p:val>
                                        </p:tav>
                                        <p:tav tm="100000">
                                          <p:val>
                                            <p:strVal val="#ppt_h"/>
                                          </p:val>
                                        </p:tav>
                                      </p:tavLst>
                                    </p:anim>
                                    <p:anim calcmode="lin" valueType="num">
                                      <p:cBhvr>
                                        <p:cTn id="58" dur="500" fill="hold"/>
                                        <p:tgtEl>
                                          <p:spTgt spid="61"/>
                                        </p:tgtEl>
                                        <p:attrNameLst>
                                          <p:attrName>ppt_x</p:attrName>
                                        </p:attrNameLst>
                                      </p:cBhvr>
                                      <p:tavLst>
                                        <p:tav tm="0">
                                          <p:val>
                                            <p:fltVal val="0.5"/>
                                          </p:val>
                                        </p:tav>
                                        <p:tav tm="100000">
                                          <p:val>
                                            <p:strVal val="#ppt_x"/>
                                          </p:val>
                                        </p:tav>
                                      </p:tavLst>
                                    </p:anim>
                                    <p:anim calcmode="lin" valueType="num">
                                      <p:cBhvr>
                                        <p:cTn id="59" dur="500" fill="hold"/>
                                        <p:tgtEl>
                                          <p:spTgt spid="61"/>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700"/>
                                  </p:stCondLst>
                                  <p:childTnLst>
                                    <p:set>
                                      <p:cBhvr>
                                        <p:cTn id="61" dur="1" fill="hold">
                                          <p:stCondLst>
                                            <p:cond delay="0"/>
                                          </p:stCondLst>
                                        </p:cTn>
                                        <p:tgtEl>
                                          <p:spTgt spid="58"/>
                                        </p:tgtEl>
                                        <p:attrNameLst>
                                          <p:attrName>style.visibility</p:attrName>
                                        </p:attrNameLst>
                                      </p:cBhvr>
                                      <p:to>
                                        <p:strVal val="visible"/>
                                      </p:to>
                                    </p:set>
                                    <p:anim calcmode="lin" valueType="num">
                                      <p:cBhvr>
                                        <p:cTn id="62" dur="500" fill="hold"/>
                                        <p:tgtEl>
                                          <p:spTgt spid="58"/>
                                        </p:tgtEl>
                                        <p:attrNameLst>
                                          <p:attrName>ppt_w</p:attrName>
                                        </p:attrNameLst>
                                      </p:cBhvr>
                                      <p:tavLst>
                                        <p:tav tm="0">
                                          <p:val>
                                            <p:fltVal val="0"/>
                                          </p:val>
                                        </p:tav>
                                        <p:tav tm="100000">
                                          <p:val>
                                            <p:strVal val="#ppt_w"/>
                                          </p:val>
                                        </p:tav>
                                      </p:tavLst>
                                    </p:anim>
                                    <p:anim calcmode="lin" valueType="num">
                                      <p:cBhvr>
                                        <p:cTn id="63" dur="500" fill="hold"/>
                                        <p:tgtEl>
                                          <p:spTgt spid="58"/>
                                        </p:tgtEl>
                                        <p:attrNameLst>
                                          <p:attrName>ppt_h</p:attrName>
                                        </p:attrNameLst>
                                      </p:cBhvr>
                                      <p:tavLst>
                                        <p:tav tm="0">
                                          <p:val>
                                            <p:fltVal val="0"/>
                                          </p:val>
                                        </p:tav>
                                        <p:tav tm="100000">
                                          <p:val>
                                            <p:strVal val="#ppt_h"/>
                                          </p:val>
                                        </p:tav>
                                      </p:tavLst>
                                    </p:anim>
                                    <p:anim calcmode="lin" valueType="num">
                                      <p:cBhvr>
                                        <p:cTn id="64" dur="500" fill="hold"/>
                                        <p:tgtEl>
                                          <p:spTgt spid="58"/>
                                        </p:tgtEl>
                                        <p:attrNameLst>
                                          <p:attrName>ppt_x</p:attrName>
                                        </p:attrNameLst>
                                      </p:cBhvr>
                                      <p:tavLst>
                                        <p:tav tm="0">
                                          <p:val>
                                            <p:fltVal val="0.5"/>
                                          </p:val>
                                        </p:tav>
                                        <p:tav tm="100000">
                                          <p:val>
                                            <p:strVal val="#ppt_x"/>
                                          </p:val>
                                        </p:tav>
                                      </p:tavLst>
                                    </p:anim>
                                    <p:anim calcmode="lin" valueType="num">
                                      <p:cBhvr>
                                        <p:cTn id="65" dur="500" fill="hold"/>
                                        <p:tgtEl>
                                          <p:spTgt spid="58"/>
                                        </p:tgtEl>
                                        <p:attrNameLst>
                                          <p:attrName>ppt_y</p:attrName>
                                        </p:attrNameLst>
                                      </p:cBhvr>
                                      <p:tavLst>
                                        <p:tav tm="0">
                                          <p:val>
                                            <p:fltVal val="0.5"/>
                                          </p:val>
                                        </p:tav>
                                        <p:tav tm="100000">
                                          <p:val>
                                            <p:strVal val="#ppt_y"/>
                                          </p:val>
                                        </p:tav>
                                      </p:tavLst>
                                    </p:anim>
                                  </p:childTnLst>
                                </p:cTn>
                              </p:par>
                              <p:par>
                                <p:cTn id="66" presetID="23" presetClass="entr" presetSubtype="528" fill="hold" nodeType="withEffect">
                                  <p:stCondLst>
                                    <p:cond delay="900"/>
                                  </p:stCondLst>
                                  <p:childTnLst>
                                    <p:set>
                                      <p:cBhvr>
                                        <p:cTn id="67" dur="1" fill="hold">
                                          <p:stCondLst>
                                            <p:cond delay="0"/>
                                          </p:stCondLst>
                                        </p:cTn>
                                        <p:tgtEl>
                                          <p:spTgt spid="70"/>
                                        </p:tgtEl>
                                        <p:attrNameLst>
                                          <p:attrName>style.visibility</p:attrName>
                                        </p:attrNameLst>
                                      </p:cBhvr>
                                      <p:to>
                                        <p:strVal val="visible"/>
                                      </p:to>
                                    </p:set>
                                    <p:anim calcmode="lin" valueType="num">
                                      <p:cBhvr>
                                        <p:cTn id="68" dur="500" fill="hold"/>
                                        <p:tgtEl>
                                          <p:spTgt spid="70"/>
                                        </p:tgtEl>
                                        <p:attrNameLst>
                                          <p:attrName>ppt_w</p:attrName>
                                        </p:attrNameLst>
                                      </p:cBhvr>
                                      <p:tavLst>
                                        <p:tav tm="0">
                                          <p:val>
                                            <p:fltVal val="0"/>
                                          </p:val>
                                        </p:tav>
                                        <p:tav tm="100000">
                                          <p:val>
                                            <p:strVal val="#ppt_w"/>
                                          </p:val>
                                        </p:tav>
                                      </p:tavLst>
                                    </p:anim>
                                    <p:anim calcmode="lin" valueType="num">
                                      <p:cBhvr>
                                        <p:cTn id="69" dur="500" fill="hold"/>
                                        <p:tgtEl>
                                          <p:spTgt spid="70"/>
                                        </p:tgtEl>
                                        <p:attrNameLst>
                                          <p:attrName>ppt_h</p:attrName>
                                        </p:attrNameLst>
                                      </p:cBhvr>
                                      <p:tavLst>
                                        <p:tav tm="0">
                                          <p:val>
                                            <p:fltVal val="0"/>
                                          </p:val>
                                        </p:tav>
                                        <p:tav tm="100000">
                                          <p:val>
                                            <p:strVal val="#ppt_h"/>
                                          </p:val>
                                        </p:tav>
                                      </p:tavLst>
                                    </p:anim>
                                    <p:anim calcmode="lin" valueType="num">
                                      <p:cBhvr>
                                        <p:cTn id="70" dur="500" fill="hold"/>
                                        <p:tgtEl>
                                          <p:spTgt spid="70"/>
                                        </p:tgtEl>
                                        <p:attrNameLst>
                                          <p:attrName>ppt_x</p:attrName>
                                        </p:attrNameLst>
                                      </p:cBhvr>
                                      <p:tavLst>
                                        <p:tav tm="0">
                                          <p:val>
                                            <p:fltVal val="0.5"/>
                                          </p:val>
                                        </p:tav>
                                        <p:tav tm="100000">
                                          <p:val>
                                            <p:strVal val="#ppt_x"/>
                                          </p:val>
                                        </p:tav>
                                      </p:tavLst>
                                    </p:anim>
                                    <p:anim calcmode="lin" valueType="num">
                                      <p:cBhvr>
                                        <p:cTn id="71" dur="500" fill="hold"/>
                                        <p:tgtEl>
                                          <p:spTgt spid="70"/>
                                        </p:tgtEl>
                                        <p:attrNameLst>
                                          <p:attrName>ppt_y</p:attrName>
                                        </p:attrNameLst>
                                      </p:cBhvr>
                                      <p:tavLst>
                                        <p:tav tm="0">
                                          <p:val>
                                            <p:fltVal val="0.5"/>
                                          </p:val>
                                        </p:tav>
                                        <p:tav tm="100000">
                                          <p:val>
                                            <p:strVal val="#ppt_y"/>
                                          </p:val>
                                        </p:tav>
                                      </p:tavLst>
                                    </p:anim>
                                  </p:childTnLst>
                                </p:cTn>
                              </p:par>
                              <p:par>
                                <p:cTn id="72" presetID="23" presetClass="entr" presetSubtype="528" fill="hold" nodeType="withEffect">
                                  <p:stCondLst>
                                    <p:cond delay="1100"/>
                                  </p:stCondLst>
                                  <p:childTnLst>
                                    <p:set>
                                      <p:cBhvr>
                                        <p:cTn id="73" dur="1" fill="hold">
                                          <p:stCondLst>
                                            <p:cond delay="0"/>
                                          </p:stCondLst>
                                        </p:cTn>
                                        <p:tgtEl>
                                          <p:spTgt spid="69"/>
                                        </p:tgtEl>
                                        <p:attrNameLst>
                                          <p:attrName>style.visibility</p:attrName>
                                        </p:attrNameLst>
                                      </p:cBhvr>
                                      <p:to>
                                        <p:strVal val="visible"/>
                                      </p:to>
                                    </p:set>
                                    <p:anim calcmode="lin" valueType="num">
                                      <p:cBhvr>
                                        <p:cTn id="74" dur="500" fill="hold"/>
                                        <p:tgtEl>
                                          <p:spTgt spid="69"/>
                                        </p:tgtEl>
                                        <p:attrNameLst>
                                          <p:attrName>ppt_w</p:attrName>
                                        </p:attrNameLst>
                                      </p:cBhvr>
                                      <p:tavLst>
                                        <p:tav tm="0">
                                          <p:val>
                                            <p:fltVal val="0"/>
                                          </p:val>
                                        </p:tav>
                                        <p:tav tm="100000">
                                          <p:val>
                                            <p:strVal val="#ppt_w"/>
                                          </p:val>
                                        </p:tav>
                                      </p:tavLst>
                                    </p:anim>
                                    <p:anim calcmode="lin" valueType="num">
                                      <p:cBhvr>
                                        <p:cTn id="75" dur="500" fill="hold"/>
                                        <p:tgtEl>
                                          <p:spTgt spid="69"/>
                                        </p:tgtEl>
                                        <p:attrNameLst>
                                          <p:attrName>ppt_h</p:attrName>
                                        </p:attrNameLst>
                                      </p:cBhvr>
                                      <p:tavLst>
                                        <p:tav tm="0">
                                          <p:val>
                                            <p:fltVal val="0"/>
                                          </p:val>
                                        </p:tav>
                                        <p:tav tm="100000">
                                          <p:val>
                                            <p:strVal val="#ppt_h"/>
                                          </p:val>
                                        </p:tav>
                                      </p:tavLst>
                                    </p:anim>
                                    <p:anim calcmode="lin" valueType="num">
                                      <p:cBhvr>
                                        <p:cTn id="76" dur="500" fill="hold"/>
                                        <p:tgtEl>
                                          <p:spTgt spid="69"/>
                                        </p:tgtEl>
                                        <p:attrNameLst>
                                          <p:attrName>ppt_x</p:attrName>
                                        </p:attrNameLst>
                                      </p:cBhvr>
                                      <p:tavLst>
                                        <p:tav tm="0">
                                          <p:val>
                                            <p:fltVal val="0.5"/>
                                          </p:val>
                                        </p:tav>
                                        <p:tav tm="100000">
                                          <p:val>
                                            <p:strVal val="#ppt_x"/>
                                          </p:val>
                                        </p:tav>
                                      </p:tavLst>
                                    </p:anim>
                                    <p:anim calcmode="lin" valueType="num">
                                      <p:cBhvr>
                                        <p:cTn id="77" dur="500" fill="hold"/>
                                        <p:tgtEl>
                                          <p:spTgt spid="6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248885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995837" y="2737450"/>
            <a:ext cx="4464595" cy="792525"/>
            <a:chOff x="5519357" y="2845462"/>
            <a:chExt cx="4464595" cy="792525"/>
          </a:xfrm>
        </p:grpSpPr>
        <p:sp>
          <p:nvSpPr>
            <p:cNvPr id="13" name="Rectangle 14"/>
            <p:cNvSpPr/>
            <p:nvPr/>
          </p:nvSpPr>
          <p:spPr>
            <a:xfrm>
              <a:off x="6215443" y="2845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5519357" y="2866804"/>
              <a:ext cx="652843" cy="630942"/>
              <a:chOff x="5519357" y="2866804"/>
              <a:chExt cx="652843" cy="630942"/>
            </a:xfrm>
          </p:grpSpPr>
          <p:sp>
            <p:nvSpPr>
              <p:cNvPr id="15" name="Rounded Rectangle 23"/>
              <p:cNvSpPr/>
              <p:nvPr/>
            </p:nvSpPr>
            <p:spPr>
              <a:xfrm>
                <a:off x="5519357" y="28668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3995837" y="1941934"/>
            <a:ext cx="4464595" cy="826041"/>
            <a:chOff x="5519357" y="2049946"/>
            <a:chExt cx="4464595" cy="826041"/>
          </a:xfrm>
        </p:grpSpPr>
        <p:sp>
          <p:nvSpPr>
            <p:cNvPr id="18" name="Rectangle 13"/>
            <p:cNvSpPr/>
            <p:nvPr/>
          </p:nvSpPr>
          <p:spPr>
            <a:xfrm>
              <a:off x="6215443" y="2083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5519357" y="2049946"/>
              <a:ext cx="652843" cy="630942"/>
              <a:chOff x="5519357" y="2049946"/>
              <a:chExt cx="652843" cy="630942"/>
            </a:xfrm>
          </p:grpSpPr>
          <p:sp>
            <p:nvSpPr>
              <p:cNvPr id="30" name="Rounded Rectangle 22"/>
              <p:cNvSpPr/>
              <p:nvPr/>
            </p:nvSpPr>
            <p:spPr>
              <a:xfrm>
                <a:off x="5519357" y="20499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2" name="组合 31"/>
          <p:cNvGrpSpPr/>
          <p:nvPr/>
        </p:nvGrpSpPr>
        <p:grpSpPr>
          <a:xfrm>
            <a:off x="3995837" y="1103734"/>
            <a:ext cx="4464595" cy="792525"/>
            <a:chOff x="5519357" y="1211746"/>
            <a:chExt cx="4464595" cy="792525"/>
          </a:xfrm>
        </p:grpSpPr>
        <p:sp>
          <p:nvSpPr>
            <p:cNvPr id="33" name="Rectangle 12"/>
            <p:cNvSpPr/>
            <p:nvPr/>
          </p:nvSpPr>
          <p:spPr>
            <a:xfrm>
              <a:off x="6215443" y="1211746"/>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519357" y="1211746"/>
              <a:ext cx="652843" cy="630942"/>
              <a:chOff x="5519357" y="1211746"/>
              <a:chExt cx="652843" cy="630942"/>
            </a:xfrm>
          </p:grpSpPr>
          <p:sp>
            <p:nvSpPr>
              <p:cNvPr id="35" name="Rounded Rectangle 2"/>
              <p:cNvSpPr/>
              <p:nvPr/>
            </p:nvSpPr>
            <p:spPr>
              <a:xfrm>
                <a:off x="5519357" y="12117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3995837" y="3575650"/>
            <a:ext cx="4464595" cy="792525"/>
            <a:chOff x="5519357" y="3683662"/>
            <a:chExt cx="4464595" cy="792525"/>
          </a:xfrm>
        </p:grpSpPr>
        <p:sp>
          <p:nvSpPr>
            <p:cNvPr id="38" name="Rectangle 15"/>
            <p:cNvSpPr/>
            <p:nvPr/>
          </p:nvSpPr>
          <p:spPr>
            <a:xfrm>
              <a:off x="6215443" y="36836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519357" y="3705004"/>
              <a:ext cx="652843" cy="630942"/>
              <a:chOff x="5519357" y="3705004"/>
              <a:chExt cx="652843" cy="630942"/>
            </a:xfrm>
          </p:grpSpPr>
          <p:sp>
            <p:nvSpPr>
              <p:cNvPr id="40" name="Rounded Rectangle 24"/>
              <p:cNvSpPr/>
              <p:nvPr/>
            </p:nvSpPr>
            <p:spPr>
              <a:xfrm>
                <a:off x="5519357" y="37050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1" name="Group 28"/>
              <p:cNvGrpSpPr/>
              <p:nvPr/>
            </p:nvGrpSpPr>
            <p:grpSpPr>
              <a:xfrm>
                <a:off x="5678148" y="3810936"/>
                <a:ext cx="335260" cy="419077"/>
                <a:chOff x="6751638" y="2265363"/>
                <a:chExt cx="158750" cy="198438"/>
              </a:xfrm>
              <a:solidFill>
                <a:schemeClr val="bg1"/>
              </a:solidFill>
            </p:grpSpPr>
            <p:sp>
              <p:nvSpPr>
                <p:cNvPr id="42"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71600" y="1139792"/>
            <a:ext cx="2628901" cy="306680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4223764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750"/>
                            </p:stCondLst>
                            <p:childTnLst>
                              <p:par>
                                <p:cTn id="13" presetID="2" presetClass="entr" presetSubtype="4"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2"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1+#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75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22" name="齿轮1"/>
          <p:cNvSpPr/>
          <p:nvPr/>
        </p:nvSpPr>
        <p:spPr>
          <a:xfrm>
            <a:off x="3507196" y="25546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AC0000"/>
          </a:solidFill>
          <a:ln w="25400" cap="flat" cmpd="sng" algn="ctr">
            <a:no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sz="2800" b="1" kern="0" dirty="0" smtClean="0">
                <a:solidFill>
                  <a:sysClr val="window" lastClr="FFFFFF"/>
                </a:solidFill>
                <a:latin typeface="Calibri"/>
                <a:ea typeface="微软雅黑" pitchFamily="34" charset="-122"/>
              </a:rPr>
              <a:t>文字一</a:t>
            </a:r>
            <a:endParaRPr lang="zh-CN" altLang="en-US" sz="2800" b="1" kern="0" dirty="0">
              <a:solidFill>
                <a:sysClr val="window" lastClr="FFFFFF"/>
              </a:solidFill>
              <a:latin typeface="Calibri"/>
              <a:ea typeface="微软雅黑" pitchFamily="34" charset="-122"/>
            </a:endParaRPr>
          </a:p>
        </p:txBody>
      </p:sp>
      <p:sp>
        <p:nvSpPr>
          <p:cNvPr id="23" name="齿轮2"/>
          <p:cNvSpPr/>
          <p:nvPr/>
        </p:nvSpPr>
        <p:spPr>
          <a:xfrm>
            <a:off x="2267602" y="203913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dirty="0" smtClean="0">
                <a:solidFill>
                  <a:srgbClr val="4D4D4D"/>
                </a:solidFill>
                <a:latin typeface="微软雅黑" pitchFamily="34" charset="-122"/>
                <a:ea typeface="微软雅黑" pitchFamily="34" charset="-122"/>
              </a:rPr>
              <a:t>文字二</a:t>
            </a:r>
            <a:endParaRPr lang="zh-CN" altLang="en-US" b="1" kern="0" dirty="0">
              <a:solidFill>
                <a:srgbClr val="4D4D4D"/>
              </a:solidFill>
              <a:latin typeface="微软雅黑" pitchFamily="34" charset="-122"/>
              <a:ea typeface="微软雅黑" pitchFamily="34" charset="-122"/>
            </a:endParaRPr>
          </a:p>
        </p:txBody>
      </p:sp>
      <p:sp>
        <p:nvSpPr>
          <p:cNvPr id="24" name="齿轮3"/>
          <p:cNvSpPr/>
          <p:nvPr/>
        </p:nvSpPr>
        <p:spPr>
          <a:xfrm>
            <a:off x="2999122" y="738654"/>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dirty="0" smtClean="0">
                <a:solidFill>
                  <a:srgbClr val="4D4D4D"/>
                </a:solidFill>
                <a:latin typeface="微软雅黑" pitchFamily="34" charset="-122"/>
                <a:ea typeface="微软雅黑" pitchFamily="34" charset="-122"/>
              </a:rPr>
              <a:t>文字三</a:t>
            </a:r>
            <a:endParaRPr lang="zh-CN" altLang="en-US" b="1" kern="0" dirty="0">
              <a:solidFill>
                <a:srgbClr val="4D4D4D"/>
              </a:solidFill>
              <a:latin typeface="微软雅黑" pitchFamily="34" charset="-122"/>
              <a:ea typeface="微软雅黑" pitchFamily="34" charset="-122"/>
            </a:endParaRPr>
          </a:p>
        </p:txBody>
      </p:sp>
      <p:sp>
        <p:nvSpPr>
          <p:cNvPr id="25" name="箭头1"/>
          <p:cNvSpPr/>
          <p:nvPr/>
        </p:nvSpPr>
        <p:spPr>
          <a:xfrm>
            <a:off x="3394787" y="2230974"/>
            <a:ext cx="2861057"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26" name="箭头2"/>
          <p:cNvSpPr/>
          <p:nvPr/>
        </p:nvSpPr>
        <p:spPr>
          <a:xfrm>
            <a:off x="1979712" y="1680009"/>
            <a:ext cx="2078737" cy="2078736"/>
          </a:xfrm>
          <a:prstGeom prst="leftCircularArrow">
            <a:avLst>
              <a:gd name="adj1" fmla="val 6452"/>
              <a:gd name="adj2" fmla="val 429999"/>
              <a:gd name="adj3" fmla="val 10489124"/>
              <a:gd name="adj4" fmla="val 14837806"/>
              <a:gd name="adj5" fmla="val 7527"/>
            </a:avLst>
          </a:prstGeom>
          <a:solidFill>
            <a:srgbClr val="AC0000"/>
          </a:solidFill>
          <a:ln w="25400" cap="flat" cmpd="sng" algn="ctr">
            <a:noFill/>
            <a:prstDash val="solid"/>
          </a:ln>
          <a:effectLst>
            <a:outerShdw blurRad="50800" dist="38100" algn="l" rotWithShape="0">
              <a:prstClr val="black">
                <a:alpha val="40000"/>
              </a:prstClr>
            </a:outerShdw>
          </a:effectLst>
        </p:spPr>
      </p:sp>
      <p:sp>
        <p:nvSpPr>
          <p:cNvPr id="27" name="Text Box 40"/>
          <p:cNvSpPr txBox="1">
            <a:spLocks noChangeArrowheads="1"/>
          </p:cNvSpPr>
          <p:nvPr/>
        </p:nvSpPr>
        <p:spPr bwMode="gray">
          <a:xfrm>
            <a:off x="6249639" y="3390031"/>
            <a:ext cx="3255336" cy="535523"/>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28" name="Rectangle 11"/>
          <p:cNvSpPr>
            <a:spLocks noChangeArrowheads="1"/>
          </p:cNvSpPr>
          <p:nvPr/>
        </p:nvSpPr>
        <p:spPr bwMode="gray">
          <a:xfrm>
            <a:off x="6323657" y="3013162"/>
            <a:ext cx="1250165" cy="358775"/>
          </a:xfrm>
          <a:prstGeom prst="rect">
            <a:avLst/>
          </a:prstGeom>
          <a:noFill/>
          <a:ln>
            <a:noFill/>
          </a:ln>
          <a:extLst/>
        </p:spPr>
        <p:txBody>
          <a:bodyPr lIns="0" tIns="0" rIns="0" bIns="0" anchor="ctr"/>
          <a:lstStyle/>
          <a:p>
            <a:pPr lvl="0">
              <a:lnSpc>
                <a:spcPct val="120000"/>
              </a:lnSpc>
              <a:defRPr/>
            </a:pPr>
            <a:r>
              <a:rPr lang="zh-CN" altLang="en-US" sz="1600" b="1" kern="0" dirty="0" smtClean="0">
                <a:solidFill>
                  <a:srgbClr val="AC0000"/>
                </a:solidFill>
                <a:latin typeface="微软雅黑" pitchFamily="34" charset="-122"/>
                <a:ea typeface="微软雅黑" pitchFamily="34" charset="-122"/>
              </a:rPr>
              <a:t>添加小标题</a:t>
            </a:r>
            <a:endParaRPr lang="zh-CN" altLang="en-US" sz="1600" b="1" kern="0" dirty="0">
              <a:solidFill>
                <a:srgbClr val="AC0000"/>
              </a:solidFill>
              <a:latin typeface="微软雅黑" pitchFamily="34" charset="-122"/>
              <a:ea typeface="微软雅黑" pitchFamily="34" charset="-122"/>
            </a:endParaRPr>
          </a:p>
        </p:txBody>
      </p:sp>
      <p:sp>
        <p:nvSpPr>
          <p:cNvPr id="29" name="Text Box 40"/>
          <p:cNvSpPr txBox="1">
            <a:spLocks noChangeArrowheads="1"/>
          </p:cNvSpPr>
          <p:nvPr/>
        </p:nvSpPr>
        <p:spPr bwMode="gray">
          <a:xfrm>
            <a:off x="5421120" y="1441170"/>
            <a:ext cx="3255336" cy="535523"/>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30" name="Rectangle 11"/>
          <p:cNvSpPr>
            <a:spLocks noChangeArrowheads="1"/>
          </p:cNvSpPr>
          <p:nvPr/>
        </p:nvSpPr>
        <p:spPr bwMode="gray">
          <a:xfrm>
            <a:off x="5495139" y="1064301"/>
            <a:ext cx="1165093" cy="358775"/>
          </a:xfrm>
          <a:prstGeom prst="rect">
            <a:avLst/>
          </a:prstGeom>
          <a:noFill/>
          <a:ln>
            <a:noFill/>
          </a:ln>
          <a:extLst/>
        </p:spPr>
        <p:txBody>
          <a:bodyPr lIns="0" tIns="0" rIns="0" bIns="0" anchor="ctr"/>
          <a:lstStyle/>
          <a:p>
            <a:pPr lvl="0">
              <a:lnSpc>
                <a:spcPct val="120000"/>
              </a:lnSpc>
              <a:defRPr/>
            </a:pPr>
            <a:r>
              <a:rPr lang="zh-CN" altLang="en-US" sz="1600" kern="0" dirty="0" smtClean="0">
                <a:solidFill>
                  <a:srgbClr val="AC0000"/>
                </a:solidFill>
                <a:latin typeface="微软雅黑" pitchFamily="34" charset="-122"/>
                <a:ea typeface="微软雅黑" pitchFamily="34" charset="-122"/>
              </a:rPr>
              <a:t>添加</a:t>
            </a:r>
            <a:r>
              <a:rPr lang="zh-CN" altLang="en-US" sz="1600" b="1" kern="0" dirty="0" smtClean="0">
                <a:solidFill>
                  <a:srgbClr val="AC0000"/>
                </a:solidFill>
                <a:latin typeface="微软雅黑" pitchFamily="34" charset="-122"/>
                <a:ea typeface="微软雅黑" pitchFamily="34" charset="-122"/>
              </a:rPr>
              <a:t>小标题</a:t>
            </a:r>
            <a:endParaRPr lang="zh-CN" altLang="en-US" sz="1600" b="1" kern="0" dirty="0">
              <a:solidFill>
                <a:srgbClr val="AC0000"/>
              </a:solidFill>
              <a:latin typeface="微软雅黑" pitchFamily="34" charset="-122"/>
              <a:ea typeface="微软雅黑" pitchFamily="34" charset="-122"/>
            </a:endParaRPr>
          </a:p>
        </p:txBody>
      </p:sp>
      <p:sp>
        <p:nvSpPr>
          <p:cNvPr id="12" name="Text Box 40"/>
          <p:cNvSpPr txBox="1">
            <a:spLocks noChangeArrowheads="1"/>
          </p:cNvSpPr>
          <p:nvPr/>
        </p:nvSpPr>
        <p:spPr bwMode="gray">
          <a:xfrm>
            <a:off x="668018" y="2961181"/>
            <a:ext cx="1887758" cy="978721"/>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endParaRPr lang="en-US" altLang="zh-CN" sz="1200" kern="0" dirty="0" smtClean="0">
              <a:solidFill>
                <a:schemeClr val="tx1">
                  <a:lumMod val="75000"/>
                  <a:lumOff val="25000"/>
                </a:schemeClr>
              </a:solidFill>
              <a:latin typeface="微软雅黑" pitchFamily="34" charset="-122"/>
              <a:ea typeface="微软雅黑" pitchFamily="34" charset="-122"/>
            </a:endParaRP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a:t>
            </a:r>
            <a:r>
              <a:rPr lang="zh-CN" altLang="en-US" sz="1200" kern="0" dirty="0">
                <a:solidFill>
                  <a:schemeClr val="tx1">
                    <a:lumMod val="75000"/>
                    <a:lumOff val="25000"/>
                  </a:schemeClr>
                </a:solidFill>
                <a:latin typeface="微软雅黑" pitchFamily="34" charset="-122"/>
                <a:ea typeface="微软雅黑" pitchFamily="34" charset="-122"/>
              </a:rPr>
              <a:t>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endParaRPr lang="en-US" altLang="zh-CN" sz="1200" kern="0" dirty="0" smtClean="0">
              <a:solidFill>
                <a:schemeClr val="tx1">
                  <a:lumMod val="75000"/>
                  <a:lumOff val="25000"/>
                </a:schemeClr>
              </a:solidFill>
              <a:latin typeface="微软雅黑" pitchFamily="34" charset="-122"/>
              <a:ea typeface="微软雅黑" pitchFamily="34" charset="-122"/>
            </a:endParaRP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a:t>
            </a:r>
            <a:r>
              <a:rPr lang="zh-CN" altLang="en-US" sz="1200" kern="0" dirty="0">
                <a:solidFill>
                  <a:schemeClr val="tx1">
                    <a:lumMod val="75000"/>
                    <a:lumOff val="25000"/>
                  </a:schemeClr>
                </a:solidFill>
                <a:latin typeface="微软雅黑" pitchFamily="34" charset="-122"/>
                <a:ea typeface="微软雅黑" pitchFamily="34" charset="-122"/>
              </a:rPr>
              <a:t>此处输入文字</a:t>
            </a:r>
          </a:p>
        </p:txBody>
      </p:sp>
      <p:sp>
        <p:nvSpPr>
          <p:cNvPr id="13" name="Rectangle 11"/>
          <p:cNvSpPr>
            <a:spLocks noChangeArrowheads="1"/>
          </p:cNvSpPr>
          <p:nvPr/>
        </p:nvSpPr>
        <p:spPr bwMode="gray">
          <a:xfrm>
            <a:off x="742036" y="2584312"/>
            <a:ext cx="1510255" cy="358775"/>
          </a:xfrm>
          <a:prstGeom prst="rect">
            <a:avLst/>
          </a:prstGeom>
          <a:noFill/>
          <a:ln>
            <a:noFill/>
          </a:ln>
          <a:extLst/>
        </p:spPr>
        <p:txBody>
          <a:bodyPr lIns="0" tIns="0" rIns="0" bIns="0" anchor="ctr"/>
          <a:lstStyle/>
          <a:p>
            <a:pPr lvl="0">
              <a:lnSpc>
                <a:spcPct val="120000"/>
              </a:lnSpc>
              <a:defRPr/>
            </a:pPr>
            <a:r>
              <a:rPr lang="zh-CN" altLang="en-US" sz="1600" kern="0" dirty="0">
                <a:solidFill>
                  <a:srgbClr val="AC0000"/>
                </a:solidFill>
                <a:latin typeface="微软雅黑" pitchFamily="34" charset="-122"/>
                <a:ea typeface="微软雅黑" pitchFamily="34" charset="-122"/>
              </a:rPr>
              <a:t>添加</a:t>
            </a:r>
            <a:r>
              <a:rPr lang="zh-CN" altLang="en-US" sz="1600" b="1" kern="0" dirty="0" smtClean="0">
                <a:solidFill>
                  <a:srgbClr val="AC0000"/>
                </a:solidFill>
                <a:latin typeface="微软雅黑" pitchFamily="34" charset="-122"/>
                <a:ea typeface="微软雅黑" pitchFamily="34" charset="-122"/>
              </a:rPr>
              <a:t>小标题</a:t>
            </a:r>
            <a:endParaRPr lang="zh-CN" altLang="en-US" sz="1600" b="1" kern="0" dirty="0">
              <a:solidFill>
                <a:srgbClr val="AC0000"/>
              </a:solidFill>
              <a:latin typeface="微软雅黑" pitchFamily="34" charset="-122"/>
              <a:ea typeface="微软雅黑" pitchFamily="34" charset="-122"/>
            </a:endParaRPr>
          </a:p>
        </p:txBody>
      </p:sp>
    </p:spTree>
    <p:extLst>
      <p:ext uri="{BB962C8B-B14F-4D97-AF65-F5344CB8AC3E}">
        <p14:creationId xmlns:p14="http://schemas.microsoft.com/office/powerpoint/2010/main" val="414158227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25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250"/>
                            </p:stCondLst>
                            <p:childTnLst>
                              <p:par>
                                <p:cTn id="25" presetID="2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par>
                          <p:cTn id="28" fill="hold">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250"/>
                            </p:stCondLst>
                            <p:childTnLst>
                              <p:par>
                                <p:cTn id="33" presetID="8" presetClass="emph" presetSubtype="0" repeatCount="indefinite" fill="hold" grpId="1" nodeType="afterEffect">
                                  <p:stCondLst>
                                    <p:cond delay="0"/>
                                  </p:stCondLst>
                                  <p:childTnLst>
                                    <p:animRot by="21600000">
                                      <p:cBhvr>
                                        <p:cTn id="34" dur="3000" fill="hold"/>
                                        <p:tgtEl>
                                          <p:spTgt spid="22"/>
                                        </p:tgtEl>
                                        <p:attrNameLst>
                                          <p:attrName>r</p:attrName>
                                        </p:attrNameLst>
                                      </p:cBhvr>
                                    </p:animRot>
                                  </p:childTnLst>
                                </p:cTn>
                              </p:par>
                              <p:par>
                                <p:cTn id="35" presetID="8" presetClass="emph" presetSubtype="0" repeatCount="indefinite" fill="hold" grpId="1" nodeType="withEffect">
                                  <p:stCondLst>
                                    <p:cond delay="0"/>
                                  </p:stCondLst>
                                  <p:childTnLst>
                                    <p:animRot by="-21600000">
                                      <p:cBhvr>
                                        <p:cTn id="36" dur="2000" fill="hold"/>
                                        <p:tgtEl>
                                          <p:spTgt spid="23"/>
                                        </p:tgtEl>
                                        <p:attrNameLst>
                                          <p:attrName>r</p:attrName>
                                        </p:attrNameLst>
                                      </p:cBhvr>
                                    </p:animRot>
                                  </p:childTnLst>
                                </p:cTn>
                              </p:par>
                              <p:par>
                                <p:cTn id="37" presetID="8" presetClass="emph" presetSubtype="0" repeatCount="indefinite" fill="hold" grpId="1" nodeType="withEffect">
                                  <p:stCondLst>
                                    <p:cond delay="0"/>
                                  </p:stCondLst>
                                  <p:childTnLst>
                                    <p:animRot by="21600000">
                                      <p:cBhvr>
                                        <p:cTn id="38" dur="2000" fill="hold"/>
                                        <p:tgtEl>
                                          <p:spTgt spid="24"/>
                                        </p:tgtEl>
                                        <p:attrNameLst>
                                          <p:attrName>r</p:attrName>
                                        </p:attrNameLst>
                                      </p:cBhvr>
                                    </p:animRot>
                                  </p:childTnLst>
                                </p:cTn>
                              </p:par>
                            </p:childTnLst>
                          </p:cTn>
                        </p:par>
                        <p:par>
                          <p:cTn id="39" fill="hold">
                            <p:stCondLst>
                              <p:cond delay="62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8"/>
                                        </p:tgtEl>
                                        <p:attrNameLst>
                                          <p:attrName>ppt_y</p:attrName>
                                        </p:attrNameLst>
                                      </p:cBhvr>
                                      <p:tavLst>
                                        <p:tav tm="0">
                                          <p:val>
                                            <p:strVal val="#ppt_y"/>
                                          </p:val>
                                        </p:tav>
                                        <p:tav tm="100000">
                                          <p:val>
                                            <p:strVal val="#ppt_y"/>
                                          </p:val>
                                        </p:tav>
                                      </p:tavLst>
                                    </p:anim>
                                    <p:anim calcmode="lin" valueType="num">
                                      <p:cBhvr>
                                        <p:cTn id="4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8"/>
                                        </p:tgtEl>
                                      </p:cBhvr>
                                    </p:animEffect>
                                  </p:childTnLst>
                                </p:cTn>
                              </p:par>
                            </p:childTnLst>
                          </p:cTn>
                        </p:par>
                        <p:par>
                          <p:cTn id="47" fill="hold">
                            <p:stCondLst>
                              <p:cond delay="6950"/>
                            </p:stCondLst>
                            <p:childTnLst>
                              <p:par>
                                <p:cTn id="48" presetID="42"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750"/>
                                        <p:tgtEl>
                                          <p:spTgt spid="27"/>
                                        </p:tgtEl>
                                      </p:cBhvr>
                                    </p:animEffect>
                                    <p:anim calcmode="lin" valueType="num">
                                      <p:cBhvr>
                                        <p:cTn id="51" dur="750" fill="hold"/>
                                        <p:tgtEl>
                                          <p:spTgt spid="27"/>
                                        </p:tgtEl>
                                        <p:attrNameLst>
                                          <p:attrName>ppt_x</p:attrName>
                                        </p:attrNameLst>
                                      </p:cBhvr>
                                      <p:tavLst>
                                        <p:tav tm="0">
                                          <p:val>
                                            <p:strVal val="#ppt_x"/>
                                          </p:val>
                                        </p:tav>
                                        <p:tav tm="100000">
                                          <p:val>
                                            <p:strVal val="#ppt_x"/>
                                          </p:val>
                                        </p:tav>
                                      </p:tavLst>
                                    </p:anim>
                                    <p:anim calcmode="lin" valueType="num">
                                      <p:cBhvr>
                                        <p:cTn id="52" dur="750" fill="hold"/>
                                        <p:tgtEl>
                                          <p:spTgt spid="27"/>
                                        </p:tgtEl>
                                        <p:attrNameLst>
                                          <p:attrName>ppt_y</p:attrName>
                                        </p:attrNameLst>
                                      </p:cBhvr>
                                      <p:tavLst>
                                        <p:tav tm="0">
                                          <p:val>
                                            <p:strVal val="#ppt_y+.1"/>
                                          </p:val>
                                        </p:tav>
                                        <p:tav tm="100000">
                                          <p:val>
                                            <p:strVal val="#ppt_y"/>
                                          </p:val>
                                        </p:tav>
                                      </p:tavLst>
                                    </p:anim>
                                  </p:childTnLst>
                                </p:cTn>
                              </p:par>
                            </p:childTnLst>
                          </p:cTn>
                        </p:par>
                        <p:par>
                          <p:cTn id="53" fill="hold">
                            <p:stCondLst>
                              <p:cond delay="77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0"/>
                                        </p:tgtEl>
                                        <p:attrNameLst>
                                          <p:attrName>ppt_y</p:attrName>
                                        </p:attrNameLst>
                                      </p:cBhvr>
                                      <p:tavLst>
                                        <p:tav tm="0">
                                          <p:val>
                                            <p:strVal val="#ppt_y"/>
                                          </p:val>
                                        </p:tav>
                                        <p:tav tm="100000">
                                          <p:val>
                                            <p:strVal val="#ppt_y"/>
                                          </p:val>
                                        </p:tav>
                                      </p:tavLst>
                                    </p:anim>
                                    <p:anim calcmode="lin" valueType="num">
                                      <p:cBhvr>
                                        <p:cTn id="5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0"/>
                                        </p:tgtEl>
                                      </p:cBhvr>
                                    </p:animEffect>
                                  </p:childTnLst>
                                </p:cTn>
                              </p:par>
                            </p:childTnLst>
                          </p:cTn>
                        </p:par>
                        <p:par>
                          <p:cTn id="61" fill="hold">
                            <p:stCondLst>
                              <p:cond delay="8400"/>
                            </p:stCondLst>
                            <p:childTnLst>
                              <p:par>
                                <p:cTn id="62" presetID="42"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750"/>
                                        <p:tgtEl>
                                          <p:spTgt spid="29"/>
                                        </p:tgtEl>
                                      </p:cBhvr>
                                    </p:animEffect>
                                    <p:anim calcmode="lin" valueType="num">
                                      <p:cBhvr>
                                        <p:cTn id="65" dur="750" fill="hold"/>
                                        <p:tgtEl>
                                          <p:spTgt spid="29"/>
                                        </p:tgtEl>
                                        <p:attrNameLst>
                                          <p:attrName>ppt_x</p:attrName>
                                        </p:attrNameLst>
                                      </p:cBhvr>
                                      <p:tavLst>
                                        <p:tav tm="0">
                                          <p:val>
                                            <p:strVal val="#ppt_x"/>
                                          </p:val>
                                        </p:tav>
                                        <p:tav tm="100000">
                                          <p:val>
                                            <p:strVal val="#ppt_x"/>
                                          </p:val>
                                        </p:tav>
                                      </p:tavLst>
                                    </p:anim>
                                    <p:anim calcmode="lin" valueType="num">
                                      <p:cBhvr>
                                        <p:cTn id="66" dur="750" fill="hold"/>
                                        <p:tgtEl>
                                          <p:spTgt spid="29"/>
                                        </p:tgtEl>
                                        <p:attrNameLst>
                                          <p:attrName>ppt_y</p:attrName>
                                        </p:attrNameLst>
                                      </p:cBhvr>
                                      <p:tavLst>
                                        <p:tav tm="0">
                                          <p:val>
                                            <p:strVal val="#ppt_y+.1"/>
                                          </p:val>
                                        </p:tav>
                                        <p:tav tm="100000">
                                          <p:val>
                                            <p:strVal val="#ppt_y"/>
                                          </p:val>
                                        </p:tav>
                                      </p:tavLst>
                                    </p:anim>
                                  </p:childTnLst>
                                </p:cTn>
                              </p:par>
                            </p:childTnLst>
                          </p:cTn>
                        </p:par>
                        <p:par>
                          <p:cTn id="67" fill="hold">
                            <p:stCondLst>
                              <p:cond delay="915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
                                        </p:tgtEl>
                                        <p:attrNameLst>
                                          <p:attrName>ppt_y</p:attrName>
                                        </p:attrNameLst>
                                      </p:cBhvr>
                                      <p:tavLst>
                                        <p:tav tm="0">
                                          <p:val>
                                            <p:strVal val="#ppt_y"/>
                                          </p:val>
                                        </p:tav>
                                        <p:tav tm="100000">
                                          <p:val>
                                            <p:strVal val="#ppt_y"/>
                                          </p:val>
                                        </p:tav>
                                      </p:tavLst>
                                    </p:anim>
                                    <p:anim calcmode="lin" valueType="num">
                                      <p:cBhvr>
                                        <p:cTn id="7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3"/>
                                        </p:tgtEl>
                                      </p:cBhvr>
                                    </p:animEffect>
                                  </p:childTnLst>
                                </p:cTn>
                              </p:par>
                            </p:childTnLst>
                          </p:cTn>
                        </p:par>
                        <p:par>
                          <p:cTn id="75" fill="hold">
                            <p:stCondLst>
                              <p:cond delay="9850"/>
                            </p:stCondLst>
                            <p:childTnLst>
                              <p:par>
                                <p:cTn id="76" presetID="42"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750"/>
                                        <p:tgtEl>
                                          <p:spTgt spid="12"/>
                                        </p:tgtEl>
                                      </p:cBhvr>
                                    </p:animEffect>
                                    <p:anim calcmode="lin" valueType="num">
                                      <p:cBhvr>
                                        <p:cTn id="79" dur="750" fill="hold"/>
                                        <p:tgtEl>
                                          <p:spTgt spid="12"/>
                                        </p:tgtEl>
                                        <p:attrNameLst>
                                          <p:attrName>ppt_x</p:attrName>
                                        </p:attrNameLst>
                                      </p:cBhvr>
                                      <p:tavLst>
                                        <p:tav tm="0">
                                          <p:val>
                                            <p:strVal val="#ppt_x"/>
                                          </p:val>
                                        </p:tav>
                                        <p:tav tm="100000">
                                          <p:val>
                                            <p:strVal val="#ppt_x"/>
                                          </p:val>
                                        </p:tav>
                                      </p:tavLst>
                                    </p:anim>
                                    <p:anim calcmode="lin" valueType="num">
                                      <p:cBhvr>
                                        <p:cTn id="80"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2" grpId="0" animBg="1"/>
      <p:bldP spid="22" grpId="1" animBg="1"/>
      <p:bldP spid="23" grpId="0" animBg="1"/>
      <p:bldP spid="23" grpId="1" animBg="1"/>
      <p:bldP spid="24" grpId="0" animBg="1"/>
      <p:bldP spid="24" grpId="1" animBg="1"/>
      <p:bldP spid="27" grpId="0"/>
      <p:bldP spid="28" grpId="0"/>
      <p:bldP spid="29" grpId="0"/>
      <p:bldP spid="30"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6013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grpSp>
        <p:nvGrpSpPr>
          <p:cNvPr id="43" name="组合 42"/>
          <p:cNvGrpSpPr/>
          <p:nvPr/>
        </p:nvGrpSpPr>
        <p:grpSpPr>
          <a:xfrm>
            <a:off x="90771" y="3795886"/>
            <a:ext cx="8506057" cy="720080"/>
            <a:chOff x="-10829" y="3621878"/>
            <a:chExt cx="8506057" cy="720080"/>
          </a:xfrm>
        </p:grpSpPr>
        <p:sp>
          <p:nvSpPr>
            <p:cNvPr id="44" name="矩形 43"/>
            <p:cNvSpPr/>
            <p:nvPr/>
          </p:nvSpPr>
          <p:spPr>
            <a:xfrm>
              <a:off x="-10829" y="3621878"/>
              <a:ext cx="8460000" cy="720080"/>
            </a:xfrm>
            <a:prstGeom prst="rect">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85" name="TextBox 6"/>
            <p:cNvSpPr txBox="1">
              <a:spLocks noChangeArrowheads="1"/>
            </p:cNvSpPr>
            <p:nvPr/>
          </p:nvSpPr>
          <p:spPr bwMode="auto">
            <a:xfrm>
              <a:off x="7092280" y="3668277"/>
              <a:ext cx="1402948"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20XX</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86"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87" name="TextBox 77"/>
          <p:cNvSpPr txBox="1">
            <a:spLocks noChangeArrowheads="1"/>
          </p:cNvSpPr>
          <p:nvPr/>
        </p:nvSpPr>
        <p:spPr bwMode="auto">
          <a:xfrm>
            <a:off x="24597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8" name="TextBox 77"/>
          <p:cNvSpPr txBox="1">
            <a:spLocks noChangeArrowheads="1"/>
          </p:cNvSpPr>
          <p:nvPr/>
        </p:nvSpPr>
        <p:spPr bwMode="auto">
          <a:xfrm>
            <a:off x="37149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9" name="TextBox 77"/>
          <p:cNvSpPr txBox="1">
            <a:spLocks noChangeArrowheads="1"/>
          </p:cNvSpPr>
          <p:nvPr/>
        </p:nvSpPr>
        <p:spPr bwMode="auto">
          <a:xfrm>
            <a:off x="49615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TextBox 77"/>
          <p:cNvSpPr txBox="1">
            <a:spLocks noChangeArrowheads="1"/>
          </p:cNvSpPr>
          <p:nvPr/>
        </p:nvSpPr>
        <p:spPr bwMode="auto">
          <a:xfrm>
            <a:off x="8571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91" name="组合 90"/>
          <p:cNvGrpSpPr/>
          <p:nvPr/>
        </p:nvGrpSpPr>
        <p:grpSpPr>
          <a:xfrm>
            <a:off x="101600" y="2961782"/>
            <a:ext cx="4865727" cy="720080"/>
            <a:chOff x="0" y="2787774"/>
            <a:chExt cx="4865727" cy="720080"/>
          </a:xfrm>
        </p:grpSpPr>
        <p:sp>
          <p:nvSpPr>
            <p:cNvPr id="92" name="矩形 91"/>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93" name="TextBox 26"/>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2015</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94"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101600" y="1286548"/>
            <a:ext cx="2369612" cy="720080"/>
            <a:chOff x="0" y="1112540"/>
            <a:chExt cx="2369612" cy="720080"/>
          </a:xfrm>
        </p:grpSpPr>
        <p:sp>
          <p:nvSpPr>
            <p:cNvPr id="96" name="矩形 95"/>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97"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2013</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98"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101600" y="2116736"/>
            <a:ext cx="3629677" cy="720080"/>
            <a:chOff x="0" y="1942728"/>
            <a:chExt cx="3629677" cy="720080"/>
          </a:xfrm>
        </p:grpSpPr>
        <p:sp>
          <p:nvSpPr>
            <p:cNvPr id="100" name="矩形 99"/>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101"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2014</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102"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03" name="圆角矩形 2"/>
          <p:cNvSpPr/>
          <p:nvPr/>
        </p:nvSpPr>
        <p:spPr>
          <a:xfrm>
            <a:off x="7157446" y="2208613"/>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7193884" y="915566"/>
            <a:ext cx="1603529" cy="1189510"/>
            <a:chOff x="7134225" y="1194073"/>
            <a:chExt cx="1251358" cy="928267"/>
          </a:xfrm>
          <a:solidFill>
            <a:srgbClr val="0070C0"/>
          </a:solidFill>
        </p:grpSpPr>
        <p:sp>
          <p:nvSpPr>
            <p:cNvPr id="105"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106" name="TextBox 77"/>
            <p:cNvSpPr txBox="1">
              <a:spLocks noChangeArrowheads="1"/>
            </p:cNvSpPr>
            <p:nvPr/>
          </p:nvSpPr>
          <p:spPr bwMode="auto">
            <a:xfrm>
              <a:off x="7246610" y="1208840"/>
              <a:ext cx="1138973" cy="7277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2400" kern="3000" spc="23" dirty="0" smtClean="0">
                  <a:solidFill>
                    <a:schemeClr val="bg1"/>
                  </a:solidFill>
                  <a:latin typeface="微软雅黑" panose="020B0503020204020204" pitchFamily="34" charset="-122"/>
                  <a:ea typeface="微软雅黑" panose="020B0503020204020204" pitchFamily="34" charset="-122"/>
                </a:rPr>
                <a:t> 加油！</a:t>
              </a:r>
              <a:endParaRPr lang="en-US" altLang="zh-CN" sz="2400" kern="3000" spc="23"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kern="3000" spc="23" dirty="0">
                  <a:solidFill>
                    <a:schemeClr val="bg1"/>
                  </a:solidFill>
                  <a:latin typeface="微软雅黑" panose="020B0503020204020204" pitchFamily="34" charset="-122"/>
                  <a:ea typeface="微软雅黑" panose="020B0503020204020204" pitchFamily="34" charset="-122"/>
                </a:rPr>
                <a:t>共</a:t>
              </a:r>
              <a:r>
                <a:rPr lang="zh-CN" altLang="en-US" kern="3000" spc="23" dirty="0" smtClean="0">
                  <a:solidFill>
                    <a:schemeClr val="bg1"/>
                  </a:solidFill>
                  <a:latin typeface="微软雅黑" panose="020B0503020204020204" pitchFamily="34" charset="-122"/>
                  <a:ea typeface="微软雅黑" panose="020B0503020204020204" pitchFamily="34" charset="-122"/>
                </a:rPr>
                <a:t>创辉煌</a:t>
              </a:r>
              <a:endParaRPr lang="en-US" altLang="zh-CN" kern="3000" spc="23"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8372582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500"/>
                                        <p:tgtEl>
                                          <p:spTgt spid="95"/>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wipe(left)">
                                      <p:cBhvr>
                                        <p:cTn id="19" dur="500"/>
                                        <p:tgtEl>
                                          <p:spTgt spid="99"/>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left)">
                                      <p:cBhvr>
                                        <p:cTn id="23" dur="500"/>
                                        <p:tgtEl>
                                          <p:spTgt spid="91"/>
                                        </p:tgtEl>
                                      </p:cBhvr>
                                    </p:animEffect>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wipe(left)">
                                      <p:cBhvr>
                                        <p:cTn id="31" dur="500"/>
                                        <p:tgtEl>
                                          <p:spTgt spid="87"/>
                                        </p:tgtEl>
                                      </p:cBhvr>
                                    </p:animEffect>
                                  </p:childTnLst>
                                </p:cTn>
                              </p:par>
                            </p:childTnLst>
                          </p:cTn>
                        </p:par>
                        <p:par>
                          <p:cTn id="32" fill="hold">
                            <p:stCondLst>
                              <p:cond delay="3250"/>
                            </p:stCondLst>
                            <p:childTnLst>
                              <p:par>
                                <p:cTn id="33" presetID="22" presetClass="entr" presetSubtype="8"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wipe(left)">
                                      <p:cBhvr>
                                        <p:cTn id="35" dur="500"/>
                                        <p:tgtEl>
                                          <p:spTgt spid="88"/>
                                        </p:tgtEl>
                                      </p:cBhvr>
                                    </p:animEffect>
                                  </p:childTnLst>
                                </p:cTn>
                              </p:par>
                            </p:childTnLst>
                          </p:cTn>
                        </p:par>
                        <p:par>
                          <p:cTn id="36" fill="hold">
                            <p:stCondLst>
                              <p:cond delay="3750"/>
                            </p:stCondLst>
                            <p:childTnLst>
                              <p:par>
                                <p:cTn id="37" presetID="22" presetClass="entr" presetSubtype="8" fill="hold" grpId="0"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wipe(left)">
                                      <p:cBhvr>
                                        <p:cTn id="39" dur="500"/>
                                        <p:tgtEl>
                                          <p:spTgt spid="89"/>
                                        </p:tgtEl>
                                      </p:cBhvr>
                                    </p:animEffect>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wipe(left)">
                                      <p:cBhvr>
                                        <p:cTn id="43" dur="500"/>
                                        <p:tgtEl>
                                          <p:spTgt spid="90"/>
                                        </p:tgtEl>
                                      </p:cBhvr>
                                    </p:animEffect>
                                  </p:childTnLst>
                                </p:cTn>
                              </p:par>
                            </p:childTnLst>
                          </p:cTn>
                        </p:par>
                        <p:par>
                          <p:cTn id="44" fill="hold">
                            <p:stCondLst>
                              <p:cond delay="4750"/>
                            </p:stCondLst>
                            <p:childTnLst>
                              <p:par>
                                <p:cTn id="45" presetID="42" presetClass="entr" presetSubtype="0" fill="hold" grpId="0" nodeType="after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fade">
                                      <p:cBhvr>
                                        <p:cTn id="47" dur="500"/>
                                        <p:tgtEl>
                                          <p:spTgt spid="103"/>
                                        </p:tgtEl>
                                      </p:cBhvr>
                                    </p:animEffect>
                                    <p:anim calcmode="lin" valueType="num">
                                      <p:cBhvr>
                                        <p:cTn id="48" dur="500" fill="hold"/>
                                        <p:tgtEl>
                                          <p:spTgt spid="103"/>
                                        </p:tgtEl>
                                        <p:attrNameLst>
                                          <p:attrName>ppt_x</p:attrName>
                                        </p:attrNameLst>
                                      </p:cBhvr>
                                      <p:tavLst>
                                        <p:tav tm="0">
                                          <p:val>
                                            <p:strVal val="#ppt_x"/>
                                          </p:val>
                                        </p:tav>
                                        <p:tav tm="100000">
                                          <p:val>
                                            <p:strVal val="#ppt_x"/>
                                          </p:val>
                                        </p:tav>
                                      </p:tavLst>
                                    </p:anim>
                                    <p:anim calcmode="lin" valueType="num">
                                      <p:cBhvr>
                                        <p:cTn id="49" dur="500" fill="hold"/>
                                        <p:tgtEl>
                                          <p:spTgt spid="103"/>
                                        </p:tgtEl>
                                        <p:attrNameLst>
                                          <p:attrName>ppt_y</p:attrName>
                                        </p:attrNameLst>
                                      </p:cBhvr>
                                      <p:tavLst>
                                        <p:tav tm="0">
                                          <p:val>
                                            <p:strVal val="#ppt_y+.1"/>
                                          </p:val>
                                        </p:tav>
                                        <p:tav tm="100000">
                                          <p:val>
                                            <p:strVal val="#ppt_y"/>
                                          </p:val>
                                        </p:tav>
                                      </p:tavLst>
                                    </p:anim>
                                  </p:childTnLst>
                                </p:cTn>
                              </p:par>
                            </p:childTnLst>
                          </p:cTn>
                        </p:par>
                        <p:par>
                          <p:cTn id="50" fill="hold">
                            <p:stCondLst>
                              <p:cond delay="5250"/>
                            </p:stCondLst>
                            <p:childTnLst>
                              <p:par>
                                <p:cTn id="51" presetID="2" presetClass="entr" presetSubtype="1" decel="100000" fill="hold" nodeType="afterEffect">
                                  <p:stCondLst>
                                    <p:cond delay="0"/>
                                  </p:stCondLst>
                                  <p:childTnLst>
                                    <p:set>
                                      <p:cBhvr>
                                        <p:cTn id="52" dur="1" fill="hold">
                                          <p:stCondLst>
                                            <p:cond delay="0"/>
                                          </p:stCondLst>
                                        </p:cTn>
                                        <p:tgtEl>
                                          <p:spTgt spid="104"/>
                                        </p:tgtEl>
                                        <p:attrNameLst>
                                          <p:attrName>style.visibility</p:attrName>
                                        </p:attrNameLst>
                                      </p:cBhvr>
                                      <p:to>
                                        <p:strVal val="visible"/>
                                      </p:to>
                                    </p:set>
                                    <p:anim calcmode="lin" valueType="num">
                                      <p:cBhvr additive="base">
                                        <p:cTn id="53" dur="500" fill="hold"/>
                                        <p:tgtEl>
                                          <p:spTgt spid="104"/>
                                        </p:tgtEl>
                                        <p:attrNameLst>
                                          <p:attrName>ppt_x</p:attrName>
                                        </p:attrNameLst>
                                      </p:cBhvr>
                                      <p:tavLst>
                                        <p:tav tm="0">
                                          <p:val>
                                            <p:strVal val="#ppt_x"/>
                                          </p:val>
                                        </p:tav>
                                        <p:tav tm="100000">
                                          <p:val>
                                            <p:strVal val="#ppt_x"/>
                                          </p:val>
                                        </p:tav>
                                      </p:tavLst>
                                    </p:anim>
                                    <p:anim calcmode="lin" valueType="num">
                                      <p:cBhvr additive="base">
                                        <p:cTn id="54"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7" grpId="0"/>
      <p:bldP spid="88" grpId="0"/>
      <p:bldP spid="89" grpId="0"/>
      <p:bldP spid="90" grpId="0"/>
      <p:bldP spid="10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24099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sp>
        <p:nvSpPr>
          <p:cNvPr id="42" name="Freeform 12"/>
          <p:cNvSpPr>
            <a:spLocks/>
          </p:cNvSpPr>
          <p:nvPr/>
        </p:nvSpPr>
        <p:spPr bwMode="auto">
          <a:xfrm>
            <a:off x="4609582" y="2782314"/>
            <a:ext cx="1417305" cy="1423494"/>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3" name="Freeform 13"/>
          <p:cNvSpPr>
            <a:spLocks/>
          </p:cNvSpPr>
          <p:nvPr/>
        </p:nvSpPr>
        <p:spPr bwMode="auto">
          <a:xfrm>
            <a:off x="3103185" y="2782314"/>
            <a:ext cx="1417305" cy="1423494"/>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4"/>
          <p:cNvSpPr>
            <a:spLocks/>
          </p:cNvSpPr>
          <p:nvPr/>
        </p:nvSpPr>
        <p:spPr bwMode="auto">
          <a:xfrm>
            <a:off x="4609582" y="1275606"/>
            <a:ext cx="1417305" cy="1420401"/>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5"/>
          <p:cNvSpPr>
            <a:spLocks/>
          </p:cNvSpPr>
          <p:nvPr/>
        </p:nvSpPr>
        <p:spPr bwMode="auto">
          <a:xfrm>
            <a:off x="3103185" y="1275606"/>
            <a:ext cx="1417305" cy="1420401"/>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6"/>
          <p:cNvSpPr>
            <a:spLocks/>
          </p:cNvSpPr>
          <p:nvPr/>
        </p:nvSpPr>
        <p:spPr bwMode="auto">
          <a:xfrm>
            <a:off x="4180089" y="2352510"/>
            <a:ext cx="340401" cy="343497"/>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algn="r"/>
            <a:endParaRPr lang="zh-CN" altLang="en-US" dirty="0">
              <a:latin typeface="微软雅黑" pitchFamily="34" charset="-122"/>
              <a:ea typeface="微软雅黑" pitchFamily="34" charset="-122"/>
            </a:endParaRPr>
          </a:p>
        </p:txBody>
      </p:sp>
      <p:sp>
        <p:nvSpPr>
          <p:cNvPr id="76" name="Freeform 17"/>
          <p:cNvSpPr>
            <a:spLocks/>
          </p:cNvSpPr>
          <p:nvPr/>
        </p:nvSpPr>
        <p:spPr bwMode="auto">
          <a:xfrm>
            <a:off x="4609581" y="2352510"/>
            <a:ext cx="340401" cy="343497"/>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8"/>
          <p:cNvSpPr>
            <a:spLocks/>
          </p:cNvSpPr>
          <p:nvPr/>
        </p:nvSpPr>
        <p:spPr bwMode="auto">
          <a:xfrm>
            <a:off x="4180089" y="2782314"/>
            <a:ext cx="340401" cy="343497"/>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9"/>
          <p:cNvSpPr>
            <a:spLocks/>
          </p:cNvSpPr>
          <p:nvPr/>
        </p:nvSpPr>
        <p:spPr bwMode="auto">
          <a:xfrm>
            <a:off x="4609581" y="2782314"/>
            <a:ext cx="340401" cy="343497"/>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矩形 78"/>
          <p:cNvSpPr/>
          <p:nvPr/>
        </p:nvSpPr>
        <p:spPr>
          <a:xfrm>
            <a:off x="4341281" y="2445258"/>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1</a:t>
            </a:r>
            <a:endParaRPr lang="zh-CN" altLang="en-US" sz="1400" dirty="0">
              <a:solidFill>
                <a:srgbClr val="AC0000"/>
              </a:solidFill>
              <a:latin typeface="微软雅黑" pitchFamily="34" charset="-122"/>
              <a:ea typeface="微软雅黑" pitchFamily="34" charset="-122"/>
            </a:endParaRPr>
          </a:p>
        </p:txBody>
      </p:sp>
      <p:sp>
        <p:nvSpPr>
          <p:cNvPr id="80" name="矩形 79"/>
          <p:cNvSpPr/>
          <p:nvPr/>
        </p:nvSpPr>
        <p:spPr>
          <a:xfrm>
            <a:off x="4662668" y="2445258"/>
            <a:ext cx="117593"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2</a:t>
            </a:r>
            <a:endParaRPr lang="zh-CN" altLang="en-US" sz="1400" dirty="0">
              <a:solidFill>
                <a:srgbClr val="AC0000"/>
              </a:solidFill>
              <a:latin typeface="微软雅黑" pitchFamily="34" charset="-122"/>
              <a:ea typeface="微软雅黑" pitchFamily="34" charset="-122"/>
            </a:endParaRPr>
          </a:p>
        </p:txBody>
      </p:sp>
      <p:sp>
        <p:nvSpPr>
          <p:cNvPr id="81" name="矩形 80"/>
          <p:cNvSpPr/>
          <p:nvPr/>
        </p:nvSpPr>
        <p:spPr>
          <a:xfrm>
            <a:off x="4341280" y="2799550"/>
            <a:ext cx="117594"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3</a:t>
            </a:r>
            <a:endParaRPr lang="zh-CN" altLang="en-US" sz="1400" dirty="0">
              <a:solidFill>
                <a:srgbClr val="AC0000"/>
              </a:solidFill>
              <a:latin typeface="微软雅黑" pitchFamily="34" charset="-122"/>
              <a:ea typeface="微软雅黑" pitchFamily="34" charset="-122"/>
            </a:endParaRPr>
          </a:p>
        </p:txBody>
      </p:sp>
      <p:sp>
        <p:nvSpPr>
          <p:cNvPr id="82" name="矩形 81"/>
          <p:cNvSpPr/>
          <p:nvPr/>
        </p:nvSpPr>
        <p:spPr>
          <a:xfrm>
            <a:off x="4662668" y="2799551"/>
            <a:ext cx="117593"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4</a:t>
            </a:r>
            <a:endParaRPr lang="zh-CN" altLang="en-US" sz="1400" dirty="0">
              <a:solidFill>
                <a:srgbClr val="AC0000"/>
              </a:solidFill>
              <a:latin typeface="微软雅黑" pitchFamily="34" charset="-122"/>
              <a:ea typeface="微软雅黑" pitchFamily="34" charset="-122"/>
            </a:endParaRPr>
          </a:p>
        </p:txBody>
      </p:sp>
      <p:sp>
        <p:nvSpPr>
          <p:cNvPr id="83" name="TextBox 82"/>
          <p:cNvSpPr txBox="1"/>
          <p:nvPr/>
        </p:nvSpPr>
        <p:spPr>
          <a:xfrm>
            <a:off x="730604" y="1203598"/>
            <a:ext cx="2161176"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84" name="TextBox 83"/>
          <p:cNvSpPr txBox="1"/>
          <p:nvPr/>
        </p:nvSpPr>
        <p:spPr>
          <a:xfrm>
            <a:off x="3362759" y="1593391"/>
            <a:ext cx="898156"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5" name="TextBox 84"/>
          <p:cNvSpPr txBox="1"/>
          <p:nvPr/>
        </p:nvSpPr>
        <p:spPr>
          <a:xfrm>
            <a:off x="4884825" y="1593391"/>
            <a:ext cx="866818"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6" name="TextBox 85"/>
          <p:cNvSpPr txBox="1"/>
          <p:nvPr/>
        </p:nvSpPr>
        <p:spPr>
          <a:xfrm>
            <a:off x="3373874" y="3101646"/>
            <a:ext cx="875926"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7" name="TextBox 86"/>
          <p:cNvSpPr txBox="1"/>
          <p:nvPr/>
        </p:nvSpPr>
        <p:spPr>
          <a:xfrm>
            <a:off x="4884825" y="3101646"/>
            <a:ext cx="866818"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8" name="TextBox 87"/>
          <p:cNvSpPr txBox="1"/>
          <p:nvPr/>
        </p:nvSpPr>
        <p:spPr>
          <a:xfrm>
            <a:off x="6265248" y="1203598"/>
            <a:ext cx="2411208"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89" name="TextBox 88"/>
          <p:cNvSpPr txBox="1"/>
          <p:nvPr/>
        </p:nvSpPr>
        <p:spPr>
          <a:xfrm>
            <a:off x="730604" y="2931790"/>
            <a:ext cx="2185212"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90" name="TextBox 89"/>
          <p:cNvSpPr txBox="1"/>
          <p:nvPr/>
        </p:nvSpPr>
        <p:spPr>
          <a:xfrm>
            <a:off x="6293228" y="2931790"/>
            <a:ext cx="216720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Tree>
    <p:extLst>
      <p:ext uri="{BB962C8B-B14F-4D97-AF65-F5344CB8AC3E}">
        <p14:creationId xmlns:p14="http://schemas.microsoft.com/office/powerpoint/2010/main" val="423995640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750"/>
                            </p:stCondLst>
                            <p:childTnLst>
                              <p:par>
                                <p:cTn id="13" presetID="53" presetClass="entr" presetSubtype="528" repeatCount="200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p:cTn id="15" dur="400" fill="hold"/>
                                        <p:tgtEl>
                                          <p:spTgt spid="84"/>
                                        </p:tgtEl>
                                        <p:attrNameLst>
                                          <p:attrName>ppt_w</p:attrName>
                                        </p:attrNameLst>
                                      </p:cBhvr>
                                      <p:tavLst>
                                        <p:tav tm="0">
                                          <p:val>
                                            <p:fltVal val="0"/>
                                          </p:val>
                                        </p:tav>
                                        <p:tav tm="100000">
                                          <p:val>
                                            <p:strVal val="#ppt_w"/>
                                          </p:val>
                                        </p:tav>
                                      </p:tavLst>
                                    </p:anim>
                                    <p:anim calcmode="lin" valueType="num">
                                      <p:cBhvr>
                                        <p:cTn id="16" dur="400" fill="hold"/>
                                        <p:tgtEl>
                                          <p:spTgt spid="84"/>
                                        </p:tgtEl>
                                        <p:attrNameLst>
                                          <p:attrName>ppt_h</p:attrName>
                                        </p:attrNameLst>
                                      </p:cBhvr>
                                      <p:tavLst>
                                        <p:tav tm="0">
                                          <p:val>
                                            <p:fltVal val="0"/>
                                          </p:val>
                                        </p:tav>
                                        <p:tav tm="100000">
                                          <p:val>
                                            <p:strVal val="#ppt_h"/>
                                          </p:val>
                                        </p:tav>
                                      </p:tavLst>
                                    </p:anim>
                                    <p:animEffect transition="in" filter="fade">
                                      <p:cBhvr>
                                        <p:cTn id="17" dur="400"/>
                                        <p:tgtEl>
                                          <p:spTgt spid="84"/>
                                        </p:tgtEl>
                                      </p:cBhvr>
                                    </p:animEffect>
                                    <p:anim calcmode="lin" valueType="num">
                                      <p:cBhvr>
                                        <p:cTn id="18" dur="400" fill="hold"/>
                                        <p:tgtEl>
                                          <p:spTgt spid="84"/>
                                        </p:tgtEl>
                                        <p:attrNameLst>
                                          <p:attrName>ppt_x</p:attrName>
                                        </p:attrNameLst>
                                      </p:cBhvr>
                                      <p:tavLst>
                                        <p:tav tm="0">
                                          <p:val>
                                            <p:fltVal val="0.5"/>
                                          </p:val>
                                        </p:tav>
                                        <p:tav tm="100000">
                                          <p:val>
                                            <p:strVal val="#ppt_x"/>
                                          </p:val>
                                        </p:tav>
                                      </p:tavLst>
                                    </p:anim>
                                    <p:anim calcmode="lin" valueType="num">
                                      <p:cBhvr>
                                        <p:cTn id="19" dur="400" fill="hold"/>
                                        <p:tgtEl>
                                          <p:spTgt spid="84"/>
                                        </p:tgtEl>
                                        <p:attrNameLst>
                                          <p:attrName>ppt_y</p:attrName>
                                        </p:attrNameLst>
                                      </p:cBhvr>
                                      <p:tavLst>
                                        <p:tav tm="0">
                                          <p:val>
                                            <p:fltVal val="0.5"/>
                                          </p:val>
                                        </p:tav>
                                        <p:tav tm="100000">
                                          <p:val>
                                            <p:strVal val="#ppt_y"/>
                                          </p:val>
                                        </p:tav>
                                      </p:tavLst>
                                    </p:anim>
                                  </p:childTnLst>
                                </p:cTn>
                              </p:par>
                              <p:par>
                                <p:cTn id="20" presetID="53" presetClass="entr" presetSubtype="528" repeatCount="200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400" fill="hold"/>
                                        <p:tgtEl>
                                          <p:spTgt spid="45"/>
                                        </p:tgtEl>
                                        <p:attrNameLst>
                                          <p:attrName>ppt_w</p:attrName>
                                        </p:attrNameLst>
                                      </p:cBhvr>
                                      <p:tavLst>
                                        <p:tav tm="0">
                                          <p:val>
                                            <p:fltVal val="0"/>
                                          </p:val>
                                        </p:tav>
                                        <p:tav tm="100000">
                                          <p:val>
                                            <p:strVal val="#ppt_w"/>
                                          </p:val>
                                        </p:tav>
                                      </p:tavLst>
                                    </p:anim>
                                    <p:anim calcmode="lin" valueType="num">
                                      <p:cBhvr>
                                        <p:cTn id="23" dur="400" fill="hold"/>
                                        <p:tgtEl>
                                          <p:spTgt spid="45"/>
                                        </p:tgtEl>
                                        <p:attrNameLst>
                                          <p:attrName>ppt_h</p:attrName>
                                        </p:attrNameLst>
                                      </p:cBhvr>
                                      <p:tavLst>
                                        <p:tav tm="0">
                                          <p:val>
                                            <p:fltVal val="0"/>
                                          </p:val>
                                        </p:tav>
                                        <p:tav tm="100000">
                                          <p:val>
                                            <p:strVal val="#ppt_h"/>
                                          </p:val>
                                        </p:tav>
                                      </p:tavLst>
                                    </p:anim>
                                    <p:animEffect transition="in" filter="fade">
                                      <p:cBhvr>
                                        <p:cTn id="24" dur="400"/>
                                        <p:tgtEl>
                                          <p:spTgt spid="45"/>
                                        </p:tgtEl>
                                      </p:cBhvr>
                                    </p:animEffect>
                                    <p:anim calcmode="lin" valueType="num">
                                      <p:cBhvr>
                                        <p:cTn id="25" dur="400" fill="hold"/>
                                        <p:tgtEl>
                                          <p:spTgt spid="45"/>
                                        </p:tgtEl>
                                        <p:attrNameLst>
                                          <p:attrName>ppt_x</p:attrName>
                                        </p:attrNameLst>
                                      </p:cBhvr>
                                      <p:tavLst>
                                        <p:tav tm="0">
                                          <p:val>
                                            <p:fltVal val="0.5"/>
                                          </p:val>
                                        </p:tav>
                                        <p:tav tm="100000">
                                          <p:val>
                                            <p:strVal val="#ppt_x"/>
                                          </p:val>
                                        </p:tav>
                                      </p:tavLst>
                                    </p:anim>
                                    <p:anim calcmode="lin" valueType="num">
                                      <p:cBhvr>
                                        <p:cTn id="26" dur="400" fill="hold"/>
                                        <p:tgtEl>
                                          <p:spTgt spid="45"/>
                                        </p:tgtEl>
                                        <p:attrNameLst>
                                          <p:attrName>ppt_y</p:attrName>
                                        </p:attrNameLst>
                                      </p:cBhvr>
                                      <p:tavLst>
                                        <p:tav tm="0">
                                          <p:val>
                                            <p:fltVal val="0.5"/>
                                          </p:val>
                                        </p:tav>
                                        <p:tav tm="100000">
                                          <p:val>
                                            <p:strVal val="#ppt_y"/>
                                          </p:val>
                                        </p:tav>
                                      </p:tavLst>
                                    </p:anim>
                                  </p:childTnLst>
                                </p:cTn>
                              </p:par>
                              <p:par>
                                <p:cTn id="27" presetID="53" presetClass="entr" presetSubtype="528" repeatCount="200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p:cTn id="29" dur="400" fill="hold"/>
                                        <p:tgtEl>
                                          <p:spTgt spid="75"/>
                                        </p:tgtEl>
                                        <p:attrNameLst>
                                          <p:attrName>ppt_w</p:attrName>
                                        </p:attrNameLst>
                                      </p:cBhvr>
                                      <p:tavLst>
                                        <p:tav tm="0">
                                          <p:val>
                                            <p:fltVal val="0"/>
                                          </p:val>
                                        </p:tav>
                                        <p:tav tm="100000">
                                          <p:val>
                                            <p:strVal val="#ppt_w"/>
                                          </p:val>
                                        </p:tav>
                                      </p:tavLst>
                                    </p:anim>
                                    <p:anim calcmode="lin" valueType="num">
                                      <p:cBhvr>
                                        <p:cTn id="30" dur="400" fill="hold"/>
                                        <p:tgtEl>
                                          <p:spTgt spid="75"/>
                                        </p:tgtEl>
                                        <p:attrNameLst>
                                          <p:attrName>ppt_h</p:attrName>
                                        </p:attrNameLst>
                                      </p:cBhvr>
                                      <p:tavLst>
                                        <p:tav tm="0">
                                          <p:val>
                                            <p:fltVal val="0"/>
                                          </p:val>
                                        </p:tav>
                                        <p:tav tm="100000">
                                          <p:val>
                                            <p:strVal val="#ppt_h"/>
                                          </p:val>
                                        </p:tav>
                                      </p:tavLst>
                                    </p:anim>
                                    <p:animEffect transition="in" filter="fade">
                                      <p:cBhvr>
                                        <p:cTn id="31" dur="400"/>
                                        <p:tgtEl>
                                          <p:spTgt spid="75"/>
                                        </p:tgtEl>
                                      </p:cBhvr>
                                    </p:animEffect>
                                    <p:anim calcmode="lin" valueType="num">
                                      <p:cBhvr>
                                        <p:cTn id="32" dur="400" fill="hold"/>
                                        <p:tgtEl>
                                          <p:spTgt spid="75"/>
                                        </p:tgtEl>
                                        <p:attrNameLst>
                                          <p:attrName>ppt_x</p:attrName>
                                        </p:attrNameLst>
                                      </p:cBhvr>
                                      <p:tavLst>
                                        <p:tav tm="0">
                                          <p:val>
                                            <p:fltVal val="0.5"/>
                                          </p:val>
                                        </p:tav>
                                        <p:tav tm="100000">
                                          <p:val>
                                            <p:strVal val="#ppt_x"/>
                                          </p:val>
                                        </p:tav>
                                      </p:tavLst>
                                    </p:anim>
                                    <p:anim calcmode="lin" valueType="num">
                                      <p:cBhvr>
                                        <p:cTn id="33" dur="400" fill="hold"/>
                                        <p:tgtEl>
                                          <p:spTgt spid="75"/>
                                        </p:tgtEl>
                                        <p:attrNameLst>
                                          <p:attrName>ppt_y</p:attrName>
                                        </p:attrNameLst>
                                      </p:cBhvr>
                                      <p:tavLst>
                                        <p:tav tm="0">
                                          <p:val>
                                            <p:fltVal val="0.5"/>
                                          </p:val>
                                        </p:tav>
                                        <p:tav tm="100000">
                                          <p:val>
                                            <p:strVal val="#ppt_y"/>
                                          </p:val>
                                        </p:tav>
                                      </p:tavLst>
                                    </p:anim>
                                  </p:childTnLst>
                                </p:cTn>
                              </p:par>
                              <p:par>
                                <p:cTn id="34" presetID="53" presetClass="entr" presetSubtype="528" repeatCount="2000"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400" fill="hold"/>
                                        <p:tgtEl>
                                          <p:spTgt spid="79"/>
                                        </p:tgtEl>
                                        <p:attrNameLst>
                                          <p:attrName>ppt_w</p:attrName>
                                        </p:attrNameLst>
                                      </p:cBhvr>
                                      <p:tavLst>
                                        <p:tav tm="0">
                                          <p:val>
                                            <p:fltVal val="0"/>
                                          </p:val>
                                        </p:tav>
                                        <p:tav tm="100000">
                                          <p:val>
                                            <p:strVal val="#ppt_w"/>
                                          </p:val>
                                        </p:tav>
                                      </p:tavLst>
                                    </p:anim>
                                    <p:anim calcmode="lin" valueType="num">
                                      <p:cBhvr>
                                        <p:cTn id="37" dur="400" fill="hold"/>
                                        <p:tgtEl>
                                          <p:spTgt spid="79"/>
                                        </p:tgtEl>
                                        <p:attrNameLst>
                                          <p:attrName>ppt_h</p:attrName>
                                        </p:attrNameLst>
                                      </p:cBhvr>
                                      <p:tavLst>
                                        <p:tav tm="0">
                                          <p:val>
                                            <p:fltVal val="0"/>
                                          </p:val>
                                        </p:tav>
                                        <p:tav tm="100000">
                                          <p:val>
                                            <p:strVal val="#ppt_h"/>
                                          </p:val>
                                        </p:tav>
                                      </p:tavLst>
                                    </p:anim>
                                    <p:animEffect transition="in" filter="fade">
                                      <p:cBhvr>
                                        <p:cTn id="38" dur="400"/>
                                        <p:tgtEl>
                                          <p:spTgt spid="79"/>
                                        </p:tgtEl>
                                      </p:cBhvr>
                                    </p:animEffect>
                                    <p:anim calcmode="lin" valueType="num">
                                      <p:cBhvr>
                                        <p:cTn id="39" dur="400" fill="hold"/>
                                        <p:tgtEl>
                                          <p:spTgt spid="79"/>
                                        </p:tgtEl>
                                        <p:attrNameLst>
                                          <p:attrName>ppt_x</p:attrName>
                                        </p:attrNameLst>
                                      </p:cBhvr>
                                      <p:tavLst>
                                        <p:tav tm="0">
                                          <p:val>
                                            <p:fltVal val="0.5"/>
                                          </p:val>
                                        </p:tav>
                                        <p:tav tm="100000">
                                          <p:val>
                                            <p:strVal val="#ppt_x"/>
                                          </p:val>
                                        </p:tav>
                                      </p:tavLst>
                                    </p:anim>
                                    <p:anim calcmode="lin" valueType="num">
                                      <p:cBhvr>
                                        <p:cTn id="40" dur="400" fill="hold"/>
                                        <p:tgtEl>
                                          <p:spTgt spid="79"/>
                                        </p:tgtEl>
                                        <p:attrNameLst>
                                          <p:attrName>ppt_y</p:attrName>
                                        </p:attrNameLst>
                                      </p:cBhvr>
                                      <p:tavLst>
                                        <p:tav tm="0">
                                          <p:val>
                                            <p:fltVal val="0.5"/>
                                          </p:val>
                                        </p:tav>
                                        <p:tav tm="100000">
                                          <p:val>
                                            <p:strVal val="#ppt_y"/>
                                          </p:val>
                                        </p:tav>
                                      </p:tavLst>
                                    </p:anim>
                                  </p:childTnLst>
                                </p:cTn>
                              </p:par>
                            </p:childTnLst>
                          </p:cTn>
                        </p:par>
                        <p:par>
                          <p:cTn id="41" fill="hold">
                            <p:stCondLst>
                              <p:cond delay="1550"/>
                            </p:stCondLst>
                            <p:childTnLst>
                              <p:par>
                                <p:cTn id="42" presetID="53" presetClass="entr" presetSubtype="528" repeatCount="2000" fill="hold" grpId="0" nodeType="after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p:cTn id="44" dur="400" fill="hold"/>
                                        <p:tgtEl>
                                          <p:spTgt spid="85"/>
                                        </p:tgtEl>
                                        <p:attrNameLst>
                                          <p:attrName>ppt_w</p:attrName>
                                        </p:attrNameLst>
                                      </p:cBhvr>
                                      <p:tavLst>
                                        <p:tav tm="0">
                                          <p:val>
                                            <p:fltVal val="0"/>
                                          </p:val>
                                        </p:tav>
                                        <p:tav tm="100000">
                                          <p:val>
                                            <p:strVal val="#ppt_w"/>
                                          </p:val>
                                        </p:tav>
                                      </p:tavLst>
                                    </p:anim>
                                    <p:anim calcmode="lin" valueType="num">
                                      <p:cBhvr>
                                        <p:cTn id="45" dur="400" fill="hold"/>
                                        <p:tgtEl>
                                          <p:spTgt spid="85"/>
                                        </p:tgtEl>
                                        <p:attrNameLst>
                                          <p:attrName>ppt_h</p:attrName>
                                        </p:attrNameLst>
                                      </p:cBhvr>
                                      <p:tavLst>
                                        <p:tav tm="0">
                                          <p:val>
                                            <p:fltVal val="0"/>
                                          </p:val>
                                        </p:tav>
                                        <p:tav tm="100000">
                                          <p:val>
                                            <p:strVal val="#ppt_h"/>
                                          </p:val>
                                        </p:tav>
                                      </p:tavLst>
                                    </p:anim>
                                    <p:animEffect transition="in" filter="fade">
                                      <p:cBhvr>
                                        <p:cTn id="46" dur="400"/>
                                        <p:tgtEl>
                                          <p:spTgt spid="85"/>
                                        </p:tgtEl>
                                      </p:cBhvr>
                                    </p:animEffect>
                                    <p:anim calcmode="lin" valueType="num">
                                      <p:cBhvr>
                                        <p:cTn id="47" dur="400" fill="hold"/>
                                        <p:tgtEl>
                                          <p:spTgt spid="85"/>
                                        </p:tgtEl>
                                        <p:attrNameLst>
                                          <p:attrName>ppt_x</p:attrName>
                                        </p:attrNameLst>
                                      </p:cBhvr>
                                      <p:tavLst>
                                        <p:tav tm="0">
                                          <p:val>
                                            <p:fltVal val="0.5"/>
                                          </p:val>
                                        </p:tav>
                                        <p:tav tm="100000">
                                          <p:val>
                                            <p:strVal val="#ppt_x"/>
                                          </p:val>
                                        </p:tav>
                                      </p:tavLst>
                                    </p:anim>
                                    <p:anim calcmode="lin" valueType="num">
                                      <p:cBhvr>
                                        <p:cTn id="48" dur="400" fill="hold"/>
                                        <p:tgtEl>
                                          <p:spTgt spid="85"/>
                                        </p:tgtEl>
                                        <p:attrNameLst>
                                          <p:attrName>ppt_y</p:attrName>
                                        </p:attrNameLst>
                                      </p:cBhvr>
                                      <p:tavLst>
                                        <p:tav tm="0">
                                          <p:val>
                                            <p:fltVal val="0.5"/>
                                          </p:val>
                                        </p:tav>
                                        <p:tav tm="100000">
                                          <p:val>
                                            <p:strVal val="#ppt_y"/>
                                          </p:val>
                                        </p:tav>
                                      </p:tavLst>
                                    </p:anim>
                                  </p:childTnLst>
                                </p:cTn>
                              </p:par>
                              <p:par>
                                <p:cTn id="49" presetID="53" presetClass="entr" presetSubtype="528" repeatCount="200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400" fill="hold"/>
                                        <p:tgtEl>
                                          <p:spTgt spid="44"/>
                                        </p:tgtEl>
                                        <p:attrNameLst>
                                          <p:attrName>ppt_w</p:attrName>
                                        </p:attrNameLst>
                                      </p:cBhvr>
                                      <p:tavLst>
                                        <p:tav tm="0">
                                          <p:val>
                                            <p:fltVal val="0"/>
                                          </p:val>
                                        </p:tav>
                                        <p:tav tm="100000">
                                          <p:val>
                                            <p:strVal val="#ppt_w"/>
                                          </p:val>
                                        </p:tav>
                                      </p:tavLst>
                                    </p:anim>
                                    <p:anim calcmode="lin" valueType="num">
                                      <p:cBhvr>
                                        <p:cTn id="52" dur="400" fill="hold"/>
                                        <p:tgtEl>
                                          <p:spTgt spid="44"/>
                                        </p:tgtEl>
                                        <p:attrNameLst>
                                          <p:attrName>ppt_h</p:attrName>
                                        </p:attrNameLst>
                                      </p:cBhvr>
                                      <p:tavLst>
                                        <p:tav tm="0">
                                          <p:val>
                                            <p:fltVal val="0"/>
                                          </p:val>
                                        </p:tav>
                                        <p:tav tm="100000">
                                          <p:val>
                                            <p:strVal val="#ppt_h"/>
                                          </p:val>
                                        </p:tav>
                                      </p:tavLst>
                                    </p:anim>
                                    <p:animEffect transition="in" filter="fade">
                                      <p:cBhvr>
                                        <p:cTn id="53" dur="400"/>
                                        <p:tgtEl>
                                          <p:spTgt spid="44"/>
                                        </p:tgtEl>
                                      </p:cBhvr>
                                    </p:animEffect>
                                    <p:anim calcmode="lin" valueType="num">
                                      <p:cBhvr>
                                        <p:cTn id="54" dur="400" fill="hold"/>
                                        <p:tgtEl>
                                          <p:spTgt spid="44"/>
                                        </p:tgtEl>
                                        <p:attrNameLst>
                                          <p:attrName>ppt_x</p:attrName>
                                        </p:attrNameLst>
                                      </p:cBhvr>
                                      <p:tavLst>
                                        <p:tav tm="0">
                                          <p:val>
                                            <p:fltVal val="0.5"/>
                                          </p:val>
                                        </p:tav>
                                        <p:tav tm="100000">
                                          <p:val>
                                            <p:strVal val="#ppt_x"/>
                                          </p:val>
                                        </p:tav>
                                      </p:tavLst>
                                    </p:anim>
                                    <p:anim calcmode="lin" valueType="num">
                                      <p:cBhvr>
                                        <p:cTn id="55" dur="400" fill="hold"/>
                                        <p:tgtEl>
                                          <p:spTgt spid="44"/>
                                        </p:tgtEl>
                                        <p:attrNameLst>
                                          <p:attrName>ppt_y</p:attrName>
                                        </p:attrNameLst>
                                      </p:cBhvr>
                                      <p:tavLst>
                                        <p:tav tm="0">
                                          <p:val>
                                            <p:fltVal val="0.5"/>
                                          </p:val>
                                        </p:tav>
                                        <p:tav tm="100000">
                                          <p:val>
                                            <p:strVal val="#ppt_y"/>
                                          </p:val>
                                        </p:tav>
                                      </p:tavLst>
                                    </p:anim>
                                  </p:childTnLst>
                                </p:cTn>
                              </p:par>
                              <p:par>
                                <p:cTn id="56" presetID="53" presetClass="entr" presetSubtype="528" repeatCount="2000" fill="hold" grpId="0"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anim calcmode="lin" valueType="num">
                                      <p:cBhvr>
                                        <p:cTn id="61" dur="400" fill="hold"/>
                                        <p:tgtEl>
                                          <p:spTgt spid="76"/>
                                        </p:tgtEl>
                                        <p:attrNameLst>
                                          <p:attrName>ppt_x</p:attrName>
                                        </p:attrNameLst>
                                      </p:cBhvr>
                                      <p:tavLst>
                                        <p:tav tm="0">
                                          <p:val>
                                            <p:fltVal val="0.5"/>
                                          </p:val>
                                        </p:tav>
                                        <p:tav tm="100000">
                                          <p:val>
                                            <p:strVal val="#ppt_x"/>
                                          </p:val>
                                        </p:tav>
                                      </p:tavLst>
                                    </p:anim>
                                    <p:anim calcmode="lin" valueType="num">
                                      <p:cBhvr>
                                        <p:cTn id="62" dur="400" fill="hold"/>
                                        <p:tgtEl>
                                          <p:spTgt spid="76"/>
                                        </p:tgtEl>
                                        <p:attrNameLst>
                                          <p:attrName>ppt_y</p:attrName>
                                        </p:attrNameLst>
                                      </p:cBhvr>
                                      <p:tavLst>
                                        <p:tav tm="0">
                                          <p:val>
                                            <p:fltVal val="0.5"/>
                                          </p:val>
                                        </p:tav>
                                        <p:tav tm="100000">
                                          <p:val>
                                            <p:strVal val="#ppt_y"/>
                                          </p:val>
                                        </p:tav>
                                      </p:tavLst>
                                    </p:anim>
                                  </p:childTnLst>
                                </p:cTn>
                              </p:par>
                              <p:par>
                                <p:cTn id="63" presetID="53" presetClass="entr" presetSubtype="528" repeatCount="2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400" fill="hold"/>
                                        <p:tgtEl>
                                          <p:spTgt spid="80"/>
                                        </p:tgtEl>
                                        <p:attrNameLst>
                                          <p:attrName>ppt_w</p:attrName>
                                        </p:attrNameLst>
                                      </p:cBhvr>
                                      <p:tavLst>
                                        <p:tav tm="0">
                                          <p:val>
                                            <p:fltVal val="0"/>
                                          </p:val>
                                        </p:tav>
                                        <p:tav tm="100000">
                                          <p:val>
                                            <p:strVal val="#ppt_w"/>
                                          </p:val>
                                        </p:tav>
                                      </p:tavLst>
                                    </p:anim>
                                    <p:anim calcmode="lin" valueType="num">
                                      <p:cBhvr>
                                        <p:cTn id="66" dur="400" fill="hold"/>
                                        <p:tgtEl>
                                          <p:spTgt spid="80"/>
                                        </p:tgtEl>
                                        <p:attrNameLst>
                                          <p:attrName>ppt_h</p:attrName>
                                        </p:attrNameLst>
                                      </p:cBhvr>
                                      <p:tavLst>
                                        <p:tav tm="0">
                                          <p:val>
                                            <p:fltVal val="0"/>
                                          </p:val>
                                        </p:tav>
                                        <p:tav tm="100000">
                                          <p:val>
                                            <p:strVal val="#ppt_h"/>
                                          </p:val>
                                        </p:tav>
                                      </p:tavLst>
                                    </p:anim>
                                    <p:animEffect transition="in" filter="fade">
                                      <p:cBhvr>
                                        <p:cTn id="67" dur="400"/>
                                        <p:tgtEl>
                                          <p:spTgt spid="80"/>
                                        </p:tgtEl>
                                      </p:cBhvr>
                                    </p:animEffect>
                                    <p:anim calcmode="lin" valueType="num">
                                      <p:cBhvr>
                                        <p:cTn id="68" dur="400" fill="hold"/>
                                        <p:tgtEl>
                                          <p:spTgt spid="80"/>
                                        </p:tgtEl>
                                        <p:attrNameLst>
                                          <p:attrName>ppt_x</p:attrName>
                                        </p:attrNameLst>
                                      </p:cBhvr>
                                      <p:tavLst>
                                        <p:tav tm="0">
                                          <p:val>
                                            <p:fltVal val="0.5"/>
                                          </p:val>
                                        </p:tav>
                                        <p:tav tm="100000">
                                          <p:val>
                                            <p:strVal val="#ppt_x"/>
                                          </p:val>
                                        </p:tav>
                                      </p:tavLst>
                                    </p:anim>
                                    <p:anim calcmode="lin" valueType="num">
                                      <p:cBhvr>
                                        <p:cTn id="69" dur="400" fill="hold"/>
                                        <p:tgtEl>
                                          <p:spTgt spid="80"/>
                                        </p:tgtEl>
                                        <p:attrNameLst>
                                          <p:attrName>ppt_y</p:attrName>
                                        </p:attrNameLst>
                                      </p:cBhvr>
                                      <p:tavLst>
                                        <p:tav tm="0">
                                          <p:val>
                                            <p:fltVal val="0.5"/>
                                          </p:val>
                                        </p:tav>
                                        <p:tav tm="100000">
                                          <p:val>
                                            <p:strVal val="#ppt_y"/>
                                          </p:val>
                                        </p:tav>
                                      </p:tavLst>
                                    </p:anim>
                                  </p:childTnLst>
                                </p:cTn>
                              </p:par>
                            </p:childTnLst>
                          </p:cTn>
                        </p:par>
                        <p:par>
                          <p:cTn id="70" fill="hold">
                            <p:stCondLst>
                              <p:cond delay="2350"/>
                            </p:stCondLst>
                            <p:childTnLst>
                              <p:par>
                                <p:cTn id="71" presetID="53" presetClass="entr" presetSubtype="528" repeatCount="2000"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p:cTn id="73" dur="400" fill="hold"/>
                                        <p:tgtEl>
                                          <p:spTgt spid="86"/>
                                        </p:tgtEl>
                                        <p:attrNameLst>
                                          <p:attrName>ppt_w</p:attrName>
                                        </p:attrNameLst>
                                      </p:cBhvr>
                                      <p:tavLst>
                                        <p:tav tm="0">
                                          <p:val>
                                            <p:fltVal val="0"/>
                                          </p:val>
                                        </p:tav>
                                        <p:tav tm="100000">
                                          <p:val>
                                            <p:strVal val="#ppt_w"/>
                                          </p:val>
                                        </p:tav>
                                      </p:tavLst>
                                    </p:anim>
                                    <p:anim calcmode="lin" valueType="num">
                                      <p:cBhvr>
                                        <p:cTn id="74" dur="400" fill="hold"/>
                                        <p:tgtEl>
                                          <p:spTgt spid="86"/>
                                        </p:tgtEl>
                                        <p:attrNameLst>
                                          <p:attrName>ppt_h</p:attrName>
                                        </p:attrNameLst>
                                      </p:cBhvr>
                                      <p:tavLst>
                                        <p:tav tm="0">
                                          <p:val>
                                            <p:fltVal val="0"/>
                                          </p:val>
                                        </p:tav>
                                        <p:tav tm="100000">
                                          <p:val>
                                            <p:strVal val="#ppt_h"/>
                                          </p:val>
                                        </p:tav>
                                      </p:tavLst>
                                    </p:anim>
                                    <p:animEffect transition="in" filter="fade">
                                      <p:cBhvr>
                                        <p:cTn id="75" dur="400"/>
                                        <p:tgtEl>
                                          <p:spTgt spid="86"/>
                                        </p:tgtEl>
                                      </p:cBhvr>
                                    </p:animEffect>
                                    <p:anim calcmode="lin" valueType="num">
                                      <p:cBhvr>
                                        <p:cTn id="76" dur="400" fill="hold"/>
                                        <p:tgtEl>
                                          <p:spTgt spid="86"/>
                                        </p:tgtEl>
                                        <p:attrNameLst>
                                          <p:attrName>ppt_x</p:attrName>
                                        </p:attrNameLst>
                                      </p:cBhvr>
                                      <p:tavLst>
                                        <p:tav tm="0">
                                          <p:val>
                                            <p:fltVal val="0.5"/>
                                          </p:val>
                                        </p:tav>
                                        <p:tav tm="100000">
                                          <p:val>
                                            <p:strVal val="#ppt_x"/>
                                          </p:val>
                                        </p:tav>
                                      </p:tavLst>
                                    </p:anim>
                                    <p:anim calcmode="lin" valueType="num">
                                      <p:cBhvr>
                                        <p:cTn id="77" dur="400" fill="hold"/>
                                        <p:tgtEl>
                                          <p:spTgt spid="86"/>
                                        </p:tgtEl>
                                        <p:attrNameLst>
                                          <p:attrName>ppt_y</p:attrName>
                                        </p:attrNameLst>
                                      </p:cBhvr>
                                      <p:tavLst>
                                        <p:tav tm="0">
                                          <p:val>
                                            <p:fltVal val="0.5"/>
                                          </p:val>
                                        </p:tav>
                                        <p:tav tm="100000">
                                          <p:val>
                                            <p:strVal val="#ppt_y"/>
                                          </p:val>
                                        </p:tav>
                                      </p:tavLst>
                                    </p:anim>
                                  </p:childTnLst>
                                </p:cTn>
                              </p:par>
                              <p:par>
                                <p:cTn id="78" presetID="53" presetClass="entr" presetSubtype="528" repeatCount="200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400" fill="hold"/>
                                        <p:tgtEl>
                                          <p:spTgt spid="43"/>
                                        </p:tgtEl>
                                        <p:attrNameLst>
                                          <p:attrName>ppt_w</p:attrName>
                                        </p:attrNameLst>
                                      </p:cBhvr>
                                      <p:tavLst>
                                        <p:tav tm="0">
                                          <p:val>
                                            <p:fltVal val="0"/>
                                          </p:val>
                                        </p:tav>
                                        <p:tav tm="100000">
                                          <p:val>
                                            <p:strVal val="#ppt_w"/>
                                          </p:val>
                                        </p:tav>
                                      </p:tavLst>
                                    </p:anim>
                                    <p:anim calcmode="lin" valueType="num">
                                      <p:cBhvr>
                                        <p:cTn id="81" dur="400" fill="hold"/>
                                        <p:tgtEl>
                                          <p:spTgt spid="43"/>
                                        </p:tgtEl>
                                        <p:attrNameLst>
                                          <p:attrName>ppt_h</p:attrName>
                                        </p:attrNameLst>
                                      </p:cBhvr>
                                      <p:tavLst>
                                        <p:tav tm="0">
                                          <p:val>
                                            <p:fltVal val="0"/>
                                          </p:val>
                                        </p:tav>
                                        <p:tav tm="100000">
                                          <p:val>
                                            <p:strVal val="#ppt_h"/>
                                          </p:val>
                                        </p:tav>
                                      </p:tavLst>
                                    </p:anim>
                                    <p:animEffect transition="in" filter="fade">
                                      <p:cBhvr>
                                        <p:cTn id="82" dur="400"/>
                                        <p:tgtEl>
                                          <p:spTgt spid="43"/>
                                        </p:tgtEl>
                                      </p:cBhvr>
                                    </p:animEffect>
                                    <p:anim calcmode="lin" valueType="num">
                                      <p:cBhvr>
                                        <p:cTn id="83" dur="400" fill="hold"/>
                                        <p:tgtEl>
                                          <p:spTgt spid="43"/>
                                        </p:tgtEl>
                                        <p:attrNameLst>
                                          <p:attrName>ppt_x</p:attrName>
                                        </p:attrNameLst>
                                      </p:cBhvr>
                                      <p:tavLst>
                                        <p:tav tm="0">
                                          <p:val>
                                            <p:fltVal val="0.5"/>
                                          </p:val>
                                        </p:tav>
                                        <p:tav tm="100000">
                                          <p:val>
                                            <p:strVal val="#ppt_x"/>
                                          </p:val>
                                        </p:tav>
                                      </p:tavLst>
                                    </p:anim>
                                    <p:anim calcmode="lin" valueType="num">
                                      <p:cBhvr>
                                        <p:cTn id="84" dur="400" fill="hold"/>
                                        <p:tgtEl>
                                          <p:spTgt spid="43"/>
                                        </p:tgtEl>
                                        <p:attrNameLst>
                                          <p:attrName>ppt_y</p:attrName>
                                        </p:attrNameLst>
                                      </p:cBhvr>
                                      <p:tavLst>
                                        <p:tav tm="0">
                                          <p:val>
                                            <p:fltVal val="0.5"/>
                                          </p:val>
                                        </p:tav>
                                        <p:tav tm="100000">
                                          <p:val>
                                            <p:strVal val="#ppt_y"/>
                                          </p:val>
                                        </p:tav>
                                      </p:tavLst>
                                    </p:anim>
                                  </p:childTnLst>
                                </p:cTn>
                              </p:par>
                              <p:par>
                                <p:cTn id="85" presetID="53" presetClass="entr" presetSubtype="528" repeatCount="2000"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400" fill="hold"/>
                                        <p:tgtEl>
                                          <p:spTgt spid="77"/>
                                        </p:tgtEl>
                                        <p:attrNameLst>
                                          <p:attrName>ppt_w</p:attrName>
                                        </p:attrNameLst>
                                      </p:cBhvr>
                                      <p:tavLst>
                                        <p:tav tm="0">
                                          <p:val>
                                            <p:fltVal val="0"/>
                                          </p:val>
                                        </p:tav>
                                        <p:tav tm="100000">
                                          <p:val>
                                            <p:strVal val="#ppt_w"/>
                                          </p:val>
                                        </p:tav>
                                      </p:tavLst>
                                    </p:anim>
                                    <p:anim calcmode="lin" valueType="num">
                                      <p:cBhvr>
                                        <p:cTn id="88" dur="400" fill="hold"/>
                                        <p:tgtEl>
                                          <p:spTgt spid="77"/>
                                        </p:tgtEl>
                                        <p:attrNameLst>
                                          <p:attrName>ppt_h</p:attrName>
                                        </p:attrNameLst>
                                      </p:cBhvr>
                                      <p:tavLst>
                                        <p:tav tm="0">
                                          <p:val>
                                            <p:fltVal val="0"/>
                                          </p:val>
                                        </p:tav>
                                        <p:tav tm="100000">
                                          <p:val>
                                            <p:strVal val="#ppt_h"/>
                                          </p:val>
                                        </p:tav>
                                      </p:tavLst>
                                    </p:anim>
                                    <p:animEffect transition="in" filter="fade">
                                      <p:cBhvr>
                                        <p:cTn id="89" dur="400"/>
                                        <p:tgtEl>
                                          <p:spTgt spid="77"/>
                                        </p:tgtEl>
                                      </p:cBhvr>
                                    </p:animEffect>
                                    <p:anim calcmode="lin" valueType="num">
                                      <p:cBhvr>
                                        <p:cTn id="90" dur="400" fill="hold"/>
                                        <p:tgtEl>
                                          <p:spTgt spid="77"/>
                                        </p:tgtEl>
                                        <p:attrNameLst>
                                          <p:attrName>ppt_x</p:attrName>
                                        </p:attrNameLst>
                                      </p:cBhvr>
                                      <p:tavLst>
                                        <p:tav tm="0">
                                          <p:val>
                                            <p:fltVal val="0.5"/>
                                          </p:val>
                                        </p:tav>
                                        <p:tav tm="100000">
                                          <p:val>
                                            <p:strVal val="#ppt_x"/>
                                          </p:val>
                                        </p:tav>
                                      </p:tavLst>
                                    </p:anim>
                                    <p:anim calcmode="lin" valueType="num">
                                      <p:cBhvr>
                                        <p:cTn id="91" dur="400" fill="hold"/>
                                        <p:tgtEl>
                                          <p:spTgt spid="77"/>
                                        </p:tgtEl>
                                        <p:attrNameLst>
                                          <p:attrName>ppt_y</p:attrName>
                                        </p:attrNameLst>
                                      </p:cBhvr>
                                      <p:tavLst>
                                        <p:tav tm="0">
                                          <p:val>
                                            <p:fltVal val="0.5"/>
                                          </p:val>
                                        </p:tav>
                                        <p:tav tm="100000">
                                          <p:val>
                                            <p:strVal val="#ppt_y"/>
                                          </p:val>
                                        </p:tav>
                                      </p:tavLst>
                                    </p:anim>
                                  </p:childTnLst>
                                </p:cTn>
                              </p:par>
                              <p:par>
                                <p:cTn id="92" presetID="53" presetClass="entr" presetSubtype="528" repeatCount="2000" fill="hold" grpId="0" nodeType="with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400" fill="hold"/>
                                        <p:tgtEl>
                                          <p:spTgt spid="81"/>
                                        </p:tgtEl>
                                        <p:attrNameLst>
                                          <p:attrName>ppt_w</p:attrName>
                                        </p:attrNameLst>
                                      </p:cBhvr>
                                      <p:tavLst>
                                        <p:tav tm="0">
                                          <p:val>
                                            <p:fltVal val="0"/>
                                          </p:val>
                                        </p:tav>
                                        <p:tav tm="100000">
                                          <p:val>
                                            <p:strVal val="#ppt_w"/>
                                          </p:val>
                                        </p:tav>
                                      </p:tavLst>
                                    </p:anim>
                                    <p:anim calcmode="lin" valueType="num">
                                      <p:cBhvr>
                                        <p:cTn id="95" dur="400" fill="hold"/>
                                        <p:tgtEl>
                                          <p:spTgt spid="81"/>
                                        </p:tgtEl>
                                        <p:attrNameLst>
                                          <p:attrName>ppt_h</p:attrName>
                                        </p:attrNameLst>
                                      </p:cBhvr>
                                      <p:tavLst>
                                        <p:tav tm="0">
                                          <p:val>
                                            <p:fltVal val="0"/>
                                          </p:val>
                                        </p:tav>
                                        <p:tav tm="100000">
                                          <p:val>
                                            <p:strVal val="#ppt_h"/>
                                          </p:val>
                                        </p:tav>
                                      </p:tavLst>
                                    </p:anim>
                                    <p:animEffect transition="in" filter="fade">
                                      <p:cBhvr>
                                        <p:cTn id="96" dur="400"/>
                                        <p:tgtEl>
                                          <p:spTgt spid="81"/>
                                        </p:tgtEl>
                                      </p:cBhvr>
                                    </p:animEffect>
                                    <p:anim calcmode="lin" valueType="num">
                                      <p:cBhvr>
                                        <p:cTn id="97" dur="400" fill="hold"/>
                                        <p:tgtEl>
                                          <p:spTgt spid="81"/>
                                        </p:tgtEl>
                                        <p:attrNameLst>
                                          <p:attrName>ppt_x</p:attrName>
                                        </p:attrNameLst>
                                      </p:cBhvr>
                                      <p:tavLst>
                                        <p:tav tm="0">
                                          <p:val>
                                            <p:fltVal val="0.5"/>
                                          </p:val>
                                        </p:tav>
                                        <p:tav tm="100000">
                                          <p:val>
                                            <p:strVal val="#ppt_x"/>
                                          </p:val>
                                        </p:tav>
                                      </p:tavLst>
                                    </p:anim>
                                    <p:anim calcmode="lin" valueType="num">
                                      <p:cBhvr>
                                        <p:cTn id="98" dur="400" fill="hold"/>
                                        <p:tgtEl>
                                          <p:spTgt spid="81"/>
                                        </p:tgtEl>
                                        <p:attrNameLst>
                                          <p:attrName>ppt_y</p:attrName>
                                        </p:attrNameLst>
                                      </p:cBhvr>
                                      <p:tavLst>
                                        <p:tav tm="0">
                                          <p:val>
                                            <p:fltVal val="0.5"/>
                                          </p:val>
                                        </p:tav>
                                        <p:tav tm="100000">
                                          <p:val>
                                            <p:strVal val="#ppt_y"/>
                                          </p:val>
                                        </p:tav>
                                      </p:tavLst>
                                    </p:anim>
                                  </p:childTnLst>
                                </p:cTn>
                              </p:par>
                            </p:childTnLst>
                          </p:cTn>
                        </p:par>
                        <p:par>
                          <p:cTn id="99" fill="hold">
                            <p:stCondLst>
                              <p:cond delay="3150"/>
                            </p:stCondLst>
                            <p:childTnLst>
                              <p:par>
                                <p:cTn id="100" presetID="53" presetClass="entr" presetSubtype="528" repeatCount="2000" fill="hold" grpId="0" nodeType="afterEffect">
                                  <p:stCondLst>
                                    <p:cond delay="0"/>
                                  </p:stCondLst>
                                  <p:childTnLst>
                                    <p:set>
                                      <p:cBhvr>
                                        <p:cTn id="101" dur="1" fill="hold">
                                          <p:stCondLst>
                                            <p:cond delay="0"/>
                                          </p:stCondLst>
                                        </p:cTn>
                                        <p:tgtEl>
                                          <p:spTgt spid="87"/>
                                        </p:tgtEl>
                                        <p:attrNameLst>
                                          <p:attrName>style.visibility</p:attrName>
                                        </p:attrNameLst>
                                      </p:cBhvr>
                                      <p:to>
                                        <p:strVal val="visible"/>
                                      </p:to>
                                    </p:set>
                                    <p:anim calcmode="lin" valueType="num">
                                      <p:cBhvr>
                                        <p:cTn id="102" dur="400" fill="hold"/>
                                        <p:tgtEl>
                                          <p:spTgt spid="87"/>
                                        </p:tgtEl>
                                        <p:attrNameLst>
                                          <p:attrName>ppt_w</p:attrName>
                                        </p:attrNameLst>
                                      </p:cBhvr>
                                      <p:tavLst>
                                        <p:tav tm="0">
                                          <p:val>
                                            <p:fltVal val="0"/>
                                          </p:val>
                                        </p:tav>
                                        <p:tav tm="100000">
                                          <p:val>
                                            <p:strVal val="#ppt_w"/>
                                          </p:val>
                                        </p:tav>
                                      </p:tavLst>
                                    </p:anim>
                                    <p:anim calcmode="lin" valueType="num">
                                      <p:cBhvr>
                                        <p:cTn id="103" dur="400" fill="hold"/>
                                        <p:tgtEl>
                                          <p:spTgt spid="87"/>
                                        </p:tgtEl>
                                        <p:attrNameLst>
                                          <p:attrName>ppt_h</p:attrName>
                                        </p:attrNameLst>
                                      </p:cBhvr>
                                      <p:tavLst>
                                        <p:tav tm="0">
                                          <p:val>
                                            <p:fltVal val="0"/>
                                          </p:val>
                                        </p:tav>
                                        <p:tav tm="100000">
                                          <p:val>
                                            <p:strVal val="#ppt_h"/>
                                          </p:val>
                                        </p:tav>
                                      </p:tavLst>
                                    </p:anim>
                                    <p:animEffect transition="in" filter="fade">
                                      <p:cBhvr>
                                        <p:cTn id="104" dur="400"/>
                                        <p:tgtEl>
                                          <p:spTgt spid="87"/>
                                        </p:tgtEl>
                                      </p:cBhvr>
                                    </p:animEffect>
                                    <p:anim calcmode="lin" valueType="num">
                                      <p:cBhvr>
                                        <p:cTn id="105" dur="400" fill="hold"/>
                                        <p:tgtEl>
                                          <p:spTgt spid="87"/>
                                        </p:tgtEl>
                                        <p:attrNameLst>
                                          <p:attrName>ppt_x</p:attrName>
                                        </p:attrNameLst>
                                      </p:cBhvr>
                                      <p:tavLst>
                                        <p:tav tm="0">
                                          <p:val>
                                            <p:fltVal val="0.5"/>
                                          </p:val>
                                        </p:tav>
                                        <p:tav tm="100000">
                                          <p:val>
                                            <p:strVal val="#ppt_x"/>
                                          </p:val>
                                        </p:tav>
                                      </p:tavLst>
                                    </p:anim>
                                    <p:anim calcmode="lin" valueType="num">
                                      <p:cBhvr>
                                        <p:cTn id="106" dur="400" fill="hold"/>
                                        <p:tgtEl>
                                          <p:spTgt spid="87"/>
                                        </p:tgtEl>
                                        <p:attrNameLst>
                                          <p:attrName>ppt_y</p:attrName>
                                        </p:attrNameLst>
                                      </p:cBhvr>
                                      <p:tavLst>
                                        <p:tav tm="0">
                                          <p:val>
                                            <p:fltVal val="0.5"/>
                                          </p:val>
                                        </p:tav>
                                        <p:tav tm="100000">
                                          <p:val>
                                            <p:strVal val="#ppt_y"/>
                                          </p:val>
                                        </p:tav>
                                      </p:tavLst>
                                    </p:anim>
                                  </p:childTnLst>
                                </p:cTn>
                              </p:par>
                              <p:par>
                                <p:cTn id="107" presetID="53" presetClass="entr" presetSubtype="528" repeatCount="2000"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400" fill="hold"/>
                                        <p:tgtEl>
                                          <p:spTgt spid="42"/>
                                        </p:tgtEl>
                                        <p:attrNameLst>
                                          <p:attrName>ppt_w</p:attrName>
                                        </p:attrNameLst>
                                      </p:cBhvr>
                                      <p:tavLst>
                                        <p:tav tm="0">
                                          <p:val>
                                            <p:fltVal val="0"/>
                                          </p:val>
                                        </p:tav>
                                        <p:tav tm="100000">
                                          <p:val>
                                            <p:strVal val="#ppt_w"/>
                                          </p:val>
                                        </p:tav>
                                      </p:tavLst>
                                    </p:anim>
                                    <p:anim calcmode="lin" valueType="num">
                                      <p:cBhvr>
                                        <p:cTn id="110" dur="400" fill="hold"/>
                                        <p:tgtEl>
                                          <p:spTgt spid="42"/>
                                        </p:tgtEl>
                                        <p:attrNameLst>
                                          <p:attrName>ppt_h</p:attrName>
                                        </p:attrNameLst>
                                      </p:cBhvr>
                                      <p:tavLst>
                                        <p:tav tm="0">
                                          <p:val>
                                            <p:fltVal val="0"/>
                                          </p:val>
                                        </p:tav>
                                        <p:tav tm="100000">
                                          <p:val>
                                            <p:strVal val="#ppt_h"/>
                                          </p:val>
                                        </p:tav>
                                      </p:tavLst>
                                    </p:anim>
                                    <p:animEffect transition="in" filter="fade">
                                      <p:cBhvr>
                                        <p:cTn id="111" dur="400"/>
                                        <p:tgtEl>
                                          <p:spTgt spid="42"/>
                                        </p:tgtEl>
                                      </p:cBhvr>
                                    </p:animEffect>
                                    <p:anim calcmode="lin" valueType="num">
                                      <p:cBhvr>
                                        <p:cTn id="112" dur="400" fill="hold"/>
                                        <p:tgtEl>
                                          <p:spTgt spid="42"/>
                                        </p:tgtEl>
                                        <p:attrNameLst>
                                          <p:attrName>ppt_x</p:attrName>
                                        </p:attrNameLst>
                                      </p:cBhvr>
                                      <p:tavLst>
                                        <p:tav tm="0">
                                          <p:val>
                                            <p:fltVal val="0.5"/>
                                          </p:val>
                                        </p:tav>
                                        <p:tav tm="100000">
                                          <p:val>
                                            <p:strVal val="#ppt_x"/>
                                          </p:val>
                                        </p:tav>
                                      </p:tavLst>
                                    </p:anim>
                                    <p:anim calcmode="lin" valueType="num">
                                      <p:cBhvr>
                                        <p:cTn id="113" dur="400" fill="hold"/>
                                        <p:tgtEl>
                                          <p:spTgt spid="42"/>
                                        </p:tgtEl>
                                        <p:attrNameLst>
                                          <p:attrName>ppt_y</p:attrName>
                                        </p:attrNameLst>
                                      </p:cBhvr>
                                      <p:tavLst>
                                        <p:tav tm="0">
                                          <p:val>
                                            <p:fltVal val="0.5"/>
                                          </p:val>
                                        </p:tav>
                                        <p:tav tm="100000">
                                          <p:val>
                                            <p:strVal val="#ppt_y"/>
                                          </p:val>
                                        </p:tav>
                                      </p:tavLst>
                                    </p:anim>
                                  </p:childTnLst>
                                </p:cTn>
                              </p:par>
                              <p:par>
                                <p:cTn id="114" presetID="53" presetClass="entr" presetSubtype="528" repeatCount="2000"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 calcmode="lin" valueType="num">
                                      <p:cBhvr>
                                        <p:cTn id="116" dur="400" fill="hold"/>
                                        <p:tgtEl>
                                          <p:spTgt spid="78"/>
                                        </p:tgtEl>
                                        <p:attrNameLst>
                                          <p:attrName>ppt_w</p:attrName>
                                        </p:attrNameLst>
                                      </p:cBhvr>
                                      <p:tavLst>
                                        <p:tav tm="0">
                                          <p:val>
                                            <p:fltVal val="0"/>
                                          </p:val>
                                        </p:tav>
                                        <p:tav tm="100000">
                                          <p:val>
                                            <p:strVal val="#ppt_w"/>
                                          </p:val>
                                        </p:tav>
                                      </p:tavLst>
                                    </p:anim>
                                    <p:anim calcmode="lin" valueType="num">
                                      <p:cBhvr>
                                        <p:cTn id="117" dur="400" fill="hold"/>
                                        <p:tgtEl>
                                          <p:spTgt spid="78"/>
                                        </p:tgtEl>
                                        <p:attrNameLst>
                                          <p:attrName>ppt_h</p:attrName>
                                        </p:attrNameLst>
                                      </p:cBhvr>
                                      <p:tavLst>
                                        <p:tav tm="0">
                                          <p:val>
                                            <p:fltVal val="0"/>
                                          </p:val>
                                        </p:tav>
                                        <p:tav tm="100000">
                                          <p:val>
                                            <p:strVal val="#ppt_h"/>
                                          </p:val>
                                        </p:tav>
                                      </p:tavLst>
                                    </p:anim>
                                    <p:animEffect transition="in" filter="fade">
                                      <p:cBhvr>
                                        <p:cTn id="118" dur="400"/>
                                        <p:tgtEl>
                                          <p:spTgt spid="78"/>
                                        </p:tgtEl>
                                      </p:cBhvr>
                                    </p:animEffect>
                                    <p:anim calcmode="lin" valueType="num">
                                      <p:cBhvr>
                                        <p:cTn id="119" dur="400" fill="hold"/>
                                        <p:tgtEl>
                                          <p:spTgt spid="78"/>
                                        </p:tgtEl>
                                        <p:attrNameLst>
                                          <p:attrName>ppt_x</p:attrName>
                                        </p:attrNameLst>
                                      </p:cBhvr>
                                      <p:tavLst>
                                        <p:tav tm="0">
                                          <p:val>
                                            <p:fltVal val="0.5"/>
                                          </p:val>
                                        </p:tav>
                                        <p:tav tm="100000">
                                          <p:val>
                                            <p:strVal val="#ppt_x"/>
                                          </p:val>
                                        </p:tav>
                                      </p:tavLst>
                                    </p:anim>
                                    <p:anim calcmode="lin" valueType="num">
                                      <p:cBhvr>
                                        <p:cTn id="120" dur="400" fill="hold"/>
                                        <p:tgtEl>
                                          <p:spTgt spid="78"/>
                                        </p:tgtEl>
                                        <p:attrNameLst>
                                          <p:attrName>ppt_y</p:attrName>
                                        </p:attrNameLst>
                                      </p:cBhvr>
                                      <p:tavLst>
                                        <p:tav tm="0">
                                          <p:val>
                                            <p:fltVal val="0.5"/>
                                          </p:val>
                                        </p:tav>
                                        <p:tav tm="100000">
                                          <p:val>
                                            <p:strVal val="#ppt_y"/>
                                          </p:val>
                                        </p:tav>
                                      </p:tavLst>
                                    </p:anim>
                                  </p:childTnLst>
                                </p:cTn>
                              </p:par>
                              <p:par>
                                <p:cTn id="121" presetID="53" presetClass="entr" presetSubtype="528" repeatCount="2000"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 calcmode="lin" valueType="num">
                                      <p:cBhvr>
                                        <p:cTn id="123" dur="400" fill="hold"/>
                                        <p:tgtEl>
                                          <p:spTgt spid="82"/>
                                        </p:tgtEl>
                                        <p:attrNameLst>
                                          <p:attrName>ppt_w</p:attrName>
                                        </p:attrNameLst>
                                      </p:cBhvr>
                                      <p:tavLst>
                                        <p:tav tm="0">
                                          <p:val>
                                            <p:fltVal val="0"/>
                                          </p:val>
                                        </p:tav>
                                        <p:tav tm="100000">
                                          <p:val>
                                            <p:strVal val="#ppt_w"/>
                                          </p:val>
                                        </p:tav>
                                      </p:tavLst>
                                    </p:anim>
                                    <p:anim calcmode="lin" valueType="num">
                                      <p:cBhvr>
                                        <p:cTn id="124" dur="400" fill="hold"/>
                                        <p:tgtEl>
                                          <p:spTgt spid="82"/>
                                        </p:tgtEl>
                                        <p:attrNameLst>
                                          <p:attrName>ppt_h</p:attrName>
                                        </p:attrNameLst>
                                      </p:cBhvr>
                                      <p:tavLst>
                                        <p:tav tm="0">
                                          <p:val>
                                            <p:fltVal val="0"/>
                                          </p:val>
                                        </p:tav>
                                        <p:tav tm="100000">
                                          <p:val>
                                            <p:strVal val="#ppt_h"/>
                                          </p:val>
                                        </p:tav>
                                      </p:tavLst>
                                    </p:anim>
                                    <p:animEffect transition="in" filter="fade">
                                      <p:cBhvr>
                                        <p:cTn id="125" dur="400"/>
                                        <p:tgtEl>
                                          <p:spTgt spid="82"/>
                                        </p:tgtEl>
                                      </p:cBhvr>
                                    </p:animEffect>
                                    <p:anim calcmode="lin" valueType="num">
                                      <p:cBhvr>
                                        <p:cTn id="126" dur="400" fill="hold"/>
                                        <p:tgtEl>
                                          <p:spTgt spid="82"/>
                                        </p:tgtEl>
                                        <p:attrNameLst>
                                          <p:attrName>ppt_x</p:attrName>
                                        </p:attrNameLst>
                                      </p:cBhvr>
                                      <p:tavLst>
                                        <p:tav tm="0">
                                          <p:val>
                                            <p:fltVal val="0.5"/>
                                          </p:val>
                                        </p:tav>
                                        <p:tav tm="100000">
                                          <p:val>
                                            <p:strVal val="#ppt_x"/>
                                          </p:val>
                                        </p:tav>
                                      </p:tavLst>
                                    </p:anim>
                                    <p:anim calcmode="lin" valueType="num">
                                      <p:cBhvr>
                                        <p:cTn id="127" dur="400" fill="hold"/>
                                        <p:tgtEl>
                                          <p:spTgt spid="82"/>
                                        </p:tgtEl>
                                        <p:attrNameLst>
                                          <p:attrName>ppt_y</p:attrName>
                                        </p:attrNameLst>
                                      </p:cBhvr>
                                      <p:tavLst>
                                        <p:tav tm="0">
                                          <p:val>
                                            <p:fltVal val="0.5"/>
                                          </p:val>
                                        </p:tav>
                                        <p:tav tm="100000">
                                          <p:val>
                                            <p:strVal val="#ppt_y"/>
                                          </p:val>
                                        </p:tav>
                                      </p:tavLst>
                                    </p:anim>
                                  </p:childTnLst>
                                </p:cTn>
                              </p:par>
                            </p:childTnLst>
                          </p:cTn>
                        </p:par>
                        <p:par>
                          <p:cTn id="128" fill="hold">
                            <p:stCondLst>
                              <p:cond delay="3950"/>
                            </p:stCondLst>
                            <p:childTnLst>
                              <p:par>
                                <p:cTn id="129" presetID="22" presetClass="entr" presetSubtype="2" fill="hold" grpId="0" nodeType="after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wipe(right)">
                                      <p:cBhvr>
                                        <p:cTn id="131" dur="500"/>
                                        <p:tgtEl>
                                          <p:spTgt spid="8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89"/>
                                        </p:tgtEl>
                                        <p:attrNameLst>
                                          <p:attrName>style.visibility</p:attrName>
                                        </p:attrNameLst>
                                      </p:cBhvr>
                                      <p:to>
                                        <p:strVal val="visible"/>
                                      </p:to>
                                    </p:set>
                                    <p:animEffect transition="in" filter="wipe(right)">
                                      <p:cBhvr>
                                        <p:cTn id="137" dur="500"/>
                                        <p:tgtEl>
                                          <p:spTgt spid="89"/>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wipe(left)">
                                      <p:cBhvr>
                                        <p:cTn id="1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animBg="1"/>
      <p:bldP spid="44" grpId="0" animBg="1"/>
      <p:bldP spid="45"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p:bldP spid="89" grpId="0"/>
      <p:bldP spid="9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4" name="矩形 3"/>
          <p:cNvSpPr/>
          <p:nvPr/>
        </p:nvSpPr>
        <p:spPr>
          <a:xfrm>
            <a:off x="-25102" y="1444590"/>
            <a:ext cx="9169102" cy="2279288"/>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865782" y="1491630"/>
            <a:ext cx="3578426" cy="1323439"/>
          </a:xfrm>
          <a:prstGeom prst="rect">
            <a:avLst/>
          </a:prstGeom>
        </p:spPr>
        <p:txBody>
          <a:bodyPr wrap="square">
            <a:spAutoFit/>
          </a:bodyPr>
          <a:lstStyle/>
          <a:p>
            <a:pPr lvl="0" algn="ctr">
              <a:defRPr/>
            </a:pPr>
            <a:r>
              <a:rPr lang="en-US" altLang="zh-CN" sz="8000" b="0" dirty="0" smtClean="0">
                <a:solidFill>
                  <a:srgbClr val="C00000"/>
                </a:solidFill>
                <a:latin typeface="Impact" panose="020B0806030902050204" pitchFamily="34" charset="0"/>
                <a:ea typeface="微软雅黑"/>
              </a:rPr>
              <a:t>Thanks</a:t>
            </a:r>
            <a:endParaRPr lang="zh-CN" altLang="en-US" sz="8000" b="0" dirty="0">
              <a:solidFill>
                <a:srgbClr val="C00000"/>
              </a:solidFill>
              <a:latin typeface="Impact" panose="020B0806030902050204" pitchFamily="34" charset="0"/>
              <a:ea typeface="微软雅黑"/>
            </a:endParaRPr>
          </a:p>
        </p:txBody>
      </p:sp>
      <p:sp>
        <p:nvSpPr>
          <p:cNvPr id="3" name="TextBox 27"/>
          <p:cNvSpPr txBox="1"/>
          <p:nvPr/>
        </p:nvSpPr>
        <p:spPr>
          <a:xfrm>
            <a:off x="3059832" y="2859782"/>
            <a:ext cx="3312368"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点击添加您的联系方式</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629330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175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41" presetClass="entr" presetSubtype="0" fill="hold" grpId="0" nodeType="withEffect">
                                  <p:stCondLst>
                                    <p:cond delay="250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1892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0"/>
            <a:ext cx="9144004" cy="5143500"/>
          </a:xfrm>
          <a:prstGeom prst="rect">
            <a:avLst/>
          </a:prstGeom>
        </p:spPr>
      </p:pic>
      <p:sp>
        <p:nvSpPr>
          <p:cNvPr id="66" name="矩形 65"/>
          <p:cNvSpPr/>
          <p:nvPr/>
        </p:nvSpPr>
        <p:spPr>
          <a:xfrm>
            <a:off x="2" y="0"/>
            <a:ext cx="2435526" cy="5143500"/>
          </a:xfrm>
          <a:prstGeom prst="rect">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nvGrpSpPr>
          <p:cNvPr id="67" name="组合 66"/>
          <p:cNvGrpSpPr/>
          <p:nvPr/>
        </p:nvGrpSpPr>
        <p:grpSpPr>
          <a:xfrm>
            <a:off x="755576" y="668615"/>
            <a:ext cx="1253753" cy="1759119"/>
            <a:chOff x="687345" y="1342594"/>
            <a:chExt cx="1253752" cy="1759119"/>
          </a:xfrm>
        </p:grpSpPr>
        <p:sp>
          <p:nvSpPr>
            <p:cNvPr id="68" name="TextBox 67"/>
            <p:cNvSpPr txBox="1"/>
            <p:nvPr/>
          </p:nvSpPr>
          <p:spPr>
            <a:xfrm>
              <a:off x="687345" y="1342594"/>
              <a:ext cx="1031050" cy="1656607"/>
            </a:xfrm>
            <a:prstGeom prst="rect">
              <a:avLst/>
            </a:prstGeom>
            <a:noFill/>
          </p:spPr>
          <p:txBody>
            <a:bodyPr vert="eaVert" wrap="none" rtlCol="0">
              <a:spAutoFit/>
            </a:bodyPr>
            <a:lstStyle/>
            <a:p>
              <a:r>
                <a:rPr lang="zh-CN" altLang="en-US" sz="5500" spc="599" dirty="0">
                  <a:solidFill>
                    <a:schemeClr val="bg1"/>
                  </a:solidFill>
                  <a:latin typeface="微软雅黑" panose="020B0503020204020204" pitchFamily="34" charset="-122"/>
                  <a:ea typeface="微软雅黑" panose="020B0503020204020204" pitchFamily="34" charset="-122"/>
                </a:rPr>
                <a:t>目录</a:t>
              </a:r>
            </a:p>
          </p:txBody>
        </p:sp>
        <p:sp>
          <p:nvSpPr>
            <p:cNvPr id="69" name="TextBox 68"/>
            <p:cNvSpPr txBox="1"/>
            <p:nvPr/>
          </p:nvSpPr>
          <p:spPr>
            <a:xfrm>
              <a:off x="1479432" y="1893690"/>
              <a:ext cx="461665" cy="1208023"/>
            </a:xfrm>
            <a:prstGeom prst="rect">
              <a:avLst/>
            </a:prstGeom>
            <a:noFill/>
          </p:spPr>
          <p:txBody>
            <a:bodyPr vert="eaVert" wrap="none" rtlCol="0">
              <a:spAutoFit/>
            </a:bodyPr>
            <a:lstStyle/>
            <a:p>
              <a:r>
                <a:rPr lang="en-US" altLang="zh-CN" b="1" spc="-150" dirty="0">
                  <a:solidFill>
                    <a:schemeClr val="bg1"/>
                  </a:solidFill>
                  <a:latin typeface="Arial" pitchFamily="34" charset="0"/>
                  <a:cs typeface="Arial" pitchFamily="34" charset="0"/>
                </a:rPr>
                <a:t>CONTENTS</a:t>
              </a:r>
              <a:endParaRPr lang="zh-CN" altLang="en-US" b="1" spc="-150" dirty="0">
                <a:solidFill>
                  <a:schemeClr val="bg1"/>
                </a:solidFill>
                <a:latin typeface="Arial" pitchFamily="34" charset="0"/>
                <a:cs typeface="Arial" pitchFamily="34" charset="0"/>
              </a:endParaRPr>
            </a:p>
          </p:txBody>
        </p:sp>
      </p:grpSp>
      <p:sp>
        <p:nvSpPr>
          <p:cNvPr id="73" name="五边形 72"/>
          <p:cNvSpPr/>
          <p:nvPr/>
        </p:nvSpPr>
        <p:spPr>
          <a:xfrm>
            <a:off x="3419872" y="710287"/>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1" name="TextBox 70"/>
          <p:cNvSpPr txBox="1"/>
          <p:nvPr/>
        </p:nvSpPr>
        <p:spPr>
          <a:xfrm>
            <a:off x="4427984" y="699542"/>
            <a:ext cx="1882277"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年度工作概述</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25" name="五边形 24"/>
          <p:cNvSpPr/>
          <p:nvPr/>
        </p:nvSpPr>
        <p:spPr>
          <a:xfrm>
            <a:off x="3419872" y="710287"/>
            <a:ext cx="2890389"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4" name="TextBox 73"/>
          <p:cNvSpPr txBox="1"/>
          <p:nvPr/>
        </p:nvSpPr>
        <p:spPr>
          <a:xfrm>
            <a:off x="3491880" y="676405"/>
            <a:ext cx="465339"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01</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3" name="TextBox 122"/>
          <p:cNvSpPr txBox="1"/>
          <p:nvPr/>
        </p:nvSpPr>
        <p:spPr>
          <a:xfrm>
            <a:off x="4427985" y="1593741"/>
            <a:ext cx="1882276"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工作完成情况</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4" name="五边形 123"/>
          <p:cNvSpPr/>
          <p:nvPr/>
        </p:nvSpPr>
        <p:spPr>
          <a:xfrm>
            <a:off x="3419872" y="1604486"/>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25" name="TextBox 124"/>
          <p:cNvSpPr txBox="1"/>
          <p:nvPr/>
        </p:nvSpPr>
        <p:spPr>
          <a:xfrm>
            <a:off x="3491880" y="1570604"/>
            <a:ext cx="504577"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02</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128" name="TextBox 127"/>
          <p:cNvSpPr txBox="1"/>
          <p:nvPr/>
        </p:nvSpPr>
        <p:spPr>
          <a:xfrm>
            <a:off x="4427984" y="2462540"/>
            <a:ext cx="1810269"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tx1"/>
                </a:solidFill>
                <a:latin typeface="方正大黑简体" panose="02010601030101010101" pitchFamily="2" charset="-122"/>
                <a:ea typeface="方正大黑简体" panose="02010601030101010101" pitchFamily="2" charset="-122"/>
              </a:rPr>
              <a:t>成功项目展示</a:t>
            </a:r>
            <a:endParaRPr lang="zh-CN" altLang="en-US" sz="2000" b="0" dirty="0">
              <a:solidFill>
                <a:schemeClr val="tx1"/>
              </a:solidFill>
              <a:latin typeface="方正大黑简体" panose="02010601030101010101" pitchFamily="2" charset="-122"/>
              <a:ea typeface="方正大黑简体" panose="02010601030101010101" pitchFamily="2" charset="-122"/>
            </a:endParaRPr>
          </a:p>
        </p:txBody>
      </p:sp>
      <p:sp>
        <p:nvSpPr>
          <p:cNvPr id="129" name="五边形 128"/>
          <p:cNvSpPr/>
          <p:nvPr/>
        </p:nvSpPr>
        <p:spPr>
          <a:xfrm>
            <a:off x="3419872" y="2473285"/>
            <a:ext cx="794625" cy="406586"/>
          </a:xfrm>
          <a:prstGeom prst="homePlate">
            <a:avLst/>
          </a:prstGeom>
          <a:solidFill>
            <a:srgbClr val="AC0000"/>
          </a:solidFill>
          <a:ln w="25400">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0" name="TextBox 129"/>
          <p:cNvSpPr txBox="1"/>
          <p:nvPr/>
        </p:nvSpPr>
        <p:spPr>
          <a:xfrm>
            <a:off x="3491880" y="2439403"/>
            <a:ext cx="514750" cy="474349"/>
          </a:xfrm>
          <a:prstGeom prst="rect">
            <a:avLst/>
          </a:prstGeom>
          <a:noFill/>
        </p:spPr>
        <p:txBody>
          <a:bodyPr wrap="none" rtlCol="0">
            <a:spAutoFit/>
          </a:bodyPr>
          <a:lstStyle/>
          <a:p>
            <a:r>
              <a:rPr lang="en-US" altLang="zh-CN" sz="2800" b="0" dirty="0" smtClean="0">
                <a:solidFill>
                  <a:schemeClr val="bg1"/>
                </a:solidFill>
                <a:latin typeface="Impact" panose="020B0806030902050204" pitchFamily="34" charset="0"/>
                <a:ea typeface="Arial Unicode MS" pitchFamily="34" charset="-122"/>
                <a:cs typeface="Arial Unicode MS" pitchFamily="34" charset="-122"/>
              </a:rPr>
              <a:t>03</a:t>
            </a:r>
            <a:endParaRPr lang="zh-CN" altLang="en-US" sz="2800" b="0" dirty="0">
              <a:solidFill>
                <a:schemeClr val="bg1"/>
              </a:solidFill>
              <a:latin typeface="Impact" panose="020B0806030902050204" pitchFamily="34" charset="0"/>
              <a:ea typeface="Arial Unicode MS" pitchFamily="34" charset="-122"/>
              <a:cs typeface="Arial Unicode MS" pitchFamily="34" charset="-122"/>
            </a:endParaRPr>
          </a:p>
        </p:txBody>
      </p:sp>
      <p:sp>
        <p:nvSpPr>
          <p:cNvPr id="27" name="TextBox 26"/>
          <p:cNvSpPr txBox="1"/>
          <p:nvPr/>
        </p:nvSpPr>
        <p:spPr>
          <a:xfrm>
            <a:off x="4427985" y="699542"/>
            <a:ext cx="1882277"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0" dirty="0" smtClean="0">
                <a:solidFill>
                  <a:schemeClr val="bg1"/>
                </a:solidFill>
                <a:latin typeface="方正大黑简体" panose="02010601030101010101" pitchFamily="2" charset="-122"/>
                <a:ea typeface="方正大黑简体" panose="02010601030101010101" pitchFamily="2" charset="-122"/>
              </a:rPr>
              <a:t>年度工作概述</a:t>
            </a:r>
            <a:endParaRPr lang="zh-CN" altLang="en-US" sz="2000" b="0" dirty="0">
              <a:solidFill>
                <a:schemeClr val="bg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145562726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w="25400">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lt1"/>
              </a:solidFill>
              <a:latin typeface="+mn-lt"/>
              <a:ea typeface="+mn-ea"/>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5761" y="1264949"/>
            <a:ext cx="2960415" cy="584775"/>
          </a:xfrm>
          <a:prstGeom prst="rect">
            <a:avLst/>
          </a:prstGeom>
          <a:noFill/>
        </p:spPr>
        <p:txBody>
          <a:bodyPr wrap="square" rtlCol="0">
            <a:spAutoFit/>
          </a:bodyPr>
          <a:lstStyle/>
          <a:p>
            <a:r>
              <a:rPr lang="zh-CN" altLang="en-US" sz="3200" b="1" dirty="0" smtClean="0">
                <a:solidFill>
                  <a:srgbClr val="2B2A30"/>
                </a:solidFill>
                <a:latin typeface="微软雅黑" panose="020B0503020204020204" pitchFamily="34" charset="-122"/>
                <a:ea typeface="微软雅黑" panose="020B0503020204020204" pitchFamily="34" charset="-122"/>
              </a:rPr>
              <a:t>年度工作概述</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2702" y="2169198"/>
            <a:ext cx="2121353" cy="1384995"/>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a:solidFill>
                  <a:srgbClr val="2B2A30"/>
                </a:solidFill>
                <a:latin typeface="微软雅黑" panose="020B0503020204020204" pitchFamily="34" charset="-122"/>
                <a:ea typeface="微软雅黑" panose="020B0503020204020204" pitchFamily="34" charset="-122"/>
              </a:rPr>
              <a:t>点击添加</a:t>
            </a:r>
            <a:r>
              <a:rPr lang="zh-CN" altLang="en-US" sz="1400" b="0" dirty="0" smtClean="0">
                <a:solidFill>
                  <a:srgbClr val="2B2A30"/>
                </a:solidFill>
                <a:latin typeface="微软雅黑" panose="020B0503020204020204" pitchFamily="34" charset="-122"/>
                <a:ea typeface="微软雅黑" panose="020B0503020204020204" pitchFamily="34" charset="-122"/>
              </a:rPr>
              <a:t>小标题</a:t>
            </a:r>
            <a:endParaRPr lang="en-US" altLang="zh-CN" sz="1400" b="0" dirty="0" smtClean="0">
              <a:solidFill>
                <a:srgbClr val="2B2A30"/>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400" b="0" dirty="0" smtClean="0">
                <a:solidFill>
                  <a:srgbClr val="2B2A30"/>
                </a:solidFill>
                <a:latin typeface="微软雅黑" panose="020B0503020204020204" pitchFamily="34" charset="-122"/>
                <a:ea typeface="微软雅黑" panose="020B0503020204020204" pitchFamily="34" charset="-122"/>
              </a:rPr>
              <a:t>点击添加小标题</a:t>
            </a:r>
            <a:endParaRPr lang="en-US" altLang="zh-CN" sz="1400" b="0"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576752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51728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558140" y="915566"/>
            <a:ext cx="3867466" cy="990550"/>
            <a:chOff x="4558140" y="915566"/>
            <a:chExt cx="3867466" cy="990550"/>
          </a:xfrm>
          <a:solidFill>
            <a:srgbClr val="FFAFAF"/>
          </a:solidFill>
        </p:grpSpPr>
        <p:sp>
          <p:nvSpPr>
            <p:cNvPr id="13" name="圆角矩形 12"/>
            <p:cNvSpPr/>
            <p:nvPr/>
          </p:nvSpPr>
          <p:spPr bwMode="auto">
            <a:xfrm>
              <a:off x="4558140" y="91556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4826129" y="105305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sp>
        <p:nvSpPr>
          <p:cNvPr id="21" name="五边形 20"/>
          <p:cNvSpPr/>
          <p:nvPr/>
        </p:nvSpPr>
        <p:spPr>
          <a:xfrm>
            <a:off x="3470126" y="1197124"/>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grpSp>
        <p:nvGrpSpPr>
          <p:cNvPr id="39" name="组合 38"/>
          <p:cNvGrpSpPr/>
          <p:nvPr/>
        </p:nvGrpSpPr>
        <p:grpSpPr>
          <a:xfrm>
            <a:off x="4558141" y="2040470"/>
            <a:ext cx="3867465" cy="990551"/>
            <a:chOff x="4558141" y="2040470"/>
            <a:chExt cx="3867465" cy="990551"/>
          </a:xfrm>
          <a:solidFill>
            <a:srgbClr val="FFAFAF"/>
          </a:solidFill>
        </p:grpSpPr>
        <p:sp>
          <p:nvSpPr>
            <p:cNvPr id="16" name="圆角矩形 15"/>
            <p:cNvSpPr/>
            <p:nvPr/>
          </p:nvSpPr>
          <p:spPr bwMode="auto">
            <a:xfrm>
              <a:off x="4558141" y="2040470"/>
              <a:ext cx="3867465" cy="9905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9" name="矩形 35"/>
            <p:cNvSpPr>
              <a:spLocks noChangeArrowheads="1"/>
            </p:cNvSpPr>
            <p:nvPr/>
          </p:nvSpPr>
          <p:spPr bwMode="auto">
            <a:xfrm>
              <a:off x="4826129" y="2177955"/>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grpSp>
        <p:nvGrpSpPr>
          <p:cNvPr id="40" name="组合 39"/>
          <p:cNvGrpSpPr/>
          <p:nvPr/>
        </p:nvGrpSpPr>
        <p:grpSpPr>
          <a:xfrm>
            <a:off x="4558140" y="3165376"/>
            <a:ext cx="3867466" cy="990550"/>
            <a:chOff x="4558140" y="3165376"/>
            <a:chExt cx="3867466" cy="990550"/>
          </a:xfrm>
          <a:solidFill>
            <a:srgbClr val="FFAFAF"/>
          </a:solidFill>
        </p:grpSpPr>
        <p:sp>
          <p:nvSpPr>
            <p:cNvPr id="19" name="圆角矩形 18"/>
            <p:cNvSpPr/>
            <p:nvPr/>
          </p:nvSpPr>
          <p:spPr bwMode="auto">
            <a:xfrm>
              <a:off x="4558140" y="316537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0" name="矩形 35"/>
            <p:cNvSpPr>
              <a:spLocks noChangeArrowheads="1"/>
            </p:cNvSpPr>
            <p:nvPr/>
          </p:nvSpPr>
          <p:spPr bwMode="auto">
            <a:xfrm>
              <a:off x="4826129" y="330286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sp>
        <p:nvSpPr>
          <p:cNvPr id="22" name="五边形 21"/>
          <p:cNvSpPr/>
          <p:nvPr/>
        </p:nvSpPr>
        <p:spPr>
          <a:xfrm>
            <a:off x="3470126" y="22828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3462982" y="344752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 name="燕尾形 1"/>
          <p:cNvSpPr/>
          <p:nvPr/>
        </p:nvSpPr>
        <p:spPr bwMode="auto">
          <a:xfrm>
            <a:off x="899592" y="1792908"/>
            <a:ext cx="1546994" cy="1406126"/>
          </a:xfrm>
          <a:prstGeom prst="chevron">
            <a:avLst>
              <a:gd name="adj" fmla="val 36789"/>
            </a:avLst>
          </a:prstGeom>
          <a:solidFill>
            <a:srgbClr val="C0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8" name="燕尾形 27"/>
          <p:cNvSpPr/>
          <p:nvPr/>
        </p:nvSpPr>
        <p:spPr bwMode="auto">
          <a:xfrm>
            <a:off x="539552" y="1993961"/>
            <a:ext cx="648238" cy="1004020"/>
          </a:xfrm>
          <a:prstGeom prst="chevron">
            <a:avLst>
              <a:gd name="adj" fmla="val 54224"/>
            </a:avLst>
          </a:prstGeom>
          <a:solidFill>
            <a:srgbClr val="DE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4" name="TextBox 3"/>
          <p:cNvSpPr txBox="1"/>
          <p:nvPr/>
        </p:nvSpPr>
        <p:spPr>
          <a:xfrm>
            <a:off x="1413277" y="2008460"/>
            <a:ext cx="710451" cy="923330"/>
          </a:xfrm>
          <a:prstGeom prst="rect">
            <a:avLst/>
          </a:prstGeom>
          <a:noFill/>
        </p:spPr>
        <p:txBody>
          <a:bodyPr wrap="none" rtlCol="0">
            <a:spAutoFit/>
          </a:bodyPr>
          <a:lstStyle/>
          <a:p>
            <a:pPr algn="ctr" eaLnBrk="1" hangingPunct="1">
              <a:lnSpc>
                <a:spcPct val="150000"/>
              </a:lnSpc>
              <a:buFont typeface="Arial" panose="020B0604020202020204" pitchFamily="34" charset="0"/>
              <a:buNone/>
              <a:defRPr/>
            </a:pPr>
            <a:r>
              <a:rPr lang="zh-CN" altLang="en-US" kern="0" dirty="0" smtClean="0">
                <a:solidFill>
                  <a:srgbClr val="F8F8F8"/>
                </a:solidFill>
                <a:ea typeface="微软雅黑" panose="020B0503020204020204" pitchFamily="34" charset="-122"/>
              </a:rPr>
              <a:t>添 加</a:t>
            </a:r>
            <a:endParaRPr lang="en-US" altLang="zh-CN" kern="0" dirty="0">
              <a:solidFill>
                <a:srgbClr val="F8F8F8"/>
              </a:solidFill>
              <a:ea typeface="微软雅黑" panose="020B0503020204020204" pitchFamily="34" charset="-122"/>
            </a:endParaRPr>
          </a:p>
          <a:p>
            <a:pPr algn="ctr" eaLnBrk="1" hangingPunct="1">
              <a:lnSpc>
                <a:spcPct val="150000"/>
              </a:lnSpc>
              <a:buFont typeface="Arial" panose="020B0604020202020204" pitchFamily="34" charset="0"/>
              <a:buNone/>
              <a:defRPr/>
            </a:pPr>
            <a:r>
              <a:rPr lang="zh-CN" altLang="en-US" kern="0" dirty="0" smtClean="0">
                <a:solidFill>
                  <a:srgbClr val="F8F8F8"/>
                </a:solidFill>
                <a:ea typeface="微软雅黑" panose="020B0503020204020204" pitchFamily="34" charset="-122"/>
              </a:rPr>
              <a:t>标 题</a:t>
            </a:r>
            <a:endParaRPr lang="zh-CN" altLang="en-US" kern="0" dirty="0">
              <a:solidFill>
                <a:srgbClr val="F8F8F8"/>
              </a:solidFill>
              <a:ea typeface="微软雅黑" panose="020B0503020204020204" pitchFamily="34" charset="-122"/>
            </a:endParaRPr>
          </a:p>
        </p:txBody>
      </p:sp>
      <p:cxnSp>
        <p:nvCxnSpPr>
          <p:cNvPr id="10" name="直接箭头连接符 9"/>
          <p:cNvCxnSpPr>
            <a:stCxn id="2" idx="3"/>
            <a:endCxn id="21" idx="1"/>
          </p:cNvCxnSpPr>
          <p:nvPr/>
        </p:nvCxnSpPr>
        <p:spPr bwMode="auto">
          <a:xfrm flipV="1">
            <a:off x="2446586" y="1410841"/>
            <a:ext cx="1023540" cy="108513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箭头连接符 31"/>
          <p:cNvCxnSpPr>
            <a:stCxn id="2" idx="3"/>
            <a:endCxn id="22" idx="1"/>
          </p:cNvCxnSpPr>
          <p:nvPr/>
        </p:nvCxnSpPr>
        <p:spPr bwMode="auto">
          <a:xfrm>
            <a:off x="2446586" y="2495971"/>
            <a:ext cx="1023540" cy="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箭头连接符 33"/>
          <p:cNvCxnSpPr>
            <a:stCxn id="2" idx="3"/>
            <a:endCxn id="23" idx="1"/>
          </p:cNvCxnSpPr>
          <p:nvPr/>
        </p:nvCxnSpPr>
        <p:spPr bwMode="auto">
          <a:xfrm>
            <a:off x="2446586" y="2495971"/>
            <a:ext cx="1016396" cy="116468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1496367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22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375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250"/>
                            </p:stCondLst>
                            <p:childTnLst>
                              <p:par>
                                <p:cTn id="49" presetID="2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 grpId="0" animBg="1"/>
      <p:bldP spid="28"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952843" y="139511"/>
            <a:ext cx="246703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点击修改标题</a:t>
            </a:r>
            <a:endParaRPr lang="zh-CN" altLang="en-US" sz="2800" i="0" dirty="0">
              <a:latin typeface="微软雅黑" panose="020B0503020204020204" pitchFamily="34" charset="-122"/>
              <a:ea typeface="微软雅黑" panose="020B0503020204020204" pitchFamily="34" charset="-122"/>
            </a:endParaRPr>
          </a:p>
        </p:txBody>
      </p:sp>
      <p:sp>
        <p:nvSpPr>
          <p:cNvPr id="37" name="TextBox 36"/>
          <p:cNvSpPr txBox="1"/>
          <p:nvPr/>
        </p:nvSpPr>
        <p:spPr>
          <a:xfrm>
            <a:off x="2461048" y="1025896"/>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4" name="TextBox 73"/>
          <p:cNvSpPr txBox="1"/>
          <p:nvPr/>
        </p:nvSpPr>
        <p:spPr>
          <a:xfrm>
            <a:off x="2461048" y="2211710"/>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8" name="TextBox 77"/>
          <p:cNvSpPr txBox="1"/>
          <p:nvPr/>
        </p:nvSpPr>
        <p:spPr>
          <a:xfrm>
            <a:off x="2461048" y="3419003"/>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Tree>
    <p:extLst>
      <p:ext uri="{BB962C8B-B14F-4D97-AF65-F5344CB8AC3E}">
        <p14:creationId xmlns:p14="http://schemas.microsoft.com/office/powerpoint/2010/main" val="26964480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
                                        </p:tgtEl>
                                      </p:cBhvr>
                                    </p:animEffect>
                                  </p:childTnLst>
                                </p:cTn>
                              </p:par>
                            </p:childTnLst>
                          </p:cTn>
                        </p:par>
                        <p:par>
                          <p:cTn id="12" fill="hold">
                            <p:stCondLst>
                              <p:cond delay="750"/>
                            </p:stCondLst>
                            <p:childTnLst>
                              <p:par>
                                <p:cTn id="13" presetID="21"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heel(1)">
                                      <p:cBhvr>
                                        <p:cTn id="15" dur="500"/>
                                        <p:tgtEl>
                                          <p:spTgt spid="38"/>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1750"/>
                            </p:stCondLst>
                            <p:childTnLst>
                              <p:par>
                                <p:cTn id="21" presetID="21" presetClass="entr" presetSubtype="1"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heel(1)">
                                      <p:cBhvr>
                                        <p:cTn id="23" dur="500"/>
                                        <p:tgtEl>
                                          <p:spTgt spid="75"/>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left)">
                                      <p:cBhvr>
                                        <p:cTn id="27" dur="500"/>
                                        <p:tgtEl>
                                          <p:spTgt spid="74"/>
                                        </p:tgtEl>
                                      </p:cBhvr>
                                    </p:animEffect>
                                  </p:childTnLst>
                                </p:cTn>
                              </p:par>
                            </p:childTnLst>
                          </p:cTn>
                        </p:par>
                        <p:par>
                          <p:cTn id="28" fill="hold">
                            <p:stCondLst>
                              <p:cond delay="2750"/>
                            </p:stCondLst>
                            <p:childTnLst>
                              <p:par>
                                <p:cTn id="29" presetID="21" presetClass="entr" presetSubtype="1"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heel(1)">
                                      <p:cBhvr>
                                        <p:cTn id="31" dur="500"/>
                                        <p:tgtEl>
                                          <p:spTgt spid="79"/>
                                        </p:tgtEl>
                                      </p:cBhvr>
                                    </p:animEffect>
                                  </p:childTnLst>
                                </p:cTn>
                              </p:par>
                            </p:childTnLst>
                          </p:cTn>
                        </p:par>
                        <p:par>
                          <p:cTn id="32" fill="hold">
                            <p:stCondLst>
                              <p:cond delay="3250"/>
                            </p:stCondLst>
                            <p:childTnLst>
                              <p:par>
                                <p:cTn id="33" presetID="22" presetClass="entr" presetSubtype="8"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left)">
                                      <p:cBhvr>
                                        <p:cTn id="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74" grpId="0"/>
      <p:bldP spid="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270249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点击添加标题</a:t>
            </a:r>
            <a:endParaRPr lang="zh-CN" altLang="en-US" sz="2800" i="0"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第一季度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36"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第二季度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43"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3"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第三季度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50"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第四季度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57"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414272229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anim calcmode="lin" valueType="num">
                                      <p:cBhvr>
                                        <p:cTn id="50" dur="500" fill="hold"/>
                                        <p:tgtEl>
                                          <p:spTgt spid="52"/>
                                        </p:tgtEl>
                                        <p:attrNameLst>
                                          <p:attrName>ppt_x</p:attrName>
                                        </p:attrNameLst>
                                      </p:cBhvr>
                                      <p:tavLst>
                                        <p:tav tm="0">
                                          <p:val>
                                            <p:strVal val="#ppt_x"/>
                                          </p:val>
                                        </p:tav>
                                        <p:tav tm="100000">
                                          <p:val>
                                            <p:strVal val="#ppt_x"/>
                                          </p:val>
                                        </p:tav>
                                      </p:tavLst>
                                    </p:anim>
                                    <p:anim calcmode="lin" valueType="num">
                                      <p:cBhvr>
                                        <p:cTn id="51" dur="50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anim calcmode="lin" valueType="num">
                                      <p:cBhvr>
                                        <p:cTn id="55" dur="500" fill="hold"/>
                                        <p:tgtEl>
                                          <p:spTgt spid="53"/>
                                        </p:tgtEl>
                                        <p:attrNameLst>
                                          <p:attrName>ppt_x</p:attrName>
                                        </p:attrNameLst>
                                      </p:cBhvr>
                                      <p:tavLst>
                                        <p:tav tm="0">
                                          <p:val>
                                            <p:strVal val="#ppt_x"/>
                                          </p:val>
                                        </p:tav>
                                        <p:tav tm="100000">
                                          <p:val>
                                            <p:strVal val="#ppt_x"/>
                                          </p:val>
                                        </p:tav>
                                      </p:tavLst>
                                    </p:anim>
                                    <p:anim calcmode="lin" valueType="num">
                                      <p:cBhvr>
                                        <p:cTn id="56"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点击修改标题</a:t>
            </a:r>
            <a:endParaRPr lang="zh-CN" altLang="en-US" sz="2800" i="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237981" y="1390535"/>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6"/>
            <a:ext cx="1659306" cy="276999"/>
          </a:xfrm>
          <a:prstGeom prst="rect">
            <a:avLst/>
          </a:prstGeom>
          <a:noFill/>
        </p:spPr>
        <p:txBody>
          <a:bodyPr wrap="square" rtlCol="0">
            <a:spAutoFit/>
          </a:bodyPr>
          <a:lstStyle/>
          <a:p>
            <a:r>
              <a:rPr lang="en-US" altLang="zh-CN" sz="1200" dirty="0">
                <a:solidFill>
                  <a:srgbClr val="DE0000"/>
                </a:solidFill>
                <a:latin typeface="微软雅黑" pitchFamily="34" charset="-122"/>
                <a:ea typeface="微软雅黑" pitchFamily="34" charset="-122"/>
              </a:rPr>
              <a:t>(</a:t>
            </a:r>
            <a:r>
              <a:rPr lang="zh-CN" altLang="en-US" sz="1200" dirty="0">
                <a:solidFill>
                  <a:srgbClr val="DE0000"/>
                </a:solidFill>
                <a:latin typeface="微软雅黑" pitchFamily="34" charset="-122"/>
                <a:ea typeface="微软雅黑" pitchFamily="34" charset="-122"/>
              </a:rPr>
              <a:t>单位：万元</a:t>
            </a:r>
            <a:r>
              <a:rPr lang="zh-CN" altLang="en-US" sz="1200" dirty="0" smtClean="0">
                <a:solidFill>
                  <a:srgbClr val="DE0000"/>
                </a:solidFill>
                <a:latin typeface="微软雅黑" pitchFamily="34" charset="-122"/>
                <a:ea typeface="微软雅黑" pitchFamily="34" charset="-122"/>
              </a:rPr>
              <a:t>）    </a:t>
            </a:r>
            <a:r>
              <a:rPr lang="en-US" altLang="zh-CN" sz="1200" dirty="0" smtClean="0">
                <a:solidFill>
                  <a:srgbClr val="DE0000"/>
                </a:solidFill>
                <a:latin typeface="微软雅黑" pitchFamily="34" charset="-122"/>
                <a:ea typeface="微软雅黑" pitchFamily="34" charset="-122"/>
              </a:rPr>
              <a:t>100</a:t>
            </a:r>
            <a:endParaRPr lang="zh-CN" altLang="en-US" sz="1200" dirty="0">
              <a:solidFill>
                <a:srgbClr val="DE0000"/>
              </a:solidFill>
              <a:latin typeface="微软雅黑" pitchFamily="34" charset="-122"/>
              <a:ea typeface="微软雅黑" pitchFamily="34" charset="-122"/>
            </a:endParaRPr>
          </a:p>
        </p:txBody>
      </p:sp>
      <p:sp>
        <p:nvSpPr>
          <p:cNvPr id="34" name="TextBox 33"/>
          <p:cNvSpPr txBox="1"/>
          <p:nvPr/>
        </p:nvSpPr>
        <p:spPr>
          <a:xfrm>
            <a:off x="2464966"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200</a:t>
            </a:r>
            <a:endParaRPr lang="zh-CN" altLang="en-US" sz="1200" dirty="0">
              <a:solidFill>
                <a:srgbClr val="DE0000"/>
              </a:solidFill>
              <a:latin typeface="微软雅黑" pitchFamily="34" charset="-122"/>
              <a:ea typeface="微软雅黑" pitchFamily="34" charset="-122"/>
            </a:endParaRPr>
          </a:p>
        </p:txBody>
      </p:sp>
      <p:sp>
        <p:nvSpPr>
          <p:cNvPr id="35" name="TextBox 34"/>
          <p:cNvSpPr txBox="1"/>
          <p:nvPr/>
        </p:nvSpPr>
        <p:spPr>
          <a:xfrm>
            <a:off x="2945019"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300</a:t>
            </a:r>
            <a:endParaRPr lang="zh-CN" altLang="en-US" sz="1200" dirty="0">
              <a:solidFill>
                <a:srgbClr val="DE0000"/>
              </a:solidFill>
              <a:latin typeface="微软雅黑" pitchFamily="34" charset="-122"/>
              <a:ea typeface="微软雅黑" pitchFamily="34" charset="-122"/>
            </a:endParaRPr>
          </a:p>
        </p:txBody>
      </p:sp>
      <p:sp>
        <p:nvSpPr>
          <p:cNvPr id="36" name="TextBox 35"/>
          <p:cNvSpPr txBox="1"/>
          <p:nvPr/>
        </p:nvSpPr>
        <p:spPr>
          <a:xfrm>
            <a:off x="3425072"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400</a:t>
            </a:r>
            <a:endParaRPr lang="zh-CN" altLang="en-US" sz="1200" dirty="0">
              <a:solidFill>
                <a:srgbClr val="DE0000"/>
              </a:solidFill>
              <a:latin typeface="微软雅黑" pitchFamily="34" charset="-122"/>
              <a:ea typeface="微软雅黑" pitchFamily="34" charset="-122"/>
            </a:endParaRPr>
          </a:p>
        </p:txBody>
      </p:sp>
      <p:sp>
        <p:nvSpPr>
          <p:cNvPr id="37" name="TextBox 36"/>
          <p:cNvSpPr txBox="1"/>
          <p:nvPr/>
        </p:nvSpPr>
        <p:spPr>
          <a:xfrm>
            <a:off x="3905125"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500</a:t>
            </a:r>
            <a:endParaRPr lang="zh-CN" altLang="en-US" sz="1200" dirty="0">
              <a:solidFill>
                <a:srgbClr val="DE0000"/>
              </a:solidFill>
              <a:latin typeface="微软雅黑" pitchFamily="34" charset="-122"/>
              <a:ea typeface="微软雅黑" pitchFamily="34" charset="-122"/>
            </a:endParaRPr>
          </a:p>
        </p:txBody>
      </p:sp>
      <p:sp>
        <p:nvSpPr>
          <p:cNvPr id="38" name="TextBox 37"/>
          <p:cNvSpPr txBox="1"/>
          <p:nvPr/>
        </p:nvSpPr>
        <p:spPr>
          <a:xfrm>
            <a:off x="4385178"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600</a:t>
            </a:r>
            <a:endParaRPr lang="zh-CN" altLang="en-US" sz="1200" dirty="0">
              <a:solidFill>
                <a:srgbClr val="DE0000"/>
              </a:solidFill>
              <a:latin typeface="微软雅黑" pitchFamily="34" charset="-122"/>
              <a:ea typeface="微软雅黑" pitchFamily="34" charset="-122"/>
            </a:endParaRPr>
          </a:p>
        </p:txBody>
      </p:sp>
      <p:sp>
        <p:nvSpPr>
          <p:cNvPr id="39" name="TextBox 38"/>
          <p:cNvSpPr txBox="1"/>
          <p:nvPr/>
        </p:nvSpPr>
        <p:spPr>
          <a:xfrm>
            <a:off x="4865231"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700</a:t>
            </a:r>
            <a:endParaRPr lang="zh-CN" altLang="en-US" sz="1200" dirty="0">
              <a:solidFill>
                <a:srgbClr val="DE0000"/>
              </a:solidFill>
              <a:latin typeface="微软雅黑" pitchFamily="34" charset="-122"/>
              <a:ea typeface="微软雅黑" pitchFamily="34" charset="-122"/>
            </a:endParaRPr>
          </a:p>
        </p:txBody>
      </p:sp>
      <p:sp>
        <p:nvSpPr>
          <p:cNvPr id="40" name="TextBox 39"/>
          <p:cNvSpPr txBox="1"/>
          <p:nvPr/>
        </p:nvSpPr>
        <p:spPr>
          <a:xfrm>
            <a:off x="5345284"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800</a:t>
            </a:r>
            <a:endParaRPr lang="zh-CN" altLang="en-US" sz="1200" dirty="0">
              <a:solidFill>
                <a:srgbClr val="DE0000"/>
              </a:solidFill>
              <a:latin typeface="微软雅黑" pitchFamily="34" charset="-122"/>
              <a:ea typeface="微软雅黑" pitchFamily="34" charset="-122"/>
            </a:endParaRPr>
          </a:p>
        </p:txBody>
      </p:sp>
      <p:sp>
        <p:nvSpPr>
          <p:cNvPr id="41" name="TextBox 40"/>
          <p:cNvSpPr txBox="1"/>
          <p:nvPr/>
        </p:nvSpPr>
        <p:spPr>
          <a:xfrm>
            <a:off x="5825337"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900</a:t>
            </a:r>
            <a:endParaRPr lang="zh-CN" altLang="en-US" sz="1200" dirty="0">
              <a:solidFill>
                <a:srgbClr val="DE0000"/>
              </a:solidFill>
              <a:latin typeface="微软雅黑" pitchFamily="34" charset="-122"/>
              <a:ea typeface="微软雅黑" pitchFamily="34" charset="-122"/>
            </a:endParaRPr>
          </a:p>
        </p:txBody>
      </p:sp>
      <p:sp>
        <p:nvSpPr>
          <p:cNvPr id="42" name="TextBox 41"/>
          <p:cNvSpPr txBox="1"/>
          <p:nvPr/>
        </p:nvSpPr>
        <p:spPr>
          <a:xfrm>
            <a:off x="6260509" y="1113536"/>
            <a:ext cx="562975"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1000</a:t>
            </a:r>
            <a:endParaRPr lang="zh-CN" altLang="en-US" sz="1200" dirty="0">
              <a:solidFill>
                <a:srgbClr val="DE0000"/>
              </a:solidFill>
              <a:latin typeface="微软雅黑" pitchFamily="34" charset="-122"/>
              <a:ea typeface="微软雅黑" pitchFamily="34" charset="-122"/>
            </a:endParaRPr>
          </a:p>
        </p:txBody>
      </p:sp>
      <p:sp>
        <p:nvSpPr>
          <p:cNvPr id="43" name="五边形 42"/>
          <p:cNvSpPr/>
          <p:nvPr/>
        </p:nvSpPr>
        <p:spPr>
          <a:xfrm>
            <a:off x="2222361" y="1699532"/>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3"/>
          <p:cNvSpPr/>
          <p:nvPr/>
        </p:nvSpPr>
        <p:spPr>
          <a:xfrm>
            <a:off x="2222361" y="2215590"/>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边形 44"/>
          <p:cNvSpPr/>
          <p:nvPr/>
        </p:nvSpPr>
        <p:spPr>
          <a:xfrm>
            <a:off x="2222361" y="2731647"/>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边形 45"/>
          <p:cNvSpPr/>
          <p:nvPr/>
        </p:nvSpPr>
        <p:spPr>
          <a:xfrm>
            <a:off x="2222360" y="3247704"/>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边形 46"/>
          <p:cNvSpPr/>
          <p:nvPr/>
        </p:nvSpPr>
        <p:spPr>
          <a:xfrm>
            <a:off x="2222361" y="3763761"/>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1263346" y="1699532"/>
            <a:ext cx="1222659"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49" name="TextBox 48"/>
          <p:cNvSpPr txBox="1"/>
          <p:nvPr/>
        </p:nvSpPr>
        <p:spPr>
          <a:xfrm>
            <a:off x="1263346" y="2220984"/>
            <a:ext cx="1222660"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0" name="TextBox 49"/>
          <p:cNvSpPr txBox="1"/>
          <p:nvPr/>
        </p:nvSpPr>
        <p:spPr>
          <a:xfrm>
            <a:off x="1263346" y="2742436"/>
            <a:ext cx="1369148"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1" name="TextBox 50"/>
          <p:cNvSpPr txBox="1"/>
          <p:nvPr/>
        </p:nvSpPr>
        <p:spPr>
          <a:xfrm>
            <a:off x="1263346" y="3263888"/>
            <a:ext cx="1517337"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2" name="TextBox 51"/>
          <p:cNvSpPr txBox="1"/>
          <p:nvPr/>
        </p:nvSpPr>
        <p:spPr>
          <a:xfrm>
            <a:off x="1263346" y="3785340"/>
            <a:ext cx="1517336"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3" name="TextBox 2"/>
          <p:cNvSpPr txBox="1"/>
          <p:nvPr/>
        </p:nvSpPr>
        <p:spPr>
          <a:xfrm>
            <a:off x="6660232" y="2220984"/>
            <a:ext cx="1757955" cy="1477328"/>
          </a:xfrm>
          <a:prstGeom prst="rect">
            <a:avLst/>
          </a:prstGeom>
          <a:noFill/>
        </p:spPr>
        <p:txBody>
          <a:bodyPr wrap="square" rtlCol="0">
            <a:spAutoFit/>
          </a:bodyPr>
          <a:lstStyle/>
          <a:p>
            <a:pPr>
              <a:lnSpc>
                <a:spcPct val="150000"/>
              </a:lnSpc>
            </a:pPr>
            <a:r>
              <a:rPr lang="zh-CN" altLang="en-US" sz="1200" b="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a:p>
            <a:pPr>
              <a:lnSpc>
                <a:spcPct val="150000"/>
              </a:lnSpc>
            </a:pPr>
            <a:r>
              <a:rPr lang="zh-CN" altLang="en-US" sz="1200" b="0" kern="0" dirty="0">
                <a:solidFill>
                  <a:schemeClr val="tx1">
                    <a:lumMod val="85000"/>
                    <a:lumOff val="15000"/>
                  </a:schemeClr>
                </a:solidFill>
                <a:latin typeface="微软雅黑" pitchFamily="34" charset="-122"/>
                <a:ea typeface="微软雅黑" pitchFamily="34" charset="-122"/>
              </a:rPr>
              <a:t>请在此处输入您的</a:t>
            </a:r>
            <a:r>
              <a:rPr lang="zh-CN" altLang="en-US" sz="1200" b="0" kern="0" dirty="0" smtClean="0">
                <a:solidFill>
                  <a:schemeClr val="tx1">
                    <a:lumMod val="85000"/>
                    <a:lumOff val="15000"/>
                  </a:schemeClr>
                </a:solidFill>
                <a:latin typeface="微软雅黑" pitchFamily="34" charset="-122"/>
                <a:ea typeface="微软雅黑" pitchFamily="34" charset="-122"/>
              </a:rPr>
              <a:t>文本</a:t>
            </a:r>
            <a:endParaRPr lang="zh-CN" altLang="en-US" sz="1200" dirty="0"/>
          </a:p>
        </p:txBody>
      </p:sp>
    </p:spTree>
    <p:extLst>
      <p:ext uri="{BB962C8B-B14F-4D97-AF65-F5344CB8AC3E}">
        <p14:creationId xmlns:p14="http://schemas.microsoft.com/office/powerpoint/2010/main" val="820183384"/>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 presetClass="entr" presetSubtype="4"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ppt_y</p:attrName>
                                        </p:attrNameLst>
                                      </p:cBhvr>
                                      <p:tavLst>
                                        <p:tav tm="0">
                                          <p:val>
                                            <p:strVal val="#ppt_y+#ppt_h*1.125000"/>
                                          </p:val>
                                        </p:tav>
                                        <p:tav tm="100000">
                                          <p:val>
                                            <p:strVal val="#ppt_y"/>
                                          </p:val>
                                        </p:tav>
                                      </p:tavLst>
                                    </p:anim>
                                    <p:animEffect transition="in" filter="wipe(up)">
                                      <p:cBhvr>
                                        <p:cTn id="39" dur="500"/>
                                        <p:tgtEl>
                                          <p:spTgt spid="33"/>
                                        </p:tgtEl>
                                      </p:cBhvr>
                                    </p:animEffect>
                                  </p:childTnLst>
                                </p:cTn>
                              </p:par>
                              <p:par>
                                <p:cTn id="40" presetID="12" presetClass="entr" presetSubtype="4" fill="hold" grpId="0" nodeType="withEffect">
                                  <p:stCondLst>
                                    <p:cond delay="1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grpId="0" nodeType="withEffect">
                                  <p:stCondLst>
                                    <p:cond delay="2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p:tgtEl>
                                          <p:spTgt spid="35"/>
                                        </p:tgtEl>
                                        <p:attrNameLst>
                                          <p:attrName>ppt_y</p:attrName>
                                        </p:attrNameLst>
                                      </p:cBhvr>
                                      <p:tavLst>
                                        <p:tav tm="0">
                                          <p:val>
                                            <p:strVal val="#ppt_y+#ppt_h*1.125000"/>
                                          </p:val>
                                        </p:tav>
                                        <p:tav tm="100000">
                                          <p:val>
                                            <p:strVal val="#ppt_y"/>
                                          </p:val>
                                        </p:tav>
                                      </p:tavLst>
                                    </p:anim>
                                    <p:animEffect transition="in" filter="wipe(up)">
                                      <p:cBhvr>
                                        <p:cTn id="47" dur="500"/>
                                        <p:tgtEl>
                                          <p:spTgt spid="35"/>
                                        </p:tgtEl>
                                      </p:cBhvr>
                                    </p:animEffect>
                                  </p:childTnLst>
                                </p:cTn>
                              </p:par>
                              <p:par>
                                <p:cTn id="48" presetID="12" presetClass="entr" presetSubtype="4"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p:tgtEl>
                                          <p:spTgt spid="36"/>
                                        </p:tgtEl>
                                        <p:attrNameLst>
                                          <p:attrName>ppt_y</p:attrName>
                                        </p:attrNameLst>
                                      </p:cBhvr>
                                      <p:tavLst>
                                        <p:tav tm="0">
                                          <p:val>
                                            <p:strVal val="#ppt_y+#ppt_h*1.125000"/>
                                          </p:val>
                                        </p:tav>
                                        <p:tav tm="100000">
                                          <p:val>
                                            <p:strVal val="#ppt_y"/>
                                          </p:val>
                                        </p:tav>
                                      </p:tavLst>
                                    </p:anim>
                                    <p:animEffect transition="in" filter="wipe(up)">
                                      <p:cBhvr>
                                        <p:cTn id="51" dur="500"/>
                                        <p:tgtEl>
                                          <p:spTgt spid="36"/>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ppt_y</p:attrName>
                                        </p:attrNameLst>
                                      </p:cBhvr>
                                      <p:tavLst>
                                        <p:tav tm="0">
                                          <p:val>
                                            <p:strVal val="#ppt_y+#ppt_h*1.125000"/>
                                          </p:val>
                                        </p:tav>
                                        <p:tav tm="100000">
                                          <p:val>
                                            <p:strVal val="#ppt_y"/>
                                          </p:val>
                                        </p:tav>
                                      </p:tavLst>
                                    </p:anim>
                                    <p:animEffect transition="in" filter="wipe(up)">
                                      <p:cBhvr>
                                        <p:cTn id="59" dur="500"/>
                                        <p:tgtEl>
                                          <p:spTgt spid="38"/>
                                        </p:tgtEl>
                                      </p:cBhvr>
                                    </p:animEffect>
                                  </p:childTnLst>
                                </p:cTn>
                              </p:par>
                              <p:par>
                                <p:cTn id="60" presetID="12" presetClass="entr" presetSubtype="4" fill="hold" grpId="0" nodeType="withEffect">
                                  <p:stCondLst>
                                    <p:cond delay="6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p:tgtEl>
                                          <p:spTgt spid="39"/>
                                        </p:tgtEl>
                                        <p:attrNameLst>
                                          <p:attrName>ppt_y</p:attrName>
                                        </p:attrNameLst>
                                      </p:cBhvr>
                                      <p:tavLst>
                                        <p:tav tm="0">
                                          <p:val>
                                            <p:strVal val="#ppt_y+#ppt_h*1.125000"/>
                                          </p:val>
                                        </p:tav>
                                        <p:tav tm="100000">
                                          <p:val>
                                            <p:strVal val="#ppt_y"/>
                                          </p:val>
                                        </p:tav>
                                      </p:tavLst>
                                    </p:anim>
                                    <p:animEffect transition="in" filter="wipe(up)">
                                      <p:cBhvr>
                                        <p:cTn id="63" dur="500"/>
                                        <p:tgtEl>
                                          <p:spTgt spid="39"/>
                                        </p:tgtEl>
                                      </p:cBhvr>
                                    </p:animEffect>
                                  </p:childTnLst>
                                </p:cTn>
                              </p:par>
                              <p:par>
                                <p:cTn id="64" presetID="12" presetClass="entr" presetSubtype="4" fill="hold" grpId="0" nodeType="withEffect">
                                  <p:stCondLst>
                                    <p:cond delay="7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p:tgtEl>
                                          <p:spTgt spid="40"/>
                                        </p:tgtEl>
                                        <p:attrNameLst>
                                          <p:attrName>ppt_y</p:attrName>
                                        </p:attrNameLst>
                                      </p:cBhvr>
                                      <p:tavLst>
                                        <p:tav tm="0">
                                          <p:val>
                                            <p:strVal val="#ppt_y+#ppt_h*1.125000"/>
                                          </p:val>
                                        </p:tav>
                                        <p:tav tm="100000">
                                          <p:val>
                                            <p:strVal val="#ppt_y"/>
                                          </p:val>
                                        </p:tav>
                                      </p:tavLst>
                                    </p:anim>
                                    <p:animEffect transition="in" filter="wipe(up)">
                                      <p:cBhvr>
                                        <p:cTn id="67" dur="500"/>
                                        <p:tgtEl>
                                          <p:spTgt spid="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p:tgtEl>
                                          <p:spTgt spid="41"/>
                                        </p:tgtEl>
                                        <p:attrNameLst>
                                          <p:attrName>ppt_y</p:attrName>
                                        </p:attrNameLst>
                                      </p:cBhvr>
                                      <p:tavLst>
                                        <p:tav tm="0">
                                          <p:val>
                                            <p:strVal val="#ppt_y+#ppt_h*1.125000"/>
                                          </p:val>
                                        </p:tav>
                                        <p:tav tm="100000">
                                          <p:val>
                                            <p:strVal val="#ppt_y"/>
                                          </p:val>
                                        </p:tav>
                                      </p:tavLst>
                                    </p:anim>
                                    <p:animEffect transition="in" filter="wipe(up)">
                                      <p:cBhvr>
                                        <p:cTn id="71" dur="500"/>
                                        <p:tgtEl>
                                          <p:spTgt spid="41"/>
                                        </p:tgtEl>
                                      </p:cBhvr>
                                    </p:animEffect>
                                  </p:childTnLst>
                                </p:cTn>
                              </p:par>
                              <p:par>
                                <p:cTn id="72" presetID="12" presetClass="entr" presetSubtype="4" fill="hold" grpId="0" nodeType="withEffect">
                                  <p:stCondLst>
                                    <p:cond delay="9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p:tgtEl>
                                          <p:spTgt spid="42"/>
                                        </p:tgtEl>
                                        <p:attrNameLst>
                                          <p:attrName>ppt_y</p:attrName>
                                        </p:attrNameLst>
                                      </p:cBhvr>
                                      <p:tavLst>
                                        <p:tav tm="0">
                                          <p:val>
                                            <p:strVal val="#ppt_y+#ppt_h*1.125000"/>
                                          </p:val>
                                        </p:tav>
                                        <p:tav tm="100000">
                                          <p:val>
                                            <p:strVal val="#ppt_y"/>
                                          </p:val>
                                        </p:tav>
                                      </p:tavLst>
                                    </p:anim>
                                    <p:animEffect transition="in" filter="wipe(up)">
                                      <p:cBhvr>
                                        <p:cTn id="75" dur="500"/>
                                        <p:tgtEl>
                                          <p:spTgt spid="42"/>
                                        </p:tgtEl>
                                      </p:cBhvr>
                                    </p:animEffec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250"/>
                                        <p:tgtEl>
                                          <p:spTgt spid="43"/>
                                        </p:tgtEl>
                                      </p:cBhvr>
                                    </p:animEffect>
                                  </p:childTnLst>
                                </p:cTn>
                              </p:par>
                            </p:childTnLst>
                          </p:cTn>
                        </p:par>
                        <p:par>
                          <p:cTn id="80" fill="hold">
                            <p:stCondLst>
                              <p:cond delay="2400"/>
                            </p:stCondLst>
                            <p:childTnLst>
                              <p:par>
                                <p:cTn id="81" presetID="22" presetClass="entr" presetSubtype="8"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250"/>
                                        <p:tgtEl>
                                          <p:spTgt spid="44"/>
                                        </p:tgtEl>
                                      </p:cBhvr>
                                    </p:animEffect>
                                  </p:childTnLst>
                                </p:cTn>
                              </p:par>
                            </p:childTnLst>
                          </p:cTn>
                        </p:par>
                        <p:par>
                          <p:cTn id="84" fill="hold">
                            <p:stCondLst>
                              <p:cond delay="2650"/>
                            </p:stCondLst>
                            <p:childTnLst>
                              <p:par>
                                <p:cTn id="85" presetID="22" presetClass="entr" presetSubtype="8"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left)">
                                      <p:cBhvr>
                                        <p:cTn id="87" dur="250"/>
                                        <p:tgtEl>
                                          <p:spTgt spid="45"/>
                                        </p:tgtEl>
                                      </p:cBhvr>
                                    </p:animEffect>
                                  </p:childTnLst>
                                </p:cTn>
                              </p:par>
                            </p:childTnLst>
                          </p:cTn>
                        </p:par>
                        <p:par>
                          <p:cTn id="88" fill="hold">
                            <p:stCondLst>
                              <p:cond delay="29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250"/>
                                        <p:tgtEl>
                                          <p:spTgt spid="46"/>
                                        </p:tgtEl>
                                      </p:cBhvr>
                                    </p:animEffect>
                                  </p:childTnLst>
                                </p:cTn>
                              </p:par>
                            </p:childTnLst>
                          </p:cTn>
                        </p:par>
                        <p:par>
                          <p:cTn id="92" fill="hold">
                            <p:stCondLst>
                              <p:cond delay="315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250"/>
                                        <p:tgtEl>
                                          <p:spTgt spid="47"/>
                                        </p:tgtEl>
                                      </p:cBhvr>
                                    </p:animEffect>
                                  </p:childTnLst>
                                </p:cTn>
                              </p:par>
                            </p:childTnLst>
                          </p:cTn>
                        </p:par>
                        <p:par>
                          <p:cTn id="96" fill="hold">
                            <p:stCondLst>
                              <p:cond delay="34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3"/>
                                        </p:tgtEl>
                                        <p:attrNameLst>
                                          <p:attrName>style.visibility</p:attrName>
                                        </p:attrNameLst>
                                      </p:cBhvr>
                                      <p:to>
                                        <p:strVal val="visible"/>
                                      </p:to>
                                    </p:set>
                                    <p:anim by="(-#ppt_w*2)" calcmode="lin" valueType="num">
                                      <p:cBhvr rctx="PPT">
                                        <p:cTn id="99" dur="250" autoRev="1" fill="hold">
                                          <p:stCondLst>
                                            <p:cond delay="0"/>
                                          </p:stCondLst>
                                        </p:cTn>
                                        <p:tgtEl>
                                          <p:spTgt spid="3"/>
                                        </p:tgtEl>
                                        <p:attrNameLst>
                                          <p:attrName>ppt_w</p:attrName>
                                        </p:attrNameLst>
                                      </p:cBhvr>
                                    </p:anim>
                                    <p:anim by="(#ppt_w*0.50)" calcmode="lin" valueType="num">
                                      <p:cBhvr>
                                        <p:cTn id="100" dur="250" decel="50000" autoRev="1" fill="hold">
                                          <p:stCondLst>
                                            <p:cond delay="0"/>
                                          </p:stCondLst>
                                        </p:cTn>
                                        <p:tgtEl>
                                          <p:spTgt spid="3"/>
                                        </p:tgtEl>
                                        <p:attrNameLst>
                                          <p:attrName>ppt_x</p:attrName>
                                        </p:attrNameLst>
                                      </p:cBhvr>
                                    </p:anim>
                                    <p:anim from="(-#ppt_h/2)" to="(#ppt_y)" calcmode="lin" valueType="num">
                                      <p:cBhvr>
                                        <p:cTn id="101" dur="500" fill="hold">
                                          <p:stCondLst>
                                            <p:cond delay="0"/>
                                          </p:stCondLst>
                                        </p:cTn>
                                        <p:tgtEl>
                                          <p:spTgt spid="3"/>
                                        </p:tgtEl>
                                        <p:attrNameLst>
                                          <p:attrName>ppt_y</p:attrName>
                                        </p:attrNameLst>
                                      </p:cBhvr>
                                    </p:anim>
                                    <p:animRot by="21600000">
                                      <p:cBhvr>
                                        <p:cTn id="102"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点击修改标题</a:t>
            </a:r>
            <a:endParaRPr lang="zh-CN" altLang="en-US" sz="2800" i="0" dirty="0">
              <a:latin typeface="微软雅黑" panose="020B0503020204020204" pitchFamily="34" charset="-122"/>
              <a:ea typeface="微软雅黑" panose="020B0503020204020204" pitchFamily="34" charset="-122"/>
            </a:endParaRPr>
          </a:p>
        </p:txBody>
      </p:sp>
      <p:sp>
        <p:nvSpPr>
          <p:cNvPr id="14" name="椭圆 13"/>
          <p:cNvSpPr/>
          <p:nvPr/>
        </p:nvSpPr>
        <p:spPr>
          <a:xfrm>
            <a:off x="2657587" y="3549105"/>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8603997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75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750"/>
                                        <p:tgtEl>
                                          <p:spTgt spid="14"/>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750"/>
                                        <p:tgtEl>
                                          <p:spTgt spid="22"/>
                                        </p:tgtEl>
                                      </p:cBhvr>
                                    </p:animEffect>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750"/>
                                        <p:tgtEl>
                                          <p:spTgt spid="21"/>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750"/>
                                        <p:tgtEl>
                                          <p:spTgt spid="17"/>
                                        </p:tgtEl>
                                      </p:cBhvr>
                                    </p:animEffect>
                                  </p:childTnLst>
                                </p:cTn>
                              </p:par>
                            </p:childTnLst>
                          </p:cTn>
                        </p:par>
                        <p:par>
                          <p:cTn id="34" fill="hold">
                            <p:stCondLst>
                              <p:cond delay="37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750"/>
                                        <p:tgtEl>
                                          <p:spTgt spid="19"/>
                                        </p:tgtEl>
                                      </p:cBhvr>
                                    </p:animEffect>
                                  </p:childTnLst>
                                </p:cTn>
                              </p:par>
                            </p:childTnLst>
                          </p:cTn>
                        </p:par>
                        <p:par>
                          <p:cTn id="42" fill="hold">
                            <p:stCondLst>
                              <p:cond delay="5250"/>
                            </p:stCondLst>
                            <p:childTnLst>
                              <p:par>
                                <p:cTn id="43" presetID="2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AA40219-0E55-4496-8C39-15438743A6C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215-2"/>
</p:tagLst>
</file>

<file path=ppt/tags/tag2.xml><?xml version="1.0" encoding="utf-8"?>
<p:tagLst xmlns:a="http://schemas.openxmlformats.org/drawingml/2006/main" xmlns:r="http://schemas.openxmlformats.org/officeDocument/2006/relationships" xmlns:p="http://schemas.openxmlformats.org/presentationml/2006/main">
  <p:tag name="TIMING" val="|3.6"/>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TotalTime>
  <Words>3203</Words>
  <Application>Microsoft Office PowerPoint</Application>
  <PresentationFormat>全屏显示(16:9)</PresentationFormat>
  <Paragraphs>320</Paragraphs>
  <Slides>26</Slides>
  <Notes>24</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公益</dc:title>
  <dc:creator>第一PPT</dc:creator>
  <cp:keywords>www.1ppt.com</cp:keywords>
  <cp:lastModifiedBy>Windows User</cp:lastModifiedBy>
  <cp:revision>12</cp:revision>
  <dcterms:created xsi:type="dcterms:W3CDTF">2016-12-15T01:17:02Z</dcterms:created>
  <dcterms:modified xsi:type="dcterms:W3CDTF">2019-01-11T06:39:46Z</dcterms:modified>
</cp:coreProperties>
</file>