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1" r:id="rId2"/>
  </p:sldMasterIdLst>
  <p:notesMasterIdLst>
    <p:notesMasterId r:id="rId31"/>
  </p:notesMasterIdLst>
  <p:sldIdLst>
    <p:sldId id="256" r:id="rId3"/>
    <p:sldId id="257" r:id="rId4"/>
    <p:sldId id="258" r:id="rId5"/>
    <p:sldId id="263" r:id="rId6"/>
    <p:sldId id="276" r:id="rId7"/>
    <p:sldId id="272" r:id="rId8"/>
    <p:sldId id="275" r:id="rId9"/>
    <p:sldId id="271" r:id="rId10"/>
    <p:sldId id="260" r:id="rId11"/>
    <p:sldId id="274" r:id="rId12"/>
    <p:sldId id="278" r:id="rId13"/>
    <p:sldId id="264" r:id="rId14"/>
    <p:sldId id="266" r:id="rId15"/>
    <p:sldId id="265" r:id="rId16"/>
    <p:sldId id="259" r:id="rId17"/>
    <p:sldId id="270" r:id="rId18"/>
    <p:sldId id="268" r:id="rId19"/>
    <p:sldId id="281" r:id="rId20"/>
    <p:sldId id="273" r:id="rId21"/>
    <p:sldId id="267" r:id="rId22"/>
    <p:sldId id="261" r:id="rId23"/>
    <p:sldId id="280" r:id="rId24"/>
    <p:sldId id="277" r:id="rId25"/>
    <p:sldId id="269" r:id="rId26"/>
    <p:sldId id="262" r:id="rId27"/>
    <p:sldId id="279"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14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70D671-35D7-41B2-A578-B0069969701B}" type="datetimeFigureOut">
              <a:rPr lang="zh-CN" altLang="en-US" smtClean="0"/>
              <a:t>2019/1/11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ACA05C-17D7-4EDD-8038-8EED88004515}" type="slidenum">
              <a:rPr lang="zh-CN" altLang="en-US" smtClean="0"/>
              <a:t>‹#›</a:t>
            </a:fld>
            <a:endParaRPr lang="zh-CN" altLang="en-US"/>
          </a:p>
        </p:txBody>
      </p:sp>
    </p:spTree>
    <p:extLst>
      <p:ext uri="{BB962C8B-B14F-4D97-AF65-F5344CB8AC3E}">
        <p14:creationId xmlns:p14="http://schemas.microsoft.com/office/powerpoint/2010/main" val="416714732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97770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25712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294716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980282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6048203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50944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29650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762755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189655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327664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17085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606473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4251851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160383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90054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2929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15490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27389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28402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5537154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4322748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0538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9881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3432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1109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5114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0690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2278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46294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20438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2701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19884433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3F3F3"/>
        </a:solidFill>
        <a:effectLst/>
      </p:bgPr>
    </p:bg>
    <p:spTree>
      <p:nvGrpSpPr>
        <p:cNvPr id="1" name=""/>
        <p:cNvGrpSpPr/>
        <p:nvPr/>
      </p:nvGrpSpPr>
      <p:grpSpPr>
        <a:xfrm>
          <a:off x="0" y="0"/>
          <a:ext cx="0" cy="0"/>
          <a:chOff x="0" y="0"/>
          <a:chExt cx="0" cy="0"/>
        </a:xfrm>
      </p:grpSpPr>
      <p:sp>
        <p:nvSpPr>
          <p:cNvPr id="11" name="矩形 10"/>
          <p:cNvSpPr/>
          <p:nvPr userDrawn="1"/>
        </p:nvSpPr>
        <p:spPr>
          <a:xfrm>
            <a:off x="2159207" y="404936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9" name="矩形 8"/>
          <p:cNvSpPr/>
          <p:nvPr userDrawn="1"/>
        </p:nvSpPr>
        <p:spPr>
          <a:xfrm>
            <a:off x="0" y="635000"/>
            <a:ext cx="9144000" cy="4165600"/>
          </a:xfrm>
          <a:prstGeom prst="rect">
            <a:avLst/>
          </a:prstGeom>
          <a:blipFill dpi="0" rotWithShape="1">
            <a:blip r:embed="rId3"/>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userDrawn="1"/>
        </p:nvGrpSpPr>
        <p:grpSpPr>
          <a:xfrm>
            <a:off x="221595" y="110757"/>
            <a:ext cx="432048" cy="419531"/>
            <a:chOff x="298460" y="987574"/>
            <a:chExt cx="288032" cy="279687"/>
          </a:xfrm>
        </p:grpSpPr>
        <p:sp>
          <p:nvSpPr>
            <p:cNvPr id="5" name="矩形 4"/>
            <p:cNvSpPr/>
            <p:nvPr/>
          </p:nvSpPr>
          <p:spPr>
            <a:xfrm>
              <a:off x="298460" y="987574"/>
              <a:ext cx="216024" cy="216024"/>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矩形 6"/>
            <p:cNvSpPr/>
            <p:nvPr/>
          </p:nvSpPr>
          <p:spPr>
            <a:xfrm>
              <a:off x="406472" y="1087241"/>
              <a:ext cx="180020" cy="1800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29511779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032922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059426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525732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443030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03FBEC43-5A1D-40B3-BA05-566D1FE847D2}" type="datetimeFigureOut">
              <a:rPr lang="zh-CN" altLang="en-US" smtClean="0"/>
              <a:t>2019/1/11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F944F84-7F34-44E6-99F9-33018909C844}" type="slidenum">
              <a:rPr lang="zh-CN" altLang="en-US" smtClean="0"/>
              <a:t>‹#›</a:t>
            </a:fld>
            <a:endParaRPr lang="zh-CN" altLang="en-US"/>
          </a:p>
        </p:txBody>
      </p:sp>
    </p:spTree>
    <p:extLst>
      <p:ext uri="{BB962C8B-B14F-4D97-AF65-F5344CB8AC3E}">
        <p14:creationId xmlns:p14="http://schemas.microsoft.com/office/powerpoint/2010/main" val="25289841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5808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2019/1/11</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099267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54065905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2" name="矩形 1"/>
          <p:cNvSpPr/>
          <p:nvPr/>
        </p:nvSpPr>
        <p:spPr>
          <a:xfrm>
            <a:off x="986971" y="0"/>
            <a:ext cx="3178629" cy="5143500"/>
          </a:xfrm>
          <a:prstGeom prst="rect">
            <a:avLst/>
          </a:prstGeom>
          <a:solidFill>
            <a:srgbClr val="021446">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73309" y="1414805"/>
            <a:ext cx="3005951" cy="769441"/>
          </a:xfrm>
          <a:prstGeom prst="rect">
            <a:avLst/>
          </a:prstGeom>
          <a:noFill/>
        </p:spPr>
        <p:txBody>
          <a:bodyPr wrap="none" rtlCol="0">
            <a:spAutoFit/>
          </a:bodyPr>
          <a:lstStyle/>
          <a:p>
            <a:pPr lvl="0" algn="ctr">
              <a:defRPr/>
            </a:pPr>
            <a:r>
              <a:rPr lang="zh-CN" altLang="en-US" sz="4400" b="1" dirty="0" smtClean="0">
                <a:solidFill>
                  <a:schemeClr val="bg1"/>
                </a:solidFill>
                <a:latin typeface="微软雅黑" panose="020B0503020204020204" pitchFamily="34" charset="-122"/>
                <a:ea typeface="微软雅黑" panose="020B0503020204020204" pitchFamily="34" charset="-122"/>
              </a:rPr>
              <a:t>商业计划书</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2" name="Text Box 2"/>
          <p:cNvSpPr txBox="1">
            <a:spLocks noChangeArrowheads="1"/>
          </p:cNvSpPr>
          <p:nvPr/>
        </p:nvSpPr>
        <p:spPr bwMode="auto">
          <a:xfrm>
            <a:off x="1030511" y="1108777"/>
            <a:ext cx="1814286" cy="276999"/>
          </a:xfrm>
          <a:prstGeom prst="rect">
            <a:avLst/>
          </a:prstGeom>
          <a:noFill/>
          <a:ln w="9525">
            <a:noFill/>
            <a:miter lim="800000"/>
            <a:headEnd/>
            <a:tailEnd/>
          </a:ln>
        </p:spPr>
        <p:txBody>
          <a:bodyPr wrap="square">
            <a:spAutoFit/>
          </a:bodyPr>
          <a:lstStyle/>
          <a:p>
            <a:pPr algn="ctr"/>
            <a:r>
              <a:rPr lang="en-US" altLang="zh-CN" sz="1200" dirty="0" smtClean="0">
                <a:solidFill>
                  <a:schemeClr val="bg1"/>
                </a:solidFill>
                <a:latin typeface="微软雅黑" pitchFamily="34" charset="-122"/>
                <a:ea typeface="微软雅黑" pitchFamily="34" charset="-122"/>
              </a:rPr>
              <a:t>COMPANY </a:t>
            </a:r>
            <a:r>
              <a:rPr lang="zh-CN" altLang="en-US" sz="1200" dirty="0" smtClean="0">
                <a:solidFill>
                  <a:schemeClr val="bg1"/>
                </a:solidFill>
                <a:latin typeface="微软雅黑" pitchFamily="34" charset="-122"/>
                <a:ea typeface="微软雅黑" pitchFamily="34" charset="-122"/>
              </a:rPr>
              <a:t>企业名称</a:t>
            </a:r>
            <a:endParaRPr lang="nl-NL" altLang="zh-CN" sz="1200" dirty="0">
              <a:solidFill>
                <a:schemeClr val="bg1"/>
              </a:solidFill>
              <a:latin typeface="微软雅黑" pitchFamily="34" charset="-122"/>
              <a:ea typeface="微软雅黑" pitchFamily="34" charset="-122"/>
            </a:endParaRPr>
          </a:p>
        </p:txBody>
      </p:sp>
      <p:sp>
        <p:nvSpPr>
          <p:cNvPr id="13" name="Text Box 2"/>
          <p:cNvSpPr txBox="1">
            <a:spLocks noChangeArrowheads="1"/>
          </p:cNvSpPr>
          <p:nvPr/>
        </p:nvSpPr>
        <p:spPr bwMode="auto">
          <a:xfrm>
            <a:off x="1047829" y="2205864"/>
            <a:ext cx="2475677" cy="338554"/>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单击此处添加您的</a:t>
            </a:r>
            <a:r>
              <a:rPr lang="zh-CN" altLang="en-US" sz="1600" b="1" dirty="0">
                <a:solidFill>
                  <a:schemeClr val="bg1"/>
                </a:solidFill>
                <a:latin typeface="微软雅黑" pitchFamily="34" charset="-122"/>
                <a:ea typeface="微软雅黑" pitchFamily="34" charset="-122"/>
              </a:rPr>
              <a:t>副标题</a:t>
            </a:r>
            <a:endParaRPr lang="en-US" altLang="zh-CN" sz="1600" b="1" dirty="0">
              <a:solidFill>
                <a:schemeClr val="bg1"/>
              </a:solidFill>
              <a:latin typeface="微软雅黑" pitchFamily="34" charset="-122"/>
              <a:ea typeface="微软雅黑" pitchFamily="34" charset="-122"/>
            </a:endParaRPr>
          </a:p>
        </p:txBody>
      </p:sp>
      <p:grpSp>
        <p:nvGrpSpPr>
          <p:cNvPr id="15" name="组合 14"/>
          <p:cNvGrpSpPr/>
          <p:nvPr/>
        </p:nvGrpSpPr>
        <p:grpSpPr>
          <a:xfrm>
            <a:off x="1138713" y="2160130"/>
            <a:ext cx="2940548" cy="45719"/>
            <a:chOff x="2054384" y="3643262"/>
            <a:chExt cx="4942263" cy="46281"/>
          </a:xfrm>
        </p:grpSpPr>
        <p:grpSp>
          <p:nvGrpSpPr>
            <p:cNvPr id="16" name="组合 15"/>
            <p:cNvGrpSpPr/>
            <p:nvPr/>
          </p:nvGrpSpPr>
          <p:grpSpPr>
            <a:xfrm>
              <a:off x="2054384" y="3643262"/>
              <a:ext cx="4919404" cy="45719"/>
              <a:chOff x="2010494" y="4118060"/>
              <a:chExt cx="4919404" cy="45719"/>
            </a:xfrm>
          </p:grpSpPr>
          <p:cxnSp>
            <p:nvCxnSpPr>
              <p:cNvPr id="18" name="直接连接符 17"/>
              <p:cNvCxnSpPr/>
              <p:nvPr/>
            </p:nvCxnSpPr>
            <p:spPr>
              <a:xfrm>
                <a:off x="2033354" y="4140342"/>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2010494" y="411806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7" name="椭圆 16"/>
            <p:cNvSpPr/>
            <p:nvPr/>
          </p:nvSpPr>
          <p:spPr>
            <a:xfrm>
              <a:off x="6950928" y="3643824"/>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4" name="Text Box 2"/>
          <p:cNvSpPr txBox="1">
            <a:spLocks noChangeArrowheads="1"/>
          </p:cNvSpPr>
          <p:nvPr/>
        </p:nvSpPr>
        <p:spPr bwMode="auto">
          <a:xfrm>
            <a:off x="1001801" y="4663373"/>
            <a:ext cx="2803027" cy="276999"/>
          </a:xfrm>
          <a:prstGeom prst="rect">
            <a:avLst/>
          </a:prstGeom>
          <a:noFill/>
          <a:ln w="9525">
            <a:noFill/>
            <a:miter lim="800000"/>
            <a:headEnd/>
            <a:tailEnd/>
          </a:ln>
        </p:spPr>
        <p:txBody>
          <a:bodyPr wrap="square">
            <a:spAutoFit/>
          </a:bodyPr>
          <a:lstStyle/>
          <a:p>
            <a:pPr algn="ctr"/>
            <a:r>
              <a:rPr lang="zh-CN" altLang="en-US" sz="1200" dirty="0" smtClean="0">
                <a:solidFill>
                  <a:schemeClr val="bg1"/>
                </a:solidFill>
                <a:latin typeface="微软雅黑" pitchFamily="34" charset="-122"/>
                <a:ea typeface="微软雅黑" pitchFamily="34" charset="-122"/>
              </a:rPr>
              <a:t>汇报人</a:t>
            </a:r>
            <a:r>
              <a:rPr lang="zh-CN" altLang="en-US" sz="1200" dirty="0" smtClean="0">
                <a:solidFill>
                  <a:schemeClr val="bg1"/>
                </a:solidFill>
                <a:latin typeface="微软雅黑" pitchFamily="34" charset="-122"/>
                <a:ea typeface="微软雅黑" pitchFamily="34" charset="-122"/>
              </a:rPr>
              <a:t>：第一</a:t>
            </a:r>
            <a:r>
              <a:rPr lang="en-US" altLang="zh-CN" sz="1200" dirty="0" smtClean="0">
                <a:solidFill>
                  <a:schemeClr val="bg1"/>
                </a:solidFill>
                <a:latin typeface="微软雅黑" pitchFamily="34" charset="-122"/>
                <a:ea typeface="微软雅黑" pitchFamily="34" charset="-122"/>
              </a:rPr>
              <a:t>PPT</a:t>
            </a:r>
            <a:r>
              <a:rPr lang="zh-CN" altLang="en-US" sz="1200" dirty="0" smtClean="0">
                <a:solidFill>
                  <a:schemeClr val="bg1"/>
                </a:solidFill>
                <a:latin typeface="微软雅黑" pitchFamily="34" charset="-122"/>
                <a:ea typeface="微软雅黑" pitchFamily="34" charset="-122"/>
              </a:rPr>
              <a:t>   </a:t>
            </a:r>
            <a:r>
              <a:rPr lang="zh-CN" altLang="en-US" sz="1200" dirty="0" smtClean="0">
                <a:solidFill>
                  <a:schemeClr val="bg1"/>
                </a:solidFill>
                <a:latin typeface="微软雅黑" pitchFamily="34" charset="-122"/>
                <a:ea typeface="微软雅黑" pitchFamily="34" charset="-122"/>
              </a:rPr>
              <a:t>指导老师</a:t>
            </a:r>
            <a:r>
              <a:rPr lang="zh-CN" altLang="en-US" sz="1200" dirty="0" smtClean="0">
                <a:solidFill>
                  <a:schemeClr val="bg1"/>
                </a:solidFill>
                <a:latin typeface="微软雅黑" pitchFamily="34" charset="-122"/>
                <a:ea typeface="微软雅黑" pitchFamily="34" charset="-122"/>
              </a:rPr>
              <a:t>：</a:t>
            </a:r>
            <a:r>
              <a:rPr lang="en-US" altLang="zh-CN" sz="1200" dirty="0" smtClean="0">
                <a:solidFill>
                  <a:schemeClr val="bg1"/>
                </a:solidFill>
                <a:latin typeface="微软雅黑" pitchFamily="34" charset="-122"/>
                <a:ea typeface="微软雅黑" pitchFamily="34" charset="-122"/>
              </a:rPr>
              <a:t>1PPT</a:t>
            </a:r>
            <a:endParaRPr lang="nl-NL" altLang="zh-CN"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76896240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750"/>
                                        <p:tgtEl>
                                          <p:spTgt spid="2"/>
                                        </p:tgtEl>
                                      </p:cBhvr>
                                    </p:animEffect>
                                  </p:childTnLst>
                                </p:cTn>
                              </p:par>
                            </p:childTnLst>
                          </p:cTn>
                        </p:par>
                        <p:par>
                          <p:cTn id="12" fill="hold">
                            <p:stCondLst>
                              <p:cond delay="175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2450"/>
                            </p:stCondLst>
                            <p:childTnLst>
                              <p:par>
                                <p:cTn id="19" presetID="16" presetClass="entr" presetSubtype="21"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inVertical)">
                                      <p:cBhvr>
                                        <p:cTn id="21" dur="500"/>
                                        <p:tgtEl>
                                          <p:spTgt spid="15"/>
                                        </p:tgtEl>
                                      </p:cBhvr>
                                    </p:animEffect>
                                  </p:childTnLst>
                                </p:cTn>
                              </p:par>
                            </p:childTnLst>
                          </p:cTn>
                        </p:par>
                        <p:par>
                          <p:cTn id="22" fill="hold">
                            <p:stCondLst>
                              <p:cond delay="29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8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800" fill="hold"/>
                                        <p:tgtEl>
                                          <p:spTgt spid="13"/>
                                        </p:tgtEl>
                                        <p:attrNameLst>
                                          <p:attrName>ppt_y</p:attrName>
                                        </p:attrNameLst>
                                      </p:cBhvr>
                                      <p:tavLst>
                                        <p:tav tm="0">
                                          <p:val>
                                            <p:strVal val="#ppt_y"/>
                                          </p:val>
                                        </p:tav>
                                        <p:tav tm="100000">
                                          <p:val>
                                            <p:strVal val="#ppt_y"/>
                                          </p:val>
                                        </p:tav>
                                      </p:tavLst>
                                    </p:anim>
                                    <p:anim calcmode="lin" valueType="num">
                                      <p:cBhvr>
                                        <p:cTn id="27" dur="8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8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800" tmFilter="0,0; .5, 1; 1, 1"/>
                                        <p:tgtEl>
                                          <p:spTgt spid="13"/>
                                        </p:tgtEl>
                                      </p:cBhvr>
                                    </p:animEffect>
                                  </p:childTnLst>
                                </p:cTn>
                              </p:par>
                            </p:childTnLst>
                          </p:cTn>
                        </p:par>
                        <p:par>
                          <p:cTn id="30" fill="hold">
                            <p:stCondLst>
                              <p:cond delay="455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555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22" grpId="0"/>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9144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2679219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01</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完成模高和</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图高的作业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争取尽快做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好不能再拖</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02</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辅助软件可以</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为幻灯片提供</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很好的辅助等</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有必要去学习</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03</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形成思路风格</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仔细考量细节 </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把每一步做好</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Calibri"/>
                <a:ea typeface="新細明體" panose="02020500000000000000" pitchFamily="18" charset="-120"/>
                <a:cs typeface="+mn-cs"/>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HK" altLang="en-US" sz="1800" b="0" i="0" u="none" strike="noStrike" kern="1200" cap="none" spc="0" normalizeH="0" baseline="0" noProof="0">
                <a:ln>
                  <a:noFill/>
                </a:ln>
                <a:solidFill>
                  <a:prstClr val="white"/>
                </a:solidFill>
                <a:effectLst/>
                <a:uLnTx/>
                <a:uFillTx/>
                <a:latin typeface="Impact" pitchFamily="34" charset="0"/>
                <a:ea typeface="新細明體" panose="02020500000000000000" pitchFamily="18" charset="-120"/>
                <a:cs typeface="+mn-cs"/>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04</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这是并列关系</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的表达方式之</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你可以输入其</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他的内容代替</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60" name="TextBox 59"/>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75244704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marL="0" marR="0" lvl="0" indent="0" algn="just" defTabSz="914400" rtl="0" eaLnBrk="1" fontAlgn="auto" latinLnBrk="0" hangingPunct="1">
              <a:lnSpc>
                <a:spcPct val="2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所有省份可任意编辑</a:t>
            </a:r>
            <a:endPar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您</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的内容打在这里，或者通过复制您的文本后，在此框中选择粘贴，并选择只保留文字。您的内容打在这里，或者通过复制您的文本后，在此框中选择粘贴，并选择只保留文字。</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Tree>
    <p:extLst>
      <p:ext uri="{BB962C8B-B14F-4D97-AF65-F5344CB8AC3E}">
        <p14:creationId xmlns:p14="http://schemas.microsoft.com/office/powerpoint/2010/main" val="425222362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选择</a:t>
            </a:r>
            <a:endParaRPr kumimoji="0" lang="en-US" altLang="zh-CN"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粘贴</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4865396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点击添加表述内容标题</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6" name="TextBox 55"/>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7149765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79" name="矩形 78"/>
          <p:cNvSpPr/>
          <p:nvPr/>
        </p:nvSpPr>
        <p:spPr>
          <a:xfrm>
            <a:off x="0" y="1448918"/>
            <a:ext cx="9144000" cy="969534"/>
          </a:xfrm>
          <a:prstGeom prst="rect">
            <a:avLst/>
          </a:prstGeom>
          <a:solidFill>
            <a:srgbClr val="02144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0" name="文本框 17"/>
          <p:cNvSpPr txBox="1"/>
          <p:nvPr/>
        </p:nvSpPr>
        <p:spPr>
          <a:xfrm>
            <a:off x="3337583" y="1672075"/>
            <a:ext cx="4257871" cy="584775"/>
          </a:xfrm>
          <a:prstGeom prst="rect">
            <a:avLst/>
          </a:prstGeom>
          <a:noFill/>
        </p:spPr>
        <p:txBody>
          <a:bodyPr wrap="square" rtlCol="0">
            <a:spAutoFit/>
          </a:bodyPr>
          <a:lstStyle/>
          <a:p>
            <a:pPr defTabSz="914400"/>
            <a:r>
              <a:rPr lang="zh-CN" altLang="en-US" sz="3200" b="1" dirty="0" smtClean="0">
                <a:solidFill>
                  <a:prstClr val="white"/>
                </a:solidFill>
                <a:latin typeface="微软雅黑" panose="020B0503020204020204" pitchFamily="34" charset="-122"/>
                <a:ea typeface="微软雅黑" panose="020B0503020204020204" pitchFamily="34" charset="-122"/>
              </a:rPr>
              <a:t>单击此处添加文字标题</a:t>
            </a:r>
            <a:endParaRPr lang="en-US" altLang="zh-CN" sz="3200" b="1" dirty="0">
              <a:solidFill>
                <a:prstClr val="white"/>
              </a:solidFill>
              <a:latin typeface="微软雅黑" panose="020B0503020204020204" pitchFamily="34" charset="-122"/>
              <a:ea typeface="微软雅黑" panose="020B0503020204020204" pitchFamily="34" charset="-122"/>
            </a:endParaRPr>
          </a:p>
        </p:txBody>
      </p:sp>
      <p:sp>
        <p:nvSpPr>
          <p:cNvPr id="81" name="文本框 19"/>
          <p:cNvSpPr txBox="1"/>
          <p:nvPr/>
        </p:nvSpPr>
        <p:spPr bwMode="auto">
          <a:xfrm>
            <a:off x="3337583" y="2590122"/>
            <a:ext cx="4257871" cy="955646"/>
          </a:xfrm>
          <a:prstGeom prst="rect">
            <a:avLst/>
          </a:prstGeom>
          <a:solidFill>
            <a:srgbClr val="021446"/>
          </a:solidFill>
        </p:spPr>
        <p:txBody>
          <a:bodyPr wrap="square" lIns="68580" tIns="34290" rIns="68580" bIns="34290">
            <a:spAutoFit/>
          </a:bodyPr>
          <a:lstStyle/>
          <a:p>
            <a:pPr defTabSz="914400">
              <a:lnSpc>
                <a:spcPct val="120000"/>
              </a:lnSpc>
            </a:pPr>
            <a:r>
              <a:rPr lang="zh-CN" altLang="en-US" sz="1200" dirty="0">
                <a:solidFill>
                  <a:schemeClr val="bg1"/>
                </a:solidFill>
                <a:latin typeface="微软雅黑" pitchFamily="34" charset="-122"/>
                <a:ea typeface="微软雅黑" pitchFamily="34" charset="-122"/>
              </a:rPr>
              <a:t>详细内容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200" dirty="0">
              <a:solidFill>
                <a:schemeClr val="bg1"/>
              </a:solidFill>
              <a:latin typeface="微软雅黑" pitchFamily="34" charset="-122"/>
              <a:ea typeface="微软雅黑" pitchFamily="34" charset="-122"/>
            </a:endParaRPr>
          </a:p>
        </p:txBody>
      </p:sp>
      <p:grpSp>
        <p:nvGrpSpPr>
          <p:cNvPr id="82" name="组合 81"/>
          <p:cNvGrpSpPr/>
          <p:nvPr/>
        </p:nvGrpSpPr>
        <p:grpSpPr>
          <a:xfrm>
            <a:off x="3491880" y="806222"/>
            <a:ext cx="414516" cy="414516"/>
            <a:chOff x="3543574" y="4265651"/>
            <a:chExt cx="414516" cy="414516"/>
          </a:xfrm>
        </p:grpSpPr>
        <p:sp>
          <p:nvSpPr>
            <p:cNvPr id="83" name="椭圆 82"/>
            <p:cNvSpPr/>
            <p:nvPr/>
          </p:nvSpPr>
          <p:spPr>
            <a:xfrm>
              <a:off x="3543574"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4" name="组合 83"/>
            <p:cNvGrpSpPr/>
            <p:nvPr/>
          </p:nvGrpSpPr>
          <p:grpSpPr>
            <a:xfrm>
              <a:off x="3629640" y="4325788"/>
              <a:ext cx="259976" cy="261734"/>
              <a:chOff x="5042691" y="2273922"/>
              <a:chExt cx="702937" cy="707690"/>
            </a:xfrm>
            <a:solidFill>
              <a:sysClr val="window" lastClr="FFFFFF"/>
            </a:solidFill>
          </p:grpSpPr>
          <p:sp>
            <p:nvSpPr>
              <p:cNvPr id="85"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86"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87" name="组合 86"/>
          <p:cNvGrpSpPr/>
          <p:nvPr/>
        </p:nvGrpSpPr>
        <p:grpSpPr>
          <a:xfrm>
            <a:off x="4050431" y="806222"/>
            <a:ext cx="414516" cy="414516"/>
            <a:chOff x="4102125" y="4265651"/>
            <a:chExt cx="414516" cy="414516"/>
          </a:xfrm>
        </p:grpSpPr>
        <p:sp>
          <p:nvSpPr>
            <p:cNvPr id="88" name="椭圆 87"/>
            <p:cNvSpPr/>
            <p:nvPr/>
          </p:nvSpPr>
          <p:spPr>
            <a:xfrm>
              <a:off x="4102125"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9" name="组合 88"/>
            <p:cNvGrpSpPr/>
            <p:nvPr/>
          </p:nvGrpSpPr>
          <p:grpSpPr>
            <a:xfrm>
              <a:off x="4199233" y="4358783"/>
              <a:ext cx="238761" cy="198211"/>
              <a:chOff x="3132963" y="3140191"/>
              <a:chExt cx="645573" cy="535933"/>
            </a:xfrm>
            <a:solidFill>
              <a:sysClr val="window" lastClr="FFFFFF"/>
            </a:solidFill>
          </p:grpSpPr>
          <p:sp>
            <p:nvSpPr>
              <p:cNvPr id="90"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1"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2"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3"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4"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96" name="组合 95"/>
          <p:cNvGrpSpPr/>
          <p:nvPr/>
        </p:nvGrpSpPr>
        <p:grpSpPr>
          <a:xfrm>
            <a:off x="5129792" y="806222"/>
            <a:ext cx="414516" cy="414516"/>
            <a:chOff x="5181486" y="4265651"/>
            <a:chExt cx="414516" cy="414516"/>
          </a:xfrm>
        </p:grpSpPr>
        <p:sp>
          <p:nvSpPr>
            <p:cNvPr id="97" name="椭圆 96"/>
            <p:cNvSpPr/>
            <p:nvPr/>
          </p:nvSpPr>
          <p:spPr>
            <a:xfrm>
              <a:off x="5181486"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98" name="组合 97"/>
            <p:cNvGrpSpPr/>
            <p:nvPr/>
          </p:nvGrpSpPr>
          <p:grpSpPr>
            <a:xfrm>
              <a:off x="5287222" y="4375239"/>
              <a:ext cx="253419" cy="172633"/>
              <a:chOff x="4895160" y="4287159"/>
              <a:chExt cx="571418" cy="389258"/>
            </a:xfrm>
            <a:solidFill>
              <a:sysClr val="window" lastClr="FFFFFF"/>
            </a:solidFill>
          </p:grpSpPr>
          <p:sp>
            <p:nvSpPr>
              <p:cNvPr id="9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108" name="组合 107"/>
          <p:cNvGrpSpPr/>
          <p:nvPr/>
        </p:nvGrpSpPr>
        <p:grpSpPr>
          <a:xfrm>
            <a:off x="4574743" y="806222"/>
            <a:ext cx="414516" cy="414516"/>
            <a:chOff x="4626437" y="4265651"/>
            <a:chExt cx="414516" cy="414516"/>
          </a:xfrm>
        </p:grpSpPr>
        <p:sp>
          <p:nvSpPr>
            <p:cNvPr id="109" name="椭圆 108"/>
            <p:cNvSpPr/>
            <p:nvPr/>
          </p:nvSpPr>
          <p:spPr>
            <a:xfrm>
              <a:off x="4626437"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10" name="组合 109"/>
            <p:cNvGrpSpPr/>
            <p:nvPr/>
          </p:nvGrpSpPr>
          <p:grpSpPr>
            <a:xfrm>
              <a:off x="4710891" y="4356960"/>
              <a:ext cx="232896" cy="199705"/>
              <a:chOff x="3546346" y="2339026"/>
              <a:chExt cx="897787" cy="769842"/>
            </a:xfrm>
            <a:solidFill>
              <a:sysClr val="window" lastClr="FFFFFF"/>
            </a:solidFill>
          </p:grpSpPr>
          <p:sp>
            <p:nvSpPr>
              <p:cNvPr id="11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50"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grpSp>
      </p:grpSp>
      <p:grpSp>
        <p:nvGrpSpPr>
          <p:cNvPr id="151" name="组合 150"/>
          <p:cNvGrpSpPr/>
          <p:nvPr/>
        </p:nvGrpSpPr>
        <p:grpSpPr>
          <a:xfrm>
            <a:off x="1366956" y="1146457"/>
            <a:ext cx="1586056" cy="1586449"/>
            <a:chOff x="1041891" y="2887277"/>
            <a:chExt cx="1036261" cy="1036518"/>
          </a:xfrm>
        </p:grpSpPr>
        <p:sp>
          <p:nvSpPr>
            <p:cNvPr id="152"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3"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rPr>
                <a:t>03</a:t>
              </a:r>
              <a:endParaRPr kumimoji="0" lang="en-US" altLang="zh-CN" sz="66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305406036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500"/>
                                        <p:tgtEl>
                                          <p:spTgt spid="7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wheel(1)">
                                      <p:cBhvr>
                                        <p:cTn id="11" dur="650"/>
                                        <p:tgtEl>
                                          <p:spTgt spid="151"/>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p:cTn id="15" dur="500" fill="hold"/>
                                        <p:tgtEl>
                                          <p:spTgt spid="82"/>
                                        </p:tgtEl>
                                        <p:attrNameLst>
                                          <p:attrName>ppt_w</p:attrName>
                                        </p:attrNameLst>
                                      </p:cBhvr>
                                      <p:tavLst>
                                        <p:tav tm="0">
                                          <p:val>
                                            <p:fltVal val="0"/>
                                          </p:val>
                                        </p:tav>
                                        <p:tav tm="100000">
                                          <p:val>
                                            <p:strVal val="#ppt_w"/>
                                          </p:val>
                                        </p:tav>
                                      </p:tavLst>
                                    </p:anim>
                                    <p:anim calcmode="lin" valueType="num">
                                      <p:cBhvr>
                                        <p:cTn id="16" dur="500" fill="hold"/>
                                        <p:tgtEl>
                                          <p:spTgt spid="82"/>
                                        </p:tgtEl>
                                        <p:attrNameLst>
                                          <p:attrName>ppt_h</p:attrName>
                                        </p:attrNameLst>
                                      </p:cBhvr>
                                      <p:tavLst>
                                        <p:tav tm="0">
                                          <p:val>
                                            <p:fltVal val="0"/>
                                          </p:val>
                                        </p:tav>
                                        <p:tav tm="100000">
                                          <p:val>
                                            <p:strVal val="#ppt_h"/>
                                          </p:val>
                                        </p:tav>
                                      </p:tavLst>
                                    </p:anim>
                                    <p:animEffect transition="in" filter="fade">
                                      <p:cBhvr>
                                        <p:cTn id="17" dur="500"/>
                                        <p:tgtEl>
                                          <p:spTgt spid="82"/>
                                        </p:tgtEl>
                                      </p:cBhvr>
                                    </p:animEffect>
                                  </p:childTnLst>
                                </p:cTn>
                              </p:par>
                              <p:par>
                                <p:cTn id="18" presetID="53" presetClass="entr" presetSubtype="16" fill="hold" nodeType="withEffect">
                                  <p:stCondLst>
                                    <p:cond delay="300"/>
                                  </p:stCondLst>
                                  <p:childTnLst>
                                    <p:set>
                                      <p:cBhvr>
                                        <p:cTn id="19" dur="1" fill="hold">
                                          <p:stCondLst>
                                            <p:cond delay="0"/>
                                          </p:stCondLst>
                                        </p:cTn>
                                        <p:tgtEl>
                                          <p:spTgt spid="87"/>
                                        </p:tgtEl>
                                        <p:attrNameLst>
                                          <p:attrName>style.visibility</p:attrName>
                                        </p:attrNameLst>
                                      </p:cBhvr>
                                      <p:to>
                                        <p:strVal val="visible"/>
                                      </p:to>
                                    </p:set>
                                    <p:anim calcmode="lin" valueType="num">
                                      <p:cBhvr>
                                        <p:cTn id="20" dur="500" fill="hold"/>
                                        <p:tgtEl>
                                          <p:spTgt spid="87"/>
                                        </p:tgtEl>
                                        <p:attrNameLst>
                                          <p:attrName>ppt_w</p:attrName>
                                        </p:attrNameLst>
                                      </p:cBhvr>
                                      <p:tavLst>
                                        <p:tav tm="0">
                                          <p:val>
                                            <p:fltVal val="0"/>
                                          </p:val>
                                        </p:tav>
                                        <p:tav tm="100000">
                                          <p:val>
                                            <p:strVal val="#ppt_w"/>
                                          </p:val>
                                        </p:tav>
                                      </p:tavLst>
                                    </p:anim>
                                    <p:anim calcmode="lin" valueType="num">
                                      <p:cBhvr>
                                        <p:cTn id="21" dur="500" fill="hold"/>
                                        <p:tgtEl>
                                          <p:spTgt spid="87"/>
                                        </p:tgtEl>
                                        <p:attrNameLst>
                                          <p:attrName>ppt_h</p:attrName>
                                        </p:attrNameLst>
                                      </p:cBhvr>
                                      <p:tavLst>
                                        <p:tav tm="0">
                                          <p:val>
                                            <p:fltVal val="0"/>
                                          </p:val>
                                        </p:tav>
                                        <p:tav tm="100000">
                                          <p:val>
                                            <p:strVal val="#ppt_h"/>
                                          </p:val>
                                        </p:tav>
                                      </p:tavLst>
                                    </p:anim>
                                    <p:animEffect transition="in" filter="fade">
                                      <p:cBhvr>
                                        <p:cTn id="22" dur="500"/>
                                        <p:tgtEl>
                                          <p:spTgt spid="87"/>
                                        </p:tgtEl>
                                      </p:cBhvr>
                                    </p:animEffect>
                                  </p:childTnLst>
                                </p:cTn>
                              </p:par>
                              <p:par>
                                <p:cTn id="23" presetID="53" presetClass="entr" presetSubtype="16" fill="hold" nodeType="withEffect">
                                  <p:stCondLst>
                                    <p:cond delay="60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500" fill="hold"/>
                                        <p:tgtEl>
                                          <p:spTgt spid="108"/>
                                        </p:tgtEl>
                                        <p:attrNameLst>
                                          <p:attrName>ppt_w</p:attrName>
                                        </p:attrNameLst>
                                      </p:cBhvr>
                                      <p:tavLst>
                                        <p:tav tm="0">
                                          <p:val>
                                            <p:fltVal val="0"/>
                                          </p:val>
                                        </p:tav>
                                        <p:tav tm="100000">
                                          <p:val>
                                            <p:strVal val="#ppt_w"/>
                                          </p:val>
                                        </p:tav>
                                      </p:tavLst>
                                    </p:anim>
                                    <p:anim calcmode="lin" valueType="num">
                                      <p:cBhvr>
                                        <p:cTn id="26" dur="500" fill="hold"/>
                                        <p:tgtEl>
                                          <p:spTgt spid="108"/>
                                        </p:tgtEl>
                                        <p:attrNameLst>
                                          <p:attrName>ppt_h</p:attrName>
                                        </p:attrNameLst>
                                      </p:cBhvr>
                                      <p:tavLst>
                                        <p:tav tm="0">
                                          <p:val>
                                            <p:fltVal val="0"/>
                                          </p:val>
                                        </p:tav>
                                        <p:tav tm="100000">
                                          <p:val>
                                            <p:strVal val="#ppt_h"/>
                                          </p:val>
                                        </p:tav>
                                      </p:tavLst>
                                    </p:anim>
                                    <p:animEffect transition="in" filter="fade">
                                      <p:cBhvr>
                                        <p:cTn id="27" dur="500"/>
                                        <p:tgtEl>
                                          <p:spTgt spid="108"/>
                                        </p:tgtEl>
                                      </p:cBhvr>
                                    </p:animEffect>
                                  </p:childTnLst>
                                </p:cTn>
                              </p:par>
                              <p:par>
                                <p:cTn id="28" presetID="53" presetClass="entr" presetSubtype="16" fill="hold" nodeType="withEffect">
                                  <p:stCondLst>
                                    <p:cond delay="900"/>
                                  </p:stCondLst>
                                  <p:childTnLst>
                                    <p:set>
                                      <p:cBhvr>
                                        <p:cTn id="29" dur="1" fill="hold">
                                          <p:stCondLst>
                                            <p:cond delay="0"/>
                                          </p:stCondLst>
                                        </p:cTn>
                                        <p:tgtEl>
                                          <p:spTgt spid="96"/>
                                        </p:tgtEl>
                                        <p:attrNameLst>
                                          <p:attrName>style.visibility</p:attrName>
                                        </p:attrNameLst>
                                      </p:cBhvr>
                                      <p:to>
                                        <p:strVal val="visible"/>
                                      </p:to>
                                    </p:set>
                                    <p:anim calcmode="lin" valueType="num">
                                      <p:cBhvr>
                                        <p:cTn id="30" dur="500" fill="hold"/>
                                        <p:tgtEl>
                                          <p:spTgt spid="96"/>
                                        </p:tgtEl>
                                        <p:attrNameLst>
                                          <p:attrName>ppt_w</p:attrName>
                                        </p:attrNameLst>
                                      </p:cBhvr>
                                      <p:tavLst>
                                        <p:tav tm="0">
                                          <p:val>
                                            <p:fltVal val="0"/>
                                          </p:val>
                                        </p:tav>
                                        <p:tav tm="100000">
                                          <p:val>
                                            <p:strVal val="#ppt_w"/>
                                          </p:val>
                                        </p:tav>
                                      </p:tavLst>
                                    </p:anim>
                                    <p:anim calcmode="lin" valueType="num">
                                      <p:cBhvr>
                                        <p:cTn id="31" dur="500" fill="hold"/>
                                        <p:tgtEl>
                                          <p:spTgt spid="96"/>
                                        </p:tgtEl>
                                        <p:attrNameLst>
                                          <p:attrName>ppt_h</p:attrName>
                                        </p:attrNameLst>
                                      </p:cBhvr>
                                      <p:tavLst>
                                        <p:tav tm="0">
                                          <p:val>
                                            <p:fltVal val="0"/>
                                          </p:val>
                                        </p:tav>
                                        <p:tav tm="100000">
                                          <p:val>
                                            <p:strVal val="#ppt_h"/>
                                          </p:val>
                                        </p:tav>
                                      </p:tavLst>
                                    </p:anim>
                                    <p:animEffect transition="in" filter="fade">
                                      <p:cBhvr>
                                        <p:cTn id="32" dur="500"/>
                                        <p:tgtEl>
                                          <p:spTgt spid="96"/>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wipe(left)">
                                      <p:cBhvr>
                                        <p:cTn id="36" dur="500"/>
                                        <p:tgtEl>
                                          <p:spTgt spid="8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81"/>
                                        </p:tgtEl>
                                        <p:attrNameLst>
                                          <p:attrName>style.visibility</p:attrName>
                                        </p:attrNameLst>
                                      </p:cBhvr>
                                      <p:to>
                                        <p:strVal val="visible"/>
                                      </p:to>
                                    </p:set>
                                    <p:animEffect transition="in" filter="wipe(right)">
                                      <p:cBhvr>
                                        <p:cTn id="40"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第二季度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第一季度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第四季度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第三季度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06818547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09528758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bg1"/>
                </a:solidFill>
                <a:latin typeface="微软雅黑" pitchFamily="34" charset="-122"/>
                <a:ea typeface="微软雅黑" pitchFamily="34" charset="-122"/>
              </a:rPr>
              <a:t>点击添加标题文本</a:t>
            </a:r>
            <a:endParaRPr lang="zh-CN" altLang="en-US" sz="2000" b="1" dirty="0">
              <a:solidFill>
                <a:schemeClr val="bg1"/>
              </a:solidFill>
              <a:latin typeface="微软雅黑" pitchFamily="34" charset="-122"/>
              <a:ea typeface="微软雅黑" pitchFamily="34" charset="-122"/>
            </a:endParaRPr>
          </a:p>
        </p:txBody>
      </p:sp>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latin typeface="微软雅黑" panose="020B0503020204020204" pitchFamily="34" charset="-122"/>
                <a:ea typeface="微软雅黑" panose="020B0503020204020204" pitchFamily="34" charset="-122"/>
                <a:cs typeface="Calibri"/>
              </a:rPr>
              <a:t>填加文字标题</a:t>
            </a:r>
            <a:endParaRPr lang="en-US" sz="12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Tree>
    <p:extLst>
      <p:ext uri="{BB962C8B-B14F-4D97-AF65-F5344CB8AC3E}">
        <p14:creationId xmlns:p14="http://schemas.microsoft.com/office/powerpoint/2010/main" val="3861561368"/>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a:t>
              </a: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dirty="0">
              <a:ln>
                <a:noFill/>
              </a:ln>
              <a:solidFill>
                <a:prstClr val="white"/>
              </a:solidFill>
              <a:effectLst/>
              <a:uLnTx/>
              <a:uFillTx/>
              <a:latin typeface="Calibri Light"/>
              <a:ea typeface="+mn-ea"/>
              <a:cs typeface="+mn-cs"/>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dirty="0">
              <a:ln>
                <a:noFill/>
              </a:ln>
              <a:solidFill>
                <a:prstClr val="white"/>
              </a:solidFill>
              <a:effectLst/>
              <a:uLnTx/>
              <a:uFillTx/>
              <a:latin typeface="Calibri Light"/>
              <a:ea typeface="+mn-ea"/>
              <a:cs typeface="+mn-cs"/>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dirty="0">
              <a:ln>
                <a:noFill/>
              </a:ln>
              <a:solidFill>
                <a:prstClr val="white"/>
              </a:solidFill>
              <a:effectLst/>
              <a:uLnTx/>
              <a:uFillTx/>
              <a:latin typeface="Calibri Light"/>
              <a:ea typeface="+mn-ea"/>
              <a:cs typeface="+mn-cs"/>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dirty="0">
              <a:ln>
                <a:noFill/>
              </a:ln>
              <a:solidFill>
                <a:prstClr val="white"/>
              </a:solidFill>
              <a:effectLst/>
              <a:uLnTx/>
              <a:uFillTx/>
              <a:latin typeface="Calibri Light"/>
              <a:ea typeface="+mn-ea"/>
              <a:cs typeface="+mn-cs"/>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bg-BG" sz="1800" b="0" i="0" u="none" strike="noStrike" kern="1200" cap="none" spc="0" normalizeH="0" baseline="0" noProof="0" dirty="0">
              <a:ln>
                <a:noFill/>
              </a:ln>
              <a:solidFill>
                <a:prstClr val="white"/>
              </a:solidFill>
              <a:effectLst/>
              <a:uLnTx/>
              <a:uFillTx/>
              <a:latin typeface="Calibri Light"/>
              <a:ea typeface="+mn-ea"/>
              <a:cs typeface="+mn-cs"/>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Tree>
    <p:extLst>
      <p:ext uri="{BB962C8B-B14F-4D97-AF65-F5344CB8AC3E}">
        <p14:creationId xmlns:p14="http://schemas.microsoft.com/office/powerpoint/2010/main" val="117445537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117" name="Text Placeholder 4"/>
          <p:cNvSpPr txBox="1">
            <a:spLocks/>
          </p:cNvSpPr>
          <p:nvPr/>
        </p:nvSpPr>
        <p:spPr>
          <a:xfrm>
            <a:off x="509050" y="296181"/>
            <a:ext cx="2810469"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3600" b="1" dirty="0" smtClean="0">
                <a:solidFill>
                  <a:schemeClr val="bg1"/>
                </a:solidFill>
                <a:latin typeface="微软雅黑" panose="020B0503020204020204" pitchFamily="34" charset="-122"/>
                <a:ea typeface="微软雅黑" panose="020B0503020204020204" pitchFamily="34" charset="-122"/>
              </a:rPr>
              <a:t>目 录 </a:t>
            </a:r>
            <a:r>
              <a:rPr lang="en-US" altLang="zh-CN" sz="3600" b="1" dirty="0" smtClean="0">
                <a:solidFill>
                  <a:schemeClr val="bg1"/>
                </a:solidFill>
                <a:latin typeface="微软雅黑" panose="020B0503020204020204" pitchFamily="34" charset="-122"/>
                <a:ea typeface="微软雅黑" panose="020B0503020204020204" pitchFamily="34" charset="-122"/>
              </a:rPr>
              <a:t>/</a:t>
            </a:r>
            <a:r>
              <a:rPr lang="en-US" altLang="zh-CN" sz="2000" b="1" dirty="0" smtClean="0">
                <a:solidFill>
                  <a:schemeClr val="bg1"/>
                </a:solidFill>
                <a:latin typeface="微软雅黑" panose="020B0503020204020204" pitchFamily="34" charset="-122"/>
                <a:ea typeface="微软雅黑" panose="020B0503020204020204" pitchFamily="34" charset="-122"/>
              </a:rPr>
              <a:t>Contents</a:t>
            </a:r>
            <a:endParaRPr lang="en-GB" sz="2000" b="1" dirty="0">
              <a:solidFill>
                <a:schemeClr val="bg1"/>
              </a:solidFill>
              <a:latin typeface="微软雅黑" panose="020B0503020204020204" pitchFamily="34" charset="-122"/>
              <a:ea typeface="微软雅黑" panose="020B0503020204020204" pitchFamily="34" charset="-122"/>
            </a:endParaRPr>
          </a:p>
        </p:txBody>
      </p:sp>
      <p:cxnSp>
        <p:nvCxnSpPr>
          <p:cNvPr id="118" name="直接连接符 117"/>
          <p:cNvCxnSpPr/>
          <p:nvPr/>
        </p:nvCxnSpPr>
        <p:spPr>
          <a:xfrm>
            <a:off x="636062" y="909077"/>
            <a:ext cx="7649852" cy="0"/>
          </a:xfrm>
          <a:prstGeom prst="line">
            <a:avLst/>
          </a:prstGeom>
          <a:noFill/>
          <a:ln w="9525" cap="flat" cmpd="sng" algn="ctr">
            <a:solidFill>
              <a:schemeClr val="bg1"/>
            </a:solidFill>
            <a:prstDash val="solid"/>
          </a:ln>
          <a:effectLst/>
        </p:spPr>
      </p:cxnSp>
      <p:sp>
        <p:nvSpPr>
          <p:cNvPr id="38" name="矩形 37"/>
          <p:cNvSpPr/>
          <p:nvPr/>
        </p:nvSpPr>
        <p:spPr>
          <a:xfrm>
            <a:off x="1" y="1173637"/>
            <a:ext cx="9144000" cy="3265139"/>
          </a:xfrm>
          <a:prstGeom prst="rect">
            <a:avLst/>
          </a:prstGeom>
          <a:solidFill>
            <a:srgbClr val="021446">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Freeform 81"/>
          <p:cNvSpPr>
            <a:spLocks/>
          </p:cNvSpPr>
          <p:nvPr/>
        </p:nvSpPr>
        <p:spPr bwMode="auto">
          <a:xfrm>
            <a:off x="1406656" y="2092811"/>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bg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20" name="组合 119"/>
          <p:cNvGrpSpPr/>
          <p:nvPr/>
        </p:nvGrpSpPr>
        <p:grpSpPr>
          <a:xfrm>
            <a:off x="490922" y="2228433"/>
            <a:ext cx="1516267" cy="494850"/>
            <a:chOff x="738572" y="2185916"/>
            <a:chExt cx="1516267" cy="494850"/>
          </a:xfrm>
        </p:grpSpPr>
        <p:sp>
          <p:nvSpPr>
            <p:cNvPr id="121" name="Text Box 16"/>
            <p:cNvSpPr txBox="1">
              <a:spLocks noChangeArrowheads="1"/>
            </p:cNvSpPr>
            <p:nvPr/>
          </p:nvSpPr>
          <p:spPr bwMode="auto">
            <a:xfrm>
              <a:off x="738572" y="2185916"/>
              <a:ext cx="151626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defTabSz="914400"/>
              <a:r>
                <a:rPr lang="zh-CN" altLang="en-US" sz="1800" dirty="0" smtClean="0">
                  <a:solidFill>
                    <a:schemeClr val="bg1"/>
                  </a:solidFill>
                  <a:latin typeface="微软雅黑" panose="020B0503020204020204" pitchFamily="34" charset="-122"/>
                  <a:ea typeface="微软雅黑" panose="020B0503020204020204" pitchFamily="34" charset="-122"/>
                </a:rPr>
                <a:t>单击添加文字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22"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defTabSz="914400"/>
              <a:r>
                <a:rPr lang="en-US" altLang="zh-CN" sz="900" dirty="0">
                  <a:solidFill>
                    <a:schemeClr val="bg1"/>
                  </a:solidFill>
                  <a:latin typeface="微软雅黑" panose="020B0503020204020204" pitchFamily="34" charset="-122"/>
                  <a:ea typeface="微软雅黑" panose="020B0503020204020204" pitchFamily="34" charset="-122"/>
                </a:rPr>
                <a:t>Work content</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23" name="组合 122"/>
          <p:cNvGrpSpPr/>
          <p:nvPr/>
        </p:nvGrpSpPr>
        <p:grpSpPr>
          <a:xfrm>
            <a:off x="2138036" y="2999639"/>
            <a:ext cx="1534287" cy="492551"/>
            <a:chOff x="2385686" y="2957122"/>
            <a:chExt cx="1534287" cy="492551"/>
          </a:xfrm>
        </p:grpSpPr>
        <p:sp>
          <p:nvSpPr>
            <p:cNvPr id="124" name="Text Box 38"/>
            <p:cNvSpPr txBox="1">
              <a:spLocks noChangeArrowheads="1"/>
            </p:cNvSpPr>
            <p:nvPr/>
          </p:nvSpPr>
          <p:spPr bwMode="auto">
            <a:xfrm>
              <a:off x="2385686" y="2957122"/>
              <a:ext cx="153428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defTabSz="914400"/>
              <a:r>
                <a:rPr lang="zh-CN" altLang="en-US" sz="1800" dirty="0" smtClean="0">
                  <a:solidFill>
                    <a:schemeClr val="bg1"/>
                  </a:solidFill>
                  <a:latin typeface="微软雅黑" panose="020B0503020204020204" pitchFamily="34" charset="-122"/>
                  <a:ea typeface="微软雅黑" panose="020B0503020204020204" pitchFamily="34" charset="-122"/>
                </a:rPr>
                <a:t>单击添加文字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25"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defTabSz="914400"/>
              <a:r>
                <a:rPr lang="en-US" altLang="zh-CN" sz="900" dirty="0">
                  <a:solidFill>
                    <a:schemeClr val="bg1"/>
                  </a:solidFill>
                  <a:latin typeface="微软雅黑" panose="020B0503020204020204" pitchFamily="34" charset="-122"/>
                  <a:ea typeface="微软雅黑" panose="020B0503020204020204" pitchFamily="34" charset="-122"/>
                </a:rPr>
                <a:t>Work content</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26" name="组合 125"/>
          <p:cNvGrpSpPr/>
          <p:nvPr/>
        </p:nvGrpSpPr>
        <p:grpSpPr>
          <a:xfrm>
            <a:off x="3537258" y="2066160"/>
            <a:ext cx="1591870" cy="522649"/>
            <a:chOff x="3784908" y="2023643"/>
            <a:chExt cx="1591870" cy="522649"/>
          </a:xfrm>
        </p:grpSpPr>
        <p:sp>
          <p:nvSpPr>
            <p:cNvPr id="127" name="Text Box 40"/>
            <p:cNvSpPr txBox="1">
              <a:spLocks noChangeArrowheads="1"/>
            </p:cNvSpPr>
            <p:nvPr/>
          </p:nvSpPr>
          <p:spPr bwMode="auto">
            <a:xfrm>
              <a:off x="3784908" y="2023643"/>
              <a:ext cx="1591870"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defTabSz="914400"/>
              <a:r>
                <a:rPr lang="zh-CN" altLang="en-US" sz="1800" dirty="0" smtClean="0">
                  <a:solidFill>
                    <a:schemeClr val="bg1"/>
                  </a:solidFill>
                  <a:latin typeface="微软雅黑" panose="020B0503020204020204" pitchFamily="34" charset="-122"/>
                  <a:ea typeface="微软雅黑" panose="020B0503020204020204" pitchFamily="34" charset="-122"/>
                </a:rPr>
                <a:t>单击添加文字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28"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defTabSz="914400"/>
              <a:r>
                <a:rPr lang="en-US" altLang="zh-CN" sz="900" dirty="0">
                  <a:solidFill>
                    <a:schemeClr val="bg1"/>
                  </a:solidFill>
                  <a:latin typeface="微软雅黑" panose="020B0503020204020204" pitchFamily="34" charset="-122"/>
                  <a:ea typeface="微软雅黑" panose="020B0503020204020204" pitchFamily="34" charset="-122"/>
                </a:rPr>
                <a:t>Work content</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29" name="组合 128"/>
          <p:cNvGrpSpPr/>
          <p:nvPr/>
        </p:nvGrpSpPr>
        <p:grpSpPr>
          <a:xfrm>
            <a:off x="5114467" y="3181243"/>
            <a:ext cx="1521357" cy="501738"/>
            <a:chOff x="5362117" y="3138726"/>
            <a:chExt cx="1521357" cy="501738"/>
          </a:xfrm>
        </p:grpSpPr>
        <p:sp>
          <p:nvSpPr>
            <p:cNvPr id="130" name="Text Box 42"/>
            <p:cNvSpPr txBox="1">
              <a:spLocks noChangeArrowheads="1"/>
            </p:cNvSpPr>
            <p:nvPr/>
          </p:nvSpPr>
          <p:spPr bwMode="auto">
            <a:xfrm>
              <a:off x="5362117" y="3138726"/>
              <a:ext cx="152135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defTabSz="914400"/>
              <a:r>
                <a:rPr lang="zh-CN" altLang="en-US" sz="1800" dirty="0" smtClean="0">
                  <a:solidFill>
                    <a:schemeClr val="bg1"/>
                  </a:solidFill>
                  <a:latin typeface="微软雅黑" panose="020B0503020204020204" pitchFamily="34" charset="-122"/>
                  <a:ea typeface="微软雅黑" panose="020B0503020204020204" pitchFamily="34" charset="-122"/>
                </a:rPr>
                <a:t>单击添加文字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3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defTabSz="914400"/>
              <a:r>
                <a:rPr lang="en-US" altLang="zh-CN" sz="900" dirty="0">
                  <a:solidFill>
                    <a:schemeClr val="bg1"/>
                  </a:solidFill>
                  <a:latin typeface="微软雅黑" panose="020B0503020204020204" pitchFamily="34" charset="-122"/>
                  <a:ea typeface="微软雅黑" panose="020B0503020204020204" pitchFamily="34" charset="-122"/>
                </a:rPr>
                <a:t>Work content</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32" name="组合 131"/>
          <p:cNvGrpSpPr/>
          <p:nvPr/>
        </p:nvGrpSpPr>
        <p:grpSpPr>
          <a:xfrm>
            <a:off x="6548866" y="2115118"/>
            <a:ext cx="1624236" cy="505040"/>
            <a:chOff x="6796516" y="2072601"/>
            <a:chExt cx="1624236" cy="505040"/>
          </a:xfrm>
        </p:grpSpPr>
        <p:sp>
          <p:nvSpPr>
            <p:cNvPr id="133" name="Text Box 44"/>
            <p:cNvSpPr txBox="1">
              <a:spLocks noChangeArrowheads="1"/>
            </p:cNvSpPr>
            <p:nvPr/>
          </p:nvSpPr>
          <p:spPr bwMode="auto">
            <a:xfrm>
              <a:off x="6796516" y="2072601"/>
              <a:ext cx="1624236"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defTabSz="914400"/>
              <a:r>
                <a:rPr lang="zh-CN" altLang="en-US" sz="1800" dirty="0" smtClean="0">
                  <a:solidFill>
                    <a:schemeClr val="bg1"/>
                  </a:solidFill>
                  <a:latin typeface="微软雅黑" panose="020B0503020204020204" pitchFamily="34" charset="-122"/>
                  <a:ea typeface="微软雅黑" panose="020B0503020204020204" pitchFamily="34" charset="-122"/>
                </a:rPr>
                <a:t>单击添加文字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134"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defTabSz="914400"/>
              <a:r>
                <a:rPr lang="en-US" altLang="zh-CN" sz="900" dirty="0">
                  <a:solidFill>
                    <a:schemeClr val="bg1"/>
                  </a:solidFill>
                  <a:latin typeface="微软雅黑" panose="020B0503020204020204" pitchFamily="34" charset="-122"/>
                  <a:ea typeface="微软雅黑" panose="020B0503020204020204" pitchFamily="34" charset="-122"/>
                </a:rPr>
                <a:t>Work content</a:t>
              </a: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35" name="组合 134"/>
          <p:cNvGrpSpPr/>
          <p:nvPr/>
        </p:nvGrpSpPr>
        <p:grpSpPr>
          <a:xfrm>
            <a:off x="2254093" y="1678163"/>
            <a:ext cx="1036261" cy="1036518"/>
            <a:chOff x="2501743" y="1635646"/>
            <a:chExt cx="1036261" cy="1036518"/>
          </a:xfrm>
        </p:grpSpPr>
        <p:sp>
          <p:nvSpPr>
            <p:cNvPr id="136" name="Oval 53"/>
            <p:cNvSpPr>
              <a:spLocks noChangeArrowheads="1"/>
            </p:cNvSpPr>
            <p:nvPr/>
          </p:nvSpPr>
          <p:spPr bwMode="auto">
            <a:xfrm>
              <a:off x="2501743" y="1635646"/>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37"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02</a:t>
              </a:r>
            </a:p>
          </p:txBody>
        </p:sp>
      </p:grpSp>
      <p:grpSp>
        <p:nvGrpSpPr>
          <p:cNvPr id="138" name="组合 137"/>
          <p:cNvGrpSpPr/>
          <p:nvPr/>
        </p:nvGrpSpPr>
        <p:grpSpPr>
          <a:xfrm>
            <a:off x="3923151" y="2981514"/>
            <a:ext cx="1036261" cy="1036518"/>
            <a:chOff x="4170801" y="2938997"/>
            <a:chExt cx="1036261" cy="1036518"/>
          </a:xfrm>
        </p:grpSpPr>
        <p:sp>
          <p:nvSpPr>
            <p:cNvPr id="139" name="Oval 53"/>
            <p:cNvSpPr>
              <a:spLocks noChangeArrowheads="1"/>
            </p:cNvSpPr>
            <p:nvPr/>
          </p:nvSpPr>
          <p:spPr bwMode="auto">
            <a:xfrm>
              <a:off x="4170801" y="293899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0"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03</a:t>
              </a:r>
            </a:p>
          </p:txBody>
        </p:sp>
      </p:grpSp>
      <p:grpSp>
        <p:nvGrpSpPr>
          <p:cNvPr id="141" name="组合 140"/>
          <p:cNvGrpSpPr/>
          <p:nvPr/>
        </p:nvGrpSpPr>
        <p:grpSpPr>
          <a:xfrm>
            <a:off x="5331276" y="1678163"/>
            <a:ext cx="1036261" cy="1036518"/>
            <a:chOff x="5578926" y="1635646"/>
            <a:chExt cx="1036261" cy="1036518"/>
          </a:xfrm>
        </p:grpSpPr>
        <p:sp>
          <p:nvSpPr>
            <p:cNvPr id="142" name="Oval 53"/>
            <p:cNvSpPr>
              <a:spLocks noChangeArrowheads="1"/>
            </p:cNvSpPr>
            <p:nvPr/>
          </p:nvSpPr>
          <p:spPr bwMode="auto">
            <a:xfrm>
              <a:off x="5578926" y="1635646"/>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3"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04</a:t>
              </a:r>
            </a:p>
          </p:txBody>
        </p:sp>
      </p:grpSp>
      <p:grpSp>
        <p:nvGrpSpPr>
          <p:cNvPr id="144" name="组合 143"/>
          <p:cNvGrpSpPr/>
          <p:nvPr/>
        </p:nvGrpSpPr>
        <p:grpSpPr>
          <a:xfrm>
            <a:off x="6842854" y="2935540"/>
            <a:ext cx="1036261" cy="1036518"/>
            <a:chOff x="7090504" y="2893023"/>
            <a:chExt cx="1036261" cy="1036518"/>
          </a:xfrm>
        </p:grpSpPr>
        <p:sp>
          <p:nvSpPr>
            <p:cNvPr id="145" name="Oval 53"/>
            <p:cNvSpPr>
              <a:spLocks noChangeArrowheads="1"/>
            </p:cNvSpPr>
            <p:nvPr/>
          </p:nvSpPr>
          <p:spPr bwMode="auto">
            <a:xfrm>
              <a:off x="7090504" y="2893023"/>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6"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05</a:t>
              </a:r>
            </a:p>
          </p:txBody>
        </p:sp>
      </p:grpSp>
      <p:grpSp>
        <p:nvGrpSpPr>
          <p:cNvPr id="147" name="组合 146"/>
          <p:cNvGrpSpPr/>
          <p:nvPr/>
        </p:nvGrpSpPr>
        <p:grpSpPr>
          <a:xfrm>
            <a:off x="794241" y="2929794"/>
            <a:ext cx="1036261" cy="1036518"/>
            <a:chOff x="1041891" y="2887277"/>
            <a:chExt cx="1036261" cy="1036518"/>
          </a:xfrm>
        </p:grpSpPr>
        <p:sp>
          <p:nvSpPr>
            <p:cNvPr id="148"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9"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344257673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7">
                                            <p:txEl>
                                              <p:pRg st="0" end="0"/>
                                            </p:txEl>
                                          </p:spTgt>
                                        </p:tgtEl>
                                        <p:attrNameLst>
                                          <p:attrName>style.visibility</p:attrName>
                                        </p:attrNameLst>
                                      </p:cBhvr>
                                      <p:to>
                                        <p:strVal val="visible"/>
                                      </p:to>
                                    </p:set>
                                    <p:animEffect transition="in" filter="dissolve">
                                      <p:cBhvr>
                                        <p:cTn id="7" dur="500"/>
                                        <p:tgtEl>
                                          <p:spTgt spid="117">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8"/>
                                        </p:tgtEl>
                                        <p:attrNameLst>
                                          <p:attrName>style.visibility</p:attrName>
                                        </p:attrNameLst>
                                      </p:cBhvr>
                                      <p:to>
                                        <p:strVal val="visible"/>
                                      </p:to>
                                    </p:set>
                                    <p:animEffect transition="in" filter="wipe(left)">
                                      <p:cBhvr>
                                        <p:cTn id="11" dur="500"/>
                                        <p:tgtEl>
                                          <p:spTgt spid="1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9"/>
                                        </p:tgtEl>
                                        <p:attrNameLst>
                                          <p:attrName>style.visibility</p:attrName>
                                        </p:attrNameLst>
                                      </p:cBhvr>
                                      <p:to>
                                        <p:strVal val="visible"/>
                                      </p:to>
                                    </p:set>
                                    <p:animEffect transition="in" filter="wipe(left)">
                                      <p:cBhvr>
                                        <p:cTn id="15" dur="2500"/>
                                        <p:tgtEl>
                                          <p:spTgt spid="119"/>
                                        </p:tgtEl>
                                      </p:cBhvr>
                                    </p:animEffect>
                                  </p:childTnLst>
                                </p:cTn>
                              </p:par>
                              <p:par>
                                <p:cTn id="16" presetID="53" presetClass="entr" presetSubtype="16" fill="hold" nodeType="withEffect">
                                  <p:stCondLst>
                                    <p:cond delay="0"/>
                                  </p:stCondLst>
                                  <p:childTnLst>
                                    <p:set>
                                      <p:cBhvr>
                                        <p:cTn id="17" dur="1" fill="hold">
                                          <p:stCondLst>
                                            <p:cond delay="0"/>
                                          </p:stCondLst>
                                        </p:cTn>
                                        <p:tgtEl>
                                          <p:spTgt spid="147"/>
                                        </p:tgtEl>
                                        <p:attrNameLst>
                                          <p:attrName>style.visibility</p:attrName>
                                        </p:attrNameLst>
                                      </p:cBhvr>
                                      <p:to>
                                        <p:strVal val="visible"/>
                                      </p:to>
                                    </p:set>
                                    <p:anim calcmode="lin" valueType="num">
                                      <p:cBhvr>
                                        <p:cTn id="18" dur="500" fill="hold"/>
                                        <p:tgtEl>
                                          <p:spTgt spid="147"/>
                                        </p:tgtEl>
                                        <p:attrNameLst>
                                          <p:attrName>ppt_w</p:attrName>
                                        </p:attrNameLst>
                                      </p:cBhvr>
                                      <p:tavLst>
                                        <p:tav tm="0">
                                          <p:val>
                                            <p:fltVal val="0"/>
                                          </p:val>
                                        </p:tav>
                                        <p:tav tm="100000">
                                          <p:val>
                                            <p:strVal val="#ppt_w"/>
                                          </p:val>
                                        </p:tav>
                                      </p:tavLst>
                                    </p:anim>
                                    <p:anim calcmode="lin" valueType="num">
                                      <p:cBhvr>
                                        <p:cTn id="19" dur="500" fill="hold"/>
                                        <p:tgtEl>
                                          <p:spTgt spid="147"/>
                                        </p:tgtEl>
                                        <p:attrNameLst>
                                          <p:attrName>ppt_h</p:attrName>
                                        </p:attrNameLst>
                                      </p:cBhvr>
                                      <p:tavLst>
                                        <p:tav tm="0">
                                          <p:val>
                                            <p:fltVal val="0"/>
                                          </p:val>
                                        </p:tav>
                                        <p:tav tm="100000">
                                          <p:val>
                                            <p:strVal val="#ppt_h"/>
                                          </p:val>
                                        </p:tav>
                                      </p:tavLst>
                                    </p:anim>
                                    <p:animEffect transition="in" filter="fade">
                                      <p:cBhvr>
                                        <p:cTn id="20" dur="500"/>
                                        <p:tgtEl>
                                          <p:spTgt spid="147"/>
                                        </p:tgtEl>
                                      </p:cBhvr>
                                    </p:animEffect>
                                  </p:childTnLst>
                                </p:cTn>
                              </p:par>
                              <p:par>
                                <p:cTn id="21" presetID="53" presetClass="entr" presetSubtype="16" fill="hold" nodeType="withEffect">
                                  <p:stCondLst>
                                    <p:cond delay="500"/>
                                  </p:stCondLst>
                                  <p:childTnLst>
                                    <p:set>
                                      <p:cBhvr>
                                        <p:cTn id="22" dur="1" fill="hold">
                                          <p:stCondLst>
                                            <p:cond delay="0"/>
                                          </p:stCondLst>
                                        </p:cTn>
                                        <p:tgtEl>
                                          <p:spTgt spid="135"/>
                                        </p:tgtEl>
                                        <p:attrNameLst>
                                          <p:attrName>style.visibility</p:attrName>
                                        </p:attrNameLst>
                                      </p:cBhvr>
                                      <p:to>
                                        <p:strVal val="visible"/>
                                      </p:to>
                                    </p:set>
                                    <p:anim calcmode="lin" valueType="num">
                                      <p:cBhvr>
                                        <p:cTn id="23" dur="500" fill="hold"/>
                                        <p:tgtEl>
                                          <p:spTgt spid="135"/>
                                        </p:tgtEl>
                                        <p:attrNameLst>
                                          <p:attrName>ppt_w</p:attrName>
                                        </p:attrNameLst>
                                      </p:cBhvr>
                                      <p:tavLst>
                                        <p:tav tm="0">
                                          <p:val>
                                            <p:fltVal val="0"/>
                                          </p:val>
                                        </p:tav>
                                        <p:tav tm="100000">
                                          <p:val>
                                            <p:strVal val="#ppt_w"/>
                                          </p:val>
                                        </p:tav>
                                      </p:tavLst>
                                    </p:anim>
                                    <p:anim calcmode="lin" valueType="num">
                                      <p:cBhvr>
                                        <p:cTn id="24" dur="500" fill="hold"/>
                                        <p:tgtEl>
                                          <p:spTgt spid="135"/>
                                        </p:tgtEl>
                                        <p:attrNameLst>
                                          <p:attrName>ppt_h</p:attrName>
                                        </p:attrNameLst>
                                      </p:cBhvr>
                                      <p:tavLst>
                                        <p:tav tm="0">
                                          <p:val>
                                            <p:fltVal val="0"/>
                                          </p:val>
                                        </p:tav>
                                        <p:tav tm="100000">
                                          <p:val>
                                            <p:strVal val="#ppt_h"/>
                                          </p:val>
                                        </p:tav>
                                      </p:tavLst>
                                    </p:anim>
                                    <p:animEffect transition="in" filter="fade">
                                      <p:cBhvr>
                                        <p:cTn id="25" dur="500"/>
                                        <p:tgtEl>
                                          <p:spTgt spid="135"/>
                                        </p:tgtEl>
                                      </p:cBhvr>
                                    </p:animEffect>
                                  </p:childTnLst>
                                </p:cTn>
                              </p:par>
                              <p:par>
                                <p:cTn id="26" presetID="53" presetClass="entr" presetSubtype="16" fill="hold" nodeType="withEffect">
                                  <p:stCondLst>
                                    <p:cond delay="1000"/>
                                  </p:stCondLst>
                                  <p:childTnLst>
                                    <p:set>
                                      <p:cBhvr>
                                        <p:cTn id="27" dur="1" fill="hold">
                                          <p:stCondLst>
                                            <p:cond delay="0"/>
                                          </p:stCondLst>
                                        </p:cTn>
                                        <p:tgtEl>
                                          <p:spTgt spid="138"/>
                                        </p:tgtEl>
                                        <p:attrNameLst>
                                          <p:attrName>style.visibility</p:attrName>
                                        </p:attrNameLst>
                                      </p:cBhvr>
                                      <p:to>
                                        <p:strVal val="visible"/>
                                      </p:to>
                                    </p:set>
                                    <p:anim calcmode="lin" valueType="num">
                                      <p:cBhvr>
                                        <p:cTn id="28" dur="500" fill="hold"/>
                                        <p:tgtEl>
                                          <p:spTgt spid="138"/>
                                        </p:tgtEl>
                                        <p:attrNameLst>
                                          <p:attrName>ppt_w</p:attrName>
                                        </p:attrNameLst>
                                      </p:cBhvr>
                                      <p:tavLst>
                                        <p:tav tm="0">
                                          <p:val>
                                            <p:fltVal val="0"/>
                                          </p:val>
                                        </p:tav>
                                        <p:tav tm="100000">
                                          <p:val>
                                            <p:strVal val="#ppt_w"/>
                                          </p:val>
                                        </p:tav>
                                      </p:tavLst>
                                    </p:anim>
                                    <p:anim calcmode="lin" valueType="num">
                                      <p:cBhvr>
                                        <p:cTn id="29" dur="500" fill="hold"/>
                                        <p:tgtEl>
                                          <p:spTgt spid="138"/>
                                        </p:tgtEl>
                                        <p:attrNameLst>
                                          <p:attrName>ppt_h</p:attrName>
                                        </p:attrNameLst>
                                      </p:cBhvr>
                                      <p:tavLst>
                                        <p:tav tm="0">
                                          <p:val>
                                            <p:fltVal val="0"/>
                                          </p:val>
                                        </p:tav>
                                        <p:tav tm="100000">
                                          <p:val>
                                            <p:strVal val="#ppt_h"/>
                                          </p:val>
                                        </p:tav>
                                      </p:tavLst>
                                    </p:anim>
                                    <p:animEffect transition="in" filter="fade">
                                      <p:cBhvr>
                                        <p:cTn id="30" dur="500"/>
                                        <p:tgtEl>
                                          <p:spTgt spid="13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141"/>
                                        </p:tgtEl>
                                        <p:attrNameLst>
                                          <p:attrName>style.visibility</p:attrName>
                                        </p:attrNameLst>
                                      </p:cBhvr>
                                      <p:to>
                                        <p:strVal val="visible"/>
                                      </p:to>
                                    </p:set>
                                    <p:anim calcmode="lin" valueType="num">
                                      <p:cBhvr>
                                        <p:cTn id="33" dur="500" fill="hold"/>
                                        <p:tgtEl>
                                          <p:spTgt spid="141"/>
                                        </p:tgtEl>
                                        <p:attrNameLst>
                                          <p:attrName>ppt_w</p:attrName>
                                        </p:attrNameLst>
                                      </p:cBhvr>
                                      <p:tavLst>
                                        <p:tav tm="0">
                                          <p:val>
                                            <p:fltVal val="0"/>
                                          </p:val>
                                        </p:tav>
                                        <p:tav tm="100000">
                                          <p:val>
                                            <p:strVal val="#ppt_w"/>
                                          </p:val>
                                        </p:tav>
                                      </p:tavLst>
                                    </p:anim>
                                    <p:anim calcmode="lin" valueType="num">
                                      <p:cBhvr>
                                        <p:cTn id="34" dur="500" fill="hold"/>
                                        <p:tgtEl>
                                          <p:spTgt spid="141"/>
                                        </p:tgtEl>
                                        <p:attrNameLst>
                                          <p:attrName>ppt_h</p:attrName>
                                        </p:attrNameLst>
                                      </p:cBhvr>
                                      <p:tavLst>
                                        <p:tav tm="0">
                                          <p:val>
                                            <p:fltVal val="0"/>
                                          </p:val>
                                        </p:tav>
                                        <p:tav tm="100000">
                                          <p:val>
                                            <p:strVal val="#ppt_h"/>
                                          </p:val>
                                        </p:tav>
                                      </p:tavLst>
                                    </p:anim>
                                    <p:animEffect transition="in" filter="fade">
                                      <p:cBhvr>
                                        <p:cTn id="35" dur="500"/>
                                        <p:tgtEl>
                                          <p:spTgt spid="141"/>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44"/>
                                        </p:tgtEl>
                                        <p:attrNameLst>
                                          <p:attrName>style.visibility</p:attrName>
                                        </p:attrNameLst>
                                      </p:cBhvr>
                                      <p:to>
                                        <p:strVal val="visible"/>
                                      </p:to>
                                    </p:set>
                                    <p:anim calcmode="lin" valueType="num">
                                      <p:cBhvr>
                                        <p:cTn id="38" dur="500" fill="hold"/>
                                        <p:tgtEl>
                                          <p:spTgt spid="144"/>
                                        </p:tgtEl>
                                        <p:attrNameLst>
                                          <p:attrName>ppt_w</p:attrName>
                                        </p:attrNameLst>
                                      </p:cBhvr>
                                      <p:tavLst>
                                        <p:tav tm="0">
                                          <p:val>
                                            <p:fltVal val="0"/>
                                          </p:val>
                                        </p:tav>
                                        <p:tav tm="100000">
                                          <p:val>
                                            <p:strVal val="#ppt_w"/>
                                          </p:val>
                                        </p:tav>
                                      </p:tavLst>
                                    </p:anim>
                                    <p:anim calcmode="lin" valueType="num">
                                      <p:cBhvr>
                                        <p:cTn id="39" dur="500" fill="hold"/>
                                        <p:tgtEl>
                                          <p:spTgt spid="144"/>
                                        </p:tgtEl>
                                        <p:attrNameLst>
                                          <p:attrName>ppt_h</p:attrName>
                                        </p:attrNameLst>
                                      </p:cBhvr>
                                      <p:tavLst>
                                        <p:tav tm="0">
                                          <p:val>
                                            <p:fltVal val="0"/>
                                          </p:val>
                                        </p:tav>
                                        <p:tav tm="100000">
                                          <p:val>
                                            <p:strVal val="#ppt_h"/>
                                          </p:val>
                                        </p:tav>
                                      </p:tavLst>
                                    </p:anim>
                                    <p:animEffect transition="in" filter="fade">
                                      <p:cBhvr>
                                        <p:cTn id="40" dur="500"/>
                                        <p:tgtEl>
                                          <p:spTgt spid="144"/>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fade">
                                      <p:cBhvr>
                                        <p:cTn id="44" dur="1000"/>
                                        <p:tgtEl>
                                          <p:spTgt spid="120"/>
                                        </p:tgtEl>
                                      </p:cBhvr>
                                    </p:animEffect>
                                    <p:anim calcmode="lin" valueType="num">
                                      <p:cBhvr>
                                        <p:cTn id="45" dur="1000" fill="hold"/>
                                        <p:tgtEl>
                                          <p:spTgt spid="120"/>
                                        </p:tgtEl>
                                        <p:attrNameLst>
                                          <p:attrName>ppt_x</p:attrName>
                                        </p:attrNameLst>
                                      </p:cBhvr>
                                      <p:tavLst>
                                        <p:tav tm="0">
                                          <p:val>
                                            <p:strVal val="#ppt_x"/>
                                          </p:val>
                                        </p:tav>
                                        <p:tav tm="100000">
                                          <p:val>
                                            <p:strVal val="#ppt_x"/>
                                          </p:val>
                                        </p:tav>
                                      </p:tavLst>
                                    </p:anim>
                                    <p:anim calcmode="lin" valueType="num">
                                      <p:cBhvr>
                                        <p:cTn id="46" dur="1000" fill="hold"/>
                                        <p:tgtEl>
                                          <p:spTgt spid="120"/>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3"/>
                                        </p:tgtEl>
                                        <p:attrNameLst>
                                          <p:attrName>style.visibility</p:attrName>
                                        </p:attrNameLst>
                                      </p:cBhvr>
                                      <p:to>
                                        <p:strVal val="visible"/>
                                      </p:to>
                                    </p:set>
                                    <p:animEffect transition="in" filter="fade">
                                      <p:cBhvr>
                                        <p:cTn id="49" dur="1000"/>
                                        <p:tgtEl>
                                          <p:spTgt spid="123"/>
                                        </p:tgtEl>
                                      </p:cBhvr>
                                    </p:animEffect>
                                    <p:anim calcmode="lin" valueType="num">
                                      <p:cBhvr>
                                        <p:cTn id="50" dur="1000" fill="hold"/>
                                        <p:tgtEl>
                                          <p:spTgt spid="123"/>
                                        </p:tgtEl>
                                        <p:attrNameLst>
                                          <p:attrName>ppt_x</p:attrName>
                                        </p:attrNameLst>
                                      </p:cBhvr>
                                      <p:tavLst>
                                        <p:tav tm="0">
                                          <p:val>
                                            <p:strVal val="#ppt_x"/>
                                          </p:val>
                                        </p:tav>
                                        <p:tav tm="100000">
                                          <p:val>
                                            <p:strVal val="#ppt_x"/>
                                          </p:val>
                                        </p:tav>
                                      </p:tavLst>
                                    </p:anim>
                                    <p:anim calcmode="lin" valueType="num">
                                      <p:cBhvr>
                                        <p:cTn id="51" dur="1000" fill="hold"/>
                                        <p:tgtEl>
                                          <p:spTgt spid="123"/>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26"/>
                                        </p:tgtEl>
                                        <p:attrNameLst>
                                          <p:attrName>style.visibility</p:attrName>
                                        </p:attrNameLst>
                                      </p:cBhvr>
                                      <p:to>
                                        <p:strVal val="visible"/>
                                      </p:to>
                                    </p:set>
                                    <p:animEffect transition="in" filter="fade">
                                      <p:cBhvr>
                                        <p:cTn id="54" dur="1000"/>
                                        <p:tgtEl>
                                          <p:spTgt spid="126"/>
                                        </p:tgtEl>
                                      </p:cBhvr>
                                    </p:animEffect>
                                    <p:anim calcmode="lin" valueType="num">
                                      <p:cBhvr>
                                        <p:cTn id="55" dur="1000" fill="hold"/>
                                        <p:tgtEl>
                                          <p:spTgt spid="126"/>
                                        </p:tgtEl>
                                        <p:attrNameLst>
                                          <p:attrName>ppt_x</p:attrName>
                                        </p:attrNameLst>
                                      </p:cBhvr>
                                      <p:tavLst>
                                        <p:tav tm="0">
                                          <p:val>
                                            <p:strVal val="#ppt_x"/>
                                          </p:val>
                                        </p:tav>
                                        <p:tav tm="100000">
                                          <p:val>
                                            <p:strVal val="#ppt_x"/>
                                          </p:val>
                                        </p:tav>
                                      </p:tavLst>
                                    </p:anim>
                                    <p:anim calcmode="lin" valueType="num">
                                      <p:cBhvr>
                                        <p:cTn id="56" dur="1000" fill="hold"/>
                                        <p:tgtEl>
                                          <p:spTgt spid="126"/>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29"/>
                                        </p:tgtEl>
                                        <p:attrNameLst>
                                          <p:attrName>style.visibility</p:attrName>
                                        </p:attrNameLst>
                                      </p:cBhvr>
                                      <p:to>
                                        <p:strVal val="visible"/>
                                      </p:to>
                                    </p:set>
                                    <p:animEffect transition="in" filter="fade">
                                      <p:cBhvr>
                                        <p:cTn id="59" dur="1000"/>
                                        <p:tgtEl>
                                          <p:spTgt spid="129"/>
                                        </p:tgtEl>
                                      </p:cBhvr>
                                    </p:animEffect>
                                    <p:anim calcmode="lin" valueType="num">
                                      <p:cBhvr>
                                        <p:cTn id="60" dur="1000" fill="hold"/>
                                        <p:tgtEl>
                                          <p:spTgt spid="129"/>
                                        </p:tgtEl>
                                        <p:attrNameLst>
                                          <p:attrName>ppt_x</p:attrName>
                                        </p:attrNameLst>
                                      </p:cBhvr>
                                      <p:tavLst>
                                        <p:tav tm="0">
                                          <p:val>
                                            <p:strVal val="#ppt_x"/>
                                          </p:val>
                                        </p:tav>
                                        <p:tav tm="100000">
                                          <p:val>
                                            <p:strVal val="#ppt_x"/>
                                          </p:val>
                                        </p:tav>
                                      </p:tavLst>
                                    </p:anim>
                                    <p:anim calcmode="lin" valueType="num">
                                      <p:cBhvr>
                                        <p:cTn id="61" dur="1000" fill="hold"/>
                                        <p:tgtEl>
                                          <p:spTgt spid="129"/>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32"/>
                                        </p:tgtEl>
                                        <p:attrNameLst>
                                          <p:attrName>style.visibility</p:attrName>
                                        </p:attrNameLst>
                                      </p:cBhvr>
                                      <p:to>
                                        <p:strVal val="visible"/>
                                      </p:to>
                                    </p:set>
                                    <p:animEffect transition="in" filter="fade">
                                      <p:cBhvr>
                                        <p:cTn id="64" dur="1000"/>
                                        <p:tgtEl>
                                          <p:spTgt spid="132"/>
                                        </p:tgtEl>
                                      </p:cBhvr>
                                    </p:animEffect>
                                    <p:anim calcmode="lin" valueType="num">
                                      <p:cBhvr>
                                        <p:cTn id="65" dur="1000" fill="hold"/>
                                        <p:tgtEl>
                                          <p:spTgt spid="132"/>
                                        </p:tgtEl>
                                        <p:attrNameLst>
                                          <p:attrName>ppt_x</p:attrName>
                                        </p:attrNameLst>
                                      </p:cBhvr>
                                      <p:tavLst>
                                        <p:tav tm="0">
                                          <p:val>
                                            <p:strVal val="#ppt_x"/>
                                          </p:val>
                                        </p:tav>
                                        <p:tav tm="100000">
                                          <p:val>
                                            <p:strVal val="#ppt_x"/>
                                          </p:val>
                                        </p:tav>
                                      </p:tavLst>
                                    </p:anim>
                                    <p:anim calcmode="lin" valueType="num">
                                      <p:cBhvr>
                                        <p:cTn id="66" dur="1000" fill="hold"/>
                                        <p:tgtEl>
                                          <p:spTgt spid="1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build="p"/>
      <p:bldP spid="1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9144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90" name="TextBox 89"/>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211371355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79" name="矩形 78"/>
          <p:cNvSpPr/>
          <p:nvPr/>
        </p:nvSpPr>
        <p:spPr>
          <a:xfrm>
            <a:off x="0" y="1448918"/>
            <a:ext cx="9144000" cy="969534"/>
          </a:xfrm>
          <a:prstGeom prst="rect">
            <a:avLst/>
          </a:prstGeom>
          <a:solidFill>
            <a:srgbClr val="02144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0" name="文本框 17"/>
          <p:cNvSpPr txBox="1"/>
          <p:nvPr/>
        </p:nvSpPr>
        <p:spPr>
          <a:xfrm>
            <a:off x="3337583" y="1672075"/>
            <a:ext cx="4257871" cy="584775"/>
          </a:xfrm>
          <a:prstGeom prst="rect">
            <a:avLst/>
          </a:prstGeom>
          <a:noFill/>
        </p:spPr>
        <p:txBody>
          <a:bodyPr wrap="square" rtlCol="0">
            <a:spAutoFit/>
          </a:bodyPr>
          <a:lstStyle/>
          <a:p>
            <a:pPr defTabSz="914400"/>
            <a:r>
              <a:rPr lang="zh-CN" altLang="en-US" sz="3200" b="1" dirty="0" smtClean="0">
                <a:solidFill>
                  <a:prstClr val="white"/>
                </a:solidFill>
                <a:latin typeface="微软雅黑" panose="020B0503020204020204" pitchFamily="34" charset="-122"/>
                <a:ea typeface="微软雅黑" panose="020B0503020204020204" pitchFamily="34" charset="-122"/>
              </a:rPr>
              <a:t>单击此处添加文字标题</a:t>
            </a:r>
            <a:endParaRPr lang="en-US" altLang="zh-CN" sz="3200" b="1" dirty="0">
              <a:solidFill>
                <a:prstClr val="white"/>
              </a:solidFill>
              <a:latin typeface="微软雅黑" panose="020B0503020204020204" pitchFamily="34" charset="-122"/>
              <a:ea typeface="微软雅黑" panose="020B0503020204020204" pitchFamily="34" charset="-122"/>
            </a:endParaRPr>
          </a:p>
        </p:txBody>
      </p:sp>
      <p:sp>
        <p:nvSpPr>
          <p:cNvPr id="81" name="文本框 19"/>
          <p:cNvSpPr txBox="1"/>
          <p:nvPr/>
        </p:nvSpPr>
        <p:spPr bwMode="auto">
          <a:xfrm>
            <a:off x="3337583" y="2590122"/>
            <a:ext cx="4257871" cy="955646"/>
          </a:xfrm>
          <a:prstGeom prst="rect">
            <a:avLst/>
          </a:prstGeom>
          <a:solidFill>
            <a:srgbClr val="021446"/>
          </a:solidFill>
        </p:spPr>
        <p:txBody>
          <a:bodyPr wrap="square" lIns="68580" tIns="34290" rIns="68580" bIns="34290">
            <a:spAutoFit/>
          </a:bodyPr>
          <a:lstStyle/>
          <a:p>
            <a:pPr defTabSz="914400">
              <a:lnSpc>
                <a:spcPct val="120000"/>
              </a:lnSpc>
            </a:pPr>
            <a:r>
              <a:rPr lang="zh-CN" altLang="en-US" sz="1200" dirty="0">
                <a:solidFill>
                  <a:schemeClr val="bg1"/>
                </a:solidFill>
                <a:latin typeface="微软雅黑" pitchFamily="34" charset="-122"/>
                <a:ea typeface="微软雅黑" pitchFamily="34" charset="-122"/>
              </a:rPr>
              <a:t>详细内容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200" dirty="0">
              <a:solidFill>
                <a:schemeClr val="bg1"/>
              </a:solidFill>
              <a:latin typeface="微软雅黑" pitchFamily="34" charset="-122"/>
              <a:ea typeface="微软雅黑" pitchFamily="34" charset="-122"/>
            </a:endParaRPr>
          </a:p>
        </p:txBody>
      </p:sp>
      <p:grpSp>
        <p:nvGrpSpPr>
          <p:cNvPr id="82" name="组合 81"/>
          <p:cNvGrpSpPr/>
          <p:nvPr/>
        </p:nvGrpSpPr>
        <p:grpSpPr>
          <a:xfrm>
            <a:off x="3491880" y="806222"/>
            <a:ext cx="414516" cy="414516"/>
            <a:chOff x="3543574" y="4265651"/>
            <a:chExt cx="414516" cy="414516"/>
          </a:xfrm>
        </p:grpSpPr>
        <p:sp>
          <p:nvSpPr>
            <p:cNvPr id="83" name="椭圆 82"/>
            <p:cNvSpPr/>
            <p:nvPr/>
          </p:nvSpPr>
          <p:spPr>
            <a:xfrm>
              <a:off x="3543574"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4" name="组合 83"/>
            <p:cNvGrpSpPr/>
            <p:nvPr/>
          </p:nvGrpSpPr>
          <p:grpSpPr>
            <a:xfrm>
              <a:off x="3629640" y="4325788"/>
              <a:ext cx="259976" cy="261734"/>
              <a:chOff x="5042691" y="2273922"/>
              <a:chExt cx="702937" cy="707690"/>
            </a:xfrm>
            <a:solidFill>
              <a:sysClr val="window" lastClr="FFFFFF"/>
            </a:solidFill>
          </p:grpSpPr>
          <p:sp>
            <p:nvSpPr>
              <p:cNvPr id="85"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86"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87" name="组合 86"/>
          <p:cNvGrpSpPr/>
          <p:nvPr/>
        </p:nvGrpSpPr>
        <p:grpSpPr>
          <a:xfrm>
            <a:off x="4050431" y="806222"/>
            <a:ext cx="414516" cy="414516"/>
            <a:chOff x="4102125" y="4265651"/>
            <a:chExt cx="414516" cy="414516"/>
          </a:xfrm>
        </p:grpSpPr>
        <p:sp>
          <p:nvSpPr>
            <p:cNvPr id="88" name="椭圆 87"/>
            <p:cNvSpPr/>
            <p:nvPr/>
          </p:nvSpPr>
          <p:spPr>
            <a:xfrm>
              <a:off x="4102125"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9" name="组合 88"/>
            <p:cNvGrpSpPr/>
            <p:nvPr/>
          </p:nvGrpSpPr>
          <p:grpSpPr>
            <a:xfrm>
              <a:off x="4199233" y="4358783"/>
              <a:ext cx="238761" cy="198211"/>
              <a:chOff x="3132963" y="3140191"/>
              <a:chExt cx="645573" cy="535933"/>
            </a:xfrm>
            <a:solidFill>
              <a:sysClr val="window" lastClr="FFFFFF"/>
            </a:solidFill>
          </p:grpSpPr>
          <p:sp>
            <p:nvSpPr>
              <p:cNvPr id="90"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1"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2"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3"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4"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96" name="组合 95"/>
          <p:cNvGrpSpPr/>
          <p:nvPr/>
        </p:nvGrpSpPr>
        <p:grpSpPr>
          <a:xfrm>
            <a:off x="5129792" y="806222"/>
            <a:ext cx="414516" cy="414516"/>
            <a:chOff x="5181486" y="4265651"/>
            <a:chExt cx="414516" cy="414516"/>
          </a:xfrm>
        </p:grpSpPr>
        <p:sp>
          <p:nvSpPr>
            <p:cNvPr id="97" name="椭圆 96"/>
            <p:cNvSpPr/>
            <p:nvPr/>
          </p:nvSpPr>
          <p:spPr>
            <a:xfrm>
              <a:off x="5181486"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98" name="组合 97"/>
            <p:cNvGrpSpPr/>
            <p:nvPr/>
          </p:nvGrpSpPr>
          <p:grpSpPr>
            <a:xfrm>
              <a:off x="5287222" y="4375239"/>
              <a:ext cx="253419" cy="172633"/>
              <a:chOff x="4895160" y="4287159"/>
              <a:chExt cx="571418" cy="389258"/>
            </a:xfrm>
            <a:solidFill>
              <a:sysClr val="window" lastClr="FFFFFF"/>
            </a:solidFill>
          </p:grpSpPr>
          <p:sp>
            <p:nvSpPr>
              <p:cNvPr id="9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108" name="组合 107"/>
          <p:cNvGrpSpPr/>
          <p:nvPr/>
        </p:nvGrpSpPr>
        <p:grpSpPr>
          <a:xfrm>
            <a:off x="4574743" y="806222"/>
            <a:ext cx="414516" cy="414516"/>
            <a:chOff x="4626437" y="4265651"/>
            <a:chExt cx="414516" cy="414516"/>
          </a:xfrm>
        </p:grpSpPr>
        <p:sp>
          <p:nvSpPr>
            <p:cNvPr id="109" name="椭圆 108"/>
            <p:cNvSpPr/>
            <p:nvPr/>
          </p:nvSpPr>
          <p:spPr>
            <a:xfrm>
              <a:off x="4626437"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10" name="组合 109"/>
            <p:cNvGrpSpPr/>
            <p:nvPr/>
          </p:nvGrpSpPr>
          <p:grpSpPr>
            <a:xfrm>
              <a:off x="4710891" y="4356960"/>
              <a:ext cx="232896" cy="199705"/>
              <a:chOff x="3546346" y="2339026"/>
              <a:chExt cx="897787" cy="769842"/>
            </a:xfrm>
            <a:solidFill>
              <a:sysClr val="window" lastClr="FFFFFF"/>
            </a:solidFill>
          </p:grpSpPr>
          <p:sp>
            <p:nvSpPr>
              <p:cNvPr id="11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50"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grpSp>
      </p:grpSp>
      <p:grpSp>
        <p:nvGrpSpPr>
          <p:cNvPr id="151" name="组合 150"/>
          <p:cNvGrpSpPr/>
          <p:nvPr/>
        </p:nvGrpSpPr>
        <p:grpSpPr>
          <a:xfrm>
            <a:off x="1366956" y="1146457"/>
            <a:ext cx="1586056" cy="1586449"/>
            <a:chOff x="1041891" y="2887277"/>
            <a:chExt cx="1036261" cy="1036518"/>
          </a:xfrm>
        </p:grpSpPr>
        <p:sp>
          <p:nvSpPr>
            <p:cNvPr id="152"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3"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rPr>
                <a:t>04</a:t>
              </a:r>
              <a:endParaRPr kumimoji="0" lang="en-US" altLang="zh-CN" sz="66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12426499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500"/>
                                        <p:tgtEl>
                                          <p:spTgt spid="7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wheel(1)">
                                      <p:cBhvr>
                                        <p:cTn id="11" dur="650"/>
                                        <p:tgtEl>
                                          <p:spTgt spid="151"/>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p:cTn id="15" dur="500" fill="hold"/>
                                        <p:tgtEl>
                                          <p:spTgt spid="82"/>
                                        </p:tgtEl>
                                        <p:attrNameLst>
                                          <p:attrName>ppt_w</p:attrName>
                                        </p:attrNameLst>
                                      </p:cBhvr>
                                      <p:tavLst>
                                        <p:tav tm="0">
                                          <p:val>
                                            <p:fltVal val="0"/>
                                          </p:val>
                                        </p:tav>
                                        <p:tav tm="100000">
                                          <p:val>
                                            <p:strVal val="#ppt_w"/>
                                          </p:val>
                                        </p:tav>
                                      </p:tavLst>
                                    </p:anim>
                                    <p:anim calcmode="lin" valueType="num">
                                      <p:cBhvr>
                                        <p:cTn id="16" dur="500" fill="hold"/>
                                        <p:tgtEl>
                                          <p:spTgt spid="82"/>
                                        </p:tgtEl>
                                        <p:attrNameLst>
                                          <p:attrName>ppt_h</p:attrName>
                                        </p:attrNameLst>
                                      </p:cBhvr>
                                      <p:tavLst>
                                        <p:tav tm="0">
                                          <p:val>
                                            <p:fltVal val="0"/>
                                          </p:val>
                                        </p:tav>
                                        <p:tav tm="100000">
                                          <p:val>
                                            <p:strVal val="#ppt_h"/>
                                          </p:val>
                                        </p:tav>
                                      </p:tavLst>
                                    </p:anim>
                                    <p:animEffect transition="in" filter="fade">
                                      <p:cBhvr>
                                        <p:cTn id="17" dur="500"/>
                                        <p:tgtEl>
                                          <p:spTgt spid="82"/>
                                        </p:tgtEl>
                                      </p:cBhvr>
                                    </p:animEffect>
                                  </p:childTnLst>
                                </p:cTn>
                              </p:par>
                              <p:par>
                                <p:cTn id="18" presetID="53" presetClass="entr" presetSubtype="16" fill="hold" nodeType="withEffect">
                                  <p:stCondLst>
                                    <p:cond delay="300"/>
                                  </p:stCondLst>
                                  <p:childTnLst>
                                    <p:set>
                                      <p:cBhvr>
                                        <p:cTn id="19" dur="1" fill="hold">
                                          <p:stCondLst>
                                            <p:cond delay="0"/>
                                          </p:stCondLst>
                                        </p:cTn>
                                        <p:tgtEl>
                                          <p:spTgt spid="87"/>
                                        </p:tgtEl>
                                        <p:attrNameLst>
                                          <p:attrName>style.visibility</p:attrName>
                                        </p:attrNameLst>
                                      </p:cBhvr>
                                      <p:to>
                                        <p:strVal val="visible"/>
                                      </p:to>
                                    </p:set>
                                    <p:anim calcmode="lin" valueType="num">
                                      <p:cBhvr>
                                        <p:cTn id="20" dur="500" fill="hold"/>
                                        <p:tgtEl>
                                          <p:spTgt spid="87"/>
                                        </p:tgtEl>
                                        <p:attrNameLst>
                                          <p:attrName>ppt_w</p:attrName>
                                        </p:attrNameLst>
                                      </p:cBhvr>
                                      <p:tavLst>
                                        <p:tav tm="0">
                                          <p:val>
                                            <p:fltVal val="0"/>
                                          </p:val>
                                        </p:tav>
                                        <p:tav tm="100000">
                                          <p:val>
                                            <p:strVal val="#ppt_w"/>
                                          </p:val>
                                        </p:tav>
                                      </p:tavLst>
                                    </p:anim>
                                    <p:anim calcmode="lin" valueType="num">
                                      <p:cBhvr>
                                        <p:cTn id="21" dur="500" fill="hold"/>
                                        <p:tgtEl>
                                          <p:spTgt spid="87"/>
                                        </p:tgtEl>
                                        <p:attrNameLst>
                                          <p:attrName>ppt_h</p:attrName>
                                        </p:attrNameLst>
                                      </p:cBhvr>
                                      <p:tavLst>
                                        <p:tav tm="0">
                                          <p:val>
                                            <p:fltVal val="0"/>
                                          </p:val>
                                        </p:tav>
                                        <p:tav tm="100000">
                                          <p:val>
                                            <p:strVal val="#ppt_h"/>
                                          </p:val>
                                        </p:tav>
                                      </p:tavLst>
                                    </p:anim>
                                    <p:animEffect transition="in" filter="fade">
                                      <p:cBhvr>
                                        <p:cTn id="22" dur="500"/>
                                        <p:tgtEl>
                                          <p:spTgt spid="87"/>
                                        </p:tgtEl>
                                      </p:cBhvr>
                                    </p:animEffect>
                                  </p:childTnLst>
                                </p:cTn>
                              </p:par>
                              <p:par>
                                <p:cTn id="23" presetID="53" presetClass="entr" presetSubtype="16" fill="hold" nodeType="withEffect">
                                  <p:stCondLst>
                                    <p:cond delay="60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500" fill="hold"/>
                                        <p:tgtEl>
                                          <p:spTgt spid="108"/>
                                        </p:tgtEl>
                                        <p:attrNameLst>
                                          <p:attrName>ppt_w</p:attrName>
                                        </p:attrNameLst>
                                      </p:cBhvr>
                                      <p:tavLst>
                                        <p:tav tm="0">
                                          <p:val>
                                            <p:fltVal val="0"/>
                                          </p:val>
                                        </p:tav>
                                        <p:tav tm="100000">
                                          <p:val>
                                            <p:strVal val="#ppt_w"/>
                                          </p:val>
                                        </p:tav>
                                      </p:tavLst>
                                    </p:anim>
                                    <p:anim calcmode="lin" valueType="num">
                                      <p:cBhvr>
                                        <p:cTn id="26" dur="500" fill="hold"/>
                                        <p:tgtEl>
                                          <p:spTgt spid="108"/>
                                        </p:tgtEl>
                                        <p:attrNameLst>
                                          <p:attrName>ppt_h</p:attrName>
                                        </p:attrNameLst>
                                      </p:cBhvr>
                                      <p:tavLst>
                                        <p:tav tm="0">
                                          <p:val>
                                            <p:fltVal val="0"/>
                                          </p:val>
                                        </p:tav>
                                        <p:tav tm="100000">
                                          <p:val>
                                            <p:strVal val="#ppt_h"/>
                                          </p:val>
                                        </p:tav>
                                      </p:tavLst>
                                    </p:anim>
                                    <p:animEffect transition="in" filter="fade">
                                      <p:cBhvr>
                                        <p:cTn id="27" dur="500"/>
                                        <p:tgtEl>
                                          <p:spTgt spid="108"/>
                                        </p:tgtEl>
                                      </p:cBhvr>
                                    </p:animEffect>
                                  </p:childTnLst>
                                </p:cTn>
                              </p:par>
                              <p:par>
                                <p:cTn id="28" presetID="53" presetClass="entr" presetSubtype="16" fill="hold" nodeType="withEffect">
                                  <p:stCondLst>
                                    <p:cond delay="900"/>
                                  </p:stCondLst>
                                  <p:childTnLst>
                                    <p:set>
                                      <p:cBhvr>
                                        <p:cTn id="29" dur="1" fill="hold">
                                          <p:stCondLst>
                                            <p:cond delay="0"/>
                                          </p:stCondLst>
                                        </p:cTn>
                                        <p:tgtEl>
                                          <p:spTgt spid="96"/>
                                        </p:tgtEl>
                                        <p:attrNameLst>
                                          <p:attrName>style.visibility</p:attrName>
                                        </p:attrNameLst>
                                      </p:cBhvr>
                                      <p:to>
                                        <p:strVal val="visible"/>
                                      </p:to>
                                    </p:set>
                                    <p:anim calcmode="lin" valueType="num">
                                      <p:cBhvr>
                                        <p:cTn id="30" dur="500" fill="hold"/>
                                        <p:tgtEl>
                                          <p:spTgt spid="96"/>
                                        </p:tgtEl>
                                        <p:attrNameLst>
                                          <p:attrName>ppt_w</p:attrName>
                                        </p:attrNameLst>
                                      </p:cBhvr>
                                      <p:tavLst>
                                        <p:tav tm="0">
                                          <p:val>
                                            <p:fltVal val="0"/>
                                          </p:val>
                                        </p:tav>
                                        <p:tav tm="100000">
                                          <p:val>
                                            <p:strVal val="#ppt_w"/>
                                          </p:val>
                                        </p:tav>
                                      </p:tavLst>
                                    </p:anim>
                                    <p:anim calcmode="lin" valueType="num">
                                      <p:cBhvr>
                                        <p:cTn id="31" dur="500" fill="hold"/>
                                        <p:tgtEl>
                                          <p:spTgt spid="96"/>
                                        </p:tgtEl>
                                        <p:attrNameLst>
                                          <p:attrName>ppt_h</p:attrName>
                                        </p:attrNameLst>
                                      </p:cBhvr>
                                      <p:tavLst>
                                        <p:tav tm="0">
                                          <p:val>
                                            <p:fltVal val="0"/>
                                          </p:val>
                                        </p:tav>
                                        <p:tav tm="100000">
                                          <p:val>
                                            <p:strVal val="#ppt_h"/>
                                          </p:val>
                                        </p:tav>
                                      </p:tavLst>
                                    </p:anim>
                                    <p:animEffect transition="in" filter="fade">
                                      <p:cBhvr>
                                        <p:cTn id="32" dur="500"/>
                                        <p:tgtEl>
                                          <p:spTgt spid="96"/>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wipe(left)">
                                      <p:cBhvr>
                                        <p:cTn id="36" dur="500"/>
                                        <p:tgtEl>
                                          <p:spTgt spid="8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81"/>
                                        </p:tgtEl>
                                        <p:attrNameLst>
                                          <p:attrName>style.visibility</p:attrName>
                                        </p:attrNameLst>
                                      </p:cBhvr>
                                      <p:to>
                                        <p:strVal val="visible"/>
                                      </p:to>
                                    </p:set>
                                    <p:animEffect transition="in" filter="wipe(right)">
                                      <p:cBhvr>
                                        <p:cTn id="40"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bg1"/>
                </a:solidFill>
                <a:latin typeface="微软雅黑" pitchFamily="34" charset="-122"/>
                <a:ea typeface="微软雅黑" pitchFamily="34" charset="-122"/>
              </a:rPr>
              <a:t>点击添加标题文本</a:t>
            </a:r>
            <a:endParaRPr lang="zh-CN" altLang="en-US" sz="2000" b="1" dirty="0">
              <a:solidFill>
                <a:schemeClr val="bg1"/>
              </a:solidFill>
              <a:latin typeface="微软雅黑" pitchFamily="34" charset="-122"/>
              <a:ea typeface="微软雅黑" pitchFamily="34" charset="-122"/>
            </a:endParaRPr>
          </a:p>
        </p:txBody>
      </p:sp>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algn="ctr"/>
              <a:r>
                <a:rPr lang="en-US" sz="4400"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a:t>
              </a:r>
              <a:r>
                <a:rPr lang="zh-CN" altLang="en-US" sz="1600" b="1" dirty="0" smtClean="0">
                  <a:solidFill>
                    <a:schemeClr val="bg1"/>
                  </a:solidFill>
                  <a:latin typeface="微软雅黑" panose="020B0503020204020204" pitchFamily="34" charset="-122"/>
                  <a:ea typeface="微软雅黑" panose="020B0503020204020204" pitchFamily="34" charset="-122"/>
                </a:rPr>
                <a:t>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a:t>
              </a:r>
              <a:r>
                <a:rPr lang="zh-CN" altLang="en-US" sz="1000" dirty="0" smtClean="0">
                  <a:solidFill>
                    <a:schemeClr val="bg1"/>
                  </a:solidFill>
                  <a:latin typeface="微软雅黑" pitchFamily="34" charset="-122"/>
                  <a:ea typeface="微软雅黑" pitchFamily="34" charset="-122"/>
                </a:rPr>
                <a:t>，请</a:t>
              </a:r>
              <a:r>
                <a:rPr lang="zh-CN" altLang="en-US" sz="1000" dirty="0">
                  <a:solidFill>
                    <a:schemeClr val="bg1"/>
                  </a:solidFill>
                  <a:latin typeface="微软雅黑" pitchFamily="34" charset="-122"/>
                  <a:ea typeface="微软雅黑" pitchFamily="34" charset="-122"/>
                </a:rPr>
                <a:t>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algn="ctr"/>
              <a:r>
                <a:rPr lang="en-US" sz="40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33422553"/>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503238" y="2905916"/>
              <a:ext cx="2191599"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4" name="42 Rectángulo"/>
          <p:cNvSpPr/>
          <p:nvPr/>
        </p:nvSpPr>
        <p:spPr>
          <a:xfrm>
            <a:off x="3393147" y="1478156"/>
            <a:ext cx="1976210" cy="787840"/>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471218" y="2905916"/>
              <a:ext cx="2191599"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8" name="51 Rectángulo"/>
          <p:cNvSpPr/>
          <p:nvPr/>
        </p:nvSpPr>
        <p:spPr>
          <a:xfrm>
            <a:off x="5906837" y="1478156"/>
            <a:ext cx="1977532" cy="787839"/>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467746" y="2905916"/>
              <a:ext cx="2191599"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32" name="TextBox 31"/>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38164034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white"/>
              </a:solidFill>
              <a:effectLst/>
              <a:uLnTx/>
              <a:uFillTx/>
              <a:latin typeface="宋体" pitchFamily="2" charset="-122"/>
              <a:ea typeface="宋体" panose="02010600030101010101" pitchFamily="2" charset="-122"/>
              <a:cs typeface="+mn-cs"/>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white"/>
              </a:solidFill>
              <a:effectLst/>
              <a:uLnTx/>
              <a:uFillTx/>
              <a:latin typeface="宋体" pitchFamily="2" charset="-122"/>
              <a:ea typeface="宋体" panose="02010600030101010101" pitchFamily="2" charset="-122"/>
              <a:cs typeface="+mn-cs"/>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white"/>
              </a:solidFill>
              <a:effectLst/>
              <a:uLnTx/>
              <a:uFillTx/>
              <a:latin typeface="宋体" pitchFamily="2" charset="-122"/>
              <a:ea typeface="宋体" panose="02010600030101010101" pitchFamily="2" charset="-122"/>
              <a:cs typeface="+mn-cs"/>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white"/>
              </a:solidFill>
              <a:effectLst/>
              <a:uLnTx/>
              <a:uFillTx/>
              <a:latin typeface="宋体" pitchFamily="2" charset="-122"/>
              <a:ea typeface="宋体" panose="02010600030101010101" pitchFamily="2" charset="-122"/>
              <a:cs typeface="+mn-cs"/>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endPar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endPar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Tree>
    <p:extLst>
      <p:ext uri="{BB962C8B-B14F-4D97-AF65-F5344CB8AC3E}">
        <p14:creationId xmlns:p14="http://schemas.microsoft.com/office/powerpoint/2010/main" val="31192563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关键字</a:t>
            </a: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Tree>
    <p:extLst>
      <p:ext uri="{BB962C8B-B14F-4D97-AF65-F5344CB8AC3E}">
        <p14:creationId xmlns:p14="http://schemas.microsoft.com/office/powerpoint/2010/main" val="207628130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bg1"/>
                </a:solidFill>
                <a:latin typeface="微软雅黑" pitchFamily="34" charset="-122"/>
                <a:ea typeface="微软雅黑" pitchFamily="34" charset="-122"/>
              </a:rPr>
              <a:t>点击添加标题文本</a:t>
            </a:r>
            <a:endParaRPr lang="zh-CN" altLang="en-US" sz="2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49020331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18" name="矩形 17"/>
          <p:cNvSpPr/>
          <p:nvPr/>
        </p:nvSpPr>
        <p:spPr>
          <a:xfrm>
            <a:off x="986971" y="0"/>
            <a:ext cx="3178629" cy="5143500"/>
          </a:xfrm>
          <a:prstGeom prst="rect">
            <a:avLst/>
          </a:prstGeom>
          <a:solidFill>
            <a:srgbClr val="021446">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073309" y="1414805"/>
            <a:ext cx="3005951" cy="769441"/>
          </a:xfrm>
          <a:prstGeom prst="rect">
            <a:avLst/>
          </a:prstGeom>
          <a:noFill/>
        </p:spPr>
        <p:txBody>
          <a:bodyPr wrap="none" rtlCol="0">
            <a:spAutoFit/>
          </a:bodyPr>
          <a:lstStyle/>
          <a:p>
            <a:pPr lvl="0" algn="ctr">
              <a:defRPr/>
            </a:pPr>
            <a:r>
              <a:rPr lang="zh-CN" altLang="en-US" sz="4400" b="1" dirty="0" smtClean="0">
                <a:solidFill>
                  <a:schemeClr val="bg1"/>
                </a:solidFill>
                <a:latin typeface="微软雅黑" panose="020B0503020204020204" pitchFamily="34" charset="-122"/>
                <a:ea typeface="微软雅黑" panose="020B0503020204020204" pitchFamily="34" charset="-122"/>
              </a:rPr>
              <a:t>感谢您观看</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20" name="Text Box 2"/>
          <p:cNvSpPr txBox="1">
            <a:spLocks noChangeArrowheads="1"/>
          </p:cNvSpPr>
          <p:nvPr/>
        </p:nvSpPr>
        <p:spPr bwMode="auto">
          <a:xfrm>
            <a:off x="1030511" y="1108777"/>
            <a:ext cx="1814286" cy="276999"/>
          </a:xfrm>
          <a:prstGeom prst="rect">
            <a:avLst/>
          </a:prstGeom>
          <a:noFill/>
          <a:ln w="9525">
            <a:noFill/>
            <a:miter lim="800000"/>
            <a:headEnd/>
            <a:tailEnd/>
          </a:ln>
        </p:spPr>
        <p:txBody>
          <a:bodyPr wrap="square">
            <a:spAutoFit/>
          </a:bodyPr>
          <a:lstStyle/>
          <a:p>
            <a:pPr algn="ctr"/>
            <a:r>
              <a:rPr lang="en-US" altLang="zh-CN" sz="1200" dirty="0" smtClean="0">
                <a:solidFill>
                  <a:schemeClr val="bg1"/>
                </a:solidFill>
                <a:latin typeface="微软雅黑" pitchFamily="34" charset="-122"/>
                <a:ea typeface="微软雅黑" pitchFamily="34" charset="-122"/>
              </a:rPr>
              <a:t>COMPANY </a:t>
            </a:r>
            <a:r>
              <a:rPr lang="zh-CN" altLang="en-US" sz="1200" dirty="0" smtClean="0">
                <a:solidFill>
                  <a:schemeClr val="bg1"/>
                </a:solidFill>
                <a:latin typeface="微软雅黑" pitchFamily="34" charset="-122"/>
                <a:ea typeface="微软雅黑" pitchFamily="34" charset="-122"/>
              </a:rPr>
              <a:t>企业名称</a:t>
            </a:r>
            <a:endParaRPr lang="nl-NL" altLang="zh-CN" sz="1200" dirty="0">
              <a:solidFill>
                <a:schemeClr val="bg1"/>
              </a:solidFill>
              <a:latin typeface="微软雅黑" pitchFamily="34" charset="-122"/>
              <a:ea typeface="微软雅黑" pitchFamily="34" charset="-122"/>
            </a:endParaRPr>
          </a:p>
        </p:txBody>
      </p:sp>
      <p:sp>
        <p:nvSpPr>
          <p:cNvPr id="21" name="Text Box 2"/>
          <p:cNvSpPr txBox="1">
            <a:spLocks noChangeArrowheads="1"/>
          </p:cNvSpPr>
          <p:nvPr/>
        </p:nvSpPr>
        <p:spPr bwMode="auto">
          <a:xfrm>
            <a:off x="1047829" y="2205864"/>
            <a:ext cx="2475677" cy="338554"/>
          </a:xfrm>
          <a:prstGeom prst="rect">
            <a:avLst/>
          </a:prstGeom>
          <a:noFill/>
          <a:ln w="9525">
            <a:noFill/>
            <a:miter lim="800000"/>
            <a:headEnd/>
            <a:tailEnd/>
          </a:ln>
        </p:spPr>
        <p:txBody>
          <a:bodyPr wrap="square">
            <a:spAutoFit/>
          </a:bodyPr>
          <a:lstStyle/>
          <a:p>
            <a:pPr algn="ctr"/>
            <a:r>
              <a:rPr lang="zh-CN" altLang="en-US" sz="1600" b="1" dirty="0" smtClean="0">
                <a:solidFill>
                  <a:schemeClr val="bg1"/>
                </a:solidFill>
                <a:latin typeface="微软雅黑" pitchFamily="34" charset="-122"/>
                <a:ea typeface="微软雅黑" pitchFamily="34" charset="-122"/>
              </a:rPr>
              <a:t>单击此处添加您的</a:t>
            </a:r>
            <a:r>
              <a:rPr lang="zh-CN" altLang="en-US" sz="1600" b="1" dirty="0">
                <a:solidFill>
                  <a:schemeClr val="bg1"/>
                </a:solidFill>
                <a:latin typeface="微软雅黑" pitchFamily="34" charset="-122"/>
                <a:ea typeface="微软雅黑" pitchFamily="34" charset="-122"/>
              </a:rPr>
              <a:t>副标题</a:t>
            </a:r>
            <a:endParaRPr lang="en-US" altLang="zh-CN" sz="1600" b="1" dirty="0">
              <a:solidFill>
                <a:schemeClr val="bg1"/>
              </a:solidFill>
              <a:latin typeface="微软雅黑" pitchFamily="34" charset="-122"/>
              <a:ea typeface="微软雅黑" pitchFamily="34" charset="-122"/>
            </a:endParaRPr>
          </a:p>
        </p:txBody>
      </p:sp>
      <p:grpSp>
        <p:nvGrpSpPr>
          <p:cNvPr id="22" name="组合 21"/>
          <p:cNvGrpSpPr/>
          <p:nvPr/>
        </p:nvGrpSpPr>
        <p:grpSpPr>
          <a:xfrm>
            <a:off x="1138713" y="2160130"/>
            <a:ext cx="2940548" cy="45719"/>
            <a:chOff x="2054384" y="3643262"/>
            <a:chExt cx="4942263" cy="46281"/>
          </a:xfrm>
        </p:grpSpPr>
        <p:grpSp>
          <p:nvGrpSpPr>
            <p:cNvPr id="23" name="组合 22"/>
            <p:cNvGrpSpPr/>
            <p:nvPr/>
          </p:nvGrpSpPr>
          <p:grpSpPr>
            <a:xfrm>
              <a:off x="2054384" y="3643262"/>
              <a:ext cx="4919404" cy="45719"/>
              <a:chOff x="2010494" y="4118060"/>
              <a:chExt cx="4919404" cy="45719"/>
            </a:xfrm>
          </p:grpSpPr>
          <p:cxnSp>
            <p:nvCxnSpPr>
              <p:cNvPr id="25" name="直接连接符 24"/>
              <p:cNvCxnSpPr/>
              <p:nvPr/>
            </p:nvCxnSpPr>
            <p:spPr>
              <a:xfrm>
                <a:off x="2033354" y="4140342"/>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2010494" y="411806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4" name="椭圆 23"/>
            <p:cNvSpPr/>
            <p:nvPr/>
          </p:nvSpPr>
          <p:spPr>
            <a:xfrm>
              <a:off x="6950928" y="3643824"/>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7" name="Text Box 2"/>
          <p:cNvSpPr txBox="1">
            <a:spLocks noChangeArrowheads="1"/>
          </p:cNvSpPr>
          <p:nvPr/>
        </p:nvSpPr>
        <p:spPr bwMode="auto">
          <a:xfrm>
            <a:off x="1001801" y="4663373"/>
            <a:ext cx="2803027" cy="276999"/>
          </a:xfrm>
          <a:prstGeom prst="rect">
            <a:avLst/>
          </a:prstGeom>
          <a:noFill/>
          <a:ln w="9525">
            <a:noFill/>
            <a:miter lim="800000"/>
            <a:headEnd/>
            <a:tailEnd/>
          </a:ln>
        </p:spPr>
        <p:txBody>
          <a:bodyPr wrap="square">
            <a:spAutoFit/>
          </a:bodyPr>
          <a:lstStyle/>
          <a:p>
            <a:pPr algn="ctr"/>
            <a:r>
              <a:rPr lang="zh-CN" altLang="en-US" sz="1200" dirty="0" smtClean="0">
                <a:solidFill>
                  <a:schemeClr val="bg1"/>
                </a:solidFill>
                <a:latin typeface="微软雅黑" pitchFamily="34" charset="-122"/>
                <a:ea typeface="微软雅黑" pitchFamily="34" charset="-122"/>
              </a:rPr>
              <a:t>汇报人</a:t>
            </a:r>
            <a:r>
              <a:rPr lang="zh-CN" altLang="en-US" sz="1200" dirty="0" smtClean="0">
                <a:solidFill>
                  <a:schemeClr val="bg1"/>
                </a:solidFill>
                <a:latin typeface="微软雅黑" pitchFamily="34" charset="-122"/>
                <a:ea typeface="微软雅黑" pitchFamily="34" charset="-122"/>
              </a:rPr>
              <a:t>：第一</a:t>
            </a:r>
            <a:r>
              <a:rPr lang="en-US" altLang="zh-CN" sz="1200" dirty="0" smtClean="0">
                <a:solidFill>
                  <a:schemeClr val="bg1"/>
                </a:solidFill>
                <a:latin typeface="微软雅黑" pitchFamily="34" charset="-122"/>
                <a:ea typeface="微软雅黑" pitchFamily="34" charset="-122"/>
              </a:rPr>
              <a:t>PPT</a:t>
            </a:r>
            <a:r>
              <a:rPr lang="zh-CN" altLang="en-US" sz="1200" dirty="0" smtClean="0">
                <a:solidFill>
                  <a:schemeClr val="bg1"/>
                </a:solidFill>
                <a:latin typeface="微软雅黑" pitchFamily="34" charset="-122"/>
                <a:ea typeface="微软雅黑" pitchFamily="34" charset="-122"/>
              </a:rPr>
              <a:t>   </a:t>
            </a:r>
            <a:r>
              <a:rPr lang="zh-CN" altLang="en-US" sz="1200" dirty="0" smtClean="0">
                <a:solidFill>
                  <a:schemeClr val="bg1"/>
                </a:solidFill>
                <a:latin typeface="微软雅黑" pitchFamily="34" charset="-122"/>
                <a:ea typeface="微软雅黑" pitchFamily="34" charset="-122"/>
              </a:rPr>
              <a:t>指导老师</a:t>
            </a:r>
            <a:r>
              <a:rPr lang="zh-CN" altLang="en-US" sz="1200" dirty="0" smtClean="0">
                <a:solidFill>
                  <a:schemeClr val="bg1"/>
                </a:solidFill>
                <a:latin typeface="微软雅黑" pitchFamily="34" charset="-122"/>
                <a:ea typeface="微软雅黑" pitchFamily="34" charset="-122"/>
              </a:rPr>
              <a:t>：</a:t>
            </a:r>
            <a:r>
              <a:rPr lang="en-US" altLang="zh-CN" sz="1200" dirty="0" smtClean="0">
                <a:solidFill>
                  <a:schemeClr val="bg1"/>
                </a:solidFill>
                <a:latin typeface="微软雅黑" pitchFamily="34" charset="-122"/>
                <a:ea typeface="微软雅黑" pitchFamily="34" charset="-122"/>
              </a:rPr>
              <a:t>1PPT</a:t>
            </a:r>
            <a:endParaRPr lang="nl-NL" altLang="zh-CN" sz="12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40941958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750"/>
                                        <p:tgtEl>
                                          <p:spTgt spid="18"/>
                                        </p:tgtEl>
                                      </p:cBhvr>
                                    </p:animEffect>
                                  </p:childTnLst>
                                </p:cTn>
                              </p:par>
                            </p:childTnLst>
                          </p:cTn>
                        </p:par>
                        <p:par>
                          <p:cTn id="12" fill="hold">
                            <p:stCondLst>
                              <p:cond delay="175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childTnLst>
                          </p:cTn>
                        </p:par>
                        <p:par>
                          <p:cTn id="18" fill="hold">
                            <p:stCondLst>
                              <p:cond delay="2450"/>
                            </p:stCondLst>
                            <p:childTnLst>
                              <p:par>
                                <p:cTn id="19" presetID="16" presetClass="entr" presetSubtype="21"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barn(inVertical)">
                                      <p:cBhvr>
                                        <p:cTn id="21" dur="500"/>
                                        <p:tgtEl>
                                          <p:spTgt spid="22"/>
                                        </p:tgtEl>
                                      </p:cBhvr>
                                    </p:animEffect>
                                  </p:childTnLst>
                                </p:cTn>
                              </p:par>
                            </p:childTnLst>
                          </p:cTn>
                        </p:par>
                        <p:par>
                          <p:cTn id="22" fill="hold">
                            <p:stCondLst>
                              <p:cond delay="29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21"/>
                                        </p:tgtEl>
                                        <p:attrNameLst>
                                          <p:attrName>style.visibility</p:attrName>
                                        </p:attrNameLst>
                                      </p:cBhvr>
                                      <p:to>
                                        <p:strVal val="visible"/>
                                      </p:to>
                                    </p:set>
                                    <p:anim calcmode="lin" valueType="num">
                                      <p:cBhvr>
                                        <p:cTn id="25" dur="8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6" dur="800" fill="hold"/>
                                        <p:tgtEl>
                                          <p:spTgt spid="21"/>
                                        </p:tgtEl>
                                        <p:attrNameLst>
                                          <p:attrName>ppt_y</p:attrName>
                                        </p:attrNameLst>
                                      </p:cBhvr>
                                      <p:tavLst>
                                        <p:tav tm="0">
                                          <p:val>
                                            <p:strVal val="#ppt_y"/>
                                          </p:val>
                                        </p:tav>
                                        <p:tav tm="100000">
                                          <p:val>
                                            <p:strVal val="#ppt_y"/>
                                          </p:val>
                                        </p:tav>
                                      </p:tavLst>
                                    </p:anim>
                                    <p:anim calcmode="lin" valueType="num">
                                      <p:cBhvr>
                                        <p:cTn id="27" dur="8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8" dur="8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9" dur="800" tmFilter="0,0; .5, 1; 1, 1"/>
                                        <p:tgtEl>
                                          <p:spTgt spid="21"/>
                                        </p:tgtEl>
                                      </p:cBhvr>
                                    </p:animEffect>
                                  </p:childTnLst>
                                </p:cTn>
                              </p:par>
                            </p:childTnLst>
                          </p:cTn>
                        </p:par>
                        <p:par>
                          <p:cTn id="30" fill="hold">
                            <p:stCondLst>
                              <p:cond delay="455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childTnLst>
                          </p:cTn>
                        </p:par>
                        <p:par>
                          <p:cTn id="36" fill="hold">
                            <p:stCondLst>
                              <p:cond delay="555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3824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79" name="矩形 78"/>
          <p:cNvSpPr/>
          <p:nvPr/>
        </p:nvSpPr>
        <p:spPr>
          <a:xfrm>
            <a:off x="0" y="1448918"/>
            <a:ext cx="9144000" cy="969534"/>
          </a:xfrm>
          <a:prstGeom prst="rect">
            <a:avLst/>
          </a:prstGeom>
          <a:solidFill>
            <a:srgbClr val="02144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0" name="文本框 17"/>
          <p:cNvSpPr txBox="1"/>
          <p:nvPr/>
        </p:nvSpPr>
        <p:spPr>
          <a:xfrm>
            <a:off x="3337583" y="1672075"/>
            <a:ext cx="4257871" cy="584775"/>
          </a:xfrm>
          <a:prstGeom prst="rect">
            <a:avLst/>
          </a:prstGeom>
          <a:noFill/>
        </p:spPr>
        <p:txBody>
          <a:bodyPr wrap="square" rtlCol="0">
            <a:spAutoFit/>
          </a:bodyPr>
          <a:lstStyle/>
          <a:p>
            <a:pPr defTabSz="914400"/>
            <a:r>
              <a:rPr lang="zh-CN" altLang="en-US" sz="3200" b="1" dirty="0" smtClean="0">
                <a:solidFill>
                  <a:prstClr val="white"/>
                </a:solidFill>
                <a:latin typeface="微软雅黑" panose="020B0503020204020204" pitchFamily="34" charset="-122"/>
                <a:ea typeface="微软雅黑" panose="020B0503020204020204" pitchFamily="34" charset="-122"/>
              </a:rPr>
              <a:t>单击此处添加文字标题</a:t>
            </a:r>
            <a:endParaRPr lang="en-US" altLang="zh-CN" sz="3200" b="1" dirty="0">
              <a:solidFill>
                <a:prstClr val="white"/>
              </a:solidFill>
              <a:latin typeface="微软雅黑" panose="020B0503020204020204" pitchFamily="34" charset="-122"/>
              <a:ea typeface="微软雅黑" panose="020B0503020204020204" pitchFamily="34" charset="-122"/>
            </a:endParaRPr>
          </a:p>
        </p:txBody>
      </p:sp>
      <p:sp>
        <p:nvSpPr>
          <p:cNvPr id="81" name="文本框 19"/>
          <p:cNvSpPr txBox="1"/>
          <p:nvPr/>
        </p:nvSpPr>
        <p:spPr bwMode="auto">
          <a:xfrm>
            <a:off x="3337583" y="2590122"/>
            <a:ext cx="4257871" cy="955646"/>
          </a:xfrm>
          <a:prstGeom prst="rect">
            <a:avLst/>
          </a:prstGeom>
          <a:solidFill>
            <a:srgbClr val="021446"/>
          </a:solidFill>
        </p:spPr>
        <p:txBody>
          <a:bodyPr wrap="square" lIns="68580" tIns="34290" rIns="68580" bIns="34290">
            <a:spAutoFit/>
          </a:bodyPr>
          <a:lstStyle/>
          <a:p>
            <a:pPr defTabSz="914400">
              <a:lnSpc>
                <a:spcPct val="120000"/>
              </a:lnSpc>
            </a:pPr>
            <a:r>
              <a:rPr lang="zh-CN" altLang="en-US" sz="1200" dirty="0">
                <a:solidFill>
                  <a:schemeClr val="bg1"/>
                </a:solidFill>
                <a:latin typeface="微软雅黑" pitchFamily="34" charset="-122"/>
                <a:ea typeface="微软雅黑" pitchFamily="34" charset="-122"/>
              </a:rPr>
              <a:t>详细内容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200" dirty="0">
              <a:solidFill>
                <a:schemeClr val="bg1"/>
              </a:solidFill>
              <a:latin typeface="微软雅黑" pitchFamily="34" charset="-122"/>
              <a:ea typeface="微软雅黑" pitchFamily="34" charset="-122"/>
            </a:endParaRPr>
          </a:p>
        </p:txBody>
      </p:sp>
      <p:grpSp>
        <p:nvGrpSpPr>
          <p:cNvPr id="82" name="组合 81"/>
          <p:cNvGrpSpPr/>
          <p:nvPr/>
        </p:nvGrpSpPr>
        <p:grpSpPr>
          <a:xfrm>
            <a:off x="3491880" y="806222"/>
            <a:ext cx="414516" cy="414516"/>
            <a:chOff x="3543574" y="4265651"/>
            <a:chExt cx="414516" cy="414516"/>
          </a:xfrm>
        </p:grpSpPr>
        <p:sp>
          <p:nvSpPr>
            <p:cNvPr id="83" name="椭圆 82"/>
            <p:cNvSpPr/>
            <p:nvPr/>
          </p:nvSpPr>
          <p:spPr>
            <a:xfrm>
              <a:off x="3543574"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4" name="组合 83"/>
            <p:cNvGrpSpPr/>
            <p:nvPr/>
          </p:nvGrpSpPr>
          <p:grpSpPr>
            <a:xfrm>
              <a:off x="3629640" y="4325788"/>
              <a:ext cx="259976" cy="261734"/>
              <a:chOff x="5042691" y="2273922"/>
              <a:chExt cx="702937" cy="707690"/>
            </a:xfrm>
            <a:solidFill>
              <a:sysClr val="window" lastClr="FFFFFF"/>
            </a:solidFill>
          </p:grpSpPr>
          <p:sp>
            <p:nvSpPr>
              <p:cNvPr id="85"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86"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87" name="组合 86"/>
          <p:cNvGrpSpPr/>
          <p:nvPr/>
        </p:nvGrpSpPr>
        <p:grpSpPr>
          <a:xfrm>
            <a:off x="4050431" y="806222"/>
            <a:ext cx="414516" cy="414516"/>
            <a:chOff x="4102125" y="4265651"/>
            <a:chExt cx="414516" cy="414516"/>
          </a:xfrm>
        </p:grpSpPr>
        <p:sp>
          <p:nvSpPr>
            <p:cNvPr id="88" name="椭圆 87"/>
            <p:cNvSpPr/>
            <p:nvPr/>
          </p:nvSpPr>
          <p:spPr>
            <a:xfrm>
              <a:off x="4102125"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9" name="组合 88"/>
            <p:cNvGrpSpPr/>
            <p:nvPr/>
          </p:nvGrpSpPr>
          <p:grpSpPr>
            <a:xfrm>
              <a:off x="4199233" y="4358783"/>
              <a:ext cx="238761" cy="198211"/>
              <a:chOff x="3132963" y="3140191"/>
              <a:chExt cx="645573" cy="535933"/>
            </a:xfrm>
            <a:solidFill>
              <a:sysClr val="window" lastClr="FFFFFF"/>
            </a:solidFill>
          </p:grpSpPr>
          <p:sp>
            <p:nvSpPr>
              <p:cNvPr id="90"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1"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2"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3"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4"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96" name="组合 95"/>
          <p:cNvGrpSpPr/>
          <p:nvPr/>
        </p:nvGrpSpPr>
        <p:grpSpPr>
          <a:xfrm>
            <a:off x="5129792" y="806222"/>
            <a:ext cx="414516" cy="414516"/>
            <a:chOff x="5181486" y="4265651"/>
            <a:chExt cx="414516" cy="414516"/>
          </a:xfrm>
        </p:grpSpPr>
        <p:sp>
          <p:nvSpPr>
            <p:cNvPr id="97" name="椭圆 96"/>
            <p:cNvSpPr/>
            <p:nvPr/>
          </p:nvSpPr>
          <p:spPr>
            <a:xfrm>
              <a:off x="5181486"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98" name="组合 97"/>
            <p:cNvGrpSpPr/>
            <p:nvPr/>
          </p:nvGrpSpPr>
          <p:grpSpPr>
            <a:xfrm>
              <a:off x="5287222" y="4375239"/>
              <a:ext cx="253419" cy="172633"/>
              <a:chOff x="4895160" y="4287159"/>
              <a:chExt cx="571418" cy="389258"/>
            </a:xfrm>
            <a:solidFill>
              <a:sysClr val="window" lastClr="FFFFFF"/>
            </a:solidFill>
          </p:grpSpPr>
          <p:sp>
            <p:nvSpPr>
              <p:cNvPr id="9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108" name="组合 107"/>
          <p:cNvGrpSpPr/>
          <p:nvPr/>
        </p:nvGrpSpPr>
        <p:grpSpPr>
          <a:xfrm>
            <a:off x="4574743" y="806222"/>
            <a:ext cx="414516" cy="414516"/>
            <a:chOff x="4626437" y="4265651"/>
            <a:chExt cx="414516" cy="414516"/>
          </a:xfrm>
        </p:grpSpPr>
        <p:sp>
          <p:nvSpPr>
            <p:cNvPr id="109" name="椭圆 108"/>
            <p:cNvSpPr/>
            <p:nvPr/>
          </p:nvSpPr>
          <p:spPr>
            <a:xfrm>
              <a:off x="4626437"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10" name="组合 109"/>
            <p:cNvGrpSpPr/>
            <p:nvPr/>
          </p:nvGrpSpPr>
          <p:grpSpPr>
            <a:xfrm>
              <a:off x="4710891" y="4356960"/>
              <a:ext cx="232896" cy="199705"/>
              <a:chOff x="3546346" y="2339026"/>
              <a:chExt cx="897787" cy="769842"/>
            </a:xfrm>
            <a:solidFill>
              <a:sysClr val="window" lastClr="FFFFFF"/>
            </a:solidFill>
          </p:grpSpPr>
          <p:sp>
            <p:nvSpPr>
              <p:cNvPr id="11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50"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grpSp>
      </p:grpSp>
      <p:grpSp>
        <p:nvGrpSpPr>
          <p:cNvPr id="151" name="组合 150"/>
          <p:cNvGrpSpPr/>
          <p:nvPr/>
        </p:nvGrpSpPr>
        <p:grpSpPr>
          <a:xfrm>
            <a:off x="1366956" y="1146457"/>
            <a:ext cx="1586056" cy="1586449"/>
            <a:chOff x="1041891" y="2887277"/>
            <a:chExt cx="1036261" cy="1036518"/>
          </a:xfrm>
        </p:grpSpPr>
        <p:sp>
          <p:nvSpPr>
            <p:cNvPr id="152"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3"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rPr>
                <a:t>01</a:t>
              </a:r>
            </a:p>
          </p:txBody>
        </p:sp>
      </p:grpSp>
    </p:spTree>
    <p:extLst>
      <p:ext uri="{BB962C8B-B14F-4D97-AF65-F5344CB8AC3E}">
        <p14:creationId xmlns:p14="http://schemas.microsoft.com/office/powerpoint/2010/main" val="293466288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500"/>
                                        <p:tgtEl>
                                          <p:spTgt spid="7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wheel(1)">
                                      <p:cBhvr>
                                        <p:cTn id="11" dur="650"/>
                                        <p:tgtEl>
                                          <p:spTgt spid="151"/>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p:cTn id="15" dur="500" fill="hold"/>
                                        <p:tgtEl>
                                          <p:spTgt spid="82"/>
                                        </p:tgtEl>
                                        <p:attrNameLst>
                                          <p:attrName>ppt_w</p:attrName>
                                        </p:attrNameLst>
                                      </p:cBhvr>
                                      <p:tavLst>
                                        <p:tav tm="0">
                                          <p:val>
                                            <p:fltVal val="0"/>
                                          </p:val>
                                        </p:tav>
                                        <p:tav tm="100000">
                                          <p:val>
                                            <p:strVal val="#ppt_w"/>
                                          </p:val>
                                        </p:tav>
                                      </p:tavLst>
                                    </p:anim>
                                    <p:anim calcmode="lin" valueType="num">
                                      <p:cBhvr>
                                        <p:cTn id="16" dur="500" fill="hold"/>
                                        <p:tgtEl>
                                          <p:spTgt spid="82"/>
                                        </p:tgtEl>
                                        <p:attrNameLst>
                                          <p:attrName>ppt_h</p:attrName>
                                        </p:attrNameLst>
                                      </p:cBhvr>
                                      <p:tavLst>
                                        <p:tav tm="0">
                                          <p:val>
                                            <p:fltVal val="0"/>
                                          </p:val>
                                        </p:tav>
                                        <p:tav tm="100000">
                                          <p:val>
                                            <p:strVal val="#ppt_h"/>
                                          </p:val>
                                        </p:tav>
                                      </p:tavLst>
                                    </p:anim>
                                    <p:animEffect transition="in" filter="fade">
                                      <p:cBhvr>
                                        <p:cTn id="17" dur="500"/>
                                        <p:tgtEl>
                                          <p:spTgt spid="82"/>
                                        </p:tgtEl>
                                      </p:cBhvr>
                                    </p:animEffect>
                                  </p:childTnLst>
                                </p:cTn>
                              </p:par>
                              <p:par>
                                <p:cTn id="18" presetID="53" presetClass="entr" presetSubtype="16" fill="hold" nodeType="withEffect">
                                  <p:stCondLst>
                                    <p:cond delay="300"/>
                                  </p:stCondLst>
                                  <p:childTnLst>
                                    <p:set>
                                      <p:cBhvr>
                                        <p:cTn id="19" dur="1" fill="hold">
                                          <p:stCondLst>
                                            <p:cond delay="0"/>
                                          </p:stCondLst>
                                        </p:cTn>
                                        <p:tgtEl>
                                          <p:spTgt spid="87"/>
                                        </p:tgtEl>
                                        <p:attrNameLst>
                                          <p:attrName>style.visibility</p:attrName>
                                        </p:attrNameLst>
                                      </p:cBhvr>
                                      <p:to>
                                        <p:strVal val="visible"/>
                                      </p:to>
                                    </p:set>
                                    <p:anim calcmode="lin" valueType="num">
                                      <p:cBhvr>
                                        <p:cTn id="20" dur="500" fill="hold"/>
                                        <p:tgtEl>
                                          <p:spTgt spid="87"/>
                                        </p:tgtEl>
                                        <p:attrNameLst>
                                          <p:attrName>ppt_w</p:attrName>
                                        </p:attrNameLst>
                                      </p:cBhvr>
                                      <p:tavLst>
                                        <p:tav tm="0">
                                          <p:val>
                                            <p:fltVal val="0"/>
                                          </p:val>
                                        </p:tav>
                                        <p:tav tm="100000">
                                          <p:val>
                                            <p:strVal val="#ppt_w"/>
                                          </p:val>
                                        </p:tav>
                                      </p:tavLst>
                                    </p:anim>
                                    <p:anim calcmode="lin" valueType="num">
                                      <p:cBhvr>
                                        <p:cTn id="21" dur="500" fill="hold"/>
                                        <p:tgtEl>
                                          <p:spTgt spid="87"/>
                                        </p:tgtEl>
                                        <p:attrNameLst>
                                          <p:attrName>ppt_h</p:attrName>
                                        </p:attrNameLst>
                                      </p:cBhvr>
                                      <p:tavLst>
                                        <p:tav tm="0">
                                          <p:val>
                                            <p:fltVal val="0"/>
                                          </p:val>
                                        </p:tav>
                                        <p:tav tm="100000">
                                          <p:val>
                                            <p:strVal val="#ppt_h"/>
                                          </p:val>
                                        </p:tav>
                                      </p:tavLst>
                                    </p:anim>
                                    <p:animEffect transition="in" filter="fade">
                                      <p:cBhvr>
                                        <p:cTn id="22" dur="500"/>
                                        <p:tgtEl>
                                          <p:spTgt spid="87"/>
                                        </p:tgtEl>
                                      </p:cBhvr>
                                    </p:animEffect>
                                  </p:childTnLst>
                                </p:cTn>
                              </p:par>
                              <p:par>
                                <p:cTn id="23" presetID="53" presetClass="entr" presetSubtype="16" fill="hold" nodeType="withEffect">
                                  <p:stCondLst>
                                    <p:cond delay="60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500" fill="hold"/>
                                        <p:tgtEl>
                                          <p:spTgt spid="108"/>
                                        </p:tgtEl>
                                        <p:attrNameLst>
                                          <p:attrName>ppt_w</p:attrName>
                                        </p:attrNameLst>
                                      </p:cBhvr>
                                      <p:tavLst>
                                        <p:tav tm="0">
                                          <p:val>
                                            <p:fltVal val="0"/>
                                          </p:val>
                                        </p:tav>
                                        <p:tav tm="100000">
                                          <p:val>
                                            <p:strVal val="#ppt_w"/>
                                          </p:val>
                                        </p:tav>
                                      </p:tavLst>
                                    </p:anim>
                                    <p:anim calcmode="lin" valueType="num">
                                      <p:cBhvr>
                                        <p:cTn id="26" dur="500" fill="hold"/>
                                        <p:tgtEl>
                                          <p:spTgt spid="108"/>
                                        </p:tgtEl>
                                        <p:attrNameLst>
                                          <p:attrName>ppt_h</p:attrName>
                                        </p:attrNameLst>
                                      </p:cBhvr>
                                      <p:tavLst>
                                        <p:tav tm="0">
                                          <p:val>
                                            <p:fltVal val="0"/>
                                          </p:val>
                                        </p:tav>
                                        <p:tav tm="100000">
                                          <p:val>
                                            <p:strVal val="#ppt_h"/>
                                          </p:val>
                                        </p:tav>
                                      </p:tavLst>
                                    </p:anim>
                                    <p:animEffect transition="in" filter="fade">
                                      <p:cBhvr>
                                        <p:cTn id="27" dur="500"/>
                                        <p:tgtEl>
                                          <p:spTgt spid="108"/>
                                        </p:tgtEl>
                                      </p:cBhvr>
                                    </p:animEffect>
                                  </p:childTnLst>
                                </p:cTn>
                              </p:par>
                              <p:par>
                                <p:cTn id="28" presetID="53" presetClass="entr" presetSubtype="16" fill="hold" nodeType="withEffect">
                                  <p:stCondLst>
                                    <p:cond delay="900"/>
                                  </p:stCondLst>
                                  <p:childTnLst>
                                    <p:set>
                                      <p:cBhvr>
                                        <p:cTn id="29" dur="1" fill="hold">
                                          <p:stCondLst>
                                            <p:cond delay="0"/>
                                          </p:stCondLst>
                                        </p:cTn>
                                        <p:tgtEl>
                                          <p:spTgt spid="96"/>
                                        </p:tgtEl>
                                        <p:attrNameLst>
                                          <p:attrName>style.visibility</p:attrName>
                                        </p:attrNameLst>
                                      </p:cBhvr>
                                      <p:to>
                                        <p:strVal val="visible"/>
                                      </p:to>
                                    </p:set>
                                    <p:anim calcmode="lin" valueType="num">
                                      <p:cBhvr>
                                        <p:cTn id="30" dur="500" fill="hold"/>
                                        <p:tgtEl>
                                          <p:spTgt spid="96"/>
                                        </p:tgtEl>
                                        <p:attrNameLst>
                                          <p:attrName>ppt_w</p:attrName>
                                        </p:attrNameLst>
                                      </p:cBhvr>
                                      <p:tavLst>
                                        <p:tav tm="0">
                                          <p:val>
                                            <p:fltVal val="0"/>
                                          </p:val>
                                        </p:tav>
                                        <p:tav tm="100000">
                                          <p:val>
                                            <p:strVal val="#ppt_w"/>
                                          </p:val>
                                        </p:tav>
                                      </p:tavLst>
                                    </p:anim>
                                    <p:anim calcmode="lin" valueType="num">
                                      <p:cBhvr>
                                        <p:cTn id="31" dur="500" fill="hold"/>
                                        <p:tgtEl>
                                          <p:spTgt spid="96"/>
                                        </p:tgtEl>
                                        <p:attrNameLst>
                                          <p:attrName>ppt_h</p:attrName>
                                        </p:attrNameLst>
                                      </p:cBhvr>
                                      <p:tavLst>
                                        <p:tav tm="0">
                                          <p:val>
                                            <p:fltVal val="0"/>
                                          </p:val>
                                        </p:tav>
                                        <p:tav tm="100000">
                                          <p:val>
                                            <p:strVal val="#ppt_h"/>
                                          </p:val>
                                        </p:tav>
                                      </p:tavLst>
                                    </p:anim>
                                    <p:animEffect transition="in" filter="fade">
                                      <p:cBhvr>
                                        <p:cTn id="32" dur="500"/>
                                        <p:tgtEl>
                                          <p:spTgt spid="96"/>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wipe(left)">
                                      <p:cBhvr>
                                        <p:cTn id="36" dur="500"/>
                                        <p:tgtEl>
                                          <p:spTgt spid="8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81"/>
                                        </p:tgtEl>
                                        <p:attrNameLst>
                                          <p:attrName>style.visibility</p:attrName>
                                        </p:attrNameLst>
                                      </p:cBhvr>
                                      <p:to>
                                        <p:strVal val="visible"/>
                                      </p:to>
                                    </p:set>
                                    <p:animEffect transition="in" filter="wipe(right)">
                                      <p:cBhvr>
                                        <p:cTn id="40"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 name="TextBox 4"/>
            <p:cNvSpPr txBox="1"/>
            <p:nvPr/>
          </p:nvSpPr>
          <p:spPr>
            <a:xfrm rot="20065120">
              <a:off x="535311" y="2819331"/>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2012</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16"/>
            <p:cNvSpPr txBox="1"/>
            <p:nvPr/>
          </p:nvSpPr>
          <p:spPr>
            <a:xfrm>
              <a:off x="2519628" y="3642553"/>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2013</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Box 17"/>
            <p:cNvSpPr txBox="1"/>
            <p:nvPr/>
          </p:nvSpPr>
          <p:spPr>
            <a:xfrm>
              <a:off x="3236759" y="1671584"/>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TextBox 18"/>
            <p:cNvSpPr txBox="1"/>
            <p:nvPr/>
          </p:nvSpPr>
          <p:spPr>
            <a:xfrm>
              <a:off x="4995932" y="2947465"/>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2015</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0" name="TextBox 19"/>
            <p:cNvSpPr txBox="1"/>
            <p:nvPr/>
          </p:nvSpPr>
          <p:spPr>
            <a:xfrm>
              <a:off x="6413042" y="1227242"/>
              <a:ext cx="787395"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2016</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1" name="TextBox 20"/>
            <p:cNvSpPr txBox="1"/>
            <p:nvPr/>
          </p:nvSpPr>
          <p:spPr>
            <a:xfrm>
              <a:off x="7628212" y="2933985"/>
              <a:ext cx="81624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5" name="TextBox 34"/>
          <p:cNvSpPr txBox="1"/>
          <p:nvPr/>
        </p:nvSpPr>
        <p:spPr>
          <a:xfrm>
            <a:off x="993526" y="4322008"/>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5451650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文本内容</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71061216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标题内容</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9" name="椭圆 68"/>
          <p:cNvSpPr/>
          <p:nvPr/>
        </p:nvSpPr>
        <p:spPr>
          <a:xfrm>
            <a:off x="6456872"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rtl="0" eaLnBrk="1" fontAlgn="auto" latinLnBrk="0" hangingPunct="1">
                <a:lnSpc>
                  <a:spcPts val="13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本</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页需要详写的文字</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内容，简明扼要</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，此</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为概念图解，根据您的具体内容酌情修改。</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273620964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a:spLocks/>
          </p:cNvSpPr>
          <p:nvPr/>
        </p:nvSpPr>
        <p:spPr bwMode="auto">
          <a:xfrm>
            <a:off x="1842358" y="1131590"/>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873" tIns="31437" rIns="62873" bIns="31437"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3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
        <p:nvSpPr>
          <p:cNvPr id="4" name="圆角矩形 3"/>
          <p:cNvSpPr/>
          <p:nvPr/>
        </p:nvSpPr>
        <p:spPr>
          <a:xfrm>
            <a:off x="2990111" y="3477885"/>
            <a:ext cx="1591779" cy="294716"/>
          </a:xfrm>
          <a:prstGeom prst="roundRect">
            <a:avLst/>
          </a:prstGeom>
          <a:solidFill>
            <a:schemeClr val="accent2"/>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2012</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5" name="圆角矩形 4"/>
          <p:cNvSpPr/>
          <p:nvPr/>
        </p:nvSpPr>
        <p:spPr>
          <a:xfrm>
            <a:off x="3657629" y="2842932"/>
            <a:ext cx="1591779" cy="294716"/>
          </a:xfrm>
          <a:prstGeom prst="roundRect">
            <a:avLst/>
          </a:prstGeom>
          <a:solidFill>
            <a:schemeClr val="accent3"/>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2013</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6" name="圆角矩形 5"/>
          <p:cNvSpPr/>
          <p:nvPr/>
        </p:nvSpPr>
        <p:spPr>
          <a:xfrm>
            <a:off x="4155060" y="2230346"/>
            <a:ext cx="1591779" cy="294716"/>
          </a:xfrm>
          <a:prstGeom prst="roundRect">
            <a:avLst/>
          </a:prstGeom>
          <a:solidFill>
            <a:schemeClr val="accent4"/>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2014</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7" name="圆角矩形 6"/>
          <p:cNvSpPr/>
          <p:nvPr/>
        </p:nvSpPr>
        <p:spPr>
          <a:xfrm>
            <a:off x="4712678" y="1652099"/>
            <a:ext cx="1591779" cy="294716"/>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2015</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9" name="圆角矩形 8"/>
          <p:cNvSpPr/>
          <p:nvPr/>
        </p:nvSpPr>
        <p:spPr>
          <a:xfrm>
            <a:off x="2358503" y="4059217"/>
            <a:ext cx="1591779" cy="294716"/>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873" tIns="31437" rIns="62873" bIns="3143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2011</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年</a:t>
            </a:r>
            <a:r>
              <a:rPr kumimoji="0" lang="en-US" altLang="zh-CN"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3</a:t>
            </a:r>
            <a:r>
              <a:rPr kumimoji="0" lang="zh-CN" altLang="en-US" sz="13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sp>
        <p:nvSpPr>
          <p:cNvPr id="10" name="矩形 9"/>
          <p:cNvSpPr/>
          <p:nvPr/>
        </p:nvSpPr>
        <p:spPr>
          <a:xfrm>
            <a:off x="4856694" y="4039585"/>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1" name="矩形 10"/>
          <p:cNvSpPr/>
          <p:nvPr/>
        </p:nvSpPr>
        <p:spPr>
          <a:xfrm>
            <a:off x="5277369" y="3415816"/>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2" name="矩形 11"/>
          <p:cNvSpPr/>
          <p:nvPr/>
        </p:nvSpPr>
        <p:spPr>
          <a:xfrm>
            <a:off x="5685578" y="2792046"/>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3" name="矩形 12"/>
          <p:cNvSpPr/>
          <p:nvPr/>
        </p:nvSpPr>
        <p:spPr>
          <a:xfrm>
            <a:off x="6066953" y="2168277"/>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4" name="矩形 13"/>
          <p:cNvSpPr/>
          <p:nvPr/>
        </p:nvSpPr>
        <p:spPr>
          <a:xfrm>
            <a:off x="6665240" y="1601214"/>
            <a:ext cx="1579168" cy="432820"/>
          </a:xfrm>
          <a:prstGeom prst="rect">
            <a:avLst/>
          </a:prstGeom>
          <a:ln>
            <a:solidFill>
              <a:srgbClr val="01458E"/>
            </a:solidFill>
            <a:prstDash val="dash"/>
          </a:ln>
        </p:spPr>
        <p:txBody>
          <a:bodyPr wrap="square" lIns="62873" tIns="31437" rIns="62873" bIns="31437">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单击此处添加文本</a:t>
            </a:r>
          </a:p>
        </p:txBody>
      </p:sp>
      <p:sp>
        <p:nvSpPr>
          <p:cNvPr id="15" name="Content Placeholder 2"/>
          <p:cNvSpPr txBox="1">
            <a:spLocks/>
          </p:cNvSpPr>
          <p:nvPr/>
        </p:nvSpPr>
        <p:spPr>
          <a:xfrm>
            <a:off x="1018280" y="1761009"/>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6" name="Title 13"/>
          <p:cNvSpPr txBox="1">
            <a:spLocks/>
          </p:cNvSpPr>
          <p:nvPr/>
        </p:nvSpPr>
        <p:spPr>
          <a:xfrm>
            <a:off x="1040529" y="1381646"/>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j-cs"/>
              </a:rPr>
              <a:t>添加标题内容文字</a:t>
            </a:r>
            <a:endParaRPr kumimoji="0" lang="en-US" sz="14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j-cs"/>
            </a:endParaRPr>
          </a:p>
        </p:txBody>
      </p:sp>
      <p:sp>
        <p:nvSpPr>
          <p:cNvPr id="19" name="TextBox 18"/>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23201563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7" y="2837406"/>
            <a:ext cx="2252381"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五边形 3"/>
          <p:cNvSpPr/>
          <p:nvPr/>
        </p:nvSpPr>
        <p:spPr>
          <a:xfrm flipH="1">
            <a:off x="2847579" y="3292213"/>
            <a:ext cx="1385210"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五边形 4"/>
          <p:cNvSpPr/>
          <p:nvPr/>
        </p:nvSpPr>
        <p:spPr>
          <a:xfrm flipH="1">
            <a:off x="2320612" y="3747020"/>
            <a:ext cx="1912176"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 name="五边形 5"/>
          <p:cNvSpPr/>
          <p:nvPr/>
        </p:nvSpPr>
        <p:spPr>
          <a:xfrm flipH="1">
            <a:off x="1475656" y="4201827"/>
            <a:ext cx="2757132"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73%</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75%</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2" name="五边形 11"/>
          <p:cNvSpPr/>
          <p:nvPr/>
        </p:nvSpPr>
        <p:spPr>
          <a:xfrm>
            <a:off x="4959426" y="2839397"/>
            <a:ext cx="1149664"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五边形 12"/>
          <p:cNvSpPr/>
          <p:nvPr/>
        </p:nvSpPr>
        <p:spPr>
          <a:xfrm>
            <a:off x="4959427" y="3294204"/>
            <a:ext cx="2170277"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五边形 13"/>
          <p:cNvSpPr/>
          <p:nvPr/>
        </p:nvSpPr>
        <p:spPr>
          <a:xfrm>
            <a:off x="4959426" y="3749012"/>
            <a:ext cx="1360817"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五边形 14"/>
          <p:cNvSpPr/>
          <p:nvPr/>
        </p:nvSpPr>
        <p:spPr>
          <a:xfrm>
            <a:off x="4959426" y="4203818"/>
            <a:ext cx="2900981"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56%</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29%</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77%</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项目四</a:t>
            </a:r>
          </a:p>
        </p:txBody>
      </p:sp>
      <p:sp>
        <p:nvSpPr>
          <p:cNvPr id="24" name="Oval 4"/>
          <p:cNvSpPr/>
          <p:nvPr/>
        </p:nvSpPr>
        <p:spPr>
          <a:xfrm>
            <a:off x="4957546" y="1131590"/>
            <a:ext cx="838590" cy="790950"/>
          </a:xfrm>
          <a:prstGeom prst="ellipse">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2016</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Oval 5"/>
          <p:cNvSpPr/>
          <p:nvPr/>
        </p:nvSpPr>
        <p:spPr>
          <a:xfrm>
            <a:off x="3411117" y="1131590"/>
            <a:ext cx="838590" cy="790950"/>
          </a:xfrm>
          <a:prstGeom prst="ellipse">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2015</a:t>
            </a:r>
            <a:endParaRPr kumimoji="0" 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30" name="TextBox 29"/>
          <p:cNvSpPr txBox="1"/>
          <p:nvPr/>
        </p:nvSpPr>
        <p:spPr>
          <a:xfrm>
            <a:off x="823322" y="205624"/>
            <a:ext cx="223651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chemeClr val="bg1"/>
                </a:solidFill>
                <a:effectLst/>
                <a:uLnTx/>
                <a:uFillTx/>
                <a:latin typeface="微软雅黑" pitchFamily="34" charset="-122"/>
                <a:ea typeface="微软雅黑" pitchFamily="34" charset="-122"/>
                <a:cs typeface="+mn-cs"/>
              </a:rPr>
              <a:t>点击添加标题文本</a:t>
            </a:r>
            <a:endParaRPr kumimoji="0" lang="zh-CN" altLang="en-US" sz="20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55638991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499"/>
          </a:xfrm>
          <a:prstGeom prst="rect">
            <a:avLst/>
          </a:prstGeom>
        </p:spPr>
      </p:pic>
      <p:sp>
        <p:nvSpPr>
          <p:cNvPr id="79" name="矩形 78"/>
          <p:cNvSpPr/>
          <p:nvPr/>
        </p:nvSpPr>
        <p:spPr>
          <a:xfrm>
            <a:off x="0" y="1448918"/>
            <a:ext cx="9144000" cy="969534"/>
          </a:xfrm>
          <a:prstGeom prst="rect">
            <a:avLst/>
          </a:prstGeom>
          <a:solidFill>
            <a:srgbClr val="02144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0" name="文本框 17"/>
          <p:cNvSpPr txBox="1"/>
          <p:nvPr/>
        </p:nvSpPr>
        <p:spPr>
          <a:xfrm>
            <a:off x="3337583" y="1672075"/>
            <a:ext cx="4257871" cy="584775"/>
          </a:xfrm>
          <a:prstGeom prst="rect">
            <a:avLst/>
          </a:prstGeom>
          <a:noFill/>
        </p:spPr>
        <p:txBody>
          <a:bodyPr wrap="square" rtlCol="0">
            <a:spAutoFit/>
          </a:bodyPr>
          <a:lstStyle/>
          <a:p>
            <a:pPr defTabSz="914400"/>
            <a:r>
              <a:rPr lang="zh-CN" altLang="en-US" sz="3200" b="1" dirty="0" smtClean="0">
                <a:solidFill>
                  <a:prstClr val="white"/>
                </a:solidFill>
                <a:latin typeface="微软雅黑" panose="020B0503020204020204" pitchFamily="34" charset="-122"/>
                <a:ea typeface="微软雅黑" panose="020B0503020204020204" pitchFamily="34" charset="-122"/>
              </a:rPr>
              <a:t>单击此处添加文字标题</a:t>
            </a:r>
            <a:endParaRPr lang="en-US" altLang="zh-CN" sz="3200" b="1" dirty="0">
              <a:solidFill>
                <a:prstClr val="white"/>
              </a:solidFill>
              <a:latin typeface="微软雅黑" panose="020B0503020204020204" pitchFamily="34" charset="-122"/>
              <a:ea typeface="微软雅黑" panose="020B0503020204020204" pitchFamily="34" charset="-122"/>
            </a:endParaRPr>
          </a:p>
        </p:txBody>
      </p:sp>
      <p:sp>
        <p:nvSpPr>
          <p:cNvPr id="81" name="文本框 19"/>
          <p:cNvSpPr txBox="1"/>
          <p:nvPr/>
        </p:nvSpPr>
        <p:spPr bwMode="auto">
          <a:xfrm>
            <a:off x="3337583" y="2590122"/>
            <a:ext cx="4257871" cy="955646"/>
          </a:xfrm>
          <a:prstGeom prst="rect">
            <a:avLst/>
          </a:prstGeom>
          <a:solidFill>
            <a:srgbClr val="021446"/>
          </a:solidFill>
        </p:spPr>
        <p:txBody>
          <a:bodyPr wrap="square" lIns="68580" tIns="34290" rIns="68580" bIns="34290">
            <a:spAutoFit/>
          </a:bodyPr>
          <a:lstStyle/>
          <a:p>
            <a:pPr defTabSz="914400">
              <a:lnSpc>
                <a:spcPct val="120000"/>
              </a:lnSpc>
            </a:pPr>
            <a:r>
              <a:rPr lang="zh-CN" altLang="en-US" sz="1200" dirty="0">
                <a:solidFill>
                  <a:schemeClr val="bg1"/>
                </a:solidFill>
                <a:latin typeface="微软雅黑" pitchFamily="34" charset="-122"/>
                <a:ea typeface="微软雅黑" pitchFamily="34" charset="-122"/>
              </a:rPr>
              <a:t>详细内容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200" dirty="0">
              <a:solidFill>
                <a:schemeClr val="bg1"/>
              </a:solidFill>
              <a:latin typeface="微软雅黑" pitchFamily="34" charset="-122"/>
              <a:ea typeface="微软雅黑" pitchFamily="34" charset="-122"/>
            </a:endParaRPr>
          </a:p>
        </p:txBody>
      </p:sp>
      <p:grpSp>
        <p:nvGrpSpPr>
          <p:cNvPr id="82" name="组合 81"/>
          <p:cNvGrpSpPr/>
          <p:nvPr/>
        </p:nvGrpSpPr>
        <p:grpSpPr>
          <a:xfrm>
            <a:off x="3491880" y="806222"/>
            <a:ext cx="414516" cy="414516"/>
            <a:chOff x="3543574" y="4265651"/>
            <a:chExt cx="414516" cy="414516"/>
          </a:xfrm>
        </p:grpSpPr>
        <p:sp>
          <p:nvSpPr>
            <p:cNvPr id="83" name="椭圆 82"/>
            <p:cNvSpPr/>
            <p:nvPr/>
          </p:nvSpPr>
          <p:spPr>
            <a:xfrm>
              <a:off x="3543574"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4" name="组合 83"/>
            <p:cNvGrpSpPr/>
            <p:nvPr/>
          </p:nvGrpSpPr>
          <p:grpSpPr>
            <a:xfrm>
              <a:off x="3629640" y="4325788"/>
              <a:ext cx="259976" cy="261734"/>
              <a:chOff x="5042691" y="2273922"/>
              <a:chExt cx="702937" cy="707690"/>
            </a:xfrm>
            <a:solidFill>
              <a:sysClr val="window" lastClr="FFFFFF"/>
            </a:solidFill>
          </p:grpSpPr>
          <p:sp>
            <p:nvSpPr>
              <p:cNvPr id="85"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86"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87" name="组合 86"/>
          <p:cNvGrpSpPr/>
          <p:nvPr/>
        </p:nvGrpSpPr>
        <p:grpSpPr>
          <a:xfrm>
            <a:off x="4050431" y="806222"/>
            <a:ext cx="414516" cy="414516"/>
            <a:chOff x="4102125" y="4265651"/>
            <a:chExt cx="414516" cy="414516"/>
          </a:xfrm>
        </p:grpSpPr>
        <p:sp>
          <p:nvSpPr>
            <p:cNvPr id="88" name="椭圆 87"/>
            <p:cNvSpPr/>
            <p:nvPr/>
          </p:nvSpPr>
          <p:spPr>
            <a:xfrm>
              <a:off x="4102125"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9" name="组合 88"/>
            <p:cNvGrpSpPr/>
            <p:nvPr/>
          </p:nvGrpSpPr>
          <p:grpSpPr>
            <a:xfrm>
              <a:off x="4199233" y="4358783"/>
              <a:ext cx="238761" cy="198211"/>
              <a:chOff x="3132963" y="3140191"/>
              <a:chExt cx="645573" cy="535933"/>
            </a:xfrm>
            <a:solidFill>
              <a:sysClr val="window" lastClr="FFFFFF"/>
            </a:solidFill>
          </p:grpSpPr>
          <p:sp>
            <p:nvSpPr>
              <p:cNvPr id="90"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1"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2"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3"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4"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9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96" name="组合 95"/>
          <p:cNvGrpSpPr/>
          <p:nvPr/>
        </p:nvGrpSpPr>
        <p:grpSpPr>
          <a:xfrm>
            <a:off x="5129792" y="806222"/>
            <a:ext cx="414516" cy="414516"/>
            <a:chOff x="5181486" y="4265651"/>
            <a:chExt cx="414516" cy="414516"/>
          </a:xfrm>
        </p:grpSpPr>
        <p:sp>
          <p:nvSpPr>
            <p:cNvPr id="97" name="椭圆 96"/>
            <p:cNvSpPr/>
            <p:nvPr/>
          </p:nvSpPr>
          <p:spPr>
            <a:xfrm>
              <a:off x="5181486"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98" name="组合 97"/>
            <p:cNvGrpSpPr/>
            <p:nvPr/>
          </p:nvGrpSpPr>
          <p:grpSpPr>
            <a:xfrm>
              <a:off x="5287222" y="4375239"/>
              <a:ext cx="253419" cy="172633"/>
              <a:chOff x="4895160" y="4287159"/>
              <a:chExt cx="571418" cy="389258"/>
            </a:xfrm>
            <a:solidFill>
              <a:sysClr val="window" lastClr="FFFFFF"/>
            </a:solidFill>
          </p:grpSpPr>
          <p:sp>
            <p:nvSpPr>
              <p:cNvPr id="9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sp>
            <p:nvSpPr>
              <p:cNvPr id="10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a typeface="宋体" panose="02010600030101010101" pitchFamily="2" charset="-122"/>
                </a:endParaRPr>
              </a:p>
            </p:txBody>
          </p:sp>
        </p:grpSp>
      </p:grpSp>
      <p:grpSp>
        <p:nvGrpSpPr>
          <p:cNvPr id="108" name="组合 107"/>
          <p:cNvGrpSpPr/>
          <p:nvPr/>
        </p:nvGrpSpPr>
        <p:grpSpPr>
          <a:xfrm>
            <a:off x="4574743" y="806222"/>
            <a:ext cx="414516" cy="414516"/>
            <a:chOff x="4626437" y="4265651"/>
            <a:chExt cx="414516" cy="414516"/>
          </a:xfrm>
        </p:grpSpPr>
        <p:sp>
          <p:nvSpPr>
            <p:cNvPr id="109" name="椭圆 108"/>
            <p:cNvSpPr/>
            <p:nvPr/>
          </p:nvSpPr>
          <p:spPr>
            <a:xfrm>
              <a:off x="4626437" y="4265651"/>
              <a:ext cx="414516" cy="414516"/>
            </a:xfrm>
            <a:prstGeom prst="ellipse">
              <a:avLst/>
            </a:prstGeom>
            <a:solidFill>
              <a:srgbClr val="0070C0"/>
            </a:solidFill>
            <a:ln w="2540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25400" dir="13500000">
                <a:srgbClr val="000000">
                  <a:alpha val="43137"/>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10" name="组合 109"/>
            <p:cNvGrpSpPr/>
            <p:nvPr/>
          </p:nvGrpSpPr>
          <p:grpSpPr>
            <a:xfrm>
              <a:off x="4710891" y="4356960"/>
              <a:ext cx="232896" cy="199705"/>
              <a:chOff x="3546346" y="2339026"/>
              <a:chExt cx="897787" cy="769842"/>
            </a:xfrm>
            <a:solidFill>
              <a:sysClr val="window" lastClr="FFFFFF"/>
            </a:solidFill>
          </p:grpSpPr>
          <p:sp>
            <p:nvSpPr>
              <p:cNvPr id="11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1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sp>
            <p:nvSpPr>
              <p:cNvPr id="150"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a typeface="宋体" panose="02010600030101010101" pitchFamily="2" charset="-122"/>
                </a:endParaRPr>
              </a:p>
            </p:txBody>
          </p:sp>
        </p:grpSp>
      </p:grpSp>
      <p:grpSp>
        <p:nvGrpSpPr>
          <p:cNvPr id="151" name="组合 150"/>
          <p:cNvGrpSpPr/>
          <p:nvPr/>
        </p:nvGrpSpPr>
        <p:grpSpPr>
          <a:xfrm>
            <a:off x="1366956" y="1146457"/>
            <a:ext cx="1586056" cy="1586449"/>
            <a:chOff x="1041891" y="2887277"/>
            <a:chExt cx="1036261" cy="1036518"/>
          </a:xfrm>
        </p:grpSpPr>
        <p:sp>
          <p:nvSpPr>
            <p:cNvPr id="152" name="Oval 53"/>
            <p:cNvSpPr>
              <a:spLocks noChangeArrowheads="1"/>
            </p:cNvSpPr>
            <p:nvPr/>
          </p:nvSpPr>
          <p:spPr bwMode="auto">
            <a:xfrm>
              <a:off x="1041891" y="2887277"/>
              <a:ext cx="1036261" cy="1036518"/>
            </a:xfrm>
            <a:prstGeom prst="ellipse">
              <a:avLst/>
            </a:prstGeom>
            <a:solidFill>
              <a:srgbClr val="0070C0"/>
            </a:solidFill>
            <a:ln w="88900"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3"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rPr>
                <a:t>02</a:t>
              </a:r>
              <a:endParaRPr kumimoji="0" lang="en-US" altLang="zh-CN" sz="66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1746072736"/>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left)">
                                      <p:cBhvr>
                                        <p:cTn id="7" dur="500"/>
                                        <p:tgtEl>
                                          <p:spTgt spid="79"/>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1"/>
                                        </p:tgtEl>
                                        <p:attrNameLst>
                                          <p:attrName>style.visibility</p:attrName>
                                        </p:attrNameLst>
                                      </p:cBhvr>
                                      <p:to>
                                        <p:strVal val="visible"/>
                                      </p:to>
                                    </p:set>
                                    <p:animEffect transition="in" filter="wheel(1)">
                                      <p:cBhvr>
                                        <p:cTn id="11" dur="650"/>
                                        <p:tgtEl>
                                          <p:spTgt spid="151"/>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 calcmode="lin" valueType="num">
                                      <p:cBhvr>
                                        <p:cTn id="15" dur="500" fill="hold"/>
                                        <p:tgtEl>
                                          <p:spTgt spid="82"/>
                                        </p:tgtEl>
                                        <p:attrNameLst>
                                          <p:attrName>ppt_w</p:attrName>
                                        </p:attrNameLst>
                                      </p:cBhvr>
                                      <p:tavLst>
                                        <p:tav tm="0">
                                          <p:val>
                                            <p:fltVal val="0"/>
                                          </p:val>
                                        </p:tav>
                                        <p:tav tm="100000">
                                          <p:val>
                                            <p:strVal val="#ppt_w"/>
                                          </p:val>
                                        </p:tav>
                                      </p:tavLst>
                                    </p:anim>
                                    <p:anim calcmode="lin" valueType="num">
                                      <p:cBhvr>
                                        <p:cTn id="16" dur="500" fill="hold"/>
                                        <p:tgtEl>
                                          <p:spTgt spid="82"/>
                                        </p:tgtEl>
                                        <p:attrNameLst>
                                          <p:attrName>ppt_h</p:attrName>
                                        </p:attrNameLst>
                                      </p:cBhvr>
                                      <p:tavLst>
                                        <p:tav tm="0">
                                          <p:val>
                                            <p:fltVal val="0"/>
                                          </p:val>
                                        </p:tav>
                                        <p:tav tm="100000">
                                          <p:val>
                                            <p:strVal val="#ppt_h"/>
                                          </p:val>
                                        </p:tav>
                                      </p:tavLst>
                                    </p:anim>
                                    <p:animEffect transition="in" filter="fade">
                                      <p:cBhvr>
                                        <p:cTn id="17" dur="500"/>
                                        <p:tgtEl>
                                          <p:spTgt spid="82"/>
                                        </p:tgtEl>
                                      </p:cBhvr>
                                    </p:animEffect>
                                  </p:childTnLst>
                                </p:cTn>
                              </p:par>
                              <p:par>
                                <p:cTn id="18" presetID="53" presetClass="entr" presetSubtype="16" fill="hold" nodeType="withEffect">
                                  <p:stCondLst>
                                    <p:cond delay="300"/>
                                  </p:stCondLst>
                                  <p:childTnLst>
                                    <p:set>
                                      <p:cBhvr>
                                        <p:cTn id="19" dur="1" fill="hold">
                                          <p:stCondLst>
                                            <p:cond delay="0"/>
                                          </p:stCondLst>
                                        </p:cTn>
                                        <p:tgtEl>
                                          <p:spTgt spid="87"/>
                                        </p:tgtEl>
                                        <p:attrNameLst>
                                          <p:attrName>style.visibility</p:attrName>
                                        </p:attrNameLst>
                                      </p:cBhvr>
                                      <p:to>
                                        <p:strVal val="visible"/>
                                      </p:to>
                                    </p:set>
                                    <p:anim calcmode="lin" valueType="num">
                                      <p:cBhvr>
                                        <p:cTn id="20" dur="500" fill="hold"/>
                                        <p:tgtEl>
                                          <p:spTgt spid="87"/>
                                        </p:tgtEl>
                                        <p:attrNameLst>
                                          <p:attrName>ppt_w</p:attrName>
                                        </p:attrNameLst>
                                      </p:cBhvr>
                                      <p:tavLst>
                                        <p:tav tm="0">
                                          <p:val>
                                            <p:fltVal val="0"/>
                                          </p:val>
                                        </p:tav>
                                        <p:tav tm="100000">
                                          <p:val>
                                            <p:strVal val="#ppt_w"/>
                                          </p:val>
                                        </p:tav>
                                      </p:tavLst>
                                    </p:anim>
                                    <p:anim calcmode="lin" valueType="num">
                                      <p:cBhvr>
                                        <p:cTn id="21" dur="500" fill="hold"/>
                                        <p:tgtEl>
                                          <p:spTgt spid="87"/>
                                        </p:tgtEl>
                                        <p:attrNameLst>
                                          <p:attrName>ppt_h</p:attrName>
                                        </p:attrNameLst>
                                      </p:cBhvr>
                                      <p:tavLst>
                                        <p:tav tm="0">
                                          <p:val>
                                            <p:fltVal val="0"/>
                                          </p:val>
                                        </p:tav>
                                        <p:tav tm="100000">
                                          <p:val>
                                            <p:strVal val="#ppt_h"/>
                                          </p:val>
                                        </p:tav>
                                      </p:tavLst>
                                    </p:anim>
                                    <p:animEffect transition="in" filter="fade">
                                      <p:cBhvr>
                                        <p:cTn id="22" dur="500"/>
                                        <p:tgtEl>
                                          <p:spTgt spid="87"/>
                                        </p:tgtEl>
                                      </p:cBhvr>
                                    </p:animEffect>
                                  </p:childTnLst>
                                </p:cTn>
                              </p:par>
                              <p:par>
                                <p:cTn id="23" presetID="53" presetClass="entr" presetSubtype="16" fill="hold" nodeType="withEffect">
                                  <p:stCondLst>
                                    <p:cond delay="60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500" fill="hold"/>
                                        <p:tgtEl>
                                          <p:spTgt spid="108"/>
                                        </p:tgtEl>
                                        <p:attrNameLst>
                                          <p:attrName>ppt_w</p:attrName>
                                        </p:attrNameLst>
                                      </p:cBhvr>
                                      <p:tavLst>
                                        <p:tav tm="0">
                                          <p:val>
                                            <p:fltVal val="0"/>
                                          </p:val>
                                        </p:tav>
                                        <p:tav tm="100000">
                                          <p:val>
                                            <p:strVal val="#ppt_w"/>
                                          </p:val>
                                        </p:tav>
                                      </p:tavLst>
                                    </p:anim>
                                    <p:anim calcmode="lin" valueType="num">
                                      <p:cBhvr>
                                        <p:cTn id="26" dur="500" fill="hold"/>
                                        <p:tgtEl>
                                          <p:spTgt spid="108"/>
                                        </p:tgtEl>
                                        <p:attrNameLst>
                                          <p:attrName>ppt_h</p:attrName>
                                        </p:attrNameLst>
                                      </p:cBhvr>
                                      <p:tavLst>
                                        <p:tav tm="0">
                                          <p:val>
                                            <p:fltVal val="0"/>
                                          </p:val>
                                        </p:tav>
                                        <p:tav tm="100000">
                                          <p:val>
                                            <p:strVal val="#ppt_h"/>
                                          </p:val>
                                        </p:tav>
                                      </p:tavLst>
                                    </p:anim>
                                    <p:animEffect transition="in" filter="fade">
                                      <p:cBhvr>
                                        <p:cTn id="27" dur="500"/>
                                        <p:tgtEl>
                                          <p:spTgt spid="108"/>
                                        </p:tgtEl>
                                      </p:cBhvr>
                                    </p:animEffect>
                                  </p:childTnLst>
                                </p:cTn>
                              </p:par>
                              <p:par>
                                <p:cTn id="28" presetID="53" presetClass="entr" presetSubtype="16" fill="hold" nodeType="withEffect">
                                  <p:stCondLst>
                                    <p:cond delay="900"/>
                                  </p:stCondLst>
                                  <p:childTnLst>
                                    <p:set>
                                      <p:cBhvr>
                                        <p:cTn id="29" dur="1" fill="hold">
                                          <p:stCondLst>
                                            <p:cond delay="0"/>
                                          </p:stCondLst>
                                        </p:cTn>
                                        <p:tgtEl>
                                          <p:spTgt spid="96"/>
                                        </p:tgtEl>
                                        <p:attrNameLst>
                                          <p:attrName>style.visibility</p:attrName>
                                        </p:attrNameLst>
                                      </p:cBhvr>
                                      <p:to>
                                        <p:strVal val="visible"/>
                                      </p:to>
                                    </p:set>
                                    <p:anim calcmode="lin" valueType="num">
                                      <p:cBhvr>
                                        <p:cTn id="30" dur="500" fill="hold"/>
                                        <p:tgtEl>
                                          <p:spTgt spid="96"/>
                                        </p:tgtEl>
                                        <p:attrNameLst>
                                          <p:attrName>ppt_w</p:attrName>
                                        </p:attrNameLst>
                                      </p:cBhvr>
                                      <p:tavLst>
                                        <p:tav tm="0">
                                          <p:val>
                                            <p:fltVal val="0"/>
                                          </p:val>
                                        </p:tav>
                                        <p:tav tm="100000">
                                          <p:val>
                                            <p:strVal val="#ppt_w"/>
                                          </p:val>
                                        </p:tav>
                                      </p:tavLst>
                                    </p:anim>
                                    <p:anim calcmode="lin" valueType="num">
                                      <p:cBhvr>
                                        <p:cTn id="31" dur="500" fill="hold"/>
                                        <p:tgtEl>
                                          <p:spTgt spid="96"/>
                                        </p:tgtEl>
                                        <p:attrNameLst>
                                          <p:attrName>ppt_h</p:attrName>
                                        </p:attrNameLst>
                                      </p:cBhvr>
                                      <p:tavLst>
                                        <p:tav tm="0">
                                          <p:val>
                                            <p:fltVal val="0"/>
                                          </p:val>
                                        </p:tav>
                                        <p:tav tm="100000">
                                          <p:val>
                                            <p:strVal val="#ppt_h"/>
                                          </p:val>
                                        </p:tav>
                                      </p:tavLst>
                                    </p:anim>
                                    <p:animEffect transition="in" filter="fade">
                                      <p:cBhvr>
                                        <p:cTn id="32" dur="500"/>
                                        <p:tgtEl>
                                          <p:spTgt spid="96"/>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wipe(left)">
                                      <p:cBhvr>
                                        <p:cTn id="36" dur="500"/>
                                        <p:tgtEl>
                                          <p:spTgt spid="8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81"/>
                                        </p:tgtEl>
                                        <p:attrNameLst>
                                          <p:attrName>style.visibility</p:attrName>
                                        </p:attrNameLst>
                                      </p:cBhvr>
                                      <p:to>
                                        <p:strVal val="visible"/>
                                      </p:to>
                                    </p:set>
                                    <p:animEffect transition="in" filter="wipe(right)">
                                      <p:cBhvr>
                                        <p:cTn id="40"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animBg="1"/>
    </p:bldLst>
  </p:timing>
</p:sld>
</file>

<file path=ppt/theme/theme1.xml><?xml version="1.0" encoding="utf-8"?>
<a:theme xmlns:a="http://schemas.openxmlformats.org/drawingml/2006/main" name="第一PPT，www.1ppt.com">
  <a:themeElements>
    <a:clrScheme name="自定义 248">
      <a:dk1>
        <a:sysClr val="windowText" lastClr="000000"/>
      </a:dk1>
      <a:lt1>
        <a:sysClr val="window" lastClr="FFFFFF"/>
      </a:lt1>
      <a:dk2>
        <a:srgbClr val="1F497D"/>
      </a:dk2>
      <a:lt2>
        <a:srgbClr val="EEECE1"/>
      </a:lt2>
      <a:accent1>
        <a:srgbClr val="0070C0"/>
      </a:accent1>
      <a:accent2>
        <a:srgbClr val="0070C0"/>
      </a:accent2>
      <a:accent3>
        <a:srgbClr val="0070C0"/>
      </a:accent3>
      <a:accent4>
        <a:srgbClr val="0070C0"/>
      </a:accent4>
      <a:accent5>
        <a:srgbClr val="7F7F7F"/>
      </a:accent5>
      <a:accent6>
        <a:srgbClr val="7F7F7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TotalTime>
  <Words>4612</Words>
  <Application>Microsoft Office PowerPoint</Application>
  <PresentationFormat>全屏显示(16:9)</PresentationFormat>
  <Paragraphs>352</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dc:description>www.1ppt.com</dc:description>
  <cp:lastModifiedBy>Windows User</cp:lastModifiedBy>
  <cp:revision>11</cp:revision>
  <dcterms:created xsi:type="dcterms:W3CDTF">2016-12-20T02:55:13Z</dcterms:created>
  <dcterms:modified xsi:type="dcterms:W3CDTF">2019-01-11T06:30:34Z</dcterms:modified>
</cp:coreProperties>
</file>