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9"/>
  </p:notesMasterIdLst>
  <p:handoutMasterIdLst>
    <p:handoutMasterId r:id="rId30"/>
  </p:handoutMasterIdLst>
  <p:sldIdLst>
    <p:sldId id="461" r:id="rId3"/>
    <p:sldId id="427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439" r:id="rId16"/>
    <p:sldId id="442" r:id="rId17"/>
    <p:sldId id="441" r:id="rId18"/>
    <p:sldId id="440" r:id="rId19"/>
    <p:sldId id="443" r:id="rId20"/>
    <p:sldId id="444" r:id="rId21"/>
    <p:sldId id="445" r:id="rId22"/>
    <p:sldId id="446" r:id="rId23"/>
    <p:sldId id="447" r:id="rId24"/>
    <p:sldId id="448" r:id="rId25"/>
    <p:sldId id="449" r:id="rId26"/>
    <p:sldId id="450" r:id="rId27"/>
    <p:sldId id="359" r:id="rId2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78" autoAdjust="0"/>
    <p:restoredTop sz="95672" autoAdjust="0"/>
  </p:normalViewPr>
  <p:slideViewPr>
    <p:cSldViewPr>
      <p:cViewPr>
        <p:scale>
          <a:sx n="50" d="100"/>
          <a:sy n="50" d="100"/>
        </p:scale>
        <p:origin x="-14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F2-47D4-9A75-FED10333B0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F2-47D4-9A75-FED10333B0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9F2-47D4-9A75-FED10333B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3388544"/>
        <c:axId val="303534464"/>
      </c:barChart>
      <c:catAx>
        <c:axId val="30338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3534464"/>
        <c:crosses val="autoZero"/>
        <c:auto val="1"/>
        <c:lblAlgn val="ctr"/>
        <c:lblOffset val="100"/>
        <c:noMultiLvlLbl val="0"/>
      </c:catAx>
      <c:valAx>
        <c:axId val="30353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338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zh-CN" altLang="en-US" dirty="0"/>
              <a:t>数据柱形图分析报告</a:t>
            </a:r>
            <a:endParaRPr 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CC-4E9B-976A-9DDC6F50A6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ACC-4E9B-976A-9DDC6F50A6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ACC-4E9B-976A-9DDC6F50A6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2.6</c:v>
                </c:pt>
                <c:pt idx="1">
                  <c:v>3.5</c:v>
                </c:pt>
                <c:pt idx="2">
                  <c:v>1.8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ACC-4E9B-976A-9DDC6F50A6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8246400"/>
        <c:axId val="328734592"/>
      </c:barChart>
      <c:catAx>
        <c:axId val="32824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328734592"/>
        <c:crosses val="autoZero"/>
        <c:auto val="1"/>
        <c:lblAlgn val="ctr"/>
        <c:lblOffset val="100"/>
        <c:noMultiLvlLbl val="0"/>
      </c:catAx>
      <c:valAx>
        <c:axId val="32873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32824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zh-CN" altLang="en-US"/>
              <a:t>论文饼图分析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787-410D-8702-1A56E3A7BB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787-410D-8702-1A56E3A7BB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787-410D-8702-1A56E3A7BB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787-410D-8702-1A56E3A7BB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787-410D-8702-1A56E3A7BB7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tags" Target="../tags/tag87.xml"/><Relationship Id="rId18" Type="http://schemas.openxmlformats.org/officeDocument/2006/relationships/tags" Target="../tags/tag92.xml"/><Relationship Id="rId3" Type="http://schemas.openxmlformats.org/officeDocument/2006/relationships/tags" Target="../tags/tag77.xml"/><Relationship Id="rId21" Type="http://schemas.openxmlformats.org/officeDocument/2006/relationships/image" Target="../media/image19.png"/><Relationship Id="rId7" Type="http://schemas.openxmlformats.org/officeDocument/2006/relationships/tags" Target="../tags/tag81.xml"/><Relationship Id="rId12" Type="http://schemas.openxmlformats.org/officeDocument/2006/relationships/tags" Target="../tags/tag86.xml"/><Relationship Id="rId17" Type="http://schemas.openxmlformats.org/officeDocument/2006/relationships/tags" Target="../tags/tag91.xml"/><Relationship Id="rId2" Type="http://schemas.openxmlformats.org/officeDocument/2006/relationships/tags" Target="../tags/tag76.xml"/><Relationship Id="rId16" Type="http://schemas.openxmlformats.org/officeDocument/2006/relationships/tags" Target="../tags/tag90.xml"/><Relationship Id="rId20" Type="http://schemas.openxmlformats.org/officeDocument/2006/relationships/image" Target="../media/image18.png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tags" Target="../tags/tag85.xml"/><Relationship Id="rId5" Type="http://schemas.openxmlformats.org/officeDocument/2006/relationships/tags" Target="../tags/tag79.xml"/><Relationship Id="rId15" Type="http://schemas.openxmlformats.org/officeDocument/2006/relationships/tags" Target="../tags/tag89.xml"/><Relationship Id="rId10" Type="http://schemas.openxmlformats.org/officeDocument/2006/relationships/tags" Target="../tags/tag84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tags" Target="../tags/tag88.xml"/><Relationship Id="rId2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9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23.emf"/><Relationship Id="rId5" Type="http://schemas.openxmlformats.org/officeDocument/2006/relationships/tags" Target="../tags/tag103.xml"/><Relationship Id="rId10" Type="http://schemas.openxmlformats.org/officeDocument/2006/relationships/image" Target="../media/image22.emf"/><Relationship Id="rId4" Type="http://schemas.openxmlformats.org/officeDocument/2006/relationships/tags" Target="../tags/tag102.xml"/><Relationship Id="rId9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12" Type="http://schemas.openxmlformats.org/officeDocument/2006/relationships/image" Target="../media/image24.png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11.xml"/><Relationship Id="rId10" Type="http://schemas.openxmlformats.org/officeDocument/2006/relationships/tags" Target="../tags/tag116.xml"/><Relationship Id="rId4" Type="http://schemas.openxmlformats.org/officeDocument/2006/relationships/tags" Target="../tags/tag110.xml"/><Relationship Id="rId9" Type="http://schemas.openxmlformats.org/officeDocument/2006/relationships/tags" Target="../tags/tag1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5" Type="http://schemas.openxmlformats.org/officeDocument/2006/relationships/tags" Target="../tags/tag125.xml"/><Relationship Id="rId10" Type="http://schemas.openxmlformats.org/officeDocument/2006/relationships/tags" Target="../tags/tag130.xml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tags" Target="../tags/tag136.xml"/><Relationship Id="rId7" Type="http://schemas.openxmlformats.org/officeDocument/2006/relationships/image" Target="../media/image28.emf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image" Target="../media/image27.emf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7.xml"/><Relationship Id="rId9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5.xml"/><Relationship Id="rId3" Type="http://schemas.openxmlformats.org/officeDocument/2006/relationships/tags" Target="../tags/tag140.xml"/><Relationship Id="rId7" Type="http://schemas.openxmlformats.org/officeDocument/2006/relationships/tags" Target="../tags/tag144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11" Type="http://schemas.openxmlformats.org/officeDocument/2006/relationships/image" Target="../media/image31.jpg"/><Relationship Id="rId5" Type="http://schemas.openxmlformats.org/officeDocument/2006/relationships/tags" Target="../tags/tag142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41.xml"/><Relationship Id="rId9" Type="http://schemas.openxmlformats.org/officeDocument/2006/relationships/tags" Target="../tags/tag14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54.xml"/><Relationship Id="rId13" Type="http://schemas.openxmlformats.org/officeDocument/2006/relationships/image" Target="../media/image34.png"/><Relationship Id="rId3" Type="http://schemas.openxmlformats.org/officeDocument/2006/relationships/tags" Target="../tags/tag149.xml"/><Relationship Id="rId7" Type="http://schemas.openxmlformats.org/officeDocument/2006/relationships/tags" Target="../tags/tag153.xml"/><Relationship Id="rId12" Type="http://schemas.openxmlformats.org/officeDocument/2006/relationships/image" Target="../media/image33.png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tags" Target="../tags/tag152.xml"/><Relationship Id="rId11" Type="http://schemas.openxmlformats.org/officeDocument/2006/relationships/image" Target="../media/image32.jpg"/><Relationship Id="rId5" Type="http://schemas.openxmlformats.org/officeDocument/2006/relationships/tags" Target="../tags/tag151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50.xml"/><Relationship Id="rId9" Type="http://schemas.openxmlformats.org/officeDocument/2006/relationships/tags" Target="../tags/tag155.xml"/><Relationship Id="rId1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image" Target="../media/image6.png"/><Relationship Id="rId4" Type="http://schemas.openxmlformats.org/officeDocument/2006/relationships/tags" Target="../tags/tag10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3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image" Target="../media/image37.jpg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64.xml"/><Relationship Id="rId10" Type="http://schemas.openxmlformats.org/officeDocument/2006/relationships/tags" Target="../tags/tag169.xml"/><Relationship Id="rId4" Type="http://schemas.openxmlformats.org/officeDocument/2006/relationships/tags" Target="../tags/tag163.xml"/><Relationship Id="rId9" Type="http://schemas.openxmlformats.org/officeDocument/2006/relationships/tags" Target="../tags/tag16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79.xml"/><Relationship Id="rId13" Type="http://schemas.openxmlformats.org/officeDocument/2006/relationships/image" Target="../media/image43.png"/><Relationship Id="rId3" Type="http://schemas.openxmlformats.org/officeDocument/2006/relationships/tags" Target="../tags/tag174.xml"/><Relationship Id="rId7" Type="http://schemas.openxmlformats.org/officeDocument/2006/relationships/tags" Target="../tags/tag178.xml"/><Relationship Id="rId12" Type="http://schemas.openxmlformats.org/officeDocument/2006/relationships/image" Target="../media/image42.jpeg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tags" Target="../tags/tag177.xml"/><Relationship Id="rId11" Type="http://schemas.openxmlformats.org/officeDocument/2006/relationships/image" Target="../media/image41.jpg"/><Relationship Id="rId5" Type="http://schemas.openxmlformats.org/officeDocument/2006/relationships/tags" Target="../tags/tag176.xml"/><Relationship Id="rId10" Type="http://schemas.openxmlformats.org/officeDocument/2006/relationships/image" Target="../media/image40.jpg"/><Relationship Id="rId4" Type="http://schemas.openxmlformats.org/officeDocument/2006/relationships/tags" Target="../tags/tag175.xml"/><Relationship Id="rId9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87.xml"/><Relationship Id="rId13" Type="http://schemas.openxmlformats.org/officeDocument/2006/relationships/tags" Target="../tags/tag192.xml"/><Relationship Id="rId18" Type="http://schemas.openxmlformats.org/officeDocument/2006/relationships/image" Target="../media/image44.png"/><Relationship Id="rId3" Type="http://schemas.openxmlformats.org/officeDocument/2006/relationships/tags" Target="../tags/tag182.xml"/><Relationship Id="rId21" Type="http://schemas.openxmlformats.org/officeDocument/2006/relationships/image" Target="../media/image47.png"/><Relationship Id="rId7" Type="http://schemas.openxmlformats.org/officeDocument/2006/relationships/tags" Target="../tags/tag186.xml"/><Relationship Id="rId12" Type="http://schemas.openxmlformats.org/officeDocument/2006/relationships/tags" Target="../tags/tag191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81.xml"/><Relationship Id="rId16" Type="http://schemas.openxmlformats.org/officeDocument/2006/relationships/tags" Target="../tags/tag195.xml"/><Relationship Id="rId20" Type="http://schemas.openxmlformats.org/officeDocument/2006/relationships/image" Target="../media/image46.png"/><Relationship Id="rId1" Type="http://schemas.openxmlformats.org/officeDocument/2006/relationships/tags" Target="../tags/tag180.xml"/><Relationship Id="rId6" Type="http://schemas.openxmlformats.org/officeDocument/2006/relationships/tags" Target="../tags/tag185.xml"/><Relationship Id="rId11" Type="http://schemas.openxmlformats.org/officeDocument/2006/relationships/tags" Target="../tags/tag190.xml"/><Relationship Id="rId5" Type="http://schemas.openxmlformats.org/officeDocument/2006/relationships/tags" Target="../tags/tag184.xml"/><Relationship Id="rId15" Type="http://schemas.openxmlformats.org/officeDocument/2006/relationships/tags" Target="../tags/tag194.xml"/><Relationship Id="rId10" Type="http://schemas.openxmlformats.org/officeDocument/2006/relationships/tags" Target="../tags/tag189.xml"/><Relationship Id="rId19" Type="http://schemas.openxmlformats.org/officeDocument/2006/relationships/image" Target="../media/image45.png"/><Relationship Id="rId4" Type="http://schemas.openxmlformats.org/officeDocument/2006/relationships/tags" Target="../tags/tag183.xml"/><Relationship Id="rId9" Type="http://schemas.openxmlformats.org/officeDocument/2006/relationships/tags" Target="../tags/tag188.xml"/><Relationship Id="rId14" Type="http://schemas.openxmlformats.org/officeDocument/2006/relationships/tags" Target="../tags/tag19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9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tags" Target="../tags/tag19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tags" Target="../tags/tag31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21" Type="http://schemas.openxmlformats.org/officeDocument/2006/relationships/image" Target="../media/image10.png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tags" Target="../tags/tag35.xml"/><Relationship Id="rId2" Type="http://schemas.openxmlformats.org/officeDocument/2006/relationships/tags" Target="../tags/tag20.xml"/><Relationship Id="rId16" Type="http://schemas.openxmlformats.org/officeDocument/2006/relationships/tags" Target="../tags/tag34.xml"/><Relationship Id="rId20" Type="http://schemas.openxmlformats.org/officeDocument/2006/relationships/image" Target="../media/image9.png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tags" Target="../tags/tag33.xml"/><Relationship Id="rId10" Type="http://schemas.openxmlformats.org/officeDocument/2006/relationships/tags" Target="../tags/tag28.xml"/><Relationship Id="rId19" Type="http://schemas.openxmlformats.org/officeDocument/2006/relationships/image" Target="../media/image8.png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Relationship Id="rId2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18" Type="http://schemas.openxmlformats.org/officeDocument/2006/relationships/tags" Target="../tags/tag65.xml"/><Relationship Id="rId3" Type="http://schemas.openxmlformats.org/officeDocument/2006/relationships/tags" Target="../tags/tag50.xml"/><Relationship Id="rId21" Type="http://schemas.openxmlformats.org/officeDocument/2006/relationships/image" Target="../media/image14.png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tags" Target="../tags/tag64.xml"/><Relationship Id="rId2" Type="http://schemas.openxmlformats.org/officeDocument/2006/relationships/tags" Target="../tags/tag49.xml"/><Relationship Id="rId16" Type="http://schemas.openxmlformats.org/officeDocument/2006/relationships/tags" Target="../tags/tag63.xml"/><Relationship Id="rId20" Type="http://schemas.openxmlformats.org/officeDocument/2006/relationships/image" Target="../media/image13.png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10" Type="http://schemas.openxmlformats.org/officeDocument/2006/relationships/tags" Target="../tags/tag57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A_库_文本框 62"/>
          <p:cNvSpPr txBox="1"/>
          <p:nvPr>
            <p:custDataLst>
              <p:tags r:id="rId1"/>
            </p:custDataLst>
          </p:nvPr>
        </p:nvSpPr>
        <p:spPr>
          <a:xfrm>
            <a:off x="1512565" y="5178264"/>
            <a:ext cx="8561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MBE</a:t>
            </a: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清新风格</a:t>
            </a: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PPT</a:t>
            </a:r>
            <a:r>
              <a:rPr kumimoji="0" lang="zh-CN" alt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图表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59" name="PA_库_组合 92"/>
          <p:cNvGrpSpPr/>
          <p:nvPr>
            <p:custDataLst>
              <p:tags r:id="rId2"/>
            </p:custDataLst>
          </p:nvPr>
        </p:nvGrpSpPr>
        <p:grpSpPr>
          <a:xfrm>
            <a:off x="1591779" y="5015372"/>
            <a:ext cx="8402646" cy="1089118"/>
            <a:chOff x="1894677" y="3960111"/>
            <a:chExt cx="8402646" cy="1089118"/>
          </a:xfrm>
        </p:grpSpPr>
        <p:grpSp>
          <p:nvGrpSpPr>
            <p:cNvPr id="60" name="组合 59"/>
            <p:cNvGrpSpPr/>
            <p:nvPr/>
          </p:nvGrpSpPr>
          <p:grpSpPr>
            <a:xfrm>
              <a:off x="1894677" y="3960111"/>
              <a:ext cx="8402646" cy="45719"/>
              <a:chOff x="1894677" y="3960111"/>
              <a:chExt cx="8732457" cy="45719"/>
            </a:xfrm>
          </p:grpSpPr>
          <p:sp>
            <p:nvSpPr>
              <p:cNvPr id="70" name="矩形 69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1894677" y="5003510"/>
              <a:ext cx="8402646" cy="45719"/>
              <a:chOff x="1894677" y="3960111"/>
              <a:chExt cx="8732457" cy="45719"/>
            </a:xfrm>
          </p:grpSpPr>
          <p:sp>
            <p:nvSpPr>
              <p:cNvPr id="62" name="矩形 61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  <p:grpSp>
        <p:nvGrpSpPr>
          <p:cNvPr id="78" name="PA_库_组合 94"/>
          <p:cNvGrpSpPr/>
          <p:nvPr>
            <p:custDataLst>
              <p:tags r:id="rId3"/>
            </p:custDataLst>
          </p:nvPr>
        </p:nvGrpSpPr>
        <p:grpSpPr>
          <a:xfrm>
            <a:off x="2418534" y="6378996"/>
            <a:ext cx="6749137" cy="461665"/>
            <a:chOff x="2666187" y="5463603"/>
            <a:chExt cx="6749137" cy="461665"/>
          </a:xfrm>
        </p:grpSpPr>
        <p:grpSp>
          <p:nvGrpSpPr>
            <p:cNvPr id="79" name="组合 78"/>
            <p:cNvGrpSpPr/>
            <p:nvPr/>
          </p:nvGrpSpPr>
          <p:grpSpPr>
            <a:xfrm>
              <a:off x="2666187" y="5463603"/>
              <a:ext cx="3243522" cy="461665"/>
              <a:chOff x="3428550" y="5305153"/>
              <a:chExt cx="3243522" cy="461665"/>
            </a:xfrm>
          </p:grpSpPr>
          <p:grpSp>
            <p:nvGrpSpPr>
              <p:cNvPr id="96" name="组合 95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98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5B57"/>
                </a:solidFill>
                <a:ln w="38100" cap="flat" cmpd="sng" algn="ctr">
                  <a:solidFill>
                    <a:srgbClr val="230B5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99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100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grpSp>
              <p:nvGrpSpPr>
                <p:cNvPr id="101" name="组合 100"/>
                <p:cNvGrpSpPr/>
                <p:nvPr/>
              </p:nvGrpSpPr>
              <p:grpSpPr>
                <a:xfrm>
                  <a:off x="9542534" y="1050315"/>
                  <a:ext cx="534458" cy="60703"/>
                  <a:chOff x="5959476" y="2731534"/>
                  <a:chExt cx="368300" cy="57150"/>
                </a:xfrm>
              </p:grpSpPr>
              <p:sp>
                <p:nvSpPr>
                  <p:cNvPr id="109" name="矩形: 圆角 18"/>
                  <p:cNvSpPr/>
                  <p:nvPr/>
                </p:nvSpPr>
                <p:spPr>
                  <a:xfrm>
                    <a:off x="5959476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110" name="椭圆 109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grpSp>
              <p:nvGrpSpPr>
                <p:cNvPr id="102" name="组合 101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04" name="组合 103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07" name="矩形: 圆角 123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  <p:sp>
                  <p:nvSpPr>
                    <p:cNvPr id="108" name="椭圆 107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106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sp>
              <p:nvSpPr>
                <p:cNvPr id="103" name="矩形 102"/>
                <p:cNvSpPr/>
                <p:nvPr/>
              </p:nvSpPr>
              <p:spPr>
                <a:xfrm>
                  <a:off x="7310563" y="856041"/>
                  <a:ext cx="1921253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汇报人</a:t>
                  </a:r>
                </a:p>
              </p:txBody>
            </p:sp>
          </p:grpSp>
          <p:sp>
            <p:nvSpPr>
              <p:cNvPr id="97" name="文本框 113"/>
              <p:cNvSpPr txBox="1"/>
              <p:nvPr/>
            </p:nvSpPr>
            <p:spPr>
              <a:xfrm>
                <a:off x="5292780" y="5305153"/>
                <a:ext cx="13792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第一</a:t>
                </a:r>
                <a:r>
                  <a:rPr kumimoji="0" lang="en-US" altLang="zh-CN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PPT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6220272" y="5463603"/>
              <a:ext cx="3195052" cy="461665"/>
              <a:chOff x="3428550" y="5305153"/>
              <a:chExt cx="3195052" cy="461665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83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CC259"/>
                </a:solidFill>
                <a:ln w="38100" cap="flat" cmpd="sng" algn="ctr">
                  <a:solidFill>
                    <a:srgbClr val="230B5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84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85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grpSp>
              <p:nvGrpSpPr>
                <p:cNvPr id="86" name="组合 85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94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95" name="椭圆 94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grpSp>
              <p:nvGrpSpPr>
                <p:cNvPr id="87" name="组合 86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89" name="组合 88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92" name="矩形: 圆角 108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  <p:sp>
                  <p:nvSpPr>
                    <p:cNvPr id="93" name="椭圆 92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</p:grpSp>
              <p:sp>
                <p:nvSpPr>
                  <p:cNvPr id="90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91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sp>
              <p:nvSpPr>
                <p:cNvPr id="88" name="矩形 87"/>
                <p:cNvSpPr/>
                <p:nvPr/>
              </p:nvSpPr>
              <p:spPr>
                <a:xfrm>
                  <a:off x="7090062" y="873629"/>
                  <a:ext cx="2299488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部门</a:t>
                  </a:r>
                </a:p>
              </p:txBody>
            </p:sp>
          </p:grpSp>
          <p:sp>
            <p:nvSpPr>
              <p:cNvPr id="82" name="文本框 98"/>
              <p:cNvSpPr txBox="1"/>
              <p:nvPr/>
            </p:nvSpPr>
            <p:spPr>
              <a:xfrm>
                <a:off x="5292780" y="5305153"/>
                <a:ext cx="1330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XXX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</p:grpSp>
      </p:grpSp>
      <p:pic>
        <p:nvPicPr>
          <p:cNvPr id="111" name="PA_库_图片 3">
            <a:extLst>
              <a:ext uri="{FF2B5EF4-FFF2-40B4-BE49-F238E27FC236}">
                <a16:creationId xmlns:a16="http://schemas.microsoft.com/office/drawing/2014/main" xmlns="" id="{581A92B4-CC6B-4676-BECB-A7750186C68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295" y="742087"/>
            <a:ext cx="4961061" cy="4961061"/>
          </a:xfrm>
          <a:prstGeom prst="rect">
            <a:avLst/>
          </a:prstGeom>
        </p:spPr>
      </p:pic>
      <p:sp>
        <p:nvSpPr>
          <p:cNvPr id="112" name="PA_库_矩形 4">
            <a:extLst>
              <a:ext uri="{FF2B5EF4-FFF2-40B4-BE49-F238E27FC236}">
                <a16:creationId xmlns:a16="http://schemas.microsoft.com/office/drawing/2014/main" xmlns="" id="{AD68591D-9B03-47A5-8AB3-87E42E62E4F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917624" y="3071631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FF5B57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FF5B57"/>
              </a:solidFill>
              <a:latin typeface="773-CAI978" panose="020B0402020204020303" pitchFamily="34" charset="0"/>
            </a:endParaRPr>
          </a:p>
        </p:txBody>
      </p:sp>
      <p:sp>
        <p:nvSpPr>
          <p:cNvPr id="113" name="PA_库_矩形 127">
            <a:extLst>
              <a:ext uri="{FF2B5EF4-FFF2-40B4-BE49-F238E27FC236}">
                <a16:creationId xmlns:a16="http://schemas.microsoft.com/office/drawing/2014/main" xmlns="" id="{0E65EEA9-9B74-40E6-B1A4-B3060CAAB50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973356" y="3057514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7FCFF5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7FCFF5"/>
              </a:solidFill>
              <a:latin typeface="773-CAI978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32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utoUpdateAnimBg="0"/>
      <p:bldP spid="112" grpId="0" autoUpdateAnimBg="0"/>
      <p:bldP spid="11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库_矩形 3"/>
          <p:cNvSpPr/>
          <p:nvPr>
            <p:custDataLst>
              <p:tags r:id="rId1"/>
            </p:custDataLst>
          </p:nvPr>
        </p:nvSpPr>
        <p:spPr>
          <a:xfrm>
            <a:off x="1368549" y="2836972"/>
            <a:ext cx="2423887" cy="3715657"/>
          </a:xfrm>
          <a:prstGeom prst="rect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1" name="PA_库_矩形 29"/>
          <p:cNvSpPr/>
          <p:nvPr>
            <p:custDataLst>
              <p:tags r:id="rId2"/>
            </p:custDataLst>
          </p:nvPr>
        </p:nvSpPr>
        <p:spPr>
          <a:xfrm>
            <a:off x="4580492" y="2836972"/>
            <a:ext cx="2423887" cy="3715657"/>
          </a:xfrm>
          <a:prstGeom prst="rect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2" name="PA_库_矩形 41"/>
          <p:cNvSpPr/>
          <p:nvPr>
            <p:custDataLst>
              <p:tags r:id="rId3"/>
            </p:custDataLst>
          </p:nvPr>
        </p:nvSpPr>
        <p:spPr>
          <a:xfrm>
            <a:off x="7792435" y="2836972"/>
            <a:ext cx="2423887" cy="3715657"/>
          </a:xfrm>
          <a:prstGeom prst="rect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3" name="PA_库_文本框 65"/>
          <p:cNvSpPr txBox="1"/>
          <p:nvPr>
            <p:custDataLst>
              <p:tags r:id="rId4"/>
            </p:custDataLst>
          </p:nvPr>
        </p:nvSpPr>
        <p:spPr>
          <a:xfrm>
            <a:off x="1919658" y="3592070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工作汇报</a:t>
            </a:r>
          </a:p>
        </p:txBody>
      </p:sp>
      <p:cxnSp>
        <p:nvCxnSpPr>
          <p:cNvPr id="24" name="PA_库_直接连接符 67"/>
          <p:cNvCxnSpPr/>
          <p:nvPr>
            <p:custDataLst>
              <p:tags r:id="rId5"/>
            </p:custDataLst>
          </p:nvPr>
        </p:nvCxnSpPr>
        <p:spPr>
          <a:xfrm>
            <a:off x="2359021" y="4064750"/>
            <a:ext cx="442943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25" name="PA_库_矩形 69"/>
          <p:cNvSpPr/>
          <p:nvPr>
            <p:custDataLst>
              <p:tags r:id="rId6"/>
            </p:custDataLst>
          </p:nvPr>
        </p:nvSpPr>
        <p:spPr>
          <a:xfrm>
            <a:off x="1450109" y="4225007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PA_库_圆角矩形 70"/>
          <p:cNvSpPr/>
          <p:nvPr>
            <p:custDataLst>
              <p:tags r:id="rId7"/>
            </p:custDataLst>
          </p:nvPr>
        </p:nvSpPr>
        <p:spPr>
          <a:xfrm>
            <a:off x="2053657" y="5819745"/>
            <a:ext cx="1113143" cy="328972"/>
          </a:xfrm>
          <a:prstGeom prst="roundRect">
            <a:avLst>
              <a:gd name="adj" fmla="val 50000"/>
            </a:avLst>
          </a:prstGeom>
          <a:solidFill>
            <a:srgbClr val="FF5B57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sp>
        <p:nvSpPr>
          <p:cNvPr id="27" name="PA_库_文本框 72"/>
          <p:cNvSpPr txBox="1"/>
          <p:nvPr>
            <p:custDataLst>
              <p:tags r:id="rId8"/>
            </p:custDataLst>
          </p:nvPr>
        </p:nvSpPr>
        <p:spPr>
          <a:xfrm>
            <a:off x="5131601" y="3592070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工作汇报</a:t>
            </a:r>
          </a:p>
        </p:txBody>
      </p:sp>
      <p:cxnSp>
        <p:nvCxnSpPr>
          <p:cNvPr id="28" name="PA_库_直接连接符 73"/>
          <p:cNvCxnSpPr/>
          <p:nvPr>
            <p:custDataLst>
              <p:tags r:id="rId9"/>
            </p:custDataLst>
          </p:nvPr>
        </p:nvCxnSpPr>
        <p:spPr>
          <a:xfrm>
            <a:off x="5570964" y="4064750"/>
            <a:ext cx="442943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29" name="PA_库_矩形 74"/>
          <p:cNvSpPr/>
          <p:nvPr>
            <p:custDataLst>
              <p:tags r:id="rId10"/>
            </p:custDataLst>
          </p:nvPr>
        </p:nvSpPr>
        <p:spPr>
          <a:xfrm>
            <a:off x="4676599" y="4225007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PA_库_圆角矩形 75"/>
          <p:cNvSpPr/>
          <p:nvPr>
            <p:custDataLst>
              <p:tags r:id="rId11"/>
            </p:custDataLst>
          </p:nvPr>
        </p:nvSpPr>
        <p:spPr>
          <a:xfrm>
            <a:off x="5235864" y="5819745"/>
            <a:ext cx="1113143" cy="328972"/>
          </a:xfrm>
          <a:prstGeom prst="roundRect">
            <a:avLst>
              <a:gd name="adj" fmla="val 50000"/>
            </a:avLst>
          </a:prstGeom>
          <a:solidFill>
            <a:srgbClr val="FCC259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sp>
        <p:nvSpPr>
          <p:cNvPr id="31" name="PA_库_文本框 77"/>
          <p:cNvSpPr txBox="1"/>
          <p:nvPr>
            <p:custDataLst>
              <p:tags r:id="rId12"/>
            </p:custDataLst>
          </p:nvPr>
        </p:nvSpPr>
        <p:spPr>
          <a:xfrm>
            <a:off x="8343544" y="3592070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工作汇报</a:t>
            </a:r>
          </a:p>
        </p:txBody>
      </p:sp>
      <p:cxnSp>
        <p:nvCxnSpPr>
          <p:cNvPr id="32" name="PA_库_直接连接符 78"/>
          <p:cNvCxnSpPr/>
          <p:nvPr>
            <p:custDataLst>
              <p:tags r:id="rId13"/>
            </p:custDataLst>
          </p:nvPr>
        </p:nvCxnSpPr>
        <p:spPr>
          <a:xfrm>
            <a:off x="8782907" y="4064750"/>
            <a:ext cx="442943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33" name="PA_库_矩形 79"/>
          <p:cNvSpPr/>
          <p:nvPr>
            <p:custDataLst>
              <p:tags r:id="rId14"/>
            </p:custDataLst>
          </p:nvPr>
        </p:nvSpPr>
        <p:spPr>
          <a:xfrm>
            <a:off x="7888542" y="4225007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PA_库_圆角矩形 80"/>
          <p:cNvSpPr/>
          <p:nvPr>
            <p:custDataLst>
              <p:tags r:id="rId15"/>
            </p:custDataLst>
          </p:nvPr>
        </p:nvSpPr>
        <p:spPr>
          <a:xfrm>
            <a:off x="8447807" y="5819745"/>
            <a:ext cx="1113143" cy="328972"/>
          </a:xfrm>
          <a:prstGeom prst="roundRect">
            <a:avLst>
              <a:gd name="adj" fmla="val 50000"/>
            </a:avLst>
          </a:prstGeom>
          <a:solidFill>
            <a:srgbClr val="7C87F5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pic>
        <p:nvPicPr>
          <p:cNvPr id="35" name="PA_库_图片 15">
            <a:extLst>
              <a:ext uri="{FF2B5EF4-FFF2-40B4-BE49-F238E27FC236}">
                <a16:creationId xmlns:a16="http://schemas.microsoft.com/office/drawing/2014/main" xmlns="" id="{C2F5B8B9-1D32-4B78-8A3E-3F4F020C9C21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0540" y="2123314"/>
            <a:ext cx="1407675" cy="1407675"/>
          </a:xfrm>
          <a:prstGeom prst="rect">
            <a:avLst/>
          </a:prstGeom>
        </p:spPr>
      </p:pic>
      <p:pic>
        <p:nvPicPr>
          <p:cNvPr id="36" name="PA_库_图片 17">
            <a:extLst>
              <a:ext uri="{FF2B5EF4-FFF2-40B4-BE49-F238E27FC236}">
                <a16:creationId xmlns:a16="http://schemas.microsoft.com/office/drawing/2014/main" xmlns="" id="{CDF9A95C-695B-430F-9206-5417217FDA19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557" y="2067981"/>
            <a:ext cx="1407675" cy="1407675"/>
          </a:xfrm>
          <a:prstGeom prst="rect">
            <a:avLst/>
          </a:prstGeom>
        </p:spPr>
      </p:pic>
      <p:pic>
        <p:nvPicPr>
          <p:cNvPr id="37" name="PA_库_图片 19">
            <a:extLst>
              <a:ext uri="{FF2B5EF4-FFF2-40B4-BE49-F238E27FC236}">
                <a16:creationId xmlns:a16="http://schemas.microsoft.com/office/drawing/2014/main" xmlns="" id="{BF53A69B-FEDB-46D2-9CDB-6DE04C11659C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658" y="2068952"/>
            <a:ext cx="1407675" cy="140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5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5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  <p:bldP spid="25" grpId="0" autoUpdateAnimBg="0"/>
      <p:bldP spid="26" grpId="0" autoUpdateAnimBg="0"/>
      <p:bldP spid="27" grpId="0" autoUpdateAnimBg="0"/>
      <p:bldP spid="29" grpId="0" autoUpdateAnimBg="0"/>
      <p:bldP spid="30" grpId="0" autoUpdateAnimBg="0"/>
      <p:bldP spid="31" grpId="0" autoUpdateAnimBg="0"/>
      <p:bldP spid="33" grpId="0" autoUpdateAnimBg="0"/>
      <p:bldP spid="3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9E5366B6-2CAE-46FC-BFED-2AA07A4FD67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2767" y="795518"/>
            <a:ext cx="7989359" cy="7989359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2A053D8E-2052-45C4-9FAC-1C233406481B}"/>
              </a:ext>
            </a:extLst>
          </p:cNvPr>
          <p:cNvSpPr/>
          <p:nvPr/>
        </p:nvSpPr>
        <p:spPr>
          <a:xfrm>
            <a:off x="6314666" y="3550295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623A554-B207-4744-8B8D-FC05216920DD}"/>
              </a:ext>
            </a:extLst>
          </p:cNvPr>
          <p:cNvSpPr/>
          <p:nvPr/>
        </p:nvSpPr>
        <p:spPr>
          <a:xfrm>
            <a:off x="5856758" y="4437077"/>
            <a:ext cx="3394190" cy="88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2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2" name="PA_库_组合 9">
            <a:extLst>
              <a:ext uri="{FF2B5EF4-FFF2-40B4-BE49-F238E27FC236}">
                <a16:creationId xmlns:a16="http://schemas.microsoft.com/office/drawing/2014/main" xmlns="" id="{7759E91B-EECB-4C2E-A04D-D8DA05CE790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48469" y="2591899"/>
            <a:ext cx="869947" cy="812318"/>
            <a:chOff x="6546853" y="1310911"/>
            <a:chExt cx="939797" cy="877541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985FDF1A-B17A-49B8-B3AB-35FBC4EC02E5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35" name="矩形: 圆角 12">
                <a:extLst>
                  <a:ext uri="{FF2B5EF4-FFF2-40B4-BE49-F238E27FC236}">
                    <a16:creationId xmlns:a16="http://schemas.microsoft.com/office/drawing/2014/main" xmlns="" id="{10092296-0787-4F14-A82B-8AD33CF6A22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AACE5627-6CC2-404B-A6FB-77838B54E0C6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37" name="Freeform 31">
                  <a:extLst>
                    <a:ext uri="{FF2B5EF4-FFF2-40B4-BE49-F238E27FC236}">
                      <a16:creationId xmlns:a16="http://schemas.microsoft.com/office/drawing/2014/main" xmlns="" id="{9BA99EC5-8F18-4E4A-88E9-1E3972749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38" name="Line 38">
                  <a:extLst>
                    <a:ext uri="{FF2B5EF4-FFF2-40B4-BE49-F238E27FC236}">
                      <a16:creationId xmlns:a16="http://schemas.microsoft.com/office/drawing/2014/main" xmlns="" id="{84578209-3764-40C4-B6F8-CB0AF1FCF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39" name="Line 44">
                  <a:extLst>
                    <a:ext uri="{FF2B5EF4-FFF2-40B4-BE49-F238E27FC236}">
                      <a16:creationId xmlns:a16="http://schemas.microsoft.com/office/drawing/2014/main" xmlns="" id="{0EF04ADF-722A-4D82-AAED-AC70B6F2DD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40" name="Freeform 45">
                  <a:extLst>
                    <a:ext uri="{FF2B5EF4-FFF2-40B4-BE49-F238E27FC236}">
                      <a16:creationId xmlns:a16="http://schemas.microsoft.com/office/drawing/2014/main" xmlns="" id="{8A862E36-B244-4A28-B3BD-1391B5EAB3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41" name="Freeform 43">
                  <a:extLst>
                    <a:ext uri="{FF2B5EF4-FFF2-40B4-BE49-F238E27FC236}">
                      <a16:creationId xmlns:a16="http://schemas.microsoft.com/office/drawing/2014/main" xmlns="" id="{1F58CD5F-6789-464D-9B81-2682CC6235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</p:grpSp>
        </p:grpSp>
        <p:sp>
          <p:nvSpPr>
            <p:cNvPr id="34" name="文本框 11">
              <a:extLst>
                <a:ext uri="{FF2B5EF4-FFF2-40B4-BE49-F238E27FC236}">
                  <a16:creationId xmlns:a16="http://schemas.microsoft.com/office/drawing/2014/main" xmlns="" id="{3CD403B6-8781-42DF-A835-A284FBA02747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2" name="PA_库_组合 19">
            <a:extLst>
              <a:ext uri="{FF2B5EF4-FFF2-40B4-BE49-F238E27FC236}">
                <a16:creationId xmlns:a16="http://schemas.microsoft.com/office/drawing/2014/main" xmlns="" id="{22649459-AC8A-411E-A5AD-85E20BE12D9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48469" y="5086675"/>
            <a:ext cx="869947" cy="812318"/>
            <a:chOff x="6546853" y="1310911"/>
            <a:chExt cx="939797" cy="877541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ED7CA8C8-5C28-42EC-BDA9-4B73D6378E56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45" name="矩形: 圆角 22">
                <a:extLst>
                  <a:ext uri="{FF2B5EF4-FFF2-40B4-BE49-F238E27FC236}">
                    <a16:creationId xmlns:a16="http://schemas.microsoft.com/office/drawing/2014/main" xmlns="" id="{FD57F605-A474-461E-A72E-4890764103F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grpSp>
            <p:nvGrpSpPr>
              <p:cNvPr id="46" name="组合 45">
                <a:extLst>
                  <a:ext uri="{FF2B5EF4-FFF2-40B4-BE49-F238E27FC236}">
                    <a16:creationId xmlns:a16="http://schemas.microsoft.com/office/drawing/2014/main" xmlns="" id="{210BDD20-CD98-4FE0-BEEF-83429B14A7AA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47" name="Freeform 31">
                  <a:extLst>
                    <a:ext uri="{FF2B5EF4-FFF2-40B4-BE49-F238E27FC236}">
                      <a16:creationId xmlns:a16="http://schemas.microsoft.com/office/drawing/2014/main" xmlns="" id="{DA465E09-BC3F-4534-8F1F-057A7C722E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48" name="Line 38">
                  <a:extLst>
                    <a:ext uri="{FF2B5EF4-FFF2-40B4-BE49-F238E27FC236}">
                      <a16:creationId xmlns:a16="http://schemas.microsoft.com/office/drawing/2014/main" xmlns="" id="{9C344B97-39E4-420F-ADAA-7319EC9571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49" name="Line 44">
                  <a:extLst>
                    <a:ext uri="{FF2B5EF4-FFF2-40B4-BE49-F238E27FC236}">
                      <a16:creationId xmlns:a16="http://schemas.microsoft.com/office/drawing/2014/main" xmlns="" id="{C3F43CA5-E6FA-472C-9D3D-D9E2343034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50" name="Freeform 45">
                  <a:extLst>
                    <a:ext uri="{FF2B5EF4-FFF2-40B4-BE49-F238E27FC236}">
                      <a16:creationId xmlns:a16="http://schemas.microsoft.com/office/drawing/2014/main" xmlns="" id="{0B66FF4A-C9AE-4170-B0DC-546C8DAC89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51" name="Freeform 43">
                  <a:extLst>
                    <a:ext uri="{FF2B5EF4-FFF2-40B4-BE49-F238E27FC236}">
                      <a16:creationId xmlns:a16="http://schemas.microsoft.com/office/drawing/2014/main" xmlns="" id="{6D68FED4-AD10-4C0A-A6CC-7105C2BB7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</p:grpSp>
        </p:grpSp>
        <p:sp>
          <p:nvSpPr>
            <p:cNvPr id="44" name="文本框 21">
              <a:extLst>
                <a:ext uri="{FF2B5EF4-FFF2-40B4-BE49-F238E27FC236}">
                  <a16:creationId xmlns:a16="http://schemas.microsoft.com/office/drawing/2014/main" xmlns="" id="{773136CA-F4D2-4B1C-9C17-DD74BC45A892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2" name="PA_库_矩形 29">
            <a:extLst>
              <a:ext uri="{FF2B5EF4-FFF2-40B4-BE49-F238E27FC236}">
                <a16:creationId xmlns:a16="http://schemas.microsoft.com/office/drawing/2014/main" xmlns="" id="{BF93B091-3870-46E3-A4F7-630129821D9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91765" y="2527637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3" name="PA_库_矩形 30">
            <a:extLst>
              <a:ext uri="{FF2B5EF4-FFF2-40B4-BE49-F238E27FC236}">
                <a16:creationId xmlns:a16="http://schemas.microsoft.com/office/drawing/2014/main" xmlns="" id="{715CC32D-C804-40E7-AE21-5823EE50D4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638312" y="3008469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PA_库_矩形 31">
            <a:extLst>
              <a:ext uri="{FF2B5EF4-FFF2-40B4-BE49-F238E27FC236}">
                <a16:creationId xmlns:a16="http://schemas.microsoft.com/office/drawing/2014/main" xmlns="" id="{666D15E2-A613-42D0-B027-03BE253B568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554706" y="4957948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5" name="PA_库_矩形 32">
            <a:extLst>
              <a:ext uri="{FF2B5EF4-FFF2-40B4-BE49-F238E27FC236}">
                <a16:creationId xmlns:a16="http://schemas.microsoft.com/office/drawing/2014/main" xmlns="" id="{AEE6D41E-D8CC-4A35-BEFD-0ECA0FE1AF7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01253" y="5438780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utoUpdateAnimBg="0"/>
      <p:bldP spid="53" grpId="0" autoUpdateAnimBg="0"/>
      <p:bldP spid="54" grpId="0" autoUpdateAnimBg="0"/>
      <p:bldP spid="5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PA_库_组合 3">
            <a:extLst>
              <a:ext uri="{FF2B5EF4-FFF2-40B4-BE49-F238E27FC236}">
                <a16:creationId xmlns:a16="http://schemas.microsoft.com/office/drawing/2014/main" xmlns="" id="{619B30F3-F9D6-4659-9784-4998D853AF1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607263" y="2763725"/>
            <a:ext cx="1371600" cy="1371600"/>
            <a:chOff x="7121236" y="2175164"/>
            <a:chExt cx="1371600" cy="1371600"/>
          </a:xfrm>
        </p:grpSpPr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21B2D2A4-2745-4ACF-BA95-541F567F06BC}"/>
                </a:ext>
              </a:extLst>
            </p:cNvPr>
            <p:cNvSpPr/>
            <p:nvPr/>
          </p:nvSpPr>
          <p:spPr>
            <a:xfrm>
              <a:off x="7121236" y="2175164"/>
              <a:ext cx="1371600" cy="1371600"/>
            </a:xfrm>
            <a:prstGeom prst="ellipse">
              <a:avLst/>
            </a:prstGeom>
            <a:noFill/>
            <a:ln w="28575" cap="flat" cmpd="sng" algn="ctr">
              <a:solidFill>
                <a:srgbClr val="FF5B5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BC420A7A-E7A4-47A6-8F91-A5D9F8423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1874" y="2430112"/>
              <a:ext cx="650325" cy="861704"/>
            </a:xfrm>
            <a:prstGeom prst="rect">
              <a:avLst/>
            </a:prstGeom>
          </p:spPr>
        </p:pic>
      </p:grpSp>
      <p:grpSp>
        <p:nvGrpSpPr>
          <p:cNvPr id="37" name="PA_库_组合 6">
            <a:extLst>
              <a:ext uri="{FF2B5EF4-FFF2-40B4-BE49-F238E27FC236}">
                <a16:creationId xmlns:a16="http://schemas.microsoft.com/office/drawing/2014/main" xmlns="" id="{F240AD7C-E5B6-449C-9E5D-DDCA1786293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156774" y="2763725"/>
            <a:ext cx="1371600" cy="1371600"/>
            <a:chOff x="9476508" y="2175164"/>
            <a:chExt cx="1371600" cy="1371600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493CFE6F-593A-496E-A6D6-47CBB315D144}"/>
                </a:ext>
              </a:extLst>
            </p:cNvPr>
            <p:cNvSpPr/>
            <p:nvPr/>
          </p:nvSpPr>
          <p:spPr>
            <a:xfrm>
              <a:off x="9476508" y="2175164"/>
              <a:ext cx="1371600" cy="1371600"/>
            </a:xfrm>
            <a:prstGeom prst="ellipse">
              <a:avLst/>
            </a:prstGeom>
            <a:noFill/>
            <a:ln w="28575" cap="flat" cmpd="sng" algn="ctr">
              <a:solidFill>
                <a:srgbClr val="FCC2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2A0927FB-C7BE-4A07-BC40-731C92CEA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93036" y="2424546"/>
              <a:ext cx="338545" cy="872836"/>
            </a:xfrm>
            <a:prstGeom prst="rect">
              <a:avLst/>
            </a:prstGeom>
          </p:spPr>
        </p:pic>
      </p:grpSp>
      <p:grpSp>
        <p:nvGrpSpPr>
          <p:cNvPr id="40" name="PA_库_组合 9">
            <a:extLst>
              <a:ext uri="{FF2B5EF4-FFF2-40B4-BE49-F238E27FC236}">
                <a16:creationId xmlns:a16="http://schemas.microsoft.com/office/drawing/2014/main" xmlns="" id="{58E6DD9D-B542-4B0F-93D7-D3B9F8ADBFC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043884" y="4633564"/>
            <a:ext cx="2498358" cy="1487017"/>
            <a:chOff x="979134" y="4475018"/>
            <a:chExt cx="2498358" cy="1487017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E9AC36A3-BED8-4E97-B9EC-19D40251A6FF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43" name="文本框 12">
                <a:extLst>
                  <a:ext uri="{FF2B5EF4-FFF2-40B4-BE49-F238E27FC236}">
                    <a16:creationId xmlns:a16="http://schemas.microsoft.com/office/drawing/2014/main" xmlns="" id="{6BCE322A-E2F4-468B-B06C-2AA04C27F815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添加标题</a:t>
                </a:r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xmlns="" id="{ECB1D978-FFDF-4A2D-8A47-67A4878E6136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D96998EB-FE70-41E1-BCF3-18813B88D423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5" name="PA_库_组合 14">
            <a:extLst>
              <a:ext uri="{FF2B5EF4-FFF2-40B4-BE49-F238E27FC236}">
                <a16:creationId xmlns:a16="http://schemas.microsoft.com/office/drawing/2014/main" xmlns="" id="{17E79797-C224-4DA7-BB4C-C028F785610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568429" y="4633564"/>
            <a:ext cx="2498358" cy="1487017"/>
            <a:chOff x="979134" y="4475018"/>
            <a:chExt cx="2498358" cy="1487017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21315E23-52D4-4865-83B3-3715CEA43498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48" name="文本框 17">
                <a:extLst>
                  <a:ext uri="{FF2B5EF4-FFF2-40B4-BE49-F238E27FC236}">
                    <a16:creationId xmlns:a16="http://schemas.microsoft.com/office/drawing/2014/main" xmlns="" id="{B00B4B85-94D1-4E34-AC41-D557ED9FB8D1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添加标题</a:t>
                </a:r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:a16="http://schemas.microsoft.com/office/drawing/2014/main" xmlns="" id="{968E03D8-94B2-4D98-8930-2559C42E5D60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B95BDCB6-A5A3-4D41-B3D0-D15005D359E5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0" name="PA_库_组合 19">
            <a:extLst>
              <a:ext uri="{FF2B5EF4-FFF2-40B4-BE49-F238E27FC236}">
                <a16:creationId xmlns:a16="http://schemas.microsoft.com/office/drawing/2014/main" xmlns="" id="{C7F259F5-FD74-46C1-8644-3EF3AB40E14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 rot="10800000">
            <a:off x="1067832" y="2763725"/>
            <a:ext cx="1371600" cy="1371600"/>
            <a:chOff x="7121236" y="2175164"/>
            <a:chExt cx="1371600" cy="1371600"/>
          </a:xfrm>
        </p:grpSpPr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44FF9A68-6B96-44B2-A1F8-2B0995A24320}"/>
                </a:ext>
              </a:extLst>
            </p:cNvPr>
            <p:cNvSpPr/>
            <p:nvPr/>
          </p:nvSpPr>
          <p:spPr>
            <a:xfrm>
              <a:off x="7121236" y="2175164"/>
              <a:ext cx="1371600" cy="1371600"/>
            </a:xfrm>
            <a:prstGeom prst="ellipse">
              <a:avLst/>
            </a:prstGeom>
            <a:noFill/>
            <a:ln w="28575" cap="flat" cmpd="sng" algn="ctr">
              <a:solidFill>
                <a:srgbClr val="FF5B5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="" id="{12297AB7-E704-4174-AC13-053E3A58F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1874" y="2430112"/>
              <a:ext cx="650325" cy="861704"/>
            </a:xfrm>
            <a:prstGeom prst="rect">
              <a:avLst/>
            </a:prstGeom>
          </p:spPr>
        </p:pic>
      </p:grpSp>
      <p:grpSp>
        <p:nvGrpSpPr>
          <p:cNvPr id="53" name="PA_库_组合 22">
            <a:extLst>
              <a:ext uri="{FF2B5EF4-FFF2-40B4-BE49-F238E27FC236}">
                <a16:creationId xmlns:a16="http://schemas.microsoft.com/office/drawing/2014/main" xmlns="" id="{EFED6738-727E-4A20-94D4-6B757DD6961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 rot="10800000">
            <a:off x="3617343" y="2763725"/>
            <a:ext cx="1371600" cy="1371600"/>
            <a:chOff x="9476508" y="2175164"/>
            <a:chExt cx="1371600" cy="1371600"/>
          </a:xfrm>
        </p:grpSpPr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53BFD2D7-08CB-4B9E-A383-0CD635773D0E}"/>
                </a:ext>
              </a:extLst>
            </p:cNvPr>
            <p:cNvSpPr/>
            <p:nvPr/>
          </p:nvSpPr>
          <p:spPr>
            <a:xfrm>
              <a:off x="9476508" y="2175164"/>
              <a:ext cx="1371600" cy="1371600"/>
            </a:xfrm>
            <a:prstGeom prst="ellipse">
              <a:avLst/>
            </a:prstGeom>
            <a:noFill/>
            <a:ln w="28575" cap="flat" cmpd="sng" algn="ctr">
              <a:solidFill>
                <a:srgbClr val="FCC25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xmlns="" id="{72E1E856-0A62-4132-9A61-D3A6088E5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93036" y="2424546"/>
              <a:ext cx="338545" cy="872836"/>
            </a:xfrm>
            <a:prstGeom prst="rect">
              <a:avLst/>
            </a:prstGeom>
          </p:spPr>
        </p:pic>
      </p:grpSp>
      <p:grpSp>
        <p:nvGrpSpPr>
          <p:cNvPr id="56" name="PA_库_组合 25">
            <a:extLst>
              <a:ext uri="{FF2B5EF4-FFF2-40B4-BE49-F238E27FC236}">
                <a16:creationId xmlns:a16="http://schemas.microsoft.com/office/drawing/2014/main" xmlns="" id="{8086E7FB-CD69-4C24-A400-12694F49EBE6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04453" y="4633564"/>
            <a:ext cx="2498358" cy="1487017"/>
            <a:chOff x="979134" y="4475018"/>
            <a:chExt cx="2498358" cy="1487017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B8B23F09-7868-47CF-B53B-44708D65B9E3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59" name="文本框 28">
                <a:extLst>
                  <a:ext uri="{FF2B5EF4-FFF2-40B4-BE49-F238E27FC236}">
                    <a16:creationId xmlns:a16="http://schemas.microsoft.com/office/drawing/2014/main" xmlns="" id="{BE86FB3F-234E-4877-B130-8A05D9C3C10A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添加标题</a:t>
                </a:r>
              </a:p>
            </p:txBody>
          </p:sp>
          <p:cxnSp>
            <p:nvCxnSpPr>
              <p:cNvPr id="60" name="直接连接符 59">
                <a:extLst>
                  <a:ext uri="{FF2B5EF4-FFF2-40B4-BE49-F238E27FC236}">
                    <a16:creationId xmlns:a16="http://schemas.microsoft.com/office/drawing/2014/main" xmlns="" id="{519FBAEB-581B-42BC-93B3-3A8796295CD6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="" id="{D963D608-05D1-4EDE-A034-E5EF91EA1F0E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1" name="PA_库_组合 30">
            <a:extLst>
              <a:ext uri="{FF2B5EF4-FFF2-40B4-BE49-F238E27FC236}">
                <a16:creationId xmlns:a16="http://schemas.microsoft.com/office/drawing/2014/main" xmlns="" id="{4BB7E85A-0DCA-47E6-A6DF-5D1D52FD8656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028998" y="4633564"/>
            <a:ext cx="2498358" cy="1487017"/>
            <a:chOff x="979134" y="4475018"/>
            <a:chExt cx="2498358" cy="1487017"/>
          </a:xfrm>
        </p:grpSpPr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xmlns="" id="{2D23CA97-506A-4589-B89A-5F705389614F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64" name="文本框 33">
                <a:extLst>
                  <a:ext uri="{FF2B5EF4-FFF2-40B4-BE49-F238E27FC236}">
                    <a16:creationId xmlns:a16="http://schemas.microsoft.com/office/drawing/2014/main" xmlns="" id="{F834F3C5-D411-41B1-864F-B7D0036EEA0D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添加标题</a:t>
                </a:r>
              </a:p>
            </p:txBody>
          </p:sp>
          <p:cxnSp>
            <p:nvCxnSpPr>
              <p:cNvPr id="65" name="直接连接符 64">
                <a:extLst>
                  <a:ext uri="{FF2B5EF4-FFF2-40B4-BE49-F238E27FC236}">
                    <a16:creationId xmlns:a16="http://schemas.microsoft.com/office/drawing/2014/main" xmlns="" id="{01403364-D535-4178-AF53-6CACC3DC6037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D69BD484-7096-4D8A-AB79-B360575BD714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_库_矩形 9"/>
          <p:cNvSpPr/>
          <p:nvPr>
            <p:custDataLst>
              <p:tags r:id="rId1"/>
            </p:custDataLst>
          </p:nvPr>
        </p:nvSpPr>
        <p:spPr>
          <a:xfrm>
            <a:off x="7049800" y="2282694"/>
            <a:ext cx="3543459" cy="4197927"/>
          </a:xfrm>
          <a:prstGeom prst="rect">
            <a:avLst/>
          </a:prstGeom>
          <a:solidFill>
            <a:srgbClr val="7ECD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5" name="PA_库_椭圆 10"/>
          <p:cNvSpPr/>
          <p:nvPr>
            <p:custDataLst>
              <p:tags r:id="rId2"/>
            </p:custDataLst>
          </p:nvPr>
        </p:nvSpPr>
        <p:spPr>
          <a:xfrm>
            <a:off x="8158383" y="2697378"/>
            <a:ext cx="1326293" cy="132629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26" name="PA_库_组合 4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8591472" y="3043765"/>
            <a:ext cx="570955" cy="633519"/>
            <a:chOff x="3313" y="1559"/>
            <a:chExt cx="1086" cy="1205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3383" y="1626"/>
              <a:ext cx="983" cy="1133"/>
            </a:xfrm>
            <a:custGeom>
              <a:avLst/>
              <a:gdLst>
                <a:gd name="T0" fmla="*/ 328 w 366"/>
                <a:gd name="T1" fmla="*/ 260 h 422"/>
                <a:gd name="T2" fmla="*/ 86 w 366"/>
                <a:gd name="T3" fmla="*/ 400 h 422"/>
                <a:gd name="T4" fmla="*/ 0 w 366"/>
                <a:gd name="T5" fmla="*/ 351 h 422"/>
                <a:gd name="T6" fmla="*/ 0 w 366"/>
                <a:gd name="T7" fmla="*/ 71 h 422"/>
                <a:gd name="T8" fmla="*/ 86 w 366"/>
                <a:gd name="T9" fmla="*/ 22 h 422"/>
                <a:gd name="T10" fmla="*/ 328 w 366"/>
                <a:gd name="T11" fmla="*/ 162 h 422"/>
                <a:gd name="T12" fmla="*/ 328 w 366"/>
                <a:gd name="T13" fmla="*/ 26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422">
                  <a:moveTo>
                    <a:pt x="328" y="260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48" y="422"/>
                    <a:pt x="0" y="395"/>
                    <a:pt x="0" y="3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27"/>
                    <a:pt x="48" y="0"/>
                    <a:pt x="86" y="22"/>
                  </a:cubicBezTo>
                  <a:cubicBezTo>
                    <a:pt x="328" y="162"/>
                    <a:pt x="328" y="162"/>
                    <a:pt x="328" y="162"/>
                  </a:cubicBezTo>
                  <a:cubicBezTo>
                    <a:pt x="366" y="184"/>
                    <a:pt x="366" y="238"/>
                    <a:pt x="328" y="260"/>
                  </a:cubicBezTo>
                  <a:close/>
                </a:path>
              </a:pathLst>
            </a:custGeom>
            <a:solidFill>
              <a:srgbClr val="FF5B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483" y="1803"/>
              <a:ext cx="150" cy="137"/>
            </a:xfrm>
            <a:custGeom>
              <a:avLst/>
              <a:gdLst>
                <a:gd name="T0" fmla="*/ 0 w 56"/>
                <a:gd name="T1" fmla="*/ 51 h 51"/>
                <a:gd name="T2" fmla="*/ 6 w 56"/>
                <a:gd name="T3" fmla="*/ 26 h 51"/>
                <a:gd name="T4" fmla="*/ 41 w 56"/>
                <a:gd name="T5" fmla="*/ 2 h 51"/>
                <a:gd name="T6" fmla="*/ 56 w 56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51"/>
                  </a:moveTo>
                  <a:cubicBezTo>
                    <a:pt x="0" y="42"/>
                    <a:pt x="2" y="34"/>
                    <a:pt x="6" y="26"/>
                  </a:cubicBezTo>
                  <a:cubicBezTo>
                    <a:pt x="14" y="13"/>
                    <a:pt x="27" y="4"/>
                    <a:pt x="41" y="2"/>
                  </a:cubicBezTo>
                  <a:cubicBezTo>
                    <a:pt x="46" y="1"/>
                    <a:pt x="51" y="0"/>
                    <a:pt x="56" y="1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29" name="Line 7"/>
            <p:cNvSpPr>
              <a:spLocks noChangeShapeType="1"/>
            </p:cNvSpPr>
            <p:nvPr/>
          </p:nvSpPr>
          <p:spPr bwMode="auto">
            <a:xfrm flipV="1">
              <a:off x="3483" y="2004"/>
              <a:ext cx="0" cy="78"/>
            </a:xfrm>
            <a:prstGeom prst="line">
              <a:avLst/>
            </a:pr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402" y="2063"/>
              <a:ext cx="997" cy="701"/>
            </a:xfrm>
            <a:custGeom>
              <a:avLst/>
              <a:gdLst>
                <a:gd name="T0" fmla="*/ 339 w 371"/>
                <a:gd name="T1" fmla="*/ 7 h 261"/>
                <a:gd name="T2" fmla="*/ 327 w 371"/>
                <a:gd name="T3" fmla="*/ 0 h 261"/>
                <a:gd name="T4" fmla="*/ 312 w 371"/>
                <a:gd name="T5" fmla="*/ 69 h 261"/>
                <a:gd name="T6" fmla="*/ 37 w 371"/>
                <a:gd name="T7" fmla="*/ 227 h 261"/>
                <a:gd name="T8" fmla="*/ 0 w 371"/>
                <a:gd name="T9" fmla="*/ 232 h 261"/>
                <a:gd name="T10" fmla="*/ 64 w 371"/>
                <a:gd name="T11" fmla="*/ 247 h 261"/>
                <a:gd name="T12" fmla="*/ 339 w 371"/>
                <a:gd name="T13" fmla="*/ 89 h 261"/>
                <a:gd name="T14" fmla="*/ 339 w 371"/>
                <a:gd name="T15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61">
                  <a:moveTo>
                    <a:pt x="339" y="7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43" y="22"/>
                    <a:pt x="338" y="55"/>
                    <a:pt x="312" y="69"/>
                  </a:cubicBezTo>
                  <a:cubicBezTo>
                    <a:pt x="37" y="227"/>
                    <a:pt x="37" y="227"/>
                    <a:pt x="37" y="227"/>
                  </a:cubicBezTo>
                  <a:cubicBezTo>
                    <a:pt x="25" y="234"/>
                    <a:pt x="12" y="235"/>
                    <a:pt x="0" y="232"/>
                  </a:cubicBezTo>
                  <a:cubicBezTo>
                    <a:pt x="13" y="252"/>
                    <a:pt x="41" y="261"/>
                    <a:pt x="64" y="247"/>
                  </a:cubicBezTo>
                  <a:cubicBezTo>
                    <a:pt x="339" y="89"/>
                    <a:pt x="339" y="89"/>
                    <a:pt x="339" y="89"/>
                  </a:cubicBezTo>
                  <a:cubicBezTo>
                    <a:pt x="371" y="71"/>
                    <a:pt x="371" y="26"/>
                    <a:pt x="339" y="7"/>
                  </a:cubicBezTo>
                  <a:close/>
                </a:path>
              </a:pathLst>
            </a:custGeom>
            <a:solidFill>
              <a:srgbClr val="FF5B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3313" y="1559"/>
              <a:ext cx="1005" cy="1159"/>
            </a:xfrm>
            <a:custGeom>
              <a:avLst/>
              <a:gdLst>
                <a:gd name="T0" fmla="*/ 171 w 374"/>
                <a:gd name="T1" fmla="*/ 356 h 432"/>
                <a:gd name="T2" fmla="*/ 71 w 374"/>
                <a:gd name="T3" fmla="*/ 414 h 432"/>
                <a:gd name="T4" fmla="*/ 0 w 374"/>
                <a:gd name="T5" fmla="*/ 373 h 432"/>
                <a:gd name="T6" fmla="*/ 0 w 374"/>
                <a:gd name="T7" fmla="*/ 59 h 432"/>
                <a:gd name="T8" fmla="*/ 71 w 374"/>
                <a:gd name="T9" fmla="*/ 18 h 432"/>
                <a:gd name="T10" fmla="*/ 342 w 374"/>
                <a:gd name="T11" fmla="*/ 175 h 432"/>
                <a:gd name="T12" fmla="*/ 342 w 374"/>
                <a:gd name="T13" fmla="*/ 257 h 432"/>
                <a:gd name="T14" fmla="*/ 310 w 374"/>
                <a:gd name="T15" fmla="*/ 27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432">
                  <a:moveTo>
                    <a:pt x="171" y="356"/>
                  </a:moveTo>
                  <a:cubicBezTo>
                    <a:pt x="71" y="414"/>
                    <a:pt x="71" y="414"/>
                    <a:pt x="71" y="414"/>
                  </a:cubicBezTo>
                  <a:cubicBezTo>
                    <a:pt x="39" y="432"/>
                    <a:pt x="0" y="409"/>
                    <a:pt x="0" y="37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3"/>
                    <a:pt x="39" y="0"/>
                    <a:pt x="71" y="18"/>
                  </a:cubicBezTo>
                  <a:cubicBezTo>
                    <a:pt x="342" y="175"/>
                    <a:pt x="342" y="175"/>
                    <a:pt x="342" y="175"/>
                  </a:cubicBezTo>
                  <a:cubicBezTo>
                    <a:pt x="374" y="193"/>
                    <a:pt x="374" y="239"/>
                    <a:pt x="342" y="257"/>
                  </a:cubicBezTo>
                  <a:cubicBezTo>
                    <a:pt x="310" y="275"/>
                    <a:pt x="310" y="275"/>
                    <a:pt x="310" y="275"/>
                  </a:cubicBezTo>
                </a:path>
              </a:pathLst>
            </a:cu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2" name="Line 10"/>
            <p:cNvSpPr>
              <a:spLocks noChangeShapeType="1"/>
            </p:cNvSpPr>
            <p:nvPr/>
          </p:nvSpPr>
          <p:spPr bwMode="auto">
            <a:xfrm flipH="1">
              <a:off x="3851" y="2385"/>
              <a:ext cx="142" cy="84"/>
            </a:xfrm>
            <a:prstGeom prst="line">
              <a:avLst/>
            </a:pr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33" name="PA_库_组合 19"/>
          <p:cNvGrpSpPr/>
          <p:nvPr>
            <p:custDataLst>
              <p:tags r:id="rId4"/>
            </p:custDataLst>
          </p:nvPr>
        </p:nvGrpSpPr>
        <p:grpSpPr>
          <a:xfrm>
            <a:off x="8137990" y="4186165"/>
            <a:ext cx="1321669" cy="472680"/>
            <a:chOff x="2188772" y="2888701"/>
            <a:chExt cx="1321669" cy="472680"/>
          </a:xfrm>
        </p:grpSpPr>
        <p:sp>
          <p:nvSpPr>
            <p:cNvPr id="34" name="文本框 21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工作汇报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36" name="PA_库_矩形 20"/>
          <p:cNvSpPr/>
          <p:nvPr>
            <p:custDataLst>
              <p:tags r:id="rId5"/>
            </p:custDataLst>
          </p:nvPr>
        </p:nvSpPr>
        <p:spPr>
          <a:xfrm>
            <a:off x="7478561" y="4695272"/>
            <a:ext cx="2754191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focusing This PPT template for the rice husk designer pencil demo works, focusing</a:t>
            </a:r>
            <a:endParaRPr lang="zh-CN" altLang="en-US" sz="110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PA_库_圆角矩形 23"/>
          <p:cNvSpPr/>
          <p:nvPr>
            <p:custDataLst>
              <p:tags r:id="rId6"/>
            </p:custDataLst>
          </p:nvPr>
        </p:nvSpPr>
        <p:spPr>
          <a:xfrm>
            <a:off x="8212826" y="5899690"/>
            <a:ext cx="1217407" cy="290683"/>
          </a:xfrm>
          <a:prstGeom prst="roundRect">
            <a:avLst>
              <a:gd name="adj" fmla="val 50000"/>
            </a:avLst>
          </a:prstGeom>
          <a:solidFill>
            <a:srgbClr val="FF5B57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grpSp>
        <p:nvGrpSpPr>
          <p:cNvPr id="38" name="PA_库_组合 24">
            <a:extLst>
              <a:ext uri="{FF2B5EF4-FFF2-40B4-BE49-F238E27FC236}">
                <a16:creationId xmlns:a16="http://schemas.microsoft.com/office/drawing/2014/main" xmlns="" id="{431A0987-7A0A-412A-9CBB-7D5B66C9B75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152525" y="2381576"/>
            <a:ext cx="3948546" cy="3782291"/>
            <a:chOff x="1052945" y="2092036"/>
            <a:chExt cx="3948546" cy="3782291"/>
          </a:xfrm>
        </p:grpSpPr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71FAACFD-651E-40F9-87C5-A5DB4F45B50D}"/>
                </a:ext>
              </a:extLst>
            </p:cNvPr>
            <p:cNvSpPr/>
            <p:nvPr/>
          </p:nvSpPr>
          <p:spPr>
            <a:xfrm>
              <a:off x="1052945" y="2092036"/>
              <a:ext cx="3948546" cy="3782291"/>
            </a:xfrm>
            <a:prstGeom prst="rect">
              <a:avLst/>
            </a:prstGeom>
            <a:solidFill>
              <a:srgbClr val="FF5B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BE815512-0F98-4D9C-BBDB-EEDD03839AD6}"/>
                </a:ext>
              </a:extLst>
            </p:cNvPr>
            <p:cNvSpPr/>
            <p:nvPr/>
          </p:nvSpPr>
          <p:spPr>
            <a:xfrm>
              <a:off x="1226127" y="2253973"/>
              <a:ext cx="3602182" cy="345841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pic>
        <p:nvPicPr>
          <p:cNvPr id="41" name="PA_库_图片 27">
            <a:extLst>
              <a:ext uri="{FF2B5EF4-FFF2-40B4-BE49-F238E27FC236}">
                <a16:creationId xmlns:a16="http://schemas.microsoft.com/office/drawing/2014/main" xmlns="" id="{C5D4D422-2BB7-4699-834D-A24DBDA61B8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72" r="16472"/>
          <a:stretch/>
        </p:blipFill>
        <p:spPr>
          <a:xfrm>
            <a:off x="2031560" y="2761849"/>
            <a:ext cx="2190476" cy="2190476"/>
          </a:xfrm>
          <a:prstGeom prst="ellipse">
            <a:avLst/>
          </a:prstGeom>
          <a:ln w="76200">
            <a:solidFill>
              <a:sysClr val="window" lastClr="FFFFFF"/>
            </a:solidFill>
          </a:ln>
        </p:spPr>
      </p:pic>
      <p:grpSp>
        <p:nvGrpSpPr>
          <p:cNvPr id="42" name="PA_库_组合 28">
            <a:extLst>
              <a:ext uri="{FF2B5EF4-FFF2-40B4-BE49-F238E27FC236}">
                <a16:creationId xmlns:a16="http://schemas.microsoft.com/office/drawing/2014/main" xmlns="" id="{B88BD3C2-4ED4-4856-B7E3-0566F871593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2111588" y="5249465"/>
            <a:ext cx="2030420" cy="581891"/>
            <a:chOff x="2012008" y="5015345"/>
            <a:chExt cx="2030420" cy="581891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104E968F-C3FB-4344-9E84-815DE291E928}"/>
                </a:ext>
              </a:extLst>
            </p:cNvPr>
            <p:cNvCxnSpPr/>
            <p:nvPr/>
          </p:nvCxnSpPr>
          <p:spPr>
            <a:xfrm>
              <a:off x="2012008" y="5015345"/>
              <a:ext cx="2030420" cy="0"/>
            </a:xfrm>
            <a:prstGeom prst="line">
              <a:avLst/>
            </a:prstGeom>
            <a:noFill/>
            <a:ln w="6350" cap="flat" cmpd="sng" algn="ctr">
              <a:solidFill>
                <a:srgbClr val="FF5B57"/>
              </a:solidFill>
              <a:prstDash val="solid"/>
              <a:miter lim="800000"/>
            </a:ln>
            <a:effectLst/>
          </p:spPr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5017232F-96F6-419E-906D-B936CC62A69C}"/>
                </a:ext>
              </a:extLst>
            </p:cNvPr>
            <p:cNvCxnSpPr/>
            <p:nvPr/>
          </p:nvCxnSpPr>
          <p:spPr>
            <a:xfrm>
              <a:off x="2012008" y="5597236"/>
              <a:ext cx="2030420" cy="0"/>
            </a:xfrm>
            <a:prstGeom prst="line">
              <a:avLst/>
            </a:prstGeom>
            <a:noFill/>
            <a:ln w="6350" cap="flat" cmpd="sng" algn="ctr">
              <a:solidFill>
                <a:srgbClr val="FF5B57"/>
              </a:solidFill>
              <a:prstDash val="solid"/>
              <a:miter lim="800000"/>
            </a:ln>
            <a:effectLst/>
          </p:spPr>
        </p:cxnSp>
      </p:grpSp>
      <p:sp>
        <p:nvSpPr>
          <p:cNvPr id="45" name="PA_库_文本框 31">
            <a:extLst>
              <a:ext uri="{FF2B5EF4-FFF2-40B4-BE49-F238E27FC236}">
                <a16:creationId xmlns:a16="http://schemas.microsoft.com/office/drawing/2014/main" xmlns="" id="{0FC93EC2-3297-4CCA-88EA-454C42AEF1E4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271064" y="5272605"/>
            <a:ext cx="171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5B57"/>
                </a:solidFill>
                <a:effectLst/>
                <a:uLnTx/>
                <a:uFillTx/>
                <a:ea typeface="华文细黑" panose="02010600040101010101" pitchFamily="2" charset="-122"/>
              </a:rPr>
              <a:t>工作汇报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utoUpdateAnimBg="0"/>
      <p:bldP spid="25" grpId="1" autoUpdateAnimBg="0"/>
      <p:bldP spid="25" grpId="2" autoUpdateAnimBg="0"/>
      <p:bldP spid="36" grpId="0" autoUpdateAnimBg="0"/>
      <p:bldP spid="36" grpId="1" autoUpdateAnimBg="0"/>
      <p:bldP spid="36" grpId="2" autoUpdateAnimBg="0"/>
      <p:bldP spid="37" grpId="0" autoUpdateAnimBg="0"/>
      <p:bldP spid="37" grpId="1" autoUpdateAnimBg="0"/>
      <p:bldP spid="37" grpId="2" autoUpdateAnimBg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5315672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汇报添加标题</a:t>
            </a:r>
          </a:p>
        </p:txBody>
      </p:sp>
      <p:sp>
        <p:nvSpPr>
          <p:cNvPr id="12" name="PA_库_矩形 67"/>
          <p:cNvSpPr/>
          <p:nvPr>
            <p:custDataLst>
              <p:tags r:id="rId2"/>
            </p:custDataLst>
          </p:nvPr>
        </p:nvSpPr>
        <p:spPr>
          <a:xfrm>
            <a:off x="2587180" y="6275324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6037591"/>
            <a:ext cx="2059101" cy="45719"/>
            <a:chOff x="3942207" y="4876800"/>
            <a:chExt cx="3384217" cy="275771"/>
          </a:xfrm>
        </p:grpSpPr>
        <p:sp>
          <p:nvSpPr>
            <p:cNvPr id="14" name="矩形 13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solidFill>
              <a:srgbClr val="FF5B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rgbClr val="FCC2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rgbClr val="7ECD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rgbClr val="7C87F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pic>
        <p:nvPicPr>
          <p:cNvPr id="18" name="PA_库_图片 12">
            <a:extLst>
              <a:ext uri="{FF2B5EF4-FFF2-40B4-BE49-F238E27FC236}">
                <a16:creationId xmlns:a16="http://schemas.microsoft.com/office/drawing/2014/main" xmlns="" id="{E12D5ECD-E4E6-4548-905E-341EE79C777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525" y="431949"/>
            <a:ext cx="6589295" cy="6589295"/>
          </a:xfrm>
          <a:prstGeom prst="rect">
            <a:avLst/>
          </a:prstGeom>
        </p:spPr>
      </p:pic>
      <p:sp>
        <p:nvSpPr>
          <p:cNvPr id="19" name="文本框 62">
            <a:extLst>
              <a:ext uri="{FF2B5EF4-FFF2-40B4-BE49-F238E27FC236}">
                <a16:creationId xmlns:a16="http://schemas.microsoft.com/office/drawing/2014/main" xmlns="" id="{070F3174-B42C-4236-A44E-829A7D282926}"/>
              </a:ext>
            </a:extLst>
          </p:cNvPr>
          <p:cNvSpPr txBox="1"/>
          <p:nvPr/>
        </p:nvSpPr>
        <p:spPr>
          <a:xfrm>
            <a:off x="5339871" y="3126431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72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976AACA3-10F8-43F4-9E4B-551B453F3D4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902" y="268967"/>
            <a:ext cx="8371894" cy="8371894"/>
          </a:xfrm>
          <a:prstGeom prst="rect">
            <a:avLst/>
          </a:prstGeom>
        </p:spPr>
      </p:pic>
      <p:grpSp>
        <p:nvGrpSpPr>
          <p:cNvPr id="53" name="PA_库_组合 6">
            <a:extLst>
              <a:ext uri="{FF2B5EF4-FFF2-40B4-BE49-F238E27FC236}">
                <a16:creationId xmlns:a16="http://schemas.microsoft.com/office/drawing/2014/main" xmlns="" id="{CD6B6B36-1EAD-47B1-B77E-4283E775712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4493" y="2305979"/>
            <a:ext cx="869947" cy="812318"/>
            <a:chOff x="6546853" y="1310911"/>
            <a:chExt cx="939797" cy="877541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5471B54F-D176-4C62-BA90-9812F2A510B7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56" name="矩形: 圆角 9">
                <a:extLst>
                  <a:ext uri="{FF2B5EF4-FFF2-40B4-BE49-F238E27FC236}">
                    <a16:creationId xmlns:a16="http://schemas.microsoft.com/office/drawing/2014/main" xmlns="" id="{46482FD2-F10D-4A13-BEC7-F26C478042C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  <p:grpSp>
            <p:nvGrpSpPr>
              <p:cNvPr id="57" name="组合 56">
                <a:extLst>
                  <a:ext uri="{FF2B5EF4-FFF2-40B4-BE49-F238E27FC236}">
                    <a16:creationId xmlns:a16="http://schemas.microsoft.com/office/drawing/2014/main" xmlns="" id="{5D2ABB90-3567-4D5B-9960-D7DA2D3662EA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58" name="Freeform 31">
                  <a:extLst>
                    <a:ext uri="{FF2B5EF4-FFF2-40B4-BE49-F238E27FC236}">
                      <a16:creationId xmlns:a16="http://schemas.microsoft.com/office/drawing/2014/main" xmlns="" id="{1B424181-C801-455D-ABEA-9D85E2FE3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59" name="Line 38">
                  <a:extLst>
                    <a:ext uri="{FF2B5EF4-FFF2-40B4-BE49-F238E27FC236}">
                      <a16:creationId xmlns:a16="http://schemas.microsoft.com/office/drawing/2014/main" xmlns="" id="{EEAF5F52-75B0-4C58-AAF0-50E9CC92AE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60" name="Line 44">
                  <a:extLst>
                    <a:ext uri="{FF2B5EF4-FFF2-40B4-BE49-F238E27FC236}">
                      <a16:creationId xmlns:a16="http://schemas.microsoft.com/office/drawing/2014/main" xmlns="" id="{A58923DC-9470-4CE4-A80B-4E0A3C2902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61" name="Freeform 45">
                  <a:extLst>
                    <a:ext uri="{FF2B5EF4-FFF2-40B4-BE49-F238E27FC236}">
                      <a16:creationId xmlns:a16="http://schemas.microsoft.com/office/drawing/2014/main" xmlns="" id="{9BA719CD-179B-4C84-BB5D-207D4C871C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62" name="Freeform 43">
                  <a:extLst>
                    <a:ext uri="{FF2B5EF4-FFF2-40B4-BE49-F238E27FC236}">
                      <a16:creationId xmlns:a16="http://schemas.microsoft.com/office/drawing/2014/main" xmlns="" id="{660AD614-7C03-4829-AB5A-8E346E43A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</p:grpSp>
        </p:grpSp>
        <p:sp>
          <p:nvSpPr>
            <p:cNvPr id="55" name="文本框 8">
              <a:extLst>
                <a:ext uri="{FF2B5EF4-FFF2-40B4-BE49-F238E27FC236}">
                  <a16:creationId xmlns:a16="http://schemas.microsoft.com/office/drawing/2014/main" xmlns="" id="{8CD12F8F-6DE0-441E-8DA4-94BE37C63021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rPr>
                <a:t>01</a:t>
              </a:r>
              <a:endParaRPr kumimoji="0" lang="zh-CN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grpSp>
        <p:nvGrpSpPr>
          <p:cNvPr id="63" name="PA_库_组合 16">
            <a:extLst>
              <a:ext uri="{FF2B5EF4-FFF2-40B4-BE49-F238E27FC236}">
                <a16:creationId xmlns:a16="http://schemas.microsoft.com/office/drawing/2014/main" xmlns="" id="{6FA1D72D-D30B-491F-9F18-14C2D6AEA0D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64493" y="4800755"/>
            <a:ext cx="869947" cy="812318"/>
            <a:chOff x="6546853" y="1310911"/>
            <a:chExt cx="939797" cy="877541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="" id="{6E4CEA3F-7399-456E-8A4A-C7BBDCA2E87E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66" name="矩形: 圆角 19">
                <a:extLst>
                  <a:ext uri="{FF2B5EF4-FFF2-40B4-BE49-F238E27FC236}">
                    <a16:creationId xmlns:a16="http://schemas.microsoft.com/office/drawing/2014/main" xmlns="" id="{8F60725D-1B54-498F-848E-26AA2842FCB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  <p:grpSp>
            <p:nvGrpSpPr>
              <p:cNvPr id="67" name="组合 66">
                <a:extLst>
                  <a:ext uri="{FF2B5EF4-FFF2-40B4-BE49-F238E27FC236}">
                    <a16:creationId xmlns:a16="http://schemas.microsoft.com/office/drawing/2014/main" xmlns="" id="{F62EA562-4587-48F7-8AD2-6AC6F9817AC2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68" name="Freeform 31">
                  <a:extLst>
                    <a:ext uri="{FF2B5EF4-FFF2-40B4-BE49-F238E27FC236}">
                      <a16:creationId xmlns:a16="http://schemas.microsoft.com/office/drawing/2014/main" xmlns="" id="{7DDFADA9-521E-421F-9641-02B4D55B8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69" name="Line 38">
                  <a:extLst>
                    <a:ext uri="{FF2B5EF4-FFF2-40B4-BE49-F238E27FC236}">
                      <a16:creationId xmlns:a16="http://schemas.microsoft.com/office/drawing/2014/main" xmlns="" id="{66953CC1-FFD6-4C20-9008-ACB78CA59A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70" name="Line 44">
                  <a:extLst>
                    <a:ext uri="{FF2B5EF4-FFF2-40B4-BE49-F238E27FC236}">
                      <a16:creationId xmlns:a16="http://schemas.microsoft.com/office/drawing/2014/main" xmlns="" id="{712E27D4-B372-4347-8484-35D953508C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71" name="Freeform 45">
                  <a:extLst>
                    <a:ext uri="{FF2B5EF4-FFF2-40B4-BE49-F238E27FC236}">
                      <a16:creationId xmlns:a16="http://schemas.microsoft.com/office/drawing/2014/main" xmlns="" id="{102E0A7C-EF8E-4A46-A730-962CA8C8C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72" name="Freeform 43">
                  <a:extLst>
                    <a:ext uri="{FF2B5EF4-FFF2-40B4-BE49-F238E27FC236}">
                      <a16:creationId xmlns:a16="http://schemas.microsoft.com/office/drawing/2014/main" xmlns="" id="{96AA8E1F-6FFB-48CF-A1A4-25AB65008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</p:grpSp>
        </p:grpSp>
        <p:sp>
          <p:nvSpPr>
            <p:cNvPr id="65" name="文本框 18">
              <a:extLst>
                <a:ext uri="{FF2B5EF4-FFF2-40B4-BE49-F238E27FC236}">
                  <a16:creationId xmlns:a16="http://schemas.microsoft.com/office/drawing/2014/main" xmlns="" id="{EC0B418C-D1FC-4C61-BBDE-FEF38149605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rPr>
                <a:t>02</a:t>
              </a:r>
              <a:endParaRPr kumimoji="0" lang="zh-CN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grpSp>
        <p:nvGrpSpPr>
          <p:cNvPr id="73" name="PA_库_组合 26">
            <a:extLst>
              <a:ext uri="{FF2B5EF4-FFF2-40B4-BE49-F238E27FC236}">
                <a16:creationId xmlns:a16="http://schemas.microsoft.com/office/drawing/2014/main" xmlns="" id="{1C969CAC-4BDD-489A-AEF3-1C25B965DE8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531403" y="2251518"/>
            <a:ext cx="869947" cy="812318"/>
            <a:chOff x="6546853" y="1310911"/>
            <a:chExt cx="939797" cy="877541"/>
          </a:xfrm>
        </p:grpSpPr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xmlns="" id="{1C68ECCA-2A8E-42DF-B101-A4FD22534778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76" name="矩形: 圆角 29">
                <a:extLst>
                  <a:ext uri="{FF2B5EF4-FFF2-40B4-BE49-F238E27FC236}">
                    <a16:creationId xmlns:a16="http://schemas.microsoft.com/office/drawing/2014/main" xmlns="" id="{B21CAC77-19D3-4FD2-97F8-78F6670DBF66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  <p:grpSp>
            <p:nvGrpSpPr>
              <p:cNvPr id="77" name="组合 76">
                <a:extLst>
                  <a:ext uri="{FF2B5EF4-FFF2-40B4-BE49-F238E27FC236}">
                    <a16:creationId xmlns:a16="http://schemas.microsoft.com/office/drawing/2014/main" xmlns="" id="{34210145-74EA-4818-91C3-DB1D74BCD469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78" name="Freeform 31">
                  <a:extLst>
                    <a:ext uri="{FF2B5EF4-FFF2-40B4-BE49-F238E27FC236}">
                      <a16:creationId xmlns:a16="http://schemas.microsoft.com/office/drawing/2014/main" xmlns="" id="{EBCB372F-D196-4074-9325-1F2A55944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79" name="Line 38">
                  <a:extLst>
                    <a:ext uri="{FF2B5EF4-FFF2-40B4-BE49-F238E27FC236}">
                      <a16:creationId xmlns:a16="http://schemas.microsoft.com/office/drawing/2014/main" xmlns="" id="{5D42605F-BE31-42A3-9D13-921663D1D2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80" name="Line 44">
                  <a:extLst>
                    <a:ext uri="{FF2B5EF4-FFF2-40B4-BE49-F238E27FC236}">
                      <a16:creationId xmlns:a16="http://schemas.microsoft.com/office/drawing/2014/main" xmlns="" id="{CFB73350-1AF7-4ABF-8494-1A6B6A0BEC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81" name="Freeform 45">
                  <a:extLst>
                    <a:ext uri="{FF2B5EF4-FFF2-40B4-BE49-F238E27FC236}">
                      <a16:creationId xmlns:a16="http://schemas.microsoft.com/office/drawing/2014/main" xmlns="" id="{333F3993-CA3E-4F5A-986F-E01E4BBBD9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82" name="Freeform 43">
                  <a:extLst>
                    <a:ext uri="{FF2B5EF4-FFF2-40B4-BE49-F238E27FC236}">
                      <a16:creationId xmlns:a16="http://schemas.microsoft.com/office/drawing/2014/main" xmlns="" id="{38599A55-164B-4049-87EA-BD57A7B5A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</p:grpSp>
        </p:grpSp>
        <p:sp>
          <p:nvSpPr>
            <p:cNvPr id="75" name="文本框 28">
              <a:extLst>
                <a:ext uri="{FF2B5EF4-FFF2-40B4-BE49-F238E27FC236}">
                  <a16:creationId xmlns:a16="http://schemas.microsoft.com/office/drawing/2014/main" xmlns="" id="{5DF85196-D010-468D-9C28-A6BE4D7DF45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rPr>
                <a:t>03</a:t>
              </a:r>
              <a:endParaRPr kumimoji="0" lang="zh-CN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grpSp>
        <p:nvGrpSpPr>
          <p:cNvPr id="83" name="PA_库_组合 36">
            <a:extLst>
              <a:ext uri="{FF2B5EF4-FFF2-40B4-BE49-F238E27FC236}">
                <a16:creationId xmlns:a16="http://schemas.microsoft.com/office/drawing/2014/main" xmlns="" id="{7255082D-F697-4EA5-8B7D-78260FD9D06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501458" y="4801805"/>
            <a:ext cx="869947" cy="812318"/>
            <a:chOff x="6546853" y="1310911"/>
            <a:chExt cx="939797" cy="877541"/>
          </a:xfrm>
        </p:grpSpPr>
        <p:grpSp>
          <p:nvGrpSpPr>
            <p:cNvPr id="84" name="组合 83">
              <a:extLst>
                <a:ext uri="{FF2B5EF4-FFF2-40B4-BE49-F238E27FC236}">
                  <a16:creationId xmlns:a16="http://schemas.microsoft.com/office/drawing/2014/main" xmlns="" id="{1C0A07F7-BA71-4080-8B71-5584F37231D2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86" name="矩形: 圆角 39">
                <a:extLst>
                  <a:ext uri="{FF2B5EF4-FFF2-40B4-BE49-F238E27FC236}">
                    <a16:creationId xmlns:a16="http://schemas.microsoft.com/office/drawing/2014/main" xmlns="" id="{2D356443-72F1-4F35-8AE4-9273C9BF6C2C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endParaRPr>
              </a:p>
            </p:txBody>
          </p:sp>
          <p:grpSp>
            <p:nvGrpSpPr>
              <p:cNvPr id="87" name="组合 86">
                <a:extLst>
                  <a:ext uri="{FF2B5EF4-FFF2-40B4-BE49-F238E27FC236}">
                    <a16:creationId xmlns:a16="http://schemas.microsoft.com/office/drawing/2014/main" xmlns="" id="{76D206DC-99E0-4A51-99C1-3FDB2B9FD96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88" name="Freeform 31">
                  <a:extLst>
                    <a:ext uri="{FF2B5EF4-FFF2-40B4-BE49-F238E27FC236}">
                      <a16:creationId xmlns:a16="http://schemas.microsoft.com/office/drawing/2014/main" xmlns="" id="{ADDF648A-7335-49CE-9B0C-584137C0C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89" name="Line 38">
                  <a:extLst>
                    <a:ext uri="{FF2B5EF4-FFF2-40B4-BE49-F238E27FC236}">
                      <a16:creationId xmlns:a16="http://schemas.microsoft.com/office/drawing/2014/main" xmlns="" id="{8BD4C964-AAC9-4BED-B638-E717988837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90" name="Line 44">
                  <a:extLst>
                    <a:ext uri="{FF2B5EF4-FFF2-40B4-BE49-F238E27FC236}">
                      <a16:creationId xmlns:a16="http://schemas.microsoft.com/office/drawing/2014/main" xmlns="" id="{0BFEEC8D-8D93-470A-A560-EA570BA66B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91" name="Freeform 45">
                  <a:extLst>
                    <a:ext uri="{FF2B5EF4-FFF2-40B4-BE49-F238E27FC236}">
                      <a16:creationId xmlns:a16="http://schemas.microsoft.com/office/drawing/2014/main" xmlns="" id="{46BD539E-3B8C-4756-9127-719DE9163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  <p:sp>
              <p:nvSpPr>
                <p:cNvPr id="92" name="Freeform 43">
                  <a:extLst>
                    <a:ext uri="{FF2B5EF4-FFF2-40B4-BE49-F238E27FC236}">
                      <a16:creationId xmlns:a16="http://schemas.microsoft.com/office/drawing/2014/main" xmlns="" id="{BD9F3B82-E7B1-4E0C-BF96-7D159938F5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华文琥珀" panose="02010800040101010101" pitchFamily="2" charset="-122"/>
                    <a:ea typeface="华文琥珀" panose="02010800040101010101" pitchFamily="2" charset="-122"/>
                  </a:endParaRPr>
                </a:p>
              </p:txBody>
            </p:sp>
          </p:grpSp>
        </p:grpSp>
        <p:sp>
          <p:nvSpPr>
            <p:cNvPr id="85" name="文本框 38">
              <a:extLst>
                <a:ext uri="{FF2B5EF4-FFF2-40B4-BE49-F238E27FC236}">
                  <a16:creationId xmlns:a16="http://schemas.microsoft.com/office/drawing/2014/main" xmlns="" id="{FD3DB27E-4805-4B05-80F6-1E41D9CAD24F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琥珀" panose="02010800040101010101" pitchFamily="2" charset="-122"/>
                  <a:ea typeface="华文琥珀" panose="02010800040101010101" pitchFamily="2" charset="-122"/>
                </a:rPr>
                <a:t>04</a:t>
              </a:r>
              <a:endParaRPr kumimoji="0" lang="zh-CN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sp>
        <p:nvSpPr>
          <p:cNvPr id="93" name="PA_库_矩形 46">
            <a:extLst>
              <a:ext uri="{FF2B5EF4-FFF2-40B4-BE49-F238E27FC236}">
                <a16:creationId xmlns:a16="http://schemas.microsoft.com/office/drawing/2014/main" xmlns="" id="{272ED1B2-0483-40EC-A1A9-D34A21375B7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807789" y="2241717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工作汇报及内容</a:t>
            </a:r>
          </a:p>
        </p:txBody>
      </p:sp>
      <p:sp>
        <p:nvSpPr>
          <p:cNvPr id="94" name="PA_库_矩形 50">
            <a:extLst>
              <a:ext uri="{FF2B5EF4-FFF2-40B4-BE49-F238E27FC236}">
                <a16:creationId xmlns:a16="http://schemas.microsoft.com/office/drawing/2014/main" xmlns="" id="{2D5AC323-43CB-4B99-9ED7-BB4447B72BD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854336" y="2722549"/>
            <a:ext cx="2474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PA_库_矩形 51">
            <a:extLst>
              <a:ext uri="{FF2B5EF4-FFF2-40B4-BE49-F238E27FC236}">
                <a16:creationId xmlns:a16="http://schemas.microsoft.com/office/drawing/2014/main" xmlns="" id="{D16D7E9D-C7BE-4CCE-BB5D-EED8931CA7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770730" y="4672028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工作汇报及内容</a:t>
            </a:r>
          </a:p>
        </p:txBody>
      </p:sp>
      <p:sp>
        <p:nvSpPr>
          <p:cNvPr id="96" name="PA_库_矩形 52">
            <a:extLst>
              <a:ext uri="{FF2B5EF4-FFF2-40B4-BE49-F238E27FC236}">
                <a16:creationId xmlns:a16="http://schemas.microsoft.com/office/drawing/2014/main" xmlns="" id="{F2B4F7BC-4F66-447F-8871-202F21BB56A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817277" y="5152860"/>
            <a:ext cx="2474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PA_库_矩形 53">
            <a:extLst>
              <a:ext uri="{FF2B5EF4-FFF2-40B4-BE49-F238E27FC236}">
                <a16:creationId xmlns:a16="http://schemas.microsoft.com/office/drawing/2014/main" xmlns="" id="{DC90EF06-980F-40FF-9682-7766FE5FC25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53643" y="2206841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工作汇报及内容</a:t>
            </a:r>
          </a:p>
        </p:txBody>
      </p:sp>
      <p:sp>
        <p:nvSpPr>
          <p:cNvPr id="98" name="PA_库_矩形 54">
            <a:extLst>
              <a:ext uri="{FF2B5EF4-FFF2-40B4-BE49-F238E27FC236}">
                <a16:creationId xmlns:a16="http://schemas.microsoft.com/office/drawing/2014/main" xmlns="" id="{CAE72FB5-2E34-4F1C-84FC-864233D59FB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600190" y="2687673"/>
            <a:ext cx="2474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PA_库_矩形 55">
            <a:extLst>
              <a:ext uri="{FF2B5EF4-FFF2-40B4-BE49-F238E27FC236}">
                <a16:creationId xmlns:a16="http://schemas.microsoft.com/office/drawing/2014/main" xmlns="" id="{07518943-B061-4C7E-859B-A3D7E8E39C9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516584" y="4637152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工作汇报及内容</a:t>
            </a:r>
          </a:p>
        </p:txBody>
      </p:sp>
      <p:sp>
        <p:nvSpPr>
          <p:cNvPr id="100" name="PA_库_矩形 56">
            <a:extLst>
              <a:ext uri="{FF2B5EF4-FFF2-40B4-BE49-F238E27FC236}">
                <a16:creationId xmlns:a16="http://schemas.microsoft.com/office/drawing/2014/main" xmlns="" id="{CF20F8B0-E053-4E2D-923B-7C764178225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563131" y="5117984"/>
            <a:ext cx="2474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utoUpdateAnimBg="0"/>
      <p:bldP spid="94" grpId="0" autoUpdateAnimBg="0"/>
      <p:bldP spid="95" grpId="0" autoUpdateAnimBg="0"/>
      <p:bldP spid="96" grpId="0" autoUpdateAnimBg="0"/>
      <p:bldP spid="97" grpId="0" autoUpdateAnimBg="0"/>
      <p:bldP spid="98" grpId="0" autoUpdateAnimBg="0"/>
      <p:bldP spid="99" grpId="0" autoUpdateAnimBg="0"/>
      <p:bldP spid="10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PA_库_Chart 3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4690720"/>
              </p:ext>
            </p:extLst>
          </p:nvPr>
        </p:nvGraphicFramePr>
        <p:xfrm>
          <a:off x="576461" y="2390917"/>
          <a:ext cx="4832048" cy="393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图表 8">
            <a:extLst>
              <a:ext uri="{FF2B5EF4-FFF2-40B4-BE49-F238E27FC236}">
                <a16:creationId xmlns:a16="http://schemas.microsoft.com/office/drawing/2014/main" xmlns="" id="{12FF8C0D-8B06-41A3-8C7A-26E0C5AC16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0033948"/>
              </p:ext>
            </p:extLst>
          </p:nvPr>
        </p:nvGraphicFramePr>
        <p:xfrm>
          <a:off x="4732541" y="1946501"/>
          <a:ext cx="7233230" cy="482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082671" y="1855683"/>
            <a:ext cx="5015348" cy="4807527"/>
            <a:chOff x="1080652" y="1524001"/>
            <a:chExt cx="5015348" cy="4807527"/>
          </a:xfrm>
        </p:grpSpPr>
        <p:sp>
          <p:nvSpPr>
            <p:cNvPr id="24" name="菱形 23"/>
            <p:cNvSpPr/>
            <p:nvPr/>
          </p:nvSpPr>
          <p:spPr>
            <a:xfrm>
              <a:off x="1080652" y="2784764"/>
              <a:ext cx="2272146" cy="2272146"/>
            </a:xfrm>
            <a:prstGeom prst="diamond">
              <a:avLst/>
            </a:prstGeom>
            <a:solidFill>
              <a:srgbClr val="FF5B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5" name="菱形 24"/>
            <p:cNvSpPr/>
            <p:nvPr/>
          </p:nvSpPr>
          <p:spPr>
            <a:xfrm>
              <a:off x="2452253" y="1524001"/>
              <a:ext cx="2272146" cy="2272146"/>
            </a:xfrm>
            <a:prstGeom prst="diamond">
              <a:avLst/>
            </a:prstGeom>
            <a:solidFill>
              <a:srgbClr val="FCC2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6" name="菱形 25"/>
            <p:cNvSpPr/>
            <p:nvPr/>
          </p:nvSpPr>
          <p:spPr>
            <a:xfrm>
              <a:off x="3823854" y="2784764"/>
              <a:ext cx="2272146" cy="2272146"/>
            </a:xfrm>
            <a:prstGeom prst="diamond">
              <a:avLst/>
            </a:prstGeom>
            <a:solidFill>
              <a:srgbClr val="7ECD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7" name="菱形 26"/>
            <p:cNvSpPr/>
            <p:nvPr/>
          </p:nvSpPr>
          <p:spPr>
            <a:xfrm>
              <a:off x="2452253" y="4059382"/>
              <a:ext cx="2272146" cy="2272146"/>
            </a:xfrm>
            <a:prstGeom prst="diamond">
              <a:avLst/>
            </a:prstGeom>
            <a:solidFill>
              <a:srgbClr val="7C87F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8" name="菱形 27"/>
            <p:cNvSpPr/>
            <p:nvPr/>
          </p:nvSpPr>
          <p:spPr>
            <a:xfrm>
              <a:off x="2729345" y="1801093"/>
              <a:ext cx="1717962" cy="1717962"/>
            </a:xfrm>
            <a:prstGeom prst="diamon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29" name="菱形 28"/>
            <p:cNvSpPr/>
            <p:nvPr/>
          </p:nvSpPr>
          <p:spPr>
            <a:xfrm>
              <a:off x="2729345" y="4336474"/>
              <a:ext cx="1717962" cy="1717962"/>
            </a:xfrm>
            <a:prstGeom prst="diamon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30" name="菱形 29"/>
            <p:cNvSpPr/>
            <p:nvPr/>
          </p:nvSpPr>
          <p:spPr>
            <a:xfrm>
              <a:off x="4100946" y="3061856"/>
              <a:ext cx="1717962" cy="1717962"/>
            </a:xfrm>
            <a:prstGeom prst="diamon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31" name="菱形 30"/>
            <p:cNvSpPr/>
            <p:nvPr/>
          </p:nvSpPr>
          <p:spPr>
            <a:xfrm>
              <a:off x="1357748" y="3061856"/>
              <a:ext cx="1717962" cy="1717962"/>
            </a:xfrm>
            <a:prstGeom prst="diamon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0323" y="2325389"/>
              <a:ext cx="808297" cy="80831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7848" y="3577053"/>
              <a:ext cx="653805" cy="687568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6664" y="3640273"/>
              <a:ext cx="616241" cy="577742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2581" y="4902290"/>
              <a:ext cx="563779" cy="613995"/>
            </a:xfrm>
            <a:prstGeom prst="rect">
              <a:avLst/>
            </a:prstGeom>
          </p:spPr>
        </p:pic>
      </p:grp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5EE83DB6-B871-4253-8AA6-2DDF04E77EFA}"/>
              </a:ext>
            </a:extLst>
          </p:cNvPr>
          <p:cNvSpPr/>
          <p:nvPr/>
        </p:nvSpPr>
        <p:spPr>
          <a:xfrm>
            <a:off x="5479197" y="1832329"/>
            <a:ext cx="207816" cy="207816"/>
          </a:xfrm>
          <a:prstGeom prst="ellipse">
            <a:avLst/>
          </a:prstGeom>
          <a:solidFill>
            <a:srgbClr val="FF5B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CFA359A9-479A-4961-9C11-975052D55E43}"/>
              </a:ext>
            </a:extLst>
          </p:cNvPr>
          <p:cNvSpPr/>
          <p:nvPr/>
        </p:nvSpPr>
        <p:spPr>
          <a:xfrm>
            <a:off x="7927759" y="4106189"/>
            <a:ext cx="207816" cy="207816"/>
          </a:xfrm>
          <a:prstGeom prst="ellipse">
            <a:avLst/>
          </a:prstGeom>
          <a:solidFill>
            <a:srgbClr val="FCC2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F71123B9-F580-475D-A8E7-C70AD4A2E7EB}"/>
              </a:ext>
            </a:extLst>
          </p:cNvPr>
          <p:cNvSpPr/>
          <p:nvPr/>
        </p:nvSpPr>
        <p:spPr>
          <a:xfrm>
            <a:off x="5479197" y="6501050"/>
            <a:ext cx="207816" cy="207816"/>
          </a:xfrm>
          <a:prstGeom prst="ellipse">
            <a:avLst/>
          </a:prstGeom>
          <a:solidFill>
            <a:srgbClr val="7ECD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F5A501C4-FC55-42C1-B4E2-4A79A893F9DF}"/>
              </a:ext>
            </a:extLst>
          </p:cNvPr>
          <p:cNvSpPr/>
          <p:nvPr/>
        </p:nvSpPr>
        <p:spPr>
          <a:xfrm>
            <a:off x="2999544" y="4157934"/>
            <a:ext cx="207816" cy="207816"/>
          </a:xfrm>
          <a:prstGeom prst="ellipse">
            <a:avLst/>
          </a:prstGeom>
          <a:solidFill>
            <a:srgbClr val="7C87F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0" name="PA_库_矩形 30">
            <a:extLst>
              <a:ext uri="{FF2B5EF4-FFF2-40B4-BE49-F238E27FC236}">
                <a16:creationId xmlns:a16="http://schemas.microsoft.com/office/drawing/2014/main" xmlns="" id="{89914CCD-24FA-4CD4-B8FB-D1F9FF062CA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980640" y="1636155"/>
            <a:ext cx="3283348" cy="823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PA_库_矩形 31">
            <a:extLst>
              <a:ext uri="{FF2B5EF4-FFF2-40B4-BE49-F238E27FC236}">
                <a16:creationId xmlns:a16="http://schemas.microsoft.com/office/drawing/2014/main" xmlns="" id="{66E36F35-1975-489B-B3BA-7DD6E3EE3E3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429201" y="3673857"/>
            <a:ext cx="2896615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PA_库_矩形 32">
            <a:extLst>
              <a:ext uri="{FF2B5EF4-FFF2-40B4-BE49-F238E27FC236}">
                <a16:creationId xmlns:a16="http://schemas.microsoft.com/office/drawing/2014/main" xmlns="" id="{0979A03F-E3B6-40EF-91CE-3F15D421080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875140" y="6089430"/>
            <a:ext cx="3287124" cy="823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PA_库_矩形 33">
            <a:extLst>
              <a:ext uri="{FF2B5EF4-FFF2-40B4-BE49-F238E27FC236}">
                <a16:creationId xmlns:a16="http://schemas.microsoft.com/office/drawing/2014/main" xmlns="" id="{D12ACCEE-17AD-4769-8971-639E83838B2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16421" y="3565902"/>
            <a:ext cx="2823044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utoUpdateAnimBg="0"/>
      <p:bldP spid="41" grpId="0" autoUpdateAnimBg="0"/>
      <p:bldP spid="42" grpId="0" autoUpdateAnimBg="0"/>
      <p:bldP spid="4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PA_库_组合 13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720477" y="2796841"/>
            <a:ext cx="579876" cy="610196"/>
            <a:chOff x="3239" y="1524"/>
            <a:chExt cx="1224" cy="1288"/>
          </a:xfrm>
          <a:solidFill>
            <a:srgbClr val="FF5B57"/>
          </a:solidFill>
        </p:grpSpPr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7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8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0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72" name="PA_库_组合 13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10233574" y="2736117"/>
            <a:ext cx="579876" cy="610196"/>
            <a:chOff x="3239" y="1524"/>
            <a:chExt cx="1224" cy="1288"/>
          </a:xfrm>
          <a:solidFill>
            <a:srgbClr val="FCC259"/>
          </a:solidFill>
        </p:grpSpPr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5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6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7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8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2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3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4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85" name="PA_库_组合 13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720477" y="5053767"/>
            <a:ext cx="579876" cy="610196"/>
            <a:chOff x="3239" y="1524"/>
            <a:chExt cx="1224" cy="1288"/>
          </a:xfrm>
          <a:solidFill>
            <a:srgbClr val="7ECDF7"/>
          </a:solidFill>
        </p:grpSpPr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8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89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0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6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97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98" name="PA_库_组合 13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10233574" y="4942991"/>
            <a:ext cx="579876" cy="610196"/>
            <a:chOff x="3239" y="1524"/>
            <a:chExt cx="1224" cy="1288"/>
          </a:xfrm>
          <a:solidFill>
            <a:srgbClr val="7C87F5"/>
          </a:solidFill>
        </p:grpSpPr>
        <p:sp>
          <p:nvSpPr>
            <p:cNvPr id="99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0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1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2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3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4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5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6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7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8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09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10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sp>
        <p:nvSpPr>
          <p:cNvPr id="111" name="PA_库_矩形 58"/>
          <p:cNvSpPr/>
          <p:nvPr>
            <p:custDataLst>
              <p:tags r:id="rId5"/>
            </p:custDataLst>
          </p:nvPr>
        </p:nvSpPr>
        <p:spPr>
          <a:xfrm>
            <a:off x="1455745" y="2753534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2" name="PA_库_矩形 59"/>
          <p:cNvSpPr/>
          <p:nvPr>
            <p:custDataLst>
              <p:tags r:id="rId6"/>
            </p:custDataLst>
          </p:nvPr>
        </p:nvSpPr>
        <p:spPr>
          <a:xfrm>
            <a:off x="7550722" y="2746149"/>
            <a:ext cx="2817826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3" name="PA_库_矩形 60"/>
          <p:cNvSpPr/>
          <p:nvPr>
            <p:custDataLst>
              <p:tags r:id="rId7"/>
            </p:custDataLst>
          </p:nvPr>
        </p:nvSpPr>
        <p:spPr>
          <a:xfrm>
            <a:off x="1455745" y="5030636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4" name="PA_库_矩形 61"/>
          <p:cNvSpPr/>
          <p:nvPr>
            <p:custDataLst>
              <p:tags r:id="rId8"/>
            </p:custDataLst>
          </p:nvPr>
        </p:nvSpPr>
        <p:spPr>
          <a:xfrm>
            <a:off x="7550722" y="5043427"/>
            <a:ext cx="2817826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15" name="PA_库_图片 62">
            <a:extLst>
              <a:ext uri="{FF2B5EF4-FFF2-40B4-BE49-F238E27FC236}">
                <a16:creationId xmlns:a16="http://schemas.microsoft.com/office/drawing/2014/main" xmlns="" id="{5CF10772-4923-48D9-916E-42CB5A9681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992" y="2540593"/>
            <a:ext cx="3541528" cy="3290896"/>
          </a:xfrm>
          <a:prstGeom prst="ellipse">
            <a:avLst/>
          </a:prstGeom>
          <a:ln w="76200">
            <a:solidFill>
              <a:srgbClr val="FF5B57"/>
            </a:solidFill>
          </a:ln>
        </p:spPr>
      </p:pic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utoUpdateAnimBg="0"/>
      <p:bldP spid="112" grpId="0" autoUpdateAnimBg="0"/>
      <p:bldP spid="113" grpId="0" autoUpdateAnimBg="0"/>
      <p:bldP spid="11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3">
            <a:extLst>
              <a:ext uri="{FF2B5EF4-FFF2-40B4-BE49-F238E27FC236}">
                <a16:creationId xmlns:a16="http://schemas.microsoft.com/office/drawing/2014/main" xmlns="" id="{A5C279D0-E112-479E-A0BB-0CE53144E175}"/>
              </a:ext>
            </a:extLst>
          </p:cNvPr>
          <p:cNvSpPr/>
          <p:nvPr/>
        </p:nvSpPr>
        <p:spPr>
          <a:xfrm>
            <a:off x="792485" y="1832822"/>
            <a:ext cx="3861645" cy="4925568"/>
          </a:xfrm>
          <a:prstGeom prst="roundRect">
            <a:avLst/>
          </a:prstGeom>
          <a:blipFill>
            <a:blip r:embed="rId11"/>
            <a:srcRect/>
            <a:stretch>
              <a:fillRect/>
            </a:stretch>
          </a:blipFill>
          <a:ln w="57150" cap="flat" cmpd="sng" algn="ctr">
            <a:solidFill>
              <a:srgbClr val="FF5B57"/>
            </a:solidFill>
            <a:prstDash val="solid"/>
            <a:miter lim="800000"/>
          </a:ln>
          <a:effectLst/>
        </p:spPr>
      </p:sp>
      <p:sp>
        <p:nvSpPr>
          <p:cNvPr id="14" name="任意多边形: 形状 4">
            <a:extLst>
              <a:ext uri="{FF2B5EF4-FFF2-40B4-BE49-F238E27FC236}">
                <a16:creationId xmlns:a16="http://schemas.microsoft.com/office/drawing/2014/main" xmlns="" id="{9B917CE9-56EB-4764-B143-F3371B71A470}"/>
              </a:ext>
            </a:extLst>
          </p:cNvPr>
          <p:cNvSpPr/>
          <p:nvPr/>
        </p:nvSpPr>
        <p:spPr>
          <a:xfrm>
            <a:off x="946951" y="3606027"/>
            <a:ext cx="2973467" cy="2955340"/>
          </a:xfrm>
          <a:custGeom>
            <a:avLst/>
            <a:gdLst>
              <a:gd name="connsiteX0" fmla="*/ 0 w 2973467"/>
              <a:gd name="connsiteY0" fmla="*/ 0 h 2955340"/>
              <a:gd name="connsiteX1" fmla="*/ 2973467 w 2973467"/>
              <a:gd name="connsiteY1" fmla="*/ 0 h 2955340"/>
              <a:gd name="connsiteX2" fmla="*/ 2973467 w 2973467"/>
              <a:gd name="connsiteY2" fmla="*/ 2955340 h 2955340"/>
              <a:gd name="connsiteX3" fmla="*/ 0 w 2973467"/>
              <a:gd name="connsiteY3" fmla="*/ 2955340 h 2955340"/>
              <a:gd name="connsiteX4" fmla="*/ 0 w 2973467"/>
              <a:gd name="connsiteY4" fmla="*/ 0 h 295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3467" h="2955340">
                <a:moveTo>
                  <a:pt x="0" y="0"/>
                </a:moveTo>
                <a:lnTo>
                  <a:pt x="2973467" y="0"/>
                </a:lnTo>
                <a:lnTo>
                  <a:pt x="2973467" y="2955340"/>
                </a:lnTo>
                <a:lnTo>
                  <a:pt x="0" y="295534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sp3d/>
        </p:spPr>
        <p:txBody>
          <a:bodyPr spcFirstLastPara="0" vert="horz" wrap="square" lIns="165100" tIns="165100" rIns="165100" bIns="165100" numCol="1" spcCol="1270" anchor="b" anchorCtr="0">
            <a:noAutofit/>
          </a:bodyPr>
          <a:lstStyle/>
          <a:p>
            <a:pPr marL="0" marR="0" lvl="0" indent="0" defTabSz="288925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5" name="PA_库_椭圆 5">
            <a:extLst>
              <a:ext uri="{FF2B5EF4-FFF2-40B4-BE49-F238E27FC236}">
                <a16:creationId xmlns:a16="http://schemas.microsoft.com/office/drawing/2014/main" xmlns="" id="{2DF8A534-ACB4-4AA1-B691-6C18429471E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072348" y="1856593"/>
            <a:ext cx="1845496" cy="1845496"/>
          </a:xfrm>
          <a:prstGeom prst="ellipse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16" name="PA_库_任意多边形 6">
            <a:extLst>
              <a:ext uri="{FF2B5EF4-FFF2-40B4-BE49-F238E27FC236}">
                <a16:creationId xmlns:a16="http://schemas.microsoft.com/office/drawing/2014/main" xmlns="" id="{B47CD076-B371-4885-ABBE-C4509F54AD7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728808" y="1586544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marR="0" lvl="0" indent="0" defTabSz="4445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7" name="PA_库_椭圆 7">
            <a:extLst>
              <a:ext uri="{FF2B5EF4-FFF2-40B4-BE49-F238E27FC236}">
                <a16:creationId xmlns:a16="http://schemas.microsoft.com/office/drawing/2014/main" xmlns="" id="{4D6131FB-1154-402C-A797-7AA9C7419DD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072348" y="3425879"/>
            <a:ext cx="1845496" cy="1845496"/>
          </a:xfrm>
          <a:prstGeom prst="ellipse">
            <a:avLst/>
          </a:pr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18" name="PA_库_任意多边形 8">
            <a:extLst>
              <a:ext uri="{FF2B5EF4-FFF2-40B4-BE49-F238E27FC236}">
                <a16:creationId xmlns:a16="http://schemas.microsoft.com/office/drawing/2014/main" xmlns="" id="{DD4121AE-8E28-48F6-940E-C86442706AF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728808" y="3155830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marR="0" lvl="0" indent="0" defTabSz="4445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9" name="PA_库_椭圆 9">
            <a:extLst>
              <a:ext uri="{FF2B5EF4-FFF2-40B4-BE49-F238E27FC236}">
                <a16:creationId xmlns:a16="http://schemas.microsoft.com/office/drawing/2014/main" xmlns="" id="{276BE919-9C0F-4BFC-957E-1A037DA7848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072348" y="4995165"/>
            <a:ext cx="1845496" cy="1845496"/>
          </a:xfrm>
          <a:prstGeom prst="ellipse">
            <a:avLst/>
          </a:pr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0" name="PA_库_任意多边形 10">
            <a:extLst>
              <a:ext uri="{FF2B5EF4-FFF2-40B4-BE49-F238E27FC236}">
                <a16:creationId xmlns:a16="http://schemas.microsoft.com/office/drawing/2014/main" xmlns="" id="{D05467DF-F264-4CE8-ADD1-6911B99BD42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728808" y="4725116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marR="0" lvl="0" indent="0" defTabSz="4445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1" name="PA_库_矩形 11">
            <a:extLst>
              <a:ext uri="{FF2B5EF4-FFF2-40B4-BE49-F238E27FC236}">
                <a16:creationId xmlns:a16="http://schemas.microsoft.com/office/drawing/2014/main" xmlns="" id="{853382FA-9020-446D-9239-C55BAF6FB48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917844" y="2397579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PA_库_矩形 12">
            <a:extLst>
              <a:ext uri="{FF2B5EF4-FFF2-40B4-BE49-F238E27FC236}">
                <a16:creationId xmlns:a16="http://schemas.microsoft.com/office/drawing/2014/main" xmlns="" id="{104D9EA6-C9D0-4928-94BA-463B3D38C11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917844" y="3991927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PA_库_矩形 13">
            <a:extLst>
              <a:ext uri="{FF2B5EF4-FFF2-40B4-BE49-F238E27FC236}">
                <a16:creationId xmlns:a16="http://schemas.microsoft.com/office/drawing/2014/main" xmlns="" id="{441606CA-41C0-4C0D-BDC5-88B0BACE2F3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917844" y="5510758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8" grpId="0" autoUpdateAnimBg="0"/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图片 119">
            <a:extLst>
              <a:ext uri="{FF2B5EF4-FFF2-40B4-BE49-F238E27FC236}">
                <a16:creationId xmlns:a16="http://schemas.microsoft.com/office/drawing/2014/main" xmlns="" id="{50BB65FA-2480-4F5B-92A0-97348A760F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611" y="348408"/>
            <a:ext cx="6492253" cy="6492253"/>
          </a:xfrm>
          <a:prstGeom prst="rect">
            <a:avLst/>
          </a:prstGeom>
        </p:spPr>
      </p:pic>
      <p:sp>
        <p:nvSpPr>
          <p:cNvPr id="121" name="矩形 120"/>
          <p:cNvSpPr/>
          <p:nvPr/>
        </p:nvSpPr>
        <p:spPr>
          <a:xfrm>
            <a:off x="2928837" y="3264422"/>
            <a:ext cx="15274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目录</a:t>
            </a:r>
          </a:p>
        </p:txBody>
      </p:sp>
      <p:grpSp>
        <p:nvGrpSpPr>
          <p:cNvPr id="122" name="PA_库_组合 4">
            <a:extLst>
              <a:ext uri="{FF2B5EF4-FFF2-40B4-BE49-F238E27FC236}">
                <a16:creationId xmlns:a16="http://schemas.microsoft.com/office/drawing/2014/main" xmlns="" id="{B31ED459-355D-4852-A44C-529ACBFD9B6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6702808" y="2273019"/>
            <a:ext cx="570955" cy="633519"/>
            <a:chOff x="3313" y="1559"/>
            <a:chExt cx="1086" cy="1205"/>
          </a:xfrm>
        </p:grpSpPr>
        <p:sp>
          <p:nvSpPr>
            <p:cNvPr id="123" name="Freeform 5">
              <a:extLst>
                <a:ext uri="{FF2B5EF4-FFF2-40B4-BE49-F238E27FC236}">
                  <a16:creationId xmlns:a16="http://schemas.microsoft.com/office/drawing/2014/main" xmlns="" id="{6266E62F-ABDA-4390-9846-B05D9F3B6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1626"/>
              <a:ext cx="983" cy="1133"/>
            </a:xfrm>
            <a:custGeom>
              <a:avLst/>
              <a:gdLst>
                <a:gd name="T0" fmla="*/ 328 w 366"/>
                <a:gd name="T1" fmla="*/ 260 h 422"/>
                <a:gd name="T2" fmla="*/ 86 w 366"/>
                <a:gd name="T3" fmla="*/ 400 h 422"/>
                <a:gd name="T4" fmla="*/ 0 w 366"/>
                <a:gd name="T5" fmla="*/ 351 h 422"/>
                <a:gd name="T6" fmla="*/ 0 w 366"/>
                <a:gd name="T7" fmla="*/ 71 h 422"/>
                <a:gd name="T8" fmla="*/ 86 w 366"/>
                <a:gd name="T9" fmla="*/ 22 h 422"/>
                <a:gd name="T10" fmla="*/ 328 w 366"/>
                <a:gd name="T11" fmla="*/ 162 h 422"/>
                <a:gd name="T12" fmla="*/ 328 w 366"/>
                <a:gd name="T13" fmla="*/ 26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422">
                  <a:moveTo>
                    <a:pt x="328" y="260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48" y="422"/>
                    <a:pt x="0" y="395"/>
                    <a:pt x="0" y="3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27"/>
                    <a:pt x="48" y="0"/>
                    <a:pt x="86" y="22"/>
                  </a:cubicBezTo>
                  <a:cubicBezTo>
                    <a:pt x="328" y="162"/>
                    <a:pt x="328" y="162"/>
                    <a:pt x="328" y="162"/>
                  </a:cubicBezTo>
                  <a:cubicBezTo>
                    <a:pt x="366" y="184"/>
                    <a:pt x="366" y="238"/>
                    <a:pt x="328" y="260"/>
                  </a:cubicBezTo>
                  <a:close/>
                </a:path>
              </a:pathLst>
            </a:custGeom>
            <a:solidFill>
              <a:srgbClr val="FF5B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24" name="Freeform 6">
              <a:extLst>
                <a:ext uri="{FF2B5EF4-FFF2-40B4-BE49-F238E27FC236}">
                  <a16:creationId xmlns:a16="http://schemas.microsoft.com/office/drawing/2014/main" xmlns="" id="{6D6F9620-9C7D-4F17-8CFB-40DCB1250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1803"/>
              <a:ext cx="150" cy="137"/>
            </a:xfrm>
            <a:custGeom>
              <a:avLst/>
              <a:gdLst>
                <a:gd name="T0" fmla="*/ 0 w 56"/>
                <a:gd name="T1" fmla="*/ 51 h 51"/>
                <a:gd name="T2" fmla="*/ 6 w 56"/>
                <a:gd name="T3" fmla="*/ 26 h 51"/>
                <a:gd name="T4" fmla="*/ 41 w 56"/>
                <a:gd name="T5" fmla="*/ 2 h 51"/>
                <a:gd name="T6" fmla="*/ 56 w 56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51"/>
                  </a:moveTo>
                  <a:cubicBezTo>
                    <a:pt x="0" y="42"/>
                    <a:pt x="2" y="34"/>
                    <a:pt x="6" y="26"/>
                  </a:cubicBezTo>
                  <a:cubicBezTo>
                    <a:pt x="14" y="13"/>
                    <a:pt x="27" y="4"/>
                    <a:pt x="41" y="2"/>
                  </a:cubicBezTo>
                  <a:cubicBezTo>
                    <a:pt x="46" y="1"/>
                    <a:pt x="51" y="0"/>
                    <a:pt x="56" y="1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25" name="Line 7">
              <a:extLst>
                <a:ext uri="{FF2B5EF4-FFF2-40B4-BE49-F238E27FC236}">
                  <a16:creationId xmlns:a16="http://schemas.microsoft.com/office/drawing/2014/main" xmlns="" id="{6011FFD2-F662-480D-BC12-6610F2299E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83" y="2004"/>
              <a:ext cx="0" cy="78"/>
            </a:xfrm>
            <a:prstGeom prst="line">
              <a:avLst/>
            </a:pr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26" name="Freeform 8">
              <a:extLst>
                <a:ext uri="{FF2B5EF4-FFF2-40B4-BE49-F238E27FC236}">
                  <a16:creationId xmlns:a16="http://schemas.microsoft.com/office/drawing/2014/main" xmlns="" id="{86F1F091-8D68-41FD-B056-1336378EA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" y="2063"/>
              <a:ext cx="997" cy="701"/>
            </a:xfrm>
            <a:custGeom>
              <a:avLst/>
              <a:gdLst>
                <a:gd name="T0" fmla="*/ 339 w 371"/>
                <a:gd name="T1" fmla="*/ 7 h 261"/>
                <a:gd name="T2" fmla="*/ 327 w 371"/>
                <a:gd name="T3" fmla="*/ 0 h 261"/>
                <a:gd name="T4" fmla="*/ 312 w 371"/>
                <a:gd name="T5" fmla="*/ 69 h 261"/>
                <a:gd name="T6" fmla="*/ 37 w 371"/>
                <a:gd name="T7" fmla="*/ 227 h 261"/>
                <a:gd name="T8" fmla="*/ 0 w 371"/>
                <a:gd name="T9" fmla="*/ 232 h 261"/>
                <a:gd name="T10" fmla="*/ 64 w 371"/>
                <a:gd name="T11" fmla="*/ 247 h 261"/>
                <a:gd name="T12" fmla="*/ 339 w 371"/>
                <a:gd name="T13" fmla="*/ 89 h 261"/>
                <a:gd name="T14" fmla="*/ 339 w 371"/>
                <a:gd name="T15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61">
                  <a:moveTo>
                    <a:pt x="339" y="7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43" y="22"/>
                    <a:pt x="338" y="55"/>
                    <a:pt x="312" y="69"/>
                  </a:cubicBezTo>
                  <a:cubicBezTo>
                    <a:pt x="37" y="227"/>
                    <a:pt x="37" y="227"/>
                    <a:pt x="37" y="227"/>
                  </a:cubicBezTo>
                  <a:cubicBezTo>
                    <a:pt x="25" y="234"/>
                    <a:pt x="12" y="235"/>
                    <a:pt x="0" y="232"/>
                  </a:cubicBezTo>
                  <a:cubicBezTo>
                    <a:pt x="13" y="252"/>
                    <a:pt x="41" y="261"/>
                    <a:pt x="64" y="247"/>
                  </a:cubicBezTo>
                  <a:cubicBezTo>
                    <a:pt x="339" y="89"/>
                    <a:pt x="339" y="89"/>
                    <a:pt x="339" y="89"/>
                  </a:cubicBezTo>
                  <a:cubicBezTo>
                    <a:pt x="371" y="71"/>
                    <a:pt x="371" y="26"/>
                    <a:pt x="339" y="7"/>
                  </a:cubicBezTo>
                  <a:close/>
                </a:path>
              </a:pathLst>
            </a:custGeom>
            <a:solidFill>
              <a:srgbClr val="FF5B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27" name="Freeform 9">
              <a:extLst>
                <a:ext uri="{FF2B5EF4-FFF2-40B4-BE49-F238E27FC236}">
                  <a16:creationId xmlns:a16="http://schemas.microsoft.com/office/drawing/2014/main" xmlns="" id="{7CC8FBB1-2290-4A97-BE3A-6B41565CA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1559"/>
              <a:ext cx="1005" cy="1159"/>
            </a:xfrm>
            <a:custGeom>
              <a:avLst/>
              <a:gdLst>
                <a:gd name="T0" fmla="*/ 171 w 374"/>
                <a:gd name="T1" fmla="*/ 356 h 432"/>
                <a:gd name="T2" fmla="*/ 71 w 374"/>
                <a:gd name="T3" fmla="*/ 414 h 432"/>
                <a:gd name="T4" fmla="*/ 0 w 374"/>
                <a:gd name="T5" fmla="*/ 373 h 432"/>
                <a:gd name="T6" fmla="*/ 0 w 374"/>
                <a:gd name="T7" fmla="*/ 59 h 432"/>
                <a:gd name="T8" fmla="*/ 71 w 374"/>
                <a:gd name="T9" fmla="*/ 18 h 432"/>
                <a:gd name="T10" fmla="*/ 342 w 374"/>
                <a:gd name="T11" fmla="*/ 175 h 432"/>
                <a:gd name="T12" fmla="*/ 342 w 374"/>
                <a:gd name="T13" fmla="*/ 257 h 432"/>
                <a:gd name="T14" fmla="*/ 310 w 374"/>
                <a:gd name="T15" fmla="*/ 27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432">
                  <a:moveTo>
                    <a:pt x="171" y="356"/>
                  </a:moveTo>
                  <a:cubicBezTo>
                    <a:pt x="71" y="414"/>
                    <a:pt x="71" y="414"/>
                    <a:pt x="71" y="414"/>
                  </a:cubicBezTo>
                  <a:cubicBezTo>
                    <a:pt x="39" y="432"/>
                    <a:pt x="0" y="409"/>
                    <a:pt x="0" y="37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3"/>
                    <a:pt x="39" y="0"/>
                    <a:pt x="71" y="18"/>
                  </a:cubicBezTo>
                  <a:cubicBezTo>
                    <a:pt x="342" y="175"/>
                    <a:pt x="342" y="175"/>
                    <a:pt x="342" y="175"/>
                  </a:cubicBezTo>
                  <a:cubicBezTo>
                    <a:pt x="374" y="193"/>
                    <a:pt x="374" y="239"/>
                    <a:pt x="342" y="257"/>
                  </a:cubicBezTo>
                  <a:cubicBezTo>
                    <a:pt x="310" y="275"/>
                    <a:pt x="310" y="275"/>
                    <a:pt x="310" y="275"/>
                  </a:cubicBezTo>
                </a:path>
              </a:pathLst>
            </a:cu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28" name="Line 10">
              <a:extLst>
                <a:ext uri="{FF2B5EF4-FFF2-40B4-BE49-F238E27FC236}">
                  <a16:creationId xmlns:a16="http://schemas.microsoft.com/office/drawing/2014/main" xmlns="" id="{E171929F-988E-41BF-9684-BA38524342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1" y="2385"/>
              <a:ext cx="142" cy="84"/>
            </a:xfrm>
            <a:prstGeom prst="line">
              <a:avLst/>
            </a:pr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129" name="PA_库_组合 144">
            <a:extLst>
              <a:ext uri="{FF2B5EF4-FFF2-40B4-BE49-F238E27FC236}">
                <a16:creationId xmlns:a16="http://schemas.microsoft.com/office/drawing/2014/main" xmlns="" id="{402B8FA8-C9A5-4D2A-8372-82E3DFD680A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682085" y="2308244"/>
            <a:ext cx="560275" cy="523159"/>
            <a:chOff x="6546853" y="1989140"/>
            <a:chExt cx="2046442" cy="1910878"/>
          </a:xfrm>
        </p:grpSpPr>
        <p:sp>
          <p:nvSpPr>
            <p:cNvPr id="130" name="矩形: 圆角 145">
              <a:extLst>
                <a:ext uri="{FF2B5EF4-FFF2-40B4-BE49-F238E27FC236}">
                  <a16:creationId xmlns:a16="http://schemas.microsoft.com/office/drawing/2014/main" xmlns="" id="{3B03B903-44F6-4EAF-8D85-154ABA2DCFCE}"/>
                </a:ext>
              </a:extLst>
            </p:cNvPr>
            <p:cNvSpPr/>
            <p:nvPr/>
          </p:nvSpPr>
          <p:spPr>
            <a:xfrm>
              <a:off x="6686756" y="2086134"/>
              <a:ext cx="1906539" cy="1813884"/>
            </a:xfrm>
            <a:prstGeom prst="roundRect">
              <a:avLst/>
            </a:prstGeom>
            <a:solidFill>
              <a:srgbClr val="FCC2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131" name="组合 130">
              <a:extLst>
                <a:ext uri="{FF2B5EF4-FFF2-40B4-BE49-F238E27FC236}">
                  <a16:creationId xmlns:a16="http://schemas.microsoft.com/office/drawing/2014/main" xmlns="" id="{8DB54345-6B8C-484F-A3FE-ED4AF6E7CF80}"/>
                </a:ext>
              </a:extLst>
            </p:cNvPr>
            <p:cNvGrpSpPr/>
            <p:nvPr/>
          </p:nvGrpSpPr>
          <p:grpSpPr>
            <a:xfrm>
              <a:off x="6546853" y="1989140"/>
              <a:ext cx="1884364" cy="1785939"/>
              <a:chOff x="6546853" y="1989140"/>
              <a:chExt cx="1884364" cy="1785939"/>
            </a:xfrm>
          </p:grpSpPr>
          <p:sp>
            <p:nvSpPr>
              <p:cNvPr id="132" name="Freeform 31">
                <a:extLst>
                  <a:ext uri="{FF2B5EF4-FFF2-40B4-BE49-F238E27FC236}">
                    <a16:creationId xmlns:a16="http://schemas.microsoft.com/office/drawing/2014/main" xmlns="" id="{C89257DB-C20B-4EB4-AA0B-6F072EA2E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8779" y="3473454"/>
                <a:ext cx="1722438" cy="301625"/>
              </a:xfrm>
              <a:custGeom>
                <a:avLst/>
                <a:gdLst>
                  <a:gd name="T0" fmla="*/ 404 w 404"/>
                  <a:gd name="T1" fmla="*/ 0 h 71"/>
                  <a:gd name="T2" fmla="*/ 404 w 404"/>
                  <a:gd name="T3" fmla="*/ 22 h 71"/>
                  <a:gd name="T4" fmla="*/ 357 w 404"/>
                  <a:gd name="T5" fmla="*/ 71 h 71"/>
                  <a:gd name="T6" fmla="*/ 8 w 404"/>
                  <a:gd name="T7" fmla="*/ 71 h 71"/>
                  <a:gd name="T8" fmla="*/ 0 w 404"/>
                  <a:gd name="T9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71">
                    <a:moveTo>
                      <a:pt x="404" y="0"/>
                    </a:moveTo>
                    <a:cubicBezTo>
                      <a:pt x="404" y="22"/>
                      <a:pt x="404" y="22"/>
                      <a:pt x="404" y="22"/>
                    </a:cubicBezTo>
                    <a:cubicBezTo>
                      <a:pt x="404" y="49"/>
                      <a:pt x="383" y="71"/>
                      <a:pt x="357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6" y="71"/>
                      <a:pt x="3" y="70"/>
                      <a:pt x="0" y="70"/>
                    </a:cubicBez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3" name="Line 38">
                <a:extLst>
                  <a:ext uri="{FF2B5EF4-FFF2-40B4-BE49-F238E27FC236}">
                    <a16:creationId xmlns:a16="http://schemas.microsoft.com/office/drawing/2014/main" xmlns="" id="{237E506D-8763-44D7-AA25-B47A83AD5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8404" y="3775079"/>
                <a:ext cx="328613" cy="0"/>
              </a:xfrm>
              <a:prstGeom prst="line">
                <a:avLst/>
              </a:pr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4" name="Line 44">
                <a:extLst>
                  <a:ext uri="{FF2B5EF4-FFF2-40B4-BE49-F238E27FC236}">
                    <a16:creationId xmlns:a16="http://schemas.microsoft.com/office/drawing/2014/main" xmlns="" id="{0CAC70D1-689E-48A8-9550-FD5EBDCAA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6854" y="2547940"/>
                <a:ext cx="0" cy="136525"/>
              </a:xfrm>
              <a:prstGeom prst="line">
                <a:avLst/>
              </a:pr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5" name="Freeform 45">
                <a:extLst>
                  <a:ext uri="{FF2B5EF4-FFF2-40B4-BE49-F238E27FC236}">
                    <a16:creationId xmlns:a16="http://schemas.microsoft.com/office/drawing/2014/main" xmlns="" id="{5B340171-C3F3-425B-8426-15F1898E1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3" y="2841940"/>
                <a:ext cx="161967" cy="929965"/>
              </a:xfrm>
              <a:custGeom>
                <a:avLst/>
                <a:gdLst>
                  <a:gd name="T0" fmla="*/ 238 w 238"/>
                  <a:gd name="T1" fmla="*/ 47 h 278"/>
                  <a:gd name="T2" fmla="*/ 219 w 238"/>
                  <a:gd name="T3" fmla="*/ 13 h 278"/>
                  <a:gd name="T4" fmla="*/ 186 w 238"/>
                  <a:gd name="T5" fmla="*/ 13 h 278"/>
                  <a:gd name="T6" fmla="*/ 38 w 238"/>
                  <a:gd name="T7" fmla="*/ 278 h 278"/>
                  <a:gd name="T8" fmla="*/ 0 w 238"/>
                  <a:gd name="T9" fmla="*/ 230 h 278"/>
                  <a:gd name="T10" fmla="*/ 0 w 238"/>
                  <a:gd name="T11" fmla="*/ 60 h 278"/>
                  <a:gd name="connsiteX0" fmla="*/ 9202 w 9202"/>
                  <a:gd name="connsiteY0" fmla="*/ 351 h 9883"/>
                  <a:gd name="connsiteX1" fmla="*/ 7815 w 9202"/>
                  <a:gd name="connsiteY1" fmla="*/ 351 h 9883"/>
                  <a:gd name="connsiteX2" fmla="*/ 1597 w 9202"/>
                  <a:gd name="connsiteY2" fmla="*/ 9883 h 9883"/>
                  <a:gd name="connsiteX3" fmla="*/ 0 w 9202"/>
                  <a:gd name="connsiteY3" fmla="*/ 8156 h 9883"/>
                  <a:gd name="connsiteX4" fmla="*/ 0 w 9202"/>
                  <a:gd name="connsiteY4" fmla="*/ 2041 h 9883"/>
                  <a:gd name="connsiteX0" fmla="*/ 8493 w 8493"/>
                  <a:gd name="connsiteY0" fmla="*/ 0 h 9645"/>
                  <a:gd name="connsiteX1" fmla="*/ 1735 w 8493"/>
                  <a:gd name="connsiteY1" fmla="*/ 9645 h 9645"/>
                  <a:gd name="connsiteX2" fmla="*/ 0 w 8493"/>
                  <a:gd name="connsiteY2" fmla="*/ 7898 h 9645"/>
                  <a:gd name="connsiteX3" fmla="*/ 0 w 8493"/>
                  <a:gd name="connsiteY3" fmla="*/ 1710 h 9645"/>
                  <a:gd name="connsiteX0" fmla="*/ 2043 w 2043"/>
                  <a:gd name="connsiteY0" fmla="*/ 8227 h 8227"/>
                  <a:gd name="connsiteX1" fmla="*/ 0 w 2043"/>
                  <a:gd name="connsiteY1" fmla="*/ 6416 h 8227"/>
                  <a:gd name="connsiteX2" fmla="*/ 0 w 2043"/>
                  <a:gd name="connsiteY2" fmla="*/ 0 h 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43" h="8227">
                    <a:moveTo>
                      <a:pt x="2043" y="8227"/>
                    </a:moveTo>
                    <a:cubicBezTo>
                      <a:pt x="914" y="8076"/>
                      <a:pt x="0" y="7322"/>
                      <a:pt x="0" y="6416"/>
                    </a:cubicBezTo>
                    <a:lnTo>
                      <a:pt x="0" y="0"/>
                    </a:ln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6" name="Freeform 43">
                <a:extLst>
                  <a:ext uri="{FF2B5EF4-FFF2-40B4-BE49-F238E27FC236}">
                    <a16:creationId xmlns:a16="http://schemas.microsoft.com/office/drawing/2014/main" xmlns="" id="{9539478D-3AFB-4CE7-AB62-330D30C9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4" y="1989140"/>
                <a:ext cx="1884363" cy="1484314"/>
              </a:xfrm>
              <a:custGeom>
                <a:avLst/>
                <a:gdLst>
                  <a:gd name="T0" fmla="*/ 0 w 442"/>
                  <a:gd name="T1" fmla="*/ 72 h 348"/>
                  <a:gd name="T2" fmla="*/ 0 w 442"/>
                  <a:gd name="T3" fmla="*/ 49 h 348"/>
                  <a:gd name="T4" fmla="*/ 46 w 442"/>
                  <a:gd name="T5" fmla="*/ 0 h 348"/>
                  <a:gd name="T6" fmla="*/ 395 w 442"/>
                  <a:gd name="T7" fmla="*/ 0 h 348"/>
                  <a:gd name="T8" fmla="*/ 442 w 442"/>
                  <a:gd name="T9" fmla="*/ 49 h 348"/>
                  <a:gd name="T10" fmla="*/ 442 w 442"/>
                  <a:gd name="T11" fmla="*/ 348 h 348"/>
                  <a:gd name="T12" fmla="*/ 410 w 442"/>
                  <a:gd name="T13" fmla="*/ 291 h 348"/>
                  <a:gd name="connsiteX0" fmla="*/ 0 w 10000"/>
                  <a:gd name="connsiteY0" fmla="*/ 2069 h 10000"/>
                  <a:gd name="connsiteX1" fmla="*/ 0 w 10000"/>
                  <a:gd name="connsiteY1" fmla="*/ 1408 h 10000"/>
                  <a:gd name="connsiteX2" fmla="*/ 1041 w 10000"/>
                  <a:gd name="connsiteY2" fmla="*/ 0 h 10000"/>
                  <a:gd name="connsiteX3" fmla="*/ 8937 w 10000"/>
                  <a:gd name="connsiteY3" fmla="*/ 0 h 10000"/>
                  <a:gd name="connsiteX4" fmla="*/ 10000 w 10000"/>
                  <a:gd name="connsiteY4" fmla="*/ 1408 h 10000"/>
                  <a:gd name="connsiteX5" fmla="*/ 10000 w 10000"/>
                  <a:gd name="connsiteY5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0" h="10000">
                    <a:moveTo>
                      <a:pt x="0" y="2069"/>
                    </a:moveTo>
                    <a:lnTo>
                      <a:pt x="0" y="1408"/>
                    </a:lnTo>
                    <a:cubicBezTo>
                      <a:pt x="0" y="632"/>
                      <a:pt x="475" y="0"/>
                      <a:pt x="1041" y="0"/>
                    </a:cubicBezTo>
                    <a:lnTo>
                      <a:pt x="8937" y="0"/>
                    </a:lnTo>
                    <a:cubicBezTo>
                      <a:pt x="9525" y="0"/>
                      <a:pt x="10000" y="632"/>
                      <a:pt x="10000" y="1408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</p:grpSp>
      </p:grpSp>
      <p:grpSp>
        <p:nvGrpSpPr>
          <p:cNvPr id="137" name="PA_库_组合 4">
            <a:extLst>
              <a:ext uri="{FF2B5EF4-FFF2-40B4-BE49-F238E27FC236}">
                <a16:creationId xmlns:a16="http://schemas.microsoft.com/office/drawing/2014/main" xmlns="" id="{4A732C58-3F15-40CF-BF5E-BB2685019850}"/>
              </a:ext>
            </a:extLst>
          </p:cNvPr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9657342" y="4336125"/>
            <a:ext cx="619430" cy="552300"/>
            <a:chOff x="1881" y="1396"/>
            <a:chExt cx="1421" cy="1267"/>
          </a:xfrm>
        </p:grpSpPr>
        <p:sp>
          <p:nvSpPr>
            <p:cNvPr id="138" name="Freeform 5">
              <a:extLst>
                <a:ext uri="{FF2B5EF4-FFF2-40B4-BE49-F238E27FC236}">
                  <a16:creationId xmlns:a16="http://schemas.microsoft.com/office/drawing/2014/main" xmlns="" id="{6DCFABC4-6FC3-45A0-BEF9-CB8849F31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" y="1436"/>
              <a:ext cx="1324" cy="1216"/>
            </a:xfrm>
            <a:custGeom>
              <a:avLst/>
              <a:gdLst>
                <a:gd name="T0" fmla="*/ 426 w 494"/>
                <a:gd name="T1" fmla="*/ 344 h 453"/>
                <a:gd name="T2" fmla="*/ 429 w 494"/>
                <a:gd name="T3" fmla="*/ 330 h 453"/>
                <a:gd name="T4" fmla="*/ 494 w 494"/>
                <a:gd name="T5" fmla="*/ 197 h 453"/>
                <a:gd name="T6" fmla="*/ 247 w 494"/>
                <a:gd name="T7" fmla="*/ 0 h 453"/>
                <a:gd name="T8" fmla="*/ 0 w 494"/>
                <a:gd name="T9" fmla="*/ 197 h 453"/>
                <a:gd name="T10" fmla="*/ 247 w 494"/>
                <a:gd name="T11" fmla="*/ 394 h 453"/>
                <a:gd name="T12" fmla="*/ 282 w 494"/>
                <a:gd name="T13" fmla="*/ 392 h 453"/>
                <a:gd name="T14" fmla="*/ 287 w 494"/>
                <a:gd name="T15" fmla="*/ 393 h 453"/>
                <a:gd name="T16" fmla="*/ 446 w 494"/>
                <a:gd name="T17" fmla="*/ 450 h 453"/>
                <a:gd name="T18" fmla="*/ 462 w 494"/>
                <a:gd name="T19" fmla="*/ 432 h 453"/>
                <a:gd name="T20" fmla="*/ 426 w 494"/>
                <a:gd name="T21" fmla="*/ 344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453">
                  <a:moveTo>
                    <a:pt x="426" y="344"/>
                  </a:moveTo>
                  <a:cubicBezTo>
                    <a:pt x="424" y="339"/>
                    <a:pt x="425" y="334"/>
                    <a:pt x="429" y="330"/>
                  </a:cubicBezTo>
                  <a:cubicBezTo>
                    <a:pt x="469" y="295"/>
                    <a:pt x="494" y="248"/>
                    <a:pt x="494" y="197"/>
                  </a:cubicBezTo>
                  <a:cubicBezTo>
                    <a:pt x="494" y="89"/>
                    <a:pt x="383" y="0"/>
                    <a:pt x="247" y="0"/>
                  </a:cubicBezTo>
                  <a:cubicBezTo>
                    <a:pt x="111" y="0"/>
                    <a:pt x="0" y="89"/>
                    <a:pt x="0" y="197"/>
                  </a:cubicBezTo>
                  <a:cubicBezTo>
                    <a:pt x="0" y="306"/>
                    <a:pt x="111" y="394"/>
                    <a:pt x="247" y="394"/>
                  </a:cubicBezTo>
                  <a:cubicBezTo>
                    <a:pt x="259" y="394"/>
                    <a:pt x="271" y="394"/>
                    <a:pt x="282" y="392"/>
                  </a:cubicBezTo>
                  <a:cubicBezTo>
                    <a:pt x="284" y="392"/>
                    <a:pt x="285" y="392"/>
                    <a:pt x="287" y="393"/>
                  </a:cubicBezTo>
                  <a:cubicBezTo>
                    <a:pt x="446" y="450"/>
                    <a:pt x="446" y="450"/>
                    <a:pt x="446" y="450"/>
                  </a:cubicBezTo>
                  <a:cubicBezTo>
                    <a:pt x="457" y="453"/>
                    <a:pt x="466" y="442"/>
                    <a:pt x="462" y="432"/>
                  </a:cubicBezTo>
                  <a:lnTo>
                    <a:pt x="426" y="344"/>
                  </a:lnTo>
                  <a:close/>
                </a:path>
              </a:pathLst>
            </a:custGeom>
            <a:solidFill>
              <a:srgbClr val="7C87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39" name="Freeform 6">
              <a:extLst>
                <a:ext uri="{FF2B5EF4-FFF2-40B4-BE49-F238E27FC236}">
                  <a16:creationId xmlns:a16="http://schemas.microsoft.com/office/drawing/2014/main" xmlns="" id="{D92E67C7-36B8-449A-B002-0039EBE4C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1501"/>
              <a:ext cx="1037" cy="1162"/>
            </a:xfrm>
            <a:custGeom>
              <a:avLst/>
              <a:gdLst>
                <a:gd name="T0" fmla="*/ 320 w 387"/>
                <a:gd name="T1" fmla="*/ 324 h 433"/>
                <a:gd name="T2" fmla="*/ 323 w 387"/>
                <a:gd name="T3" fmla="*/ 310 h 433"/>
                <a:gd name="T4" fmla="*/ 387 w 387"/>
                <a:gd name="T5" fmla="*/ 177 h 433"/>
                <a:gd name="T6" fmla="*/ 248 w 387"/>
                <a:gd name="T7" fmla="*/ 0 h 433"/>
                <a:gd name="T8" fmla="*/ 354 w 387"/>
                <a:gd name="T9" fmla="*/ 162 h 433"/>
                <a:gd name="T10" fmla="*/ 352 w 387"/>
                <a:gd name="T11" fmla="*/ 182 h 433"/>
                <a:gd name="T12" fmla="*/ 289 w 387"/>
                <a:gd name="T13" fmla="*/ 294 h 433"/>
                <a:gd name="T14" fmla="*/ 286 w 387"/>
                <a:gd name="T15" fmla="*/ 309 h 433"/>
                <a:gd name="T16" fmla="*/ 322 w 387"/>
                <a:gd name="T17" fmla="*/ 396 h 433"/>
                <a:gd name="T18" fmla="*/ 306 w 387"/>
                <a:gd name="T19" fmla="*/ 414 h 433"/>
                <a:gd name="T20" fmla="*/ 147 w 387"/>
                <a:gd name="T21" fmla="*/ 357 h 433"/>
                <a:gd name="T22" fmla="*/ 142 w 387"/>
                <a:gd name="T23" fmla="*/ 356 h 433"/>
                <a:gd name="T24" fmla="*/ 107 w 387"/>
                <a:gd name="T25" fmla="*/ 358 h 433"/>
                <a:gd name="T26" fmla="*/ 0 w 387"/>
                <a:gd name="T27" fmla="*/ 339 h 433"/>
                <a:gd name="T28" fmla="*/ 141 w 387"/>
                <a:gd name="T29" fmla="*/ 374 h 433"/>
                <a:gd name="T30" fmla="*/ 176 w 387"/>
                <a:gd name="T31" fmla="*/ 372 h 433"/>
                <a:gd name="T32" fmla="*/ 181 w 387"/>
                <a:gd name="T33" fmla="*/ 373 h 433"/>
                <a:gd name="T34" fmla="*/ 340 w 387"/>
                <a:gd name="T35" fmla="*/ 430 h 433"/>
                <a:gd name="T36" fmla="*/ 356 w 387"/>
                <a:gd name="T37" fmla="*/ 412 h 433"/>
                <a:gd name="T38" fmla="*/ 320 w 387"/>
                <a:gd name="T39" fmla="*/ 324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7" h="433">
                  <a:moveTo>
                    <a:pt x="320" y="324"/>
                  </a:moveTo>
                  <a:cubicBezTo>
                    <a:pt x="318" y="319"/>
                    <a:pt x="319" y="314"/>
                    <a:pt x="323" y="310"/>
                  </a:cubicBezTo>
                  <a:cubicBezTo>
                    <a:pt x="363" y="275"/>
                    <a:pt x="387" y="228"/>
                    <a:pt x="387" y="177"/>
                  </a:cubicBezTo>
                  <a:cubicBezTo>
                    <a:pt x="387" y="99"/>
                    <a:pt x="330" y="32"/>
                    <a:pt x="248" y="0"/>
                  </a:cubicBezTo>
                  <a:cubicBezTo>
                    <a:pt x="312" y="35"/>
                    <a:pt x="354" y="95"/>
                    <a:pt x="354" y="162"/>
                  </a:cubicBezTo>
                  <a:cubicBezTo>
                    <a:pt x="354" y="169"/>
                    <a:pt x="353" y="176"/>
                    <a:pt x="352" y="182"/>
                  </a:cubicBezTo>
                  <a:cubicBezTo>
                    <a:pt x="347" y="225"/>
                    <a:pt x="324" y="264"/>
                    <a:pt x="289" y="294"/>
                  </a:cubicBezTo>
                  <a:cubicBezTo>
                    <a:pt x="285" y="298"/>
                    <a:pt x="284" y="304"/>
                    <a:pt x="286" y="309"/>
                  </a:cubicBezTo>
                  <a:cubicBezTo>
                    <a:pt x="322" y="396"/>
                    <a:pt x="322" y="396"/>
                    <a:pt x="322" y="396"/>
                  </a:cubicBezTo>
                  <a:cubicBezTo>
                    <a:pt x="326" y="407"/>
                    <a:pt x="317" y="417"/>
                    <a:pt x="306" y="414"/>
                  </a:cubicBezTo>
                  <a:cubicBezTo>
                    <a:pt x="147" y="357"/>
                    <a:pt x="147" y="357"/>
                    <a:pt x="147" y="357"/>
                  </a:cubicBezTo>
                  <a:cubicBezTo>
                    <a:pt x="145" y="356"/>
                    <a:pt x="144" y="356"/>
                    <a:pt x="142" y="356"/>
                  </a:cubicBezTo>
                  <a:cubicBezTo>
                    <a:pt x="131" y="358"/>
                    <a:pt x="119" y="358"/>
                    <a:pt x="107" y="358"/>
                  </a:cubicBezTo>
                  <a:cubicBezTo>
                    <a:pt x="69" y="358"/>
                    <a:pt x="32" y="351"/>
                    <a:pt x="0" y="339"/>
                  </a:cubicBezTo>
                  <a:cubicBezTo>
                    <a:pt x="40" y="361"/>
                    <a:pt x="88" y="374"/>
                    <a:pt x="141" y="374"/>
                  </a:cubicBezTo>
                  <a:cubicBezTo>
                    <a:pt x="153" y="374"/>
                    <a:pt x="164" y="373"/>
                    <a:pt x="176" y="372"/>
                  </a:cubicBezTo>
                  <a:cubicBezTo>
                    <a:pt x="177" y="372"/>
                    <a:pt x="179" y="372"/>
                    <a:pt x="181" y="373"/>
                  </a:cubicBezTo>
                  <a:cubicBezTo>
                    <a:pt x="340" y="430"/>
                    <a:pt x="340" y="430"/>
                    <a:pt x="340" y="430"/>
                  </a:cubicBezTo>
                  <a:cubicBezTo>
                    <a:pt x="350" y="433"/>
                    <a:pt x="360" y="422"/>
                    <a:pt x="356" y="412"/>
                  </a:cubicBezTo>
                  <a:lnTo>
                    <a:pt x="320" y="324"/>
                  </a:lnTo>
                  <a:close/>
                </a:path>
              </a:pathLst>
            </a:custGeom>
            <a:solidFill>
              <a:srgbClr val="7C87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0" name="Freeform 7">
              <a:extLst>
                <a:ext uri="{FF2B5EF4-FFF2-40B4-BE49-F238E27FC236}">
                  <a16:creationId xmlns:a16="http://schemas.microsoft.com/office/drawing/2014/main" xmlns="" id="{071D6DE9-EE79-49DF-930F-F47FCA701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1925"/>
              <a:ext cx="19" cy="121"/>
            </a:xfrm>
            <a:custGeom>
              <a:avLst/>
              <a:gdLst>
                <a:gd name="T0" fmla="*/ 0 w 7"/>
                <a:gd name="T1" fmla="*/ 45 h 45"/>
                <a:gd name="T2" fmla="*/ 6 w 7"/>
                <a:gd name="T3" fmla="*/ 21 h 45"/>
                <a:gd name="T4" fmla="*/ 7 w 7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5">
                  <a:moveTo>
                    <a:pt x="0" y="45"/>
                  </a:moveTo>
                  <a:cubicBezTo>
                    <a:pt x="3" y="37"/>
                    <a:pt x="4" y="29"/>
                    <a:pt x="6" y="21"/>
                  </a:cubicBezTo>
                  <a:cubicBezTo>
                    <a:pt x="7" y="14"/>
                    <a:pt x="7" y="7"/>
                    <a:pt x="7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1" name="Freeform 8">
              <a:extLst>
                <a:ext uri="{FF2B5EF4-FFF2-40B4-BE49-F238E27FC236}">
                  <a16:creationId xmlns:a16="http://schemas.microsoft.com/office/drawing/2014/main" xmlns="" id="{702A7228-E1DC-4713-B128-101AF2C7C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" y="1874"/>
              <a:ext cx="1258" cy="738"/>
            </a:xfrm>
            <a:custGeom>
              <a:avLst/>
              <a:gdLst>
                <a:gd name="T0" fmla="*/ 1 w 469"/>
                <a:gd name="T1" fmla="*/ 0 h 275"/>
                <a:gd name="T2" fmla="*/ 0 w 469"/>
                <a:gd name="T3" fmla="*/ 19 h 275"/>
                <a:gd name="T4" fmla="*/ 246 w 469"/>
                <a:gd name="T5" fmla="*/ 215 h 275"/>
                <a:gd name="T6" fmla="*/ 281 w 469"/>
                <a:gd name="T7" fmla="*/ 213 h 275"/>
                <a:gd name="T8" fmla="*/ 286 w 469"/>
                <a:gd name="T9" fmla="*/ 214 h 275"/>
                <a:gd name="T10" fmla="*/ 446 w 469"/>
                <a:gd name="T11" fmla="*/ 271 h 275"/>
                <a:gd name="T12" fmla="*/ 461 w 469"/>
                <a:gd name="T13" fmla="*/ 253 h 275"/>
                <a:gd name="T14" fmla="*/ 425 w 469"/>
                <a:gd name="T15" fmla="*/ 166 h 275"/>
                <a:gd name="T16" fmla="*/ 429 w 469"/>
                <a:gd name="T17" fmla="*/ 151 h 275"/>
                <a:gd name="T18" fmla="*/ 469 w 469"/>
                <a:gd name="T19" fmla="*/ 10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9" h="275">
                  <a:moveTo>
                    <a:pt x="1" y="0"/>
                  </a:moveTo>
                  <a:cubicBezTo>
                    <a:pt x="0" y="6"/>
                    <a:pt x="0" y="12"/>
                    <a:pt x="0" y="19"/>
                  </a:cubicBezTo>
                  <a:cubicBezTo>
                    <a:pt x="0" y="127"/>
                    <a:pt x="110" y="215"/>
                    <a:pt x="246" y="215"/>
                  </a:cubicBezTo>
                  <a:cubicBezTo>
                    <a:pt x="258" y="215"/>
                    <a:pt x="270" y="215"/>
                    <a:pt x="281" y="213"/>
                  </a:cubicBezTo>
                  <a:cubicBezTo>
                    <a:pt x="283" y="213"/>
                    <a:pt x="285" y="213"/>
                    <a:pt x="286" y="214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56" y="275"/>
                    <a:pt x="466" y="264"/>
                    <a:pt x="461" y="253"/>
                  </a:cubicBezTo>
                  <a:cubicBezTo>
                    <a:pt x="425" y="166"/>
                    <a:pt x="425" y="166"/>
                    <a:pt x="425" y="166"/>
                  </a:cubicBezTo>
                  <a:cubicBezTo>
                    <a:pt x="423" y="161"/>
                    <a:pt x="425" y="155"/>
                    <a:pt x="429" y="151"/>
                  </a:cubicBezTo>
                  <a:cubicBezTo>
                    <a:pt x="445" y="137"/>
                    <a:pt x="459" y="121"/>
                    <a:pt x="469" y="103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2" name="Freeform 9">
              <a:extLst>
                <a:ext uri="{FF2B5EF4-FFF2-40B4-BE49-F238E27FC236}">
                  <a16:creationId xmlns:a16="http://schemas.microsoft.com/office/drawing/2014/main" xmlns="" id="{D0FC1426-8F3C-4814-B694-BB1471798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" y="1686"/>
              <a:ext cx="38" cy="70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8" y="9"/>
                    <a:pt x="4" y="17"/>
                    <a:pt x="0" y="26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3" name="Freeform 10">
              <a:extLst>
                <a:ext uri="{FF2B5EF4-FFF2-40B4-BE49-F238E27FC236}">
                  <a16:creationId xmlns:a16="http://schemas.microsoft.com/office/drawing/2014/main" xmlns="" id="{7FC83039-6C2F-4B20-BF8F-FA66D2597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396"/>
              <a:ext cx="1209" cy="440"/>
            </a:xfrm>
            <a:custGeom>
              <a:avLst/>
              <a:gdLst>
                <a:gd name="T0" fmla="*/ 451 w 451"/>
                <a:gd name="T1" fmla="*/ 164 h 164"/>
                <a:gd name="T2" fmla="*/ 207 w 451"/>
                <a:gd name="T3" fmla="*/ 0 h 164"/>
                <a:gd name="T4" fmla="*/ 0 w 451"/>
                <a:gd name="T5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164">
                  <a:moveTo>
                    <a:pt x="451" y="164"/>
                  </a:moveTo>
                  <a:cubicBezTo>
                    <a:pt x="431" y="71"/>
                    <a:pt x="330" y="0"/>
                    <a:pt x="207" y="0"/>
                  </a:cubicBezTo>
                  <a:cubicBezTo>
                    <a:pt x="120" y="0"/>
                    <a:pt x="44" y="36"/>
                    <a:pt x="0" y="9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4" name="Freeform 11">
              <a:extLst>
                <a:ext uri="{FF2B5EF4-FFF2-40B4-BE49-F238E27FC236}">
                  <a16:creationId xmlns:a16="http://schemas.microsoft.com/office/drawing/2014/main" xmlns="" id="{16240DE4-3FBE-48C1-88F4-A6C87036A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1581"/>
              <a:ext cx="91" cy="65"/>
            </a:xfrm>
            <a:custGeom>
              <a:avLst/>
              <a:gdLst>
                <a:gd name="T0" fmla="*/ 0 w 34"/>
                <a:gd name="T1" fmla="*/ 24 h 24"/>
                <a:gd name="T2" fmla="*/ 34 w 34"/>
                <a:gd name="T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24">
                  <a:moveTo>
                    <a:pt x="0" y="24"/>
                  </a:moveTo>
                  <a:cubicBezTo>
                    <a:pt x="10" y="15"/>
                    <a:pt x="22" y="7"/>
                    <a:pt x="34" y="0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5" name="Freeform 12">
              <a:extLst>
                <a:ext uri="{FF2B5EF4-FFF2-40B4-BE49-F238E27FC236}">
                  <a16:creationId xmlns:a16="http://schemas.microsoft.com/office/drawing/2014/main" xmlns="" id="{5E58174F-3A9E-4675-92FD-491F7F1DD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" y="1699"/>
              <a:ext cx="91" cy="137"/>
            </a:xfrm>
            <a:custGeom>
              <a:avLst/>
              <a:gdLst>
                <a:gd name="T0" fmla="*/ 0 w 34"/>
                <a:gd name="T1" fmla="*/ 51 h 51"/>
                <a:gd name="T2" fmla="*/ 34 w 34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51">
                  <a:moveTo>
                    <a:pt x="0" y="51"/>
                  </a:moveTo>
                  <a:cubicBezTo>
                    <a:pt x="8" y="33"/>
                    <a:pt x="20" y="16"/>
                    <a:pt x="34" y="0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146" name="PA_库_组合 13">
            <a:extLst>
              <a:ext uri="{FF2B5EF4-FFF2-40B4-BE49-F238E27FC236}">
                <a16:creationId xmlns:a16="http://schemas.microsoft.com/office/drawing/2014/main" xmlns="" id="{CD5E0D90-D2E9-4920-ADCC-E75087B9CFE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6698347" y="4234720"/>
            <a:ext cx="579876" cy="610196"/>
            <a:chOff x="3239" y="1524"/>
            <a:chExt cx="1224" cy="1288"/>
          </a:xfrm>
        </p:grpSpPr>
        <p:sp>
          <p:nvSpPr>
            <p:cNvPr id="147" name="Freeform 14">
              <a:extLst>
                <a:ext uri="{FF2B5EF4-FFF2-40B4-BE49-F238E27FC236}">
                  <a16:creationId xmlns:a16="http://schemas.microsoft.com/office/drawing/2014/main" xmlns="" id="{8894849D-6B42-4869-AAB3-5CB592D39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solidFill>
              <a:srgbClr val="7ECD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8" name="Freeform 15">
              <a:extLst>
                <a:ext uri="{FF2B5EF4-FFF2-40B4-BE49-F238E27FC236}">
                  <a16:creationId xmlns:a16="http://schemas.microsoft.com/office/drawing/2014/main" xmlns="" id="{7AEE178D-5D8B-4957-A627-E74916DF9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solidFill>
              <a:srgbClr val="7ECD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49" name="Freeform 16">
              <a:extLst>
                <a:ext uri="{FF2B5EF4-FFF2-40B4-BE49-F238E27FC236}">
                  <a16:creationId xmlns:a16="http://schemas.microsoft.com/office/drawing/2014/main" xmlns="" id="{CAEE4999-87FB-49B1-B1A1-A598B2D31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0" name="Freeform 17">
              <a:extLst>
                <a:ext uri="{FF2B5EF4-FFF2-40B4-BE49-F238E27FC236}">
                  <a16:creationId xmlns:a16="http://schemas.microsoft.com/office/drawing/2014/main" xmlns="" id="{FF292E5C-36DB-472F-9EC6-47650629D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1" name="Freeform 18">
              <a:extLst>
                <a:ext uri="{FF2B5EF4-FFF2-40B4-BE49-F238E27FC236}">
                  <a16:creationId xmlns:a16="http://schemas.microsoft.com/office/drawing/2014/main" xmlns="" id="{2DCB9F31-AF3B-4141-827F-27A7D8C09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solidFill>
              <a:srgbClr val="7ECD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2" name="Freeform 19">
              <a:extLst>
                <a:ext uri="{FF2B5EF4-FFF2-40B4-BE49-F238E27FC236}">
                  <a16:creationId xmlns:a16="http://schemas.microsoft.com/office/drawing/2014/main" xmlns="" id="{2C1DAA29-BE70-407D-9CB7-5A6B85BDD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solidFill>
              <a:srgbClr val="7ECD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3" name="Freeform 20">
              <a:extLst>
                <a:ext uri="{FF2B5EF4-FFF2-40B4-BE49-F238E27FC236}">
                  <a16:creationId xmlns:a16="http://schemas.microsoft.com/office/drawing/2014/main" xmlns="" id="{ED2FFC5A-89CC-40DB-A547-C9CA1CE58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4" name="Freeform 21">
              <a:extLst>
                <a:ext uri="{FF2B5EF4-FFF2-40B4-BE49-F238E27FC236}">
                  <a16:creationId xmlns:a16="http://schemas.microsoft.com/office/drawing/2014/main" xmlns="" id="{209E6A6E-28BF-4BE1-86A6-5C475AC41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5" name="Freeform 22">
              <a:extLst>
                <a:ext uri="{FF2B5EF4-FFF2-40B4-BE49-F238E27FC236}">
                  <a16:creationId xmlns:a16="http://schemas.microsoft.com/office/drawing/2014/main" xmlns="" id="{94B238CD-0545-4BC4-8999-6C97085CB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6" name="Freeform 23">
              <a:extLst>
                <a:ext uri="{FF2B5EF4-FFF2-40B4-BE49-F238E27FC236}">
                  <a16:creationId xmlns:a16="http://schemas.microsoft.com/office/drawing/2014/main" xmlns="" id="{6263F3E0-DE20-4810-A5FD-9C5CCA24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7" name="Oval 24">
              <a:extLst>
                <a:ext uri="{FF2B5EF4-FFF2-40B4-BE49-F238E27FC236}">
                  <a16:creationId xmlns:a16="http://schemas.microsoft.com/office/drawing/2014/main" xmlns="" id="{ADF75D29-EB99-4F80-B605-667201E6B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58" name="Freeform 25">
              <a:extLst>
                <a:ext uri="{FF2B5EF4-FFF2-40B4-BE49-F238E27FC236}">
                  <a16:creationId xmlns:a16="http://schemas.microsoft.com/office/drawing/2014/main" xmlns="" id="{DFE489F4-3442-4380-9074-F7FA4C6A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159" name="PA_库_组合 174">
            <a:extLst>
              <a:ext uri="{FF2B5EF4-FFF2-40B4-BE49-F238E27FC236}">
                <a16:creationId xmlns:a16="http://schemas.microsoft.com/office/drawing/2014/main" xmlns="" id="{DA6DECF7-E54F-4504-BD6D-E9BAB667D84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589897" y="2998103"/>
            <a:ext cx="2754191" cy="1109271"/>
            <a:chOff x="5424310" y="3111168"/>
            <a:chExt cx="2754191" cy="1109271"/>
          </a:xfrm>
        </p:grpSpPr>
        <p:grpSp>
          <p:nvGrpSpPr>
            <p:cNvPr id="160" name="组合 159">
              <a:extLst>
                <a:ext uri="{FF2B5EF4-FFF2-40B4-BE49-F238E27FC236}">
                  <a16:creationId xmlns:a16="http://schemas.microsoft.com/office/drawing/2014/main" xmlns="" id="{1E36BEAA-7285-4174-A60B-6AFC73A3FCA5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62" name="文本框 177">
                <a:extLst>
                  <a:ext uri="{FF2B5EF4-FFF2-40B4-BE49-F238E27FC236}">
                    <a16:creationId xmlns:a16="http://schemas.microsoft.com/office/drawing/2014/main" xmlns="" id="{041CCE75-37FE-433E-BF2E-3BDA8C629EF6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163" name="直接连接符 162">
                <a:extLst>
                  <a:ext uri="{FF2B5EF4-FFF2-40B4-BE49-F238E27FC236}">
                    <a16:creationId xmlns:a16="http://schemas.microsoft.com/office/drawing/2014/main" xmlns="" id="{6467987B-496C-4DCE-AD5B-1718E002632D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61" name="矩形 160">
              <a:extLst>
                <a:ext uri="{FF2B5EF4-FFF2-40B4-BE49-F238E27FC236}">
                  <a16:creationId xmlns:a16="http://schemas.microsoft.com/office/drawing/2014/main" xmlns="" id="{91E318BA-C101-459D-9518-CEF5671CB503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64" name="PA_库_组合 179">
            <a:extLst>
              <a:ext uri="{FF2B5EF4-FFF2-40B4-BE49-F238E27FC236}">
                <a16:creationId xmlns:a16="http://schemas.microsoft.com/office/drawing/2014/main" xmlns="" id="{BF1506F1-A3C9-4264-BFEF-0FF1CFFF3599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602780" y="2998103"/>
            <a:ext cx="2754191" cy="1109271"/>
            <a:chOff x="5424310" y="3111168"/>
            <a:chExt cx="2754191" cy="1109271"/>
          </a:xfrm>
        </p:grpSpPr>
        <p:grpSp>
          <p:nvGrpSpPr>
            <p:cNvPr id="165" name="组合 164">
              <a:extLst>
                <a:ext uri="{FF2B5EF4-FFF2-40B4-BE49-F238E27FC236}">
                  <a16:creationId xmlns:a16="http://schemas.microsoft.com/office/drawing/2014/main" xmlns="" id="{F7C1356C-EEE1-4E5C-BA9B-BF8B6E74448B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67" name="文本框 182">
                <a:extLst>
                  <a:ext uri="{FF2B5EF4-FFF2-40B4-BE49-F238E27FC236}">
                    <a16:creationId xmlns:a16="http://schemas.microsoft.com/office/drawing/2014/main" xmlns="" id="{0978E066-25F9-4508-B5F2-E505602C4621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168" name="直接连接符 167">
                <a:extLst>
                  <a:ext uri="{FF2B5EF4-FFF2-40B4-BE49-F238E27FC236}">
                    <a16:creationId xmlns:a16="http://schemas.microsoft.com/office/drawing/2014/main" xmlns="" id="{E1231922-E1DB-4673-A9F0-CA1E017457AA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66" name="矩形 165">
              <a:extLst>
                <a:ext uri="{FF2B5EF4-FFF2-40B4-BE49-F238E27FC236}">
                  <a16:creationId xmlns:a16="http://schemas.microsoft.com/office/drawing/2014/main" xmlns="" id="{A847AC98-4673-44E8-B80F-07CEEA253936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69" name="PA_库_组合 184">
            <a:extLst>
              <a:ext uri="{FF2B5EF4-FFF2-40B4-BE49-F238E27FC236}">
                <a16:creationId xmlns:a16="http://schemas.microsoft.com/office/drawing/2014/main" xmlns="" id="{1A1C87D8-0066-4119-A756-37C8C2F56C6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493949" y="4981373"/>
            <a:ext cx="2754191" cy="1109271"/>
            <a:chOff x="5424310" y="3111168"/>
            <a:chExt cx="2754191" cy="1109271"/>
          </a:xfrm>
        </p:grpSpPr>
        <p:grpSp>
          <p:nvGrpSpPr>
            <p:cNvPr id="170" name="组合 169">
              <a:extLst>
                <a:ext uri="{FF2B5EF4-FFF2-40B4-BE49-F238E27FC236}">
                  <a16:creationId xmlns:a16="http://schemas.microsoft.com/office/drawing/2014/main" xmlns="" id="{A423A732-35A7-4220-B18E-5AD481C0390E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72" name="文本框 187">
                <a:extLst>
                  <a:ext uri="{FF2B5EF4-FFF2-40B4-BE49-F238E27FC236}">
                    <a16:creationId xmlns:a16="http://schemas.microsoft.com/office/drawing/2014/main" xmlns="" id="{1DC5069F-1D89-4C15-BA8E-1C372867CD49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173" name="直接连接符 172">
                <a:extLst>
                  <a:ext uri="{FF2B5EF4-FFF2-40B4-BE49-F238E27FC236}">
                    <a16:creationId xmlns:a16="http://schemas.microsoft.com/office/drawing/2014/main" xmlns="" id="{145A1BFE-155E-4274-9AFC-326AD8D3B507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71" name="矩形 170">
              <a:extLst>
                <a:ext uri="{FF2B5EF4-FFF2-40B4-BE49-F238E27FC236}">
                  <a16:creationId xmlns:a16="http://schemas.microsoft.com/office/drawing/2014/main" xmlns="" id="{F23FFCA2-FD44-4D62-A13F-1D8C9ED8F02B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74" name="PA_库_组合 189">
            <a:extLst>
              <a:ext uri="{FF2B5EF4-FFF2-40B4-BE49-F238E27FC236}">
                <a16:creationId xmlns:a16="http://schemas.microsoft.com/office/drawing/2014/main" xmlns="" id="{B6A244F3-FDF0-442F-8F6C-5406C131A54E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589962" y="4981373"/>
            <a:ext cx="2754191" cy="1109271"/>
            <a:chOff x="5424310" y="3111168"/>
            <a:chExt cx="2754191" cy="1109271"/>
          </a:xfrm>
        </p:grpSpPr>
        <p:grpSp>
          <p:nvGrpSpPr>
            <p:cNvPr id="175" name="组合 174">
              <a:extLst>
                <a:ext uri="{FF2B5EF4-FFF2-40B4-BE49-F238E27FC236}">
                  <a16:creationId xmlns:a16="http://schemas.microsoft.com/office/drawing/2014/main" xmlns="" id="{09F17842-7DA5-4335-A4DD-82B37E380F7A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77" name="文本框 192">
                <a:extLst>
                  <a:ext uri="{FF2B5EF4-FFF2-40B4-BE49-F238E27FC236}">
                    <a16:creationId xmlns:a16="http://schemas.microsoft.com/office/drawing/2014/main" xmlns="" id="{F18A6D83-5D1B-4871-A64D-ABA22D00CECB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178" name="直接连接符 177">
                <a:extLst>
                  <a:ext uri="{FF2B5EF4-FFF2-40B4-BE49-F238E27FC236}">
                    <a16:creationId xmlns:a16="http://schemas.microsoft.com/office/drawing/2014/main" xmlns="" id="{AC17E9C1-6D35-4605-9A29-582232041588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76" name="矩形 175">
              <a:extLst>
                <a:ext uri="{FF2B5EF4-FFF2-40B4-BE49-F238E27FC236}">
                  <a16:creationId xmlns:a16="http://schemas.microsoft.com/office/drawing/2014/main" xmlns="" id="{D54B1399-AFB7-41FC-9467-2CC776929CDE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5561502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解决方法及总结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2" name="PA_库_矩形 67"/>
          <p:cNvSpPr/>
          <p:nvPr>
            <p:custDataLst>
              <p:tags r:id="rId2"/>
            </p:custDataLst>
          </p:nvPr>
        </p:nvSpPr>
        <p:spPr>
          <a:xfrm>
            <a:off x="2587180" y="6521154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6283421"/>
            <a:ext cx="2059101" cy="45719"/>
            <a:chOff x="3942207" y="4876800"/>
            <a:chExt cx="3384217" cy="275771"/>
          </a:xfrm>
        </p:grpSpPr>
        <p:sp>
          <p:nvSpPr>
            <p:cNvPr id="14" name="矩形 13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solidFill>
              <a:srgbClr val="FF5B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rgbClr val="FCC2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rgbClr val="7ECD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rgbClr val="7C87F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pic>
        <p:nvPicPr>
          <p:cNvPr id="18" name="PA_库_图片 12">
            <a:extLst>
              <a:ext uri="{FF2B5EF4-FFF2-40B4-BE49-F238E27FC236}">
                <a16:creationId xmlns:a16="http://schemas.microsoft.com/office/drawing/2014/main" xmlns="" id="{D23C8960-346A-4CC6-B743-AF61A323D20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117" y="814175"/>
            <a:ext cx="5706979" cy="5706979"/>
          </a:xfrm>
          <a:prstGeom prst="rect">
            <a:avLst/>
          </a:prstGeom>
        </p:spPr>
      </p:pic>
      <p:sp>
        <p:nvSpPr>
          <p:cNvPr id="19" name="文本框 62">
            <a:extLst>
              <a:ext uri="{FF2B5EF4-FFF2-40B4-BE49-F238E27FC236}">
                <a16:creationId xmlns:a16="http://schemas.microsoft.com/office/drawing/2014/main" xmlns="" id="{6DD12F4D-B501-42A1-AC99-FF6F66BDED66}"/>
              </a:ext>
            </a:extLst>
          </p:cNvPr>
          <p:cNvSpPr txBox="1"/>
          <p:nvPr/>
        </p:nvSpPr>
        <p:spPr>
          <a:xfrm>
            <a:off x="5339871" y="3372261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7200" dirty="0">
              <a:solidFill>
                <a:prstClr val="black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_库_矩形 41"/>
          <p:cNvSpPr/>
          <p:nvPr>
            <p:custDataLst>
              <p:tags r:id="rId1"/>
            </p:custDataLst>
          </p:nvPr>
        </p:nvSpPr>
        <p:spPr>
          <a:xfrm>
            <a:off x="504453" y="2016125"/>
            <a:ext cx="6465020" cy="2662086"/>
          </a:xfrm>
          <a:prstGeom prst="rect">
            <a:avLst/>
          </a:prstGeom>
          <a:solidFill>
            <a:srgbClr val="FF5B57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4" name="PA_库_矩形 44"/>
          <p:cNvSpPr/>
          <p:nvPr>
            <p:custDataLst>
              <p:tags r:id="rId2"/>
            </p:custDataLst>
          </p:nvPr>
        </p:nvSpPr>
        <p:spPr>
          <a:xfrm>
            <a:off x="4734916" y="4822524"/>
            <a:ext cx="2234557" cy="1951381"/>
          </a:xfrm>
          <a:prstGeom prst="rect">
            <a:avLst/>
          </a:prstGeom>
          <a:solidFill>
            <a:srgbClr val="FCC259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5" name="PA_库_矩形 45"/>
          <p:cNvSpPr/>
          <p:nvPr>
            <p:custDataLst>
              <p:tags r:id="rId3"/>
            </p:custDataLst>
          </p:nvPr>
        </p:nvSpPr>
        <p:spPr>
          <a:xfrm>
            <a:off x="504453" y="4822524"/>
            <a:ext cx="3956675" cy="1951381"/>
          </a:xfrm>
          <a:prstGeom prst="rect">
            <a:avLst/>
          </a:prstGeom>
          <a:solidFill>
            <a:srgbClr val="7C87F5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6" name="PA_库_文本框 46"/>
          <p:cNvSpPr txBox="1"/>
          <p:nvPr>
            <p:custDataLst>
              <p:tags r:id="rId4"/>
            </p:custDataLst>
          </p:nvPr>
        </p:nvSpPr>
        <p:spPr>
          <a:xfrm>
            <a:off x="685181" y="2322418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</a:rPr>
              <a:t>解决方法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cxnSp>
        <p:nvCxnSpPr>
          <p:cNvPr id="17" name="PA_库_直接连接符 48"/>
          <p:cNvCxnSpPr/>
          <p:nvPr>
            <p:custDataLst>
              <p:tags r:id="rId5"/>
            </p:custDataLst>
          </p:nvPr>
        </p:nvCxnSpPr>
        <p:spPr>
          <a:xfrm>
            <a:off x="818165" y="2750238"/>
            <a:ext cx="527850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8" name="PA_库_矩形 49"/>
          <p:cNvSpPr/>
          <p:nvPr>
            <p:custDataLst>
              <p:tags r:id="rId6"/>
            </p:custDataLst>
          </p:nvPr>
        </p:nvSpPr>
        <p:spPr>
          <a:xfrm>
            <a:off x="685181" y="2897108"/>
            <a:ext cx="6262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PA_库_矩形 50"/>
          <p:cNvSpPr/>
          <p:nvPr>
            <p:custDataLst>
              <p:tags r:id="rId7"/>
            </p:custDataLst>
          </p:nvPr>
        </p:nvSpPr>
        <p:spPr>
          <a:xfrm>
            <a:off x="685181" y="3588722"/>
            <a:ext cx="6262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PA_库_矩形 51"/>
          <p:cNvSpPr/>
          <p:nvPr>
            <p:custDataLst>
              <p:tags r:id="rId8"/>
            </p:custDataLst>
          </p:nvPr>
        </p:nvSpPr>
        <p:spPr>
          <a:xfrm>
            <a:off x="823868" y="5061839"/>
            <a:ext cx="336995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PA_库_矩形 52"/>
          <p:cNvSpPr/>
          <p:nvPr>
            <p:custDataLst>
              <p:tags r:id="rId9"/>
            </p:custDataLst>
          </p:nvPr>
        </p:nvSpPr>
        <p:spPr>
          <a:xfrm>
            <a:off x="823868" y="5915919"/>
            <a:ext cx="336995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production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PA_库_矩形 53"/>
          <p:cNvSpPr/>
          <p:nvPr>
            <p:custDataLst>
              <p:tags r:id="rId10"/>
            </p:custDataLst>
          </p:nvPr>
        </p:nvSpPr>
        <p:spPr>
          <a:xfrm>
            <a:off x="4915644" y="5005721"/>
            <a:ext cx="1850951" cy="1584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 designer pencil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19274B09-C183-47BC-A8FC-5717476F088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853" y="2016125"/>
            <a:ext cx="3896356" cy="4757780"/>
          </a:xfrm>
          <a:prstGeom prst="rect">
            <a:avLst/>
          </a:prstGeom>
          <a:ln w="76200">
            <a:solidFill>
              <a:srgbClr val="FF5B57"/>
            </a:solidFill>
          </a:ln>
        </p:spPr>
      </p:pic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623F19A-F588-41CA-8794-128A5EC337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17" y="1800101"/>
            <a:ext cx="3937445" cy="301591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8DDDBED-C7DC-44B5-8735-DC14EED252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65" y="1800101"/>
            <a:ext cx="3937445" cy="3015916"/>
          </a:xfrm>
          <a:prstGeom prst="rect">
            <a:avLst/>
          </a:prstGeom>
        </p:spPr>
      </p:pic>
      <p:grpSp>
        <p:nvGrpSpPr>
          <p:cNvPr id="18" name="PA_库_组合 4">
            <a:extLst>
              <a:ext uri="{FF2B5EF4-FFF2-40B4-BE49-F238E27FC236}">
                <a16:creationId xmlns:a16="http://schemas.microsoft.com/office/drawing/2014/main" xmlns="" id="{2AC1A685-36C0-48DB-8492-FC1993EA6C2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710540" y="5285089"/>
            <a:ext cx="2498358" cy="1487017"/>
            <a:chOff x="979134" y="4475018"/>
            <a:chExt cx="2498358" cy="1487017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C4809544-23DC-4607-A710-457A5D5DF731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1" name="文本框 7">
                <a:extLst>
                  <a:ext uri="{FF2B5EF4-FFF2-40B4-BE49-F238E27FC236}">
                    <a16:creationId xmlns:a16="http://schemas.microsoft.com/office/drawing/2014/main" xmlns="" id="{88D593BA-D063-4F86-A458-81F900A4853A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解决方法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xmlns="" id="{801F64D1-A1A1-4C70-8D87-40B0208B4405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87F11C42-94C5-4C37-B4BD-CBA51DEBE8BE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3" name="PA_库_组合 9">
            <a:extLst>
              <a:ext uri="{FF2B5EF4-FFF2-40B4-BE49-F238E27FC236}">
                <a16:creationId xmlns:a16="http://schemas.microsoft.com/office/drawing/2014/main" xmlns="" id="{A447C78A-1B96-4426-B8C8-933281EC72E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467696" y="5285089"/>
            <a:ext cx="2498358" cy="1487017"/>
            <a:chOff x="979134" y="4475018"/>
            <a:chExt cx="2498358" cy="1487017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93A88840-F278-40C1-8CFB-8E1E75185949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6" name="文本框 12">
                <a:extLst>
                  <a:ext uri="{FF2B5EF4-FFF2-40B4-BE49-F238E27FC236}">
                    <a16:creationId xmlns:a16="http://schemas.microsoft.com/office/drawing/2014/main" xmlns="" id="{075B71F8-A418-4716-9F94-5B3A2E7B3814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解决方法</a:t>
                </a:r>
              </a:p>
            </p:txBody>
          </p: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2E919A2C-F3EB-4ECA-B2F9-07F9ABEC1BFD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8D419490-13AF-45F4-AE53-3C63AC6BB132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1BC7E0E1-F8D7-4424-BBB5-4B82F841E4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791" y="2152391"/>
            <a:ext cx="2350167" cy="235016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4859D7D8-5958-432C-A459-970E411D6D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927" y="2169076"/>
            <a:ext cx="2678642" cy="267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A_库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03" y="2415039"/>
            <a:ext cx="2088906" cy="2141392"/>
          </a:xfrm>
          <a:prstGeom prst="ellipse">
            <a:avLst/>
          </a:prstGeom>
          <a:ln w="76200">
            <a:solidFill>
              <a:srgbClr val="FF5B57"/>
            </a:solidFill>
          </a:ln>
        </p:spPr>
      </p:pic>
      <p:pic>
        <p:nvPicPr>
          <p:cNvPr id="27" name="PA_库_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454" y="2415038"/>
            <a:ext cx="2141391" cy="2141391"/>
          </a:xfrm>
          <a:prstGeom prst="ellipse">
            <a:avLst/>
          </a:prstGeom>
          <a:ln w="76200">
            <a:solidFill>
              <a:srgbClr val="FCC259"/>
            </a:solidFill>
          </a:ln>
        </p:spPr>
      </p:pic>
      <p:pic>
        <p:nvPicPr>
          <p:cNvPr id="28" name="PA_库_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189" y="2415039"/>
            <a:ext cx="2141391" cy="2141392"/>
          </a:xfrm>
          <a:prstGeom prst="ellipse">
            <a:avLst/>
          </a:prstGeom>
          <a:ln w="76200">
            <a:solidFill>
              <a:srgbClr val="7ECDF7"/>
            </a:solidFill>
          </a:ln>
        </p:spPr>
      </p:pic>
      <p:pic>
        <p:nvPicPr>
          <p:cNvPr id="29" name="PA_库_图片 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47" r="10247"/>
          <a:stretch/>
        </p:blipFill>
        <p:spPr>
          <a:xfrm>
            <a:off x="8554925" y="2415039"/>
            <a:ext cx="2141391" cy="2141391"/>
          </a:xfrm>
          <a:prstGeom prst="ellipse">
            <a:avLst/>
          </a:prstGeom>
          <a:ln w="76200">
            <a:solidFill>
              <a:srgbClr val="7C87F5"/>
            </a:solidFill>
          </a:ln>
        </p:spPr>
      </p:pic>
      <p:grpSp>
        <p:nvGrpSpPr>
          <p:cNvPr id="30" name="PA_库_组合 8"/>
          <p:cNvGrpSpPr/>
          <p:nvPr>
            <p:custDataLst>
              <p:tags r:id="rId5"/>
            </p:custDataLst>
          </p:nvPr>
        </p:nvGrpSpPr>
        <p:grpSpPr>
          <a:xfrm>
            <a:off x="720477" y="4777580"/>
            <a:ext cx="2498358" cy="1487017"/>
            <a:chOff x="979134" y="4475018"/>
            <a:chExt cx="2498358" cy="1487017"/>
          </a:xfrm>
        </p:grpSpPr>
        <p:grpSp>
          <p:nvGrpSpPr>
            <p:cNvPr id="31" name="组合 30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3" name="文本框 11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解决方法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2" name="矩形 31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5" name="PA_库_组合 13"/>
          <p:cNvGrpSpPr/>
          <p:nvPr>
            <p:custDataLst>
              <p:tags r:id="rId6"/>
            </p:custDataLst>
          </p:nvPr>
        </p:nvGrpSpPr>
        <p:grpSpPr>
          <a:xfrm>
            <a:off x="3254970" y="4777580"/>
            <a:ext cx="2498358" cy="1487017"/>
            <a:chOff x="979134" y="4475018"/>
            <a:chExt cx="2498358" cy="1487017"/>
          </a:xfrm>
        </p:grpSpPr>
        <p:grpSp>
          <p:nvGrpSpPr>
            <p:cNvPr id="36" name="组合 35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8" name="文本框 16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解决方法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7" name="矩形 36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0" name="PA_库_组合 18"/>
          <p:cNvGrpSpPr/>
          <p:nvPr>
            <p:custDataLst>
              <p:tags r:id="rId7"/>
            </p:custDataLst>
          </p:nvPr>
        </p:nvGrpSpPr>
        <p:grpSpPr>
          <a:xfrm>
            <a:off x="5815705" y="4777580"/>
            <a:ext cx="2498358" cy="1487017"/>
            <a:chOff x="979134" y="4475018"/>
            <a:chExt cx="2498358" cy="1487017"/>
          </a:xfrm>
        </p:grpSpPr>
        <p:grpSp>
          <p:nvGrpSpPr>
            <p:cNvPr id="41" name="组合 40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43" name="文本框 21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解决方法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2" name="矩形 41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5" name="PA_库_组合 23"/>
          <p:cNvGrpSpPr/>
          <p:nvPr>
            <p:custDataLst>
              <p:tags r:id="rId8"/>
            </p:custDataLst>
          </p:nvPr>
        </p:nvGrpSpPr>
        <p:grpSpPr>
          <a:xfrm>
            <a:off x="8376441" y="4777580"/>
            <a:ext cx="2498358" cy="1487017"/>
            <a:chOff x="979134" y="4475018"/>
            <a:chExt cx="2498358" cy="1487017"/>
          </a:xfrm>
        </p:grpSpPr>
        <p:grpSp>
          <p:nvGrpSpPr>
            <p:cNvPr id="46" name="组合 45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48" name="文本框 26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解决方法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7" name="矩形 46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库_矩形 6"/>
          <p:cNvSpPr/>
          <p:nvPr>
            <p:custDataLst>
              <p:tags r:id="rId1"/>
            </p:custDataLst>
          </p:nvPr>
        </p:nvSpPr>
        <p:spPr>
          <a:xfrm>
            <a:off x="1067231" y="2637619"/>
            <a:ext cx="2147455" cy="3338946"/>
          </a:xfrm>
          <a:prstGeom prst="rect">
            <a:avLst/>
          </a:prstGeom>
          <a:solidFill>
            <a:srgbClr val="FF5B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9" name="PA_库_矩形 7"/>
          <p:cNvSpPr/>
          <p:nvPr>
            <p:custDataLst>
              <p:tags r:id="rId2"/>
            </p:custDataLst>
          </p:nvPr>
        </p:nvSpPr>
        <p:spPr>
          <a:xfrm>
            <a:off x="3450212" y="2637619"/>
            <a:ext cx="2147455" cy="3338946"/>
          </a:xfrm>
          <a:prstGeom prst="rect">
            <a:avLst/>
          </a:prstGeom>
          <a:solidFill>
            <a:srgbClr val="FCC2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0" name="PA_库_矩形 8"/>
          <p:cNvSpPr/>
          <p:nvPr>
            <p:custDataLst>
              <p:tags r:id="rId3"/>
            </p:custDataLst>
          </p:nvPr>
        </p:nvSpPr>
        <p:spPr>
          <a:xfrm>
            <a:off x="5833194" y="2637619"/>
            <a:ext cx="2147455" cy="3338946"/>
          </a:xfrm>
          <a:prstGeom prst="rect">
            <a:avLst/>
          </a:prstGeom>
          <a:solidFill>
            <a:srgbClr val="7ECD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1" name="PA_库_椭圆 10"/>
          <p:cNvSpPr/>
          <p:nvPr>
            <p:custDataLst>
              <p:tags r:id="rId4"/>
            </p:custDataLst>
          </p:nvPr>
        </p:nvSpPr>
        <p:spPr>
          <a:xfrm>
            <a:off x="1403929" y="2895379"/>
            <a:ext cx="1474058" cy="1474058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2" name="PA_库_椭圆 11"/>
          <p:cNvSpPr/>
          <p:nvPr>
            <p:custDataLst>
              <p:tags r:id="rId5"/>
            </p:custDataLst>
          </p:nvPr>
        </p:nvSpPr>
        <p:spPr>
          <a:xfrm>
            <a:off x="3786910" y="2895379"/>
            <a:ext cx="1474058" cy="1474058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3" name="PA_库_椭圆 12"/>
          <p:cNvSpPr/>
          <p:nvPr>
            <p:custDataLst>
              <p:tags r:id="rId6"/>
            </p:custDataLst>
          </p:nvPr>
        </p:nvSpPr>
        <p:spPr>
          <a:xfrm>
            <a:off x="6169892" y="2895379"/>
            <a:ext cx="1474058" cy="1474058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4" name="PA_库_矩形 41"/>
          <p:cNvSpPr/>
          <p:nvPr>
            <p:custDataLst>
              <p:tags r:id="rId7"/>
            </p:custDataLst>
          </p:nvPr>
        </p:nvSpPr>
        <p:spPr>
          <a:xfrm>
            <a:off x="1008509" y="4466681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PA_库_矩形 42"/>
          <p:cNvSpPr/>
          <p:nvPr>
            <p:custDataLst>
              <p:tags r:id="rId8"/>
            </p:custDataLst>
          </p:nvPr>
        </p:nvSpPr>
        <p:spPr>
          <a:xfrm>
            <a:off x="3393956" y="4466681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PA_库_矩形 43"/>
          <p:cNvSpPr/>
          <p:nvPr>
            <p:custDataLst>
              <p:tags r:id="rId9"/>
            </p:custDataLst>
          </p:nvPr>
        </p:nvSpPr>
        <p:spPr>
          <a:xfrm>
            <a:off x="5779403" y="4466681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PA_库_矩形 44">
            <a:extLst>
              <a:ext uri="{FF2B5EF4-FFF2-40B4-BE49-F238E27FC236}">
                <a16:creationId xmlns:a16="http://schemas.microsoft.com/office/drawing/2014/main" xmlns="" id="{AF8023CC-70F6-4195-A28C-62AC95DE786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265707" y="2637619"/>
            <a:ext cx="2147455" cy="3338946"/>
          </a:xfrm>
          <a:prstGeom prst="rect">
            <a:avLst/>
          </a:prstGeom>
          <a:solidFill>
            <a:srgbClr val="7C87F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8" name="PA_库_椭圆 45">
            <a:extLst>
              <a:ext uri="{FF2B5EF4-FFF2-40B4-BE49-F238E27FC236}">
                <a16:creationId xmlns:a16="http://schemas.microsoft.com/office/drawing/2014/main" xmlns="" id="{00B93F38-500C-4536-8891-048635B3B104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602405" y="2895379"/>
            <a:ext cx="1474058" cy="1474058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9" name="PA_库_矩形 59">
            <a:extLst>
              <a:ext uri="{FF2B5EF4-FFF2-40B4-BE49-F238E27FC236}">
                <a16:creationId xmlns:a16="http://schemas.microsoft.com/office/drawing/2014/main" xmlns="" id="{5CE2FE3F-9254-482F-85B2-54108D7EF98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211916" y="4466681"/>
            <a:ext cx="2231672" cy="1331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0" name="PA_库_图片 60">
            <a:extLst>
              <a:ext uri="{FF2B5EF4-FFF2-40B4-BE49-F238E27FC236}">
                <a16:creationId xmlns:a16="http://schemas.microsoft.com/office/drawing/2014/main" xmlns="" id="{39A0C2F9-A32A-4202-851C-ECCAE7BD3702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2712" y="3040441"/>
            <a:ext cx="1219200" cy="1219200"/>
          </a:xfrm>
          <a:prstGeom prst="rect">
            <a:avLst/>
          </a:prstGeom>
        </p:spPr>
      </p:pic>
      <p:pic>
        <p:nvPicPr>
          <p:cNvPr id="31" name="PA_库_图片 62">
            <a:extLst>
              <a:ext uri="{FF2B5EF4-FFF2-40B4-BE49-F238E27FC236}">
                <a16:creationId xmlns:a16="http://schemas.microsoft.com/office/drawing/2014/main" xmlns="" id="{DB6D63EC-6062-41E3-803F-C29CB73E4D27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602" y="3040441"/>
            <a:ext cx="1219200" cy="1219200"/>
          </a:xfrm>
          <a:prstGeom prst="rect">
            <a:avLst/>
          </a:prstGeom>
        </p:spPr>
      </p:pic>
      <p:pic>
        <p:nvPicPr>
          <p:cNvPr id="32" name="PA_库_图片 64">
            <a:extLst>
              <a:ext uri="{FF2B5EF4-FFF2-40B4-BE49-F238E27FC236}">
                <a16:creationId xmlns:a16="http://schemas.microsoft.com/office/drawing/2014/main" xmlns="" id="{AE759602-3B2E-4D87-A94B-8B581249DE1F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555" y="3022808"/>
            <a:ext cx="1219200" cy="1219200"/>
          </a:xfrm>
          <a:prstGeom prst="rect">
            <a:avLst/>
          </a:prstGeom>
        </p:spPr>
      </p:pic>
      <p:pic>
        <p:nvPicPr>
          <p:cNvPr id="33" name="PA_库_图片 66">
            <a:extLst>
              <a:ext uri="{FF2B5EF4-FFF2-40B4-BE49-F238E27FC236}">
                <a16:creationId xmlns:a16="http://schemas.microsoft.com/office/drawing/2014/main" xmlns="" id="{A6AEBE55-698B-4B27-8AB0-B7096C33FDB7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6397" y="3022808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4" grpId="0" autoUpdateAnimBg="0"/>
      <p:bldP spid="25" grpId="0" autoUpdateAnimBg="0"/>
      <p:bldP spid="26" grpId="0" autoUpdateAnimBg="0"/>
      <p:bldP spid="27" grpId="0" animBg="1"/>
      <p:bldP spid="2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A_库_文本框 62"/>
          <p:cNvSpPr txBox="1"/>
          <p:nvPr>
            <p:custDataLst>
              <p:tags r:id="rId1"/>
            </p:custDataLst>
          </p:nvPr>
        </p:nvSpPr>
        <p:spPr>
          <a:xfrm>
            <a:off x="1376426" y="5106256"/>
            <a:ext cx="8561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感谢亲们的下载使用</a:t>
            </a:r>
          </a:p>
        </p:txBody>
      </p:sp>
      <p:grpSp>
        <p:nvGrpSpPr>
          <p:cNvPr id="59" name="PA_库_组合 92"/>
          <p:cNvGrpSpPr/>
          <p:nvPr>
            <p:custDataLst>
              <p:tags r:id="rId2"/>
            </p:custDataLst>
          </p:nvPr>
        </p:nvGrpSpPr>
        <p:grpSpPr>
          <a:xfrm>
            <a:off x="1455640" y="4943364"/>
            <a:ext cx="8402646" cy="1089118"/>
            <a:chOff x="1894677" y="3960111"/>
            <a:chExt cx="8402646" cy="1089118"/>
          </a:xfrm>
        </p:grpSpPr>
        <p:grpSp>
          <p:nvGrpSpPr>
            <p:cNvPr id="60" name="组合 59"/>
            <p:cNvGrpSpPr/>
            <p:nvPr/>
          </p:nvGrpSpPr>
          <p:grpSpPr>
            <a:xfrm>
              <a:off x="1894677" y="3960111"/>
              <a:ext cx="8402646" cy="45719"/>
              <a:chOff x="1894677" y="3960111"/>
              <a:chExt cx="8732457" cy="45719"/>
            </a:xfrm>
          </p:grpSpPr>
          <p:sp>
            <p:nvSpPr>
              <p:cNvPr id="70" name="矩形 69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1894677" y="5003510"/>
              <a:ext cx="8402646" cy="45719"/>
              <a:chOff x="1894677" y="3960111"/>
              <a:chExt cx="8732457" cy="45719"/>
            </a:xfrm>
          </p:grpSpPr>
          <p:sp>
            <p:nvSpPr>
              <p:cNvPr id="62" name="矩形 61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  <p:grpSp>
        <p:nvGrpSpPr>
          <p:cNvPr id="78" name="PA_库_组合 94"/>
          <p:cNvGrpSpPr/>
          <p:nvPr>
            <p:custDataLst>
              <p:tags r:id="rId3"/>
            </p:custDataLst>
          </p:nvPr>
        </p:nvGrpSpPr>
        <p:grpSpPr>
          <a:xfrm>
            <a:off x="2282395" y="6306988"/>
            <a:ext cx="6749137" cy="461665"/>
            <a:chOff x="2666187" y="5463603"/>
            <a:chExt cx="6749137" cy="461665"/>
          </a:xfrm>
        </p:grpSpPr>
        <p:grpSp>
          <p:nvGrpSpPr>
            <p:cNvPr id="79" name="组合 78"/>
            <p:cNvGrpSpPr/>
            <p:nvPr/>
          </p:nvGrpSpPr>
          <p:grpSpPr>
            <a:xfrm>
              <a:off x="2666187" y="5463603"/>
              <a:ext cx="3374568" cy="461665"/>
              <a:chOff x="3428550" y="5305153"/>
              <a:chExt cx="3374568" cy="461665"/>
            </a:xfrm>
          </p:grpSpPr>
          <p:grpSp>
            <p:nvGrpSpPr>
              <p:cNvPr id="96" name="组合 95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98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5B57"/>
                </a:solidFill>
                <a:ln w="38100" cap="flat" cmpd="sng" algn="ctr">
                  <a:solidFill>
                    <a:srgbClr val="230B5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99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100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grpSp>
              <p:nvGrpSpPr>
                <p:cNvPr id="101" name="组合 100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09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110" name="椭圆 109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grpSp>
              <p:nvGrpSpPr>
                <p:cNvPr id="102" name="组合 101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04" name="组合 103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07" name="矩形: 圆角 123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  <p:sp>
                  <p:nvSpPr>
                    <p:cNvPr id="108" name="椭圆 107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106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sp>
              <p:nvSpPr>
                <p:cNvPr id="103" name="矩形 102"/>
                <p:cNvSpPr/>
                <p:nvPr/>
              </p:nvSpPr>
              <p:spPr>
                <a:xfrm>
                  <a:off x="7310563" y="856041"/>
                  <a:ext cx="1921253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汇报人</a:t>
                  </a:r>
                </a:p>
              </p:txBody>
            </p:sp>
          </p:grpSp>
          <p:sp>
            <p:nvSpPr>
              <p:cNvPr id="97" name="文本框 113"/>
              <p:cNvSpPr txBox="1"/>
              <p:nvPr/>
            </p:nvSpPr>
            <p:spPr>
              <a:xfrm>
                <a:off x="5292779" y="5305153"/>
                <a:ext cx="15103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第一</a:t>
                </a:r>
                <a:r>
                  <a:rPr kumimoji="0" lang="en-US" altLang="zh-CN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PPT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6220272" y="5463603"/>
              <a:ext cx="3195052" cy="461665"/>
              <a:chOff x="3428550" y="5305153"/>
              <a:chExt cx="3195052" cy="461665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83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CC259"/>
                </a:solidFill>
                <a:ln w="38100" cap="flat" cmpd="sng" algn="ctr">
                  <a:solidFill>
                    <a:srgbClr val="230B5B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84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sp>
              <p:nvSpPr>
                <p:cNvPr id="85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cs typeface="+mn-cs"/>
                  </a:endParaRPr>
                </a:p>
              </p:txBody>
            </p:sp>
            <p:grpSp>
              <p:nvGrpSpPr>
                <p:cNvPr id="86" name="组合 85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94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95" name="椭圆 94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grpSp>
              <p:nvGrpSpPr>
                <p:cNvPr id="87" name="组合 86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89" name="组合 88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92" name="矩形: 圆角 108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  <p:sp>
                  <p:nvSpPr>
                    <p:cNvPr id="93" name="椭圆 92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等线" panose="020F0502020204030204"/>
                        <a:cs typeface="+mn-cs"/>
                      </a:endParaRPr>
                    </a:p>
                  </p:txBody>
                </p:sp>
              </p:grpSp>
              <p:sp>
                <p:nvSpPr>
                  <p:cNvPr id="90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  <p:sp>
                <p:nvSpPr>
                  <p:cNvPr id="91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等线" panose="020F0502020204030204"/>
                      <a:cs typeface="+mn-cs"/>
                    </a:endParaRPr>
                  </a:p>
                </p:txBody>
              </p:sp>
            </p:grpSp>
            <p:sp>
              <p:nvSpPr>
                <p:cNvPr id="88" name="矩形 87"/>
                <p:cNvSpPr/>
                <p:nvPr/>
              </p:nvSpPr>
              <p:spPr>
                <a:xfrm>
                  <a:off x="7090062" y="873629"/>
                  <a:ext cx="2299488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dist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部门</a:t>
                  </a:r>
                </a:p>
              </p:txBody>
            </p:sp>
          </p:grpSp>
          <p:sp>
            <p:nvSpPr>
              <p:cNvPr id="82" name="文本框 98"/>
              <p:cNvSpPr txBox="1"/>
              <p:nvPr/>
            </p:nvSpPr>
            <p:spPr>
              <a:xfrm>
                <a:off x="5292780" y="5305153"/>
                <a:ext cx="1330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ＸＸＸ</a:t>
                </a:r>
              </a:p>
            </p:txBody>
          </p:sp>
        </p:grpSp>
      </p:grpSp>
      <p:pic>
        <p:nvPicPr>
          <p:cNvPr id="111" name="PA_库_图片 127">
            <a:extLst>
              <a:ext uri="{FF2B5EF4-FFF2-40B4-BE49-F238E27FC236}">
                <a16:creationId xmlns:a16="http://schemas.microsoft.com/office/drawing/2014/main" xmlns="" id="{9616F3DB-23B2-45E6-9F53-BEF4093A240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156" y="670079"/>
            <a:ext cx="4961061" cy="4961061"/>
          </a:xfrm>
          <a:prstGeom prst="rect">
            <a:avLst/>
          </a:prstGeom>
        </p:spPr>
      </p:pic>
      <p:sp>
        <p:nvSpPr>
          <p:cNvPr id="112" name="PA_库_矩形 128">
            <a:extLst>
              <a:ext uri="{FF2B5EF4-FFF2-40B4-BE49-F238E27FC236}">
                <a16:creationId xmlns:a16="http://schemas.microsoft.com/office/drawing/2014/main" xmlns="" id="{3CA0AF1D-65D7-453E-91D0-BD269BFDDA1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781485" y="2999623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FF5B57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FF5B57"/>
              </a:solidFill>
              <a:latin typeface="773-CAI978" panose="020B0402020204020303" pitchFamily="34" charset="0"/>
            </a:endParaRPr>
          </a:p>
        </p:txBody>
      </p:sp>
      <p:sp>
        <p:nvSpPr>
          <p:cNvPr id="113" name="PA_库_矩形 129">
            <a:extLst>
              <a:ext uri="{FF2B5EF4-FFF2-40B4-BE49-F238E27FC236}">
                <a16:creationId xmlns:a16="http://schemas.microsoft.com/office/drawing/2014/main" xmlns="" id="{C185CE96-B1C0-499A-8B0A-06B6F4E5211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837217" y="2985506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7FCFF5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7FCFF5"/>
              </a:solidFill>
              <a:latin typeface="773-CAI978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utoUpdateAnimBg="0"/>
      <p:bldP spid="112" grpId="0" autoUpdateAnimBg="0"/>
      <p:bldP spid="113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库_文本框 61"/>
          <p:cNvSpPr txBox="1"/>
          <p:nvPr>
            <p:custDataLst>
              <p:tags r:id="rId1"/>
            </p:custDataLst>
          </p:nvPr>
        </p:nvSpPr>
        <p:spPr>
          <a:xfrm>
            <a:off x="3868253" y="5417486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12" name="PA_库_矩形 67"/>
          <p:cNvSpPr/>
          <p:nvPr>
            <p:custDataLst>
              <p:tags r:id="rId2"/>
            </p:custDataLst>
          </p:nvPr>
        </p:nvSpPr>
        <p:spPr>
          <a:xfrm>
            <a:off x="2232645" y="6377138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4711915" y="6139405"/>
            <a:ext cx="2059101" cy="45719"/>
            <a:chOff x="3942207" y="4876800"/>
            <a:chExt cx="3384217" cy="275771"/>
          </a:xfrm>
        </p:grpSpPr>
        <p:sp>
          <p:nvSpPr>
            <p:cNvPr id="14" name="矩形 13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solidFill>
              <a:srgbClr val="FF5B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rgbClr val="FCC2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rgbClr val="7ECD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rgbClr val="7C87F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pic>
        <p:nvPicPr>
          <p:cNvPr id="18" name="PA_库_图片 12">
            <a:extLst>
              <a:ext uri="{FF2B5EF4-FFF2-40B4-BE49-F238E27FC236}">
                <a16:creationId xmlns:a16="http://schemas.microsoft.com/office/drawing/2014/main" xmlns="" id="{CDE3FCB0-54DC-4379-A0E8-E8F029FB918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624" y="1181608"/>
            <a:ext cx="4820653" cy="4820653"/>
          </a:xfrm>
          <a:prstGeom prst="rect">
            <a:avLst/>
          </a:prstGeom>
        </p:spPr>
      </p:pic>
      <p:sp>
        <p:nvSpPr>
          <p:cNvPr id="19" name="文本框 62">
            <a:extLst>
              <a:ext uri="{FF2B5EF4-FFF2-40B4-BE49-F238E27FC236}">
                <a16:creationId xmlns:a16="http://schemas.microsoft.com/office/drawing/2014/main" xmlns="" id="{EC6F2D6A-1034-4667-BCB3-40982030420C}"/>
              </a:ext>
            </a:extLst>
          </p:cNvPr>
          <p:cNvSpPr txBox="1"/>
          <p:nvPr/>
        </p:nvSpPr>
        <p:spPr>
          <a:xfrm>
            <a:off x="5090451" y="3429554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72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A_库_椭圆 3"/>
          <p:cNvSpPr/>
          <p:nvPr>
            <p:custDataLst>
              <p:tags r:id="rId1"/>
            </p:custDataLst>
          </p:nvPr>
        </p:nvSpPr>
        <p:spPr>
          <a:xfrm>
            <a:off x="1006932" y="2616271"/>
            <a:ext cx="1981200" cy="1981200"/>
          </a:xfrm>
          <a:prstGeom prst="ellipse">
            <a:avLst/>
          </a:prstGeom>
          <a:solidFill>
            <a:srgbClr val="FF5B57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8" name="PA_库_椭圆 4"/>
          <p:cNvSpPr/>
          <p:nvPr>
            <p:custDataLst>
              <p:tags r:id="rId2"/>
            </p:custDataLst>
          </p:nvPr>
        </p:nvSpPr>
        <p:spPr>
          <a:xfrm>
            <a:off x="3594515" y="2616271"/>
            <a:ext cx="1981200" cy="1981200"/>
          </a:xfrm>
          <a:prstGeom prst="ellipse">
            <a:avLst/>
          </a:prstGeom>
          <a:solidFill>
            <a:srgbClr val="FCC259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9" name="PA_库_椭圆 5"/>
          <p:cNvSpPr/>
          <p:nvPr>
            <p:custDataLst>
              <p:tags r:id="rId3"/>
            </p:custDataLst>
          </p:nvPr>
        </p:nvSpPr>
        <p:spPr>
          <a:xfrm>
            <a:off x="6182098" y="2616271"/>
            <a:ext cx="1981200" cy="1981200"/>
          </a:xfrm>
          <a:prstGeom prst="ellipse">
            <a:avLst/>
          </a:prstGeom>
          <a:solidFill>
            <a:srgbClr val="7ECDF7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0" name="PA_库_椭圆 6"/>
          <p:cNvSpPr/>
          <p:nvPr>
            <p:custDataLst>
              <p:tags r:id="rId4"/>
            </p:custDataLst>
          </p:nvPr>
        </p:nvSpPr>
        <p:spPr>
          <a:xfrm>
            <a:off x="8769680" y="2616271"/>
            <a:ext cx="1981200" cy="1981200"/>
          </a:xfrm>
          <a:prstGeom prst="ellipse">
            <a:avLst/>
          </a:prstGeom>
          <a:solidFill>
            <a:srgbClr val="7C87F5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1" name="PA_库_椭圆 9"/>
          <p:cNvSpPr/>
          <p:nvPr>
            <p:custDataLst>
              <p:tags r:id="rId5"/>
            </p:custDataLst>
          </p:nvPr>
        </p:nvSpPr>
        <p:spPr>
          <a:xfrm>
            <a:off x="1145477" y="2754816"/>
            <a:ext cx="1704110" cy="170411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2" name="PA_库_椭圆 10"/>
          <p:cNvSpPr/>
          <p:nvPr>
            <p:custDataLst>
              <p:tags r:id="rId6"/>
            </p:custDataLst>
          </p:nvPr>
        </p:nvSpPr>
        <p:spPr>
          <a:xfrm>
            <a:off x="3733060" y="2754816"/>
            <a:ext cx="1704110" cy="170411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3" name="PA_库_椭圆 11"/>
          <p:cNvSpPr/>
          <p:nvPr>
            <p:custDataLst>
              <p:tags r:id="rId7"/>
            </p:custDataLst>
          </p:nvPr>
        </p:nvSpPr>
        <p:spPr>
          <a:xfrm>
            <a:off x="6320643" y="2754816"/>
            <a:ext cx="1704110" cy="170411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4" name="PA_库_椭圆 12"/>
          <p:cNvSpPr/>
          <p:nvPr>
            <p:custDataLst>
              <p:tags r:id="rId8"/>
            </p:custDataLst>
          </p:nvPr>
        </p:nvSpPr>
        <p:spPr>
          <a:xfrm>
            <a:off x="8908225" y="2754816"/>
            <a:ext cx="1704110" cy="170411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45" name="PA_库_组合 21"/>
          <p:cNvGrpSpPr/>
          <p:nvPr>
            <p:custDataLst>
              <p:tags r:id="rId9"/>
            </p:custDataLst>
          </p:nvPr>
        </p:nvGrpSpPr>
        <p:grpSpPr>
          <a:xfrm>
            <a:off x="720477" y="4777580"/>
            <a:ext cx="2498358" cy="1487017"/>
            <a:chOff x="979134" y="4475018"/>
            <a:chExt cx="2498358" cy="1487017"/>
          </a:xfrm>
        </p:grpSpPr>
        <p:grpSp>
          <p:nvGrpSpPr>
            <p:cNvPr id="46" name="组合 45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48" name="文本框 18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7" name="矩形 46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0" name="PA_库_组合 22"/>
          <p:cNvGrpSpPr/>
          <p:nvPr>
            <p:custDataLst>
              <p:tags r:id="rId10"/>
            </p:custDataLst>
          </p:nvPr>
        </p:nvGrpSpPr>
        <p:grpSpPr>
          <a:xfrm>
            <a:off x="3335936" y="4777580"/>
            <a:ext cx="2498358" cy="1487017"/>
            <a:chOff x="979134" y="4475018"/>
            <a:chExt cx="2498358" cy="1487017"/>
          </a:xfrm>
        </p:grpSpPr>
        <p:grpSp>
          <p:nvGrpSpPr>
            <p:cNvPr id="51" name="组合 50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53" name="文本框 25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2" name="矩形 51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5" name="PA_库_组合 27"/>
          <p:cNvGrpSpPr/>
          <p:nvPr>
            <p:custDataLst>
              <p:tags r:id="rId11"/>
            </p:custDataLst>
          </p:nvPr>
        </p:nvGrpSpPr>
        <p:grpSpPr>
          <a:xfrm>
            <a:off x="5923518" y="4777580"/>
            <a:ext cx="2498358" cy="1487017"/>
            <a:chOff x="979134" y="4475018"/>
            <a:chExt cx="2498358" cy="1487017"/>
          </a:xfrm>
        </p:grpSpPr>
        <p:grpSp>
          <p:nvGrpSpPr>
            <p:cNvPr id="56" name="组合 55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58" name="文本框 30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7" name="矩形 56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0" name="PA_库_组合 32"/>
          <p:cNvGrpSpPr/>
          <p:nvPr>
            <p:custDataLst>
              <p:tags r:id="rId12"/>
            </p:custDataLst>
          </p:nvPr>
        </p:nvGrpSpPr>
        <p:grpSpPr>
          <a:xfrm>
            <a:off x="8539271" y="4777580"/>
            <a:ext cx="2498358" cy="1487017"/>
            <a:chOff x="979134" y="4475018"/>
            <a:chExt cx="2498358" cy="1487017"/>
          </a:xfrm>
        </p:grpSpPr>
        <p:grpSp>
          <p:nvGrpSpPr>
            <p:cNvPr id="61" name="组合 60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63" name="文本框 35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工作汇报</a:t>
                </a: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62" name="矩形 61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5" name="PA_库_组合 37"/>
          <p:cNvGrpSpPr/>
          <p:nvPr>
            <p:custDataLst>
              <p:tags r:id="rId13"/>
            </p:custDataLst>
          </p:nvPr>
        </p:nvGrpSpPr>
        <p:grpSpPr>
          <a:xfrm>
            <a:off x="807400" y="5250260"/>
            <a:ext cx="2498358" cy="1014337"/>
            <a:chOff x="979134" y="4947698"/>
            <a:chExt cx="2498358" cy="1014337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2006842" y="4947698"/>
              <a:ext cx="4429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7" name="矩形 66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68" name="PA_库_图片 8">
            <a:extLst>
              <a:ext uri="{FF2B5EF4-FFF2-40B4-BE49-F238E27FC236}">
                <a16:creationId xmlns:a16="http://schemas.microsoft.com/office/drawing/2014/main" xmlns="" id="{BD680519-7412-4A64-A922-736A02404093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8850" y="3032638"/>
            <a:ext cx="1219200" cy="1219200"/>
          </a:xfrm>
          <a:prstGeom prst="rect">
            <a:avLst/>
          </a:prstGeom>
        </p:spPr>
      </p:pic>
      <p:pic>
        <p:nvPicPr>
          <p:cNvPr id="69" name="PA_库_图片 40">
            <a:extLst>
              <a:ext uri="{FF2B5EF4-FFF2-40B4-BE49-F238E27FC236}">
                <a16:creationId xmlns:a16="http://schemas.microsoft.com/office/drawing/2014/main" xmlns="" id="{795F6747-E50C-4C61-A00F-B425E8AF8123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770" y="3032638"/>
            <a:ext cx="1219200" cy="1219200"/>
          </a:xfrm>
          <a:prstGeom prst="rect">
            <a:avLst/>
          </a:prstGeom>
        </p:spPr>
      </p:pic>
      <p:pic>
        <p:nvPicPr>
          <p:cNvPr id="70" name="PA_库_图片 43">
            <a:extLst>
              <a:ext uri="{FF2B5EF4-FFF2-40B4-BE49-F238E27FC236}">
                <a16:creationId xmlns:a16="http://schemas.microsoft.com/office/drawing/2014/main" xmlns="" id="{1FB1D312-1B48-440F-B065-C1E95971C547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3097" y="3032638"/>
            <a:ext cx="1219200" cy="1219200"/>
          </a:xfrm>
          <a:prstGeom prst="rect">
            <a:avLst/>
          </a:prstGeom>
        </p:spPr>
      </p:pic>
      <p:pic>
        <p:nvPicPr>
          <p:cNvPr id="71" name="PA_库_图片 45">
            <a:extLst>
              <a:ext uri="{FF2B5EF4-FFF2-40B4-BE49-F238E27FC236}">
                <a16:creationId xmlns:a16="http://schemas.microsoft.com/office/drawing/2014/main" xmlns="" id="{2491EAEF-3044-469D-B6BB-799339ED2E62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932" y="3014937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PA_库_组合 78">
            <a:extLst>
              <a:ext uri="{FF2B5EF4-FFF2-40B4-BE49-F238E27FC236}">
                <a16:creationId xmlns:a16="http://schemas.microsoft.com/office/drawing/2014/main" xmlns="" id="{C9E31BF6-BBFD-4DAB-9FEB-48D24044F48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4493" y="2385953"/>
            <a:ext cx="869947" cy="812318"/>
            <a:chOff x="6546853" y="1310911"/>
            <a:chExt cx="939797" cy="877541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84F8E241-547D-4C32-8BE1-7C2C6716BBA7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54" name="矩形: 圆角 81">
                <a:extLst>
                  <a:ext uri="{FF2B5EF4-FFF2-40B4-BE49-F238E27FC236}">
                    <a16:creationId xmlns:a16="http://schemas.microsoft.com/office/drawing/2014/main" xmlns="" id="{89FEC214-C8A1-4826-8F1E-D95F620A77BB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FF5B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grpSp>
            <p:nvGrpSpPr>
              <p:cNvPr id="55" name="组合 54">
                <a:extLst>
                  <a:ext uri="{FF2B5EF4-FFF2-40B4-BE49-F238E27FC236}">
                    <a16:creationId xmlns:a16="http://schemas.microsoft.com/office/drawing/2014/main" xmlns="" id="{092D85C9-9C90-48C4-A2BF-F147A29626A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56" name="Freeform 31">
                  <a:extLst>
                    <a:ext uri="{FF2B5EF4-FFF2-40B4-BE49-F238E27FC236}">
                      <a16:creationId xmlns:a16="http://schemas.microsoft.com/office/drawing/2014/main" xmlns="" id="{4608B981-A0A8-432A-823B-024D9678B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57" name="Line 38">
                  <a:extLst>
                    <a:ext uri="{FF2B5EF4-FFF2-40B4-BE49-F238E27FC236}">
                      <a16:creationId xmlns:a16="http://schemas.microsoft.com/office/drawing/2014/main" xmlns="" id="{96A2A81C-82A7-469B-B9B2-5673453E46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58" name="Line 44">
                  <a:extLst>
                    <a:ext uri="{FF2B5EF4-FFF2-40B4-BE49-F238E27FC236}">
                      <a16:creationId xmlns:a16="http://schemas.microsoft.com/office/drawing/2014/main" xmlns="" id="{B85F2439-BEB3-4CEF-AE55-284A2B68EE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59" name="Freeform 45">
                  <a:extLst>
                    <a:ext uri="{FF2B5EF4-FFF2-40B4-BE49-F238E27FC236}">
                      <a16:creationId xmlns:a16="http://schemas.microsoft.com/office/drawing/2014/main" xmlns="" id="{ABBE4E86-9AEA-4A81-ABE3-A1E61E29A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60" name="Freeform 43">
                  <a:extLst>
                    <a:ext uri="{FF2B5EF4-FFF2-40B4-BE49-F238E27FC236}">
                      <a16:creationId xmlns:a16="http://schemas.microsoft.com/office/drawing/2014/main" xmlns="" id="{7FE43CF2-AA9D-422A-BEF3-DC8AFEF22E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</p:grpSp>
        </p:grpSp>
        <p:sp>
          <p:nvSpPr>
            <p:cNvPr id="53" name="文本框 80">
              <a:extLst>
                <a:ext uri="{FF2B5EF4-FFF2-40B4-BE49-F238E27FC236}">
                  <a16:creationId xmlns:a16="http://schemas.microsoft.com/office/drawing/2014/main" xmlns="" id="{EF0FFD11-E20E-4F31-A53C-A91FAA081AD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1" name="PA_库_组合 88">
            <a:extLst>
              <a:ext uri="{FF2B5EF4-FFF2-40B4-BE49-F238E27FC236}">
                <a16:creationId xmlns:a16="http://schemas.microsoft.com/office/drawing/2014/main" xmlns="" id="{E8B86E93-7EEA-46EC-A03F-6F2F2FCBFBA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64493" y="3406477"/>
            <a:ext cx="869947" cy="812318"/>
            <a:chOff x="6546853" y="1310911"/>
            <a:chExt cx="939797" cy="877541"/>
          </a:xfrm>
        </p:grpSpPr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xmlns="" id="{EFF54F22-C031-450B-9E79-2A1623B524D9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64" name="矩形: 圆角 91">
                <a:extLst>
                  <a:ext uri="{FF2B5EF4-FFF2-40B4-BE49-F238E27FC236}">
                    <a16:creationId xmlns:a16="http://schemas.microsoft.com/office/drawing/2014/main" xmlns="" id="{8CEB5C30-F821-4C89-AE9A-257984A2E6B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FCC2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grpSp>
            <p:nvGrpSpPr>
              <p:cNvPr id="65" name="组合 64">
                <a:extLst>
                  <a:ext uri="{FF2B5EF4-FFF2-40B4-BE49-F238E27FC236}">
                    <a16:creationId xmlns:a16="http://schemas.microsoft.com/office/drawing/2014/main" xmlns="" id="{54E2946B-739C-425D-B920-6BDF5D28E253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66" name="Freeform 31">
                  <a:extLst>
                    <a:ext uri="{FF2B5EF4-FFF2-40B4-BE49-F238E27FC236}">
                      <a16:creationId xmlns:a16="http://schemas.microsoft.com/office/drawing/2014/main" xmlns="" id="{225FE966-60E9-4048-8163-603B5D400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67" name="Line 38">
                  <a:extLst>
                    <a:ext uri="{FF2B5EF4-FFF2-40B4-BE49-F238E27FC236}">
                      <a16:creationId xmlns:a16="http://schemas.microsoft.com/office/drawing/2014/main" xmlns="" id="{C46593CF-C7E6-47EC-A381-A59EDF798C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68" name="Line 44">
                  <a:extLst>
                    <a:ext uri="{FF2B5EF4-FFF2-40B4-BE49-F238E27FC236}">
                      <a16:creationId xmlns:a16="http://schemas.microsoft.com/office/drawing/2014/main" xmlns="" id="{27D33E24-F131-4B39-A9A9-5AC882A77F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69" name="Freeform 45">
                  <a:extLst>
                    <a:ext uri="{FF2B5EF4-FFF2-40B4-BE49-F238E27FC236}">
                      <a16:creationId xmlns:a16="http://schemas.microsoft.com/office/drawing/2014/main" xmlns="" id="{F721507E-35C2-4CBB-8A25-8AD3B6C9F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70" name="Freeform 43">
                  <a:extLst>
                    <a:ext uri="{FF2B5EF4-FFF2-40B4-BE49-F238E27FC236}">
                      <a16:creationId xmlns:a16="http://schemas.microsoft.com/office/drawing/2014/main" xmlns="" id="{2FA864CA-B9D1-45BC-9C7C-55B56076C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</p:grpSp>
        </p:grpSp>
        <p:sp>
          <p:nvSpPr>
            <p:cNvPr id="63" name="文本框 90">
              <a:extLst>
                <a:ext uri="{FF2B5EF4-FFF2-40B4-BE49-F238E27FC236}">
                  <a16:creationId xmlns:a16="http://schemas.microsoft.com/office/drawing/2014/main" xmlns="" id="{11E9E23E-DB93-4C9E-B875-059E9876C3FC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71" name="PA_库_组合 98">
            <a:extLst>
              <a:ext uri="{FF2B5EF4-FFF2-40B4-BE49-F238E27FC236}">
                <a16:creationId xmlns:a16="http://schemas.microsoft.com/office/drawing/2014/main" xmlns="" id="{1EB50B11-4730-4AB0-B5FF-7BDF306AA98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64493" y="4463376"/>
            <a:ext cx="869947" cy="812318"/>
            <a:chOff x="6546853" y="1310911"/>
            <a:chExt cx="939797" cy="877541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xmlns="" id="{30E2C56B-9860-4E93-92AC-09B9CA508ECF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74" name="矩形: 圆角 101">
                <a:extLst>
                  <a:ext uri="{FF2B5EF4-FFF2-40B4-BE49-F238E27FC236}">
                    <a16:creationId xmlns:a16="http://schemas.microsoft.com/office/drawing/2014/main" xmlns="" id="{A77183D0-A5E5-4F20-ACD3-25BCE3E627BF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7ECDF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grpSp>
            <p:nvGrpSpPr>
              <p:cNvPr id="75" name="组合 74">
                <a:extLst>
                  <a:ext uri="{FF2B5EF4-FFF2-40B4-BE49-F238E27FC236}">
                    <a16:creationId xmlns:a16="http://schemas.microsoft.com/office/drawing/2014/main" xmlns="" id="{59C8DD4C-3CCE-4F13-94CA-AAEC5144109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76" name="Freeform 31">
                  <a:extLst>
                    <a:ext uri="{FF2B5EF4-FFF2-40B4-BE49-F238E27FC236}">
                      <a16:creationId xmlns:a16="http://schemas.microsoft.com/office/drawing/2014/main" xmlns="" id="{F677A7E5-8FBF-4A8B-B683-7E5E4CD58C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77" name="Line 38">
                  <a:extLst>
                    <a:ext uri="{FF2B5EF4-FFF2-40B4-BE49-F238E27FC236}">
                      <a16:creationId xmlns:a16="http://schemas.microsoft.com/office/drawing/2014/main" xmlns="" id="{1E97EE78-9F79-4E33-A92E-4C3D89B0CA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78" name="Line 44">
                  <a:extLst>
                    <a:ext uri="{FF2B5EF4-FFF2-40B4-BE49-F238E27FC236}">
                      <a16:creationId xmlns:a16="http://schemas.microsoft.com/office/drawing/2014/main" xmlns="" id="{FA645E93-6317-4182-B644-E786E67CBC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79" name="Freeform 45">
                  <a:extLst>
                    <a:ext uri="{FF2B5EF4-FFF2-40B4-BE49-F238E27FC236}">
                      <a16:creationId xmlns:a16="http://schemas.microsoft.com/office/drawing/2014/main" xmlns="" id="{8FEDEB91-5A31-4D5C-A4B9-C556FFBA70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80" name="Freeform 43">
                  <a:extLst>
                    <a:ext uri="{FF2B5EF4-FFF2-40B4-BE49-F238E27FC236}">
                      <a16:creationId xmlns:a16="http://schemas.microsoft.com/office/drawing/2014/main" xmlns="" id="{9F29B861-C00F-453A-BCBC-1F1964655C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</p:grpSp>
        </p:grpSp>
        <p:sp>
          <p:nvSpPr>
            <p:cNvPr id="73" name="文本框 100">
              <a:extLst>
                <a:ext uri="{FF2B5EF4-FFF2-40B4-BE49-F238E27FC236}">
                  <a16:creationId xmlns:a16="http://schemas.microsoft.com/office/drawing/2014/main" xmlns="" id="{F76E99B3-7762-48F0-B469-47943937224C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1" name="PA_库_组合 108">
            <a:extLst>
              <a:ext uri="{FF2B5EF4-FFF2-40B4-BE49-F238E27FC236}">
                <a16:creationId xmlns:a16="http://schemas.microsoft.com/office/drawing/2014/main" xmlns="" id="{17C6A807-B2A4-46B4-827C-F122A160CB8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64493" y="5524287"/>
            <a:ext cx="869947" cy="812318"/>
            <a:chOff x="6546853" y="1310911"/>
            <a:chExt cx="939797" cy="877541"/>
          </a:xfrm>
        </p:grpSpPr>
        <p:grpSp>
          <p:nvGrpSpPr>
            <p:cNvPr id="82" name="组合 81">
              <a:extLst>
                <a:ext uri="{FF2B5EF4-FFF2-40B4-BE49-F238E27FC236}">
                  <a16:creationId xmlns:a16="http://schemas.microsoft.com/office/drawing/2014/main" xmlns="" id="{42FA8BFE-7E43-40CC-84BE-3B1098BD6653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84" name="矩形: 圆角 111">
                <a:extLst>
                  <a:ext uri="{FF2B5EF4-FFF2-40B4-BE49-F238E27FC236}">
                    <a16:creationId xmlns:a16="http://schemas.microsoft.com/office/drawing/2014/main" xmlns="" id="{FE01F13E-D3DC-4292-9F69-A89639C09806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rgbClr val="7C87F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grpSp>
            <p:nvGrpSpPr>
              <p:cNvPr id="85" name="组合 84">
                <a:extLst>
                  <a:ext uri="{FF2B5EF4-FFF2-40B4-BE49-F238E27FC236}">
                    <a16:creationId xmlns:a16="http://schemas.microsoft.com/office/drawing/2014/main" xmlns="" id="{6C1962C5-0A67-4A9A-8764-F719E8CE28DE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86" name="Freeform 31">
                  <a:extLst>
                    <a:ext uri="{FF2B5EF4-FFF2-40B4-BE49-F238E27FC236}">
                      <a16:creationId xmlns:a16="http://schemas.microsoft.com/office/drawing/2014/main" xmlns="" id="{4F52463E-5FE6-4D55-A087-580D40926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87" name="Line 38">
                  <a:extLst>
                    <a:ext uri="{FF2B5EF4-FFF2-40B4-BE49-F238E27FC236}">
                      <a16:creationId xmlns:a16="http://schemas.microsoft.com/office/drawing/2014/main" xmlns="" id="{1AF7CBE8-F4F0-4058-84E4-530F5414C4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88" name="Line 44">
                  <a:extLst>
                    <a:ext uri="{FF2B5EF4-FFF2-40B4-BE49-F238E27FC236}">
                      <a16:creationId xmlns:a16="http://schemas.microsoft.com/office/drawing/2014/main" xmlns="" id="{513DC9D7-560D-46F4-A47B-AE082807B1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89" name="Freeform 45">
                  <a:extLst>
                    <a:ext uri="{FF2B5EF4-FFF2-40B4-BE49-F238E27FC236}">
                      <a16:creationId xmlns:a16="http://schemas.microsoft.com/office/drawing/2014/main" xmlns="" id="{9090EF82-614B-4804-A084-8E2EE0E90B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  <p:sp>
              <p:nvSpPr>
                <p:cNvPr id="90" name="Freeform 43">
                  <a:extLst>
                    <a:ext uri="{FF2B5EF4-FFF2-40B4-BE49-F238E27FC236}">
                      <a16:creationId xmlns:a16="http://schemas.microsoft.com/office/drawing/2014/main" xmlns="" id="{077FCFE0-2CF5-490F-96DE-25BBC8B492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endParaRPr>
                </a:p>
              </p:txBody>
            </p:sp>
          </p:grpSp>
        </p:grpSp>
        <p:sp>
          <p:nvSpPr>
            <p:cNvPr id="83" name="文本框 110">
              <a:extLst>
                <a:ext uri="{FF2B5EF4-FFF2-40B4-BE49-F238E27FC236}">
                  <a16:creationId xmlns:a16="http://schemas.microsoft.com/office/drawing/2014/main" xmlns="" id="{BE980644-A2A7-4B2C-B699-D43F54E5E245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91" name="PA_库_矩形 118">
            <a:extLst>
              <a:ext uri="{FF2B5EF4-FFF2-40B4-BE49-F238E27FC236}">
                <a16:creationId xmlns:a16="http://schemas.microsoft.com/office/drawing/2014/main" xmlns="" id="{8BEB9A84-6F1F-4B4D-AC4F-093A57E828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179627" y="2545755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92" name="PA_库_矩形 119">
            <a:extLst>
              <a:ext uri="{FF2B5EF4-FFF2-40B4-BE49-F238E27FC236}">
                <a16:creationId xmlns:a16="http://schemas.microsoft.com/office/drawing/2014/main" xmlns="" id="{51EDC79F-72DC-4F3B-BB3B-88ADAE8FF0F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179627" y="3560798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工作汇报及情况</a:t>
            </a:r>
          </a:p>
        </p:txBody>
      </p:sp>
      <p:sp>
        <p:nvSpPr>
          <p:cNvPr id="93" name="PA_库_矩形 120">
            <a:extLst>
              <a:ext uri="{FF2B5EF4-FFF2-40B4-BE49-F238E27FC236}">
                <a16:creationId xmlns:a16="http://schemas.microsoft.com/office/drawing/2014/main" xmlns="" id="{6A4F7DDB-1070-4463-8E8F-C33AFEF0B51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179627" y="4612216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94" name="PA_库_矩形 121">
            <a:extLst>
              <a:ext uri="{FF2B5EF4-FFF2-40B4-BE49-F238E27FC236}">
                <a16:creationId xmlns:a16="http://schemas.microsoft.com/office/drawing/2014/main" xmlns="" id="{51EDBB05-2BD8-4543-B454-336C0BBCC07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179627" y="5667646"/>
            <a:ext cx="2448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解决方法及总结</a:t>
            </a:r>
          </a:p>
        </p:txBody>
      </p:sp>
      <p:pic>
        <p:nvPicPr>
          <p:cNvPr id="95" name="图片 94">
            <a:extLst>
              <a:ext uri="{FF2B5EF4-FFF2-40B4-BE49-F238E27FC236}">
                <a16:creationId xmlns:a16="http://schemas.microsoft.com/office/drawing/2014/main" xmlns="" id="{9EB7CC9E-AEF7-49DA-B76B-9B2B6F733F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592" y="2564362"/>
            <a:ext cx="5977308" cy="4303140"/>
          </a:xfrm>
          <a:prstGeom prst="rect">
            <a:avLst/>
          </a:prstGeom>
        </p:spPr>
      </p:pic>
      <p:sp>
        <p:nvSpPr>
          <p:cNvPr id="96" name="PA_库_矩形 123">
            <a:extLst>
              <a:ext uri="{FF2B5EF4-FFF2-40B4-BE49-F238E27FC236}">
                <a16:creationId xmlns:a16="http://schemas.microsoft.com/office/drawing/2014/main" xmlns="" id="{E6FD88DC-5471-45DB-B14C-4D03F414D20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907842" y="3468136"/>
            <a:ext cx="4849092" cy="2424546"/>
          </a:xfrm>
          <a:prstGeom prst="rect">
            <a:avLst/>
          </a:prstGeom>
          <a:solidFill>
            <a:srgbClr val="FF5B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7" name="PA_库_矩形 124">
            <a:extLst>
              <a:ext uri="{FF2B5EF4-FFF2-40B4-BE49-F238E27FC236}">
                <a16:creationId xmlns:a16="http://schemas.microsoft.com/office/drawing/2014/main" xmlns="" id="{F70F6A4B-2E39-4E86-8FEA-81AA570BF58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191668" y="3633442"/>
            <a:ext cx="4281440" cy="20876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8" name="PA_库_矩形 125">
            <a:extLst>
              <a:ext uri="{FF2B5EF4-FFF2-40B4-BE49-F238E27FC236}">
                <a16:creationId xmlns:a16="http://schemas.microsoft.com/office/drawing/2014/main" xmlns="" id="{7AC6953F-6E31-4C86-91DE-D071C9E483C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5191668" y="4007515"/>
            <a:ext cx="4281440" cy="163578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9" name="PA_库_矩形 126">
            <a:extLst>
              <a:ext uri="{FF2B5EF4-FFF2-40B4-BE49-F238E27FC236}">
                <a16:creationId xmlns:a16="http://schemas.microsoft.com/office/drawing/2014/main" xmlns="" id="{4FA27EE2-EE08-4849-92E2-99AFB17FFA6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335799" y="4144451"/>
            <a:ext cx="3922371" cy="1331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pencilThis PPT template for the rice husk designer pencil demo works, focusing on the production of high-end design husk designer pencil</a:t>
            </a:r>
            <a:endParaRPr lang="zh-CN" altLang="en-US" sz="110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50"/>
                            </p:stCondLst>
                            <p:childTnLst>
                              <p:par>
                                <p:cTn id="7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utoUpdateAnimBg="0"/>
      <p:bldP spid="92" grpId="0" autoUpdateAnimBg="0"/>
      <p:bldP spid="93" grpId="0" autoUpdateAnimBg="0"/>
      <p:bldP spid="94" grpId="0" autoUpdateAnimBg="0"/>
      <p:bldP spid="96" grpId="0" autoUpdateAnimBg="0"/>
      <p:bldP spid="97" grpId="0" autoUpdateAnimBg="0"/>
      <p:bldP spid="98" grpId="0" autoUpdateAnimBg="0"/>
      <p:bldP spid="9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A_库_矩形 5"/>
          <p:cNvSpPr/>
          <p:nvPr>
            <p:custDataLst>
              <p:tags r:id="rId1"/>
            </p:custDataLst>
          </p:nvPr>
        </p:nvSpPr>
        <p:spPr>
          <a:xfrm>
            <a:off x="1656581" y="2299943"/>
            <a:ext cx="2612572" cy="4252686"/>
          </a:xfrm>
          <a:prstGeom prst="rect">
            <a:avLst/>
          </a:prstGeom>
          <a:solidFill>
            <a:srgbClr val="FF5B57"/>
          </a:solidFill>
          <a:ln w="12700" cap="flat" cmpd="sng" algn="ctr">
            <a:noFill/>
            <a:prstDash val="solid"/>
            <a:miter lim="800000"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7" name="PA_库_矩形 6"/>
          <p:cNvSpPr/>
          <p:nvPr>
            <p:custDataLst>
              <p:tags r:id="rId2"/>
            </p:custDataLst>
          </p:nvPr>
        </p:nvSpPr>
        <p:spPr>
          <a:xfrm>
            <a:off x="4573952" y="2299943"/>
            <a:ext cx="2612572" cy="4252686"/>
          </a:xfrm>
          <a:prstGeom prst="rect">
            <a:avLst/>
          </a:prstGeom>
          <a:solidFill>
            <a:srgbClr val="FCC259"/>
          </a:solidFill>
          <a:ln w="12700" cap="flat" cmpd="sng" algn="ctr">
            <a:noFill/>
            <a:prstDash val="solid"/>
            <a:miter lim="800000"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8" name="PA_库_矩形 7"/>
          <p:cNvSpPr/>
          <p:nvPr>
            <p:custDataLst>
              <p:tags r:id="rId3"/>
            </p:custDataLst>
          </p:nvPr>
        </p:nvSpPr>
        <p:spPr>
          <a:xfrm>
            <a:off x="7491323" y="2278170"/>
            <a:ext cx="2612572" cy="4252686"/>
          </a:xfrm>
          <a:prstGeom prst="rect">
            <a:avLst/>
          </a:prstGeom>
          <a:solidFill>
            <a:srgbClr val="7C87F5"/>
          </a:solidFill>
          <a:ln w="12700" cap="flat" cmpd="sng" algn="ctr">
            <a:noFill/>
            <a:prstDash val="solid"/>
            <a:miter lim="800000"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29" name="PA_库_矩形 8"/>
          <p:cNvSpPr/>
          <p:nvPr>
            <p:custDataLst>
              <p:tags r:id="rId4"/>
            </p:custDataLst>
          </p:nvPr>
        </p:nvSpPr>
        <p:spPr>
          <a:xfrm>
            <a:off x="1725524" y="2402933"/>
            <a:ext cx="2474686" cy="4046706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0" name="PA_库_矩形 9"/>
          <p:cNvSpPr/>
          <p:nvPr>
            <p:custDataLst>
              <p:tags r:id="rId5"/>
            </p:custDataLst>
          </p:nvPr>
        </p:nvSpPr>
        <p:spPr>
          <a:xfrm>
            <a:off x="4642895" y="2402933"/>
            <a:ext cx="2474686" cy="4046706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1" name="PA_库_矩形 10"/>
          <p:cNvSpPr/>
          <p:nvPr>
            <p:custDataLst>
              <p:tags r:id="rId6"/>
            </p:custDataLst>
          </p:nvPr>
        </p:nvSpPr>
        <p:spPr>
          <a:xfrm>
            <a:off x="7560266" y="2402933"/>
            <a:ext cx="2474686" cy="4046706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32" name="PA_库_组合 46"/>
          <p:cNvGrpSpPr/>
          <p:nvPr>
            <p:custDataLst>
              <p:tags r:id="rId7"/>
            </p:custDataLst>
          </p:nvPr>
        </p:nvGrpSpPr>
        <p:grpSpPr>
          <a:xfrm>
            <a:off x="2290576" y="3806974"/>
            <a:ext cx="1321669" cy="472680"/>
            <a:chOff x="2188772" y="2888701"/>
            <a:chExt cx="1321669" cy="472680"/>
          </a:xfrm>
        </p:grpSpPr>
        <p:sp>
          <p:nvSpPr>
            <p:cNvPr id="33" name="文本框 47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工作汇报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5" name="PA_库_矩形 49"/>
          <p:cNvSpPr/>
          <p:nvPr>
            <p:custDataLst>
              <p:tags r:id="rId8"/>
            </p:custDataLst>
          </p:nvPr>
        </p:nvSpPr>
        <p:spPr>
          <a:xfrm>
            <a:off x="1835574" y="4439911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PA_库_圆角矩形 50"/>
          <p:cNvSpPr/>
          <p:nvPr>
            <p:custDataLst>
              <p:tags r:id="rId9"/>
            </p:custDataLst>
          </p:nvPr>
        </p:nvSpPr>
        <p:spPr>
          <a:xfrm>
            <a:off x="2394839" y="5875613"/>
            <a:ext cx="1113143" cy="328972"/>
          </a:xfrm>
          <a:prstGeom prst="roundRect">
            <a:avLst>
              <a:gd name="adj" fmla="val 50000"/>
            </a:avLst>
          </a:prstGeom>
          <a:solidFill>
            <a:srgbClr val="FF5B57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grpSp>
        <p:nvGrpSpPr>
          <p:cNvPr id="37" name="PA_库_组合 51"/>
          <p:cNvGrpSpPr/>
          <p:nvPr>
            <p:custDataLst>
              <p:tags r:id="rId10"/>
            </p:custDataLst>
          </p:nvPr>
        </p:nvGrpSpPr>
        <p:grpSpPr>
          <a:xfrm>
            <a:off x="5219404" y="3806974"/>
            <a:ext cx="1321669" cy="472680"/>
            <a:chOff x="2188772" y="2888701"/>
            <a:chExt cx="1321669" cy="472680"/>
          </a:xfrm>
        </p:grpSpPr>
        <p:sp>
          <p:nvSpPr>
            <p:cNvPr id="38" name="文本框 52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工作汇报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40" name="PA_库_矩形 54"/>
          <p:cNvSpPr/>
          <p:nvPr>
            <p:custDataLst>
              <p:tags r:id="rId11"/>
            </p:custDataLst>
          </p:nvPr>
        </p:nvSpPr>
        <p:spPr>
          <a:xfrm>
            <a:off x="4764402" y="4439911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PA_库_圆角矩形 55"/>
          <p:cNvSpPr/>
          <p:nvPr>
            <p:custDataLst>
              <p:tags r:id="rId12"/>
            </p:custDataLst>
          </p:nvPr>
        </p:nvSpPr>
        <p:spPr>
          <a:xfrm>
            <a:off x="5323667" y="5875613"/>
            <a:ext cx="1113143" cy="328972"/>
          </a:xfrm>
          <a:prstGeom prst="roundRect">
            <a:avLst>
              <a:gd name="adj" fmla="val 50000"/>
            </a:avLst>
          </a:prstGeom>
          <a:solidFill>
            <a:srgbClr val="FF5B57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grpSp>
        <p:nvGrpSpPr>
          <p:cNvPr id="42" name="PA_库_组合 56"/>
          <p:cNvGrpSpPr/>
          <p:nvPr>
            <p:custDataLst>
              <p:tags r:id="rId13"/>
            </p:custDataLst>
          </p:nvPr>
        </p:nvGrpSpPr>
        <p:grpSpPr>
          <a:xfrm>
            <a:off x="8141503" y="3806974"/>
            <a:ext cx="1321669" cy="472680"/>
            <a:chOff x="2188772" y="2888701"/>
            <a:chExt cx="1321669" cy="472680"/>
          </a:xfrm>
        </p:grpSpPr>
        <p:sp>
          <p:nvSpPr>
            <p:cNvPr id="43" name="文本框 57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工作汇报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45" name="PA_库_矩形 59"/>
          <p:cNvSpPr/>
          <p:nvPr>
            <p:custDataLst>
              <p:tags r:id="rId14"/>
            </p:custDataLst>
          </p:nvPr>
        </p:nvSpPr>
        <p:spPr>
          <a:xfrm>
            <a:off x="7686501" y="4439911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PA_库_圆角矩形 60"/>
          <p:cNvSpPr/>
          <p:nvPr>
            <p:custDataLst>
              <p:tags r:id="rId15"/>
            </p:custDataLst>
          </p:nvPr>
        </p:nvSpPr>
        <p:spPr>
          <a:xfrm>
            <a:off x="8245766" y="5875613"/>
            <a:ext cx="1113143" cy="328972"/>
          </a:xfrm>
          <a:prstGeom prst="roundRect">
            <a:avLst>
              <a:gd name="adj" fmla="val 50000"/>
            </a:avLst>
          </a:prstGeom>
          <a:solidFill>
            <a:srgbClr val="FF5B57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添加标题</a:t>
            </a:r>
          </a:p>
        </p:txBody>
      </p:sp>
      <p:pic>
        <p:nvPicPr>
          <p:cNvPr id="47" name="PA_库_图片 11">
            <a:extLst>
              <a:ext uri="{FF2B5EF4-FFF2-40B4-BE49-F238E27FC236}">
                <a16:creationId xmlns:a16="http://schemas.microsoft.com/office/drawing/2014/main" xmlns="" id="{B406D3F1-B940-4CE3-B468-969EE3E0CB3E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650" y="2468297"/>
            <a:ext cx="1273313" cy="1273313"/>
          </a:xfrm>
          <a:prstGeom prst="rect">
            <a:avLst/>
          </a:prstGeom>
        </p:spPr>
      </p:pic>
      <p:pic>
        <p:nvPicPr>
          <p:cNvPr id="48" name="PA_库_图片 61">
            <a:extLst>
              <a:ext uri="{FF2B5EF4-FFF2-40B4-BE49-F238E27FC236}">
                <a16:creationId xmlns:a16="http://schemas.microsoft.com/office/drawing/2014/main" xmlns="" id="{3F8908AC-0E00-4282-BFF8-73C31F8FABB9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582" y="2496765"/>
            <a:ext cx="1273313" cy="1273313"/>
          </a:xfrm>
          <a:prstGeom prst="rect">
            <a:avLst/>
          </a:prstGeom>
        </p:spPr>
      </p:pic>
      <p:pic>
        <p:nvPicPr>
          <p:cNvPr id="49" name="PA_库_图片 63">
            <a:extLst>
              <a:ext uri="{FF2B5EF4-FFF2-40B4-BE49-F238E27FC236}">
                <a16:creationId xmlns:a16="http://schemas.microsoft.com/office/drawing/2014/main" xmlns="" id="{6ED0A216-2883-4A02-A503-435405A51BEB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0952" y="2492213"/>
            <a:ext cx="1273313" cy="127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5" grpId="0" autoUpdateAnimBg="0"/>
      <p:bldP spid="36" grpId="0" autoUpdateAnimBg="0"/>
      <p:bldP spid="40" grpId="0" autoUpdateAnimBg="0"/>
      <p:bldP spid="41" grpId="0" autoUpdateAnimBg="0"/>
      <p:bldP spid="45" grpId="0" autoUpdateAnimBg="0"/>
      <p:bldP spid="4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980EF6A3-F1DA-45F1-A157-AD579339AF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2" y="771891"/>
            <a:ext cx="6716842" cy="6716842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764F924B-3CE3-4022-ACC8-184D48661A6B}"/>
              </a:ext>
            </a:extLst>
          </p:cNvPr>
          <p:cNvSpPr/>
          <p:nvPr/>
        </p:nvSpPr>
        <p:spPr>
          <a:xfrm>
            <a:off x="2270665" y="4339108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grpSp>
        <p:nvGrpSpPr>
          <p:cNvPr id="34" name="PA_库_组合 13">
            <a:extLst>
              <a:ext uri="{FF2B5EF4-FFF2-40B4-BE49-F238E27FC236}">
                <a16:creationId xmlns:a16="http://schemas.microsoft.com/office/drawing/2014/main" xmlns="" id="{1C64625F-11D8-4EA9-AFF8-DC8D9365E1F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7485026" y="2926597"/>
            <a:ext cx="579876" cy="610196"/>
            <a:chOff x="3239" y="1524"/>
            <a:chExt cx="1224" cy="1288"/>
          </a:xfrm>
          <a:solidFill>
            <a:srgbClr val="FF5B57"/>
          </a:solidFill>
        </p:grpSpPr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xmlns="" id="{A5CE97E1-D543-42C8-91E0-99DE7239A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xmlns="" id="{94759AF0-D7C9-4A5F-B40F-7351202A8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xmlns="" id="{1B311511-ABC0-44AC-80BC-29C814C1E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xmlns="" id="{2A268628-DDC6-474C-B71A-79745E93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xmlns="" id="{A8A7E04F-3DD0-4B41-899A-C971913B7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xmlns="" id="{71AB5542-BA78-4545-AAB4-32AB805C3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xmlns="" id="{7A47F153-6A13-4776-9E7F-34760DD82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5FC5A0C0-F81E-4155-ABD8-AAF526DCC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xmlns="" id="{7993DA9C-2189-4347-8F2B-38544E753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xmlns="" id="{AAA1A434-3500-401C-9AC0-49DA9DEEC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5" name="Oval 24">
              <a:extLst>
                <a:ext uri="{FF2B5EF4-FFF2-40B4-BE49-F238E27FC236}">
                  <a16:creationId xmlns:a16="http://schemas.microsoft.com/office/drawing/2014/main" xmlns="" id="{F57C9AAF-48B5-4EB8-89B9-2A414299F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xmlns="" id="{532559EE-8B8F-4F95-AAB5-C624AB74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grpSp>
        <p:nvGrpSpPr>
          <p:cNvPr id="47" name="PA_库_组合 13">
            <a:extLst>
              <a:ext uri="{FF2B5EF4-FFF2-40B4-BE49-F238E27FC236}">
                <a16:creationId xmlns:a16="http://schemas.microsoft.com/office/drawing/2014/main" xmlns="" id="{177D6C01-EB85-4C63-8F32-691ED39F01E7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7485026" y="5183523"/>
            <a:ext cx="579876" cy="610196"/>
            <a:chOff x="3239" y="1524"/>
            <a:chExt cx="1224" cy="1288"/>
          </a:xfrm>
          <a:solidFill>
            <a:srgbClr val="7ECDF7"/>
          </a:solidFill>
        </p:grpSpPr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xmlns="" id="{C5FA49D3-45ED-4676-8E3B-67FF7EBC2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xmlns="" id="{F224030E-ED23-429A-B75F-DDB3A52F0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xmlns="" id="{C0D26332-5F42-49D2-AE8F-810967E84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xmlns="" id="{87C09F1A-116F-4E40-98CB-4B4FB5B29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xmlns="" id="{9A7B95DF-5878-4FBE-B9DC-5E429717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xmlns="" id="{F24F3BCF-8471-41E1-884A-E827E3CE0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xmlns="" id="{BF4F2F92-EB4B-44D4-8265-7018DBE01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xmlns="" id="{C00A36F7-A9BF-45C2-8170-4CF63F5AD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xmlns="" id="{78BA30F6-9A9F-44FA-A3CD-DD53EE463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xmlns="" id="{55960DA6-F9A3-46BE-BB3D-36E25939B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8" name="Oval 24">
              <a:extLst>
                <a:ext uri="{FF2B5EF4-FFF2-40B4-BE49-F238E27FC236}">
                  <a16:creationId xmlns:a16="http://schemas.microsoft.com/office/drawing/2014/main" xmlns="" id="{DC49CDC8-EC07-4110-AE4B-A1F7D24B1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xmlns="" id="{4D7CD49E-E814-49AE-8CF4-601CA3471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sp>
        <p:nvSpPr>
          <p:cNvPr id="60" name="PA_库_矩形 34">
            <a:extLst>
              <a:ext uri="{FF2B5EF4-FFF2-40B4-BE49-F238E27FC236}">
                <a16:creationId xmlns:a16="http://schemas.microsoft.com/office/drawing/2014/main" xmlns="" id="{3E14CDF5-8E8D-4CAC-B3B1-B69484EF2B2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220294" y="2883290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PA_库_矩形 35">
            <a:extLst>
              <a:ext uri="{FF2B5EF4-FFF2-40B4-BE49-F238E27FC236}">
                <a16:creationId xmlns:a16="http://schemas.microsoft.com/office/drawing/2014/main" xmlns="" id="{CF884433-E6AD-466C-B491-6CA94B4687D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220294" y="5160392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utoUpdateAnimBg="0"/>
      <p:bldP spid="6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PA_库_Chart 10">
            <a:extLst>
              <a:ext uri="{FF2B5EF4-FFF2-40B4-BE49-F238E27FC236}">
                <a16:creationId xmlns:a16="http://schemas.microsoft.com/office/drawing/2014/main" xmlns="" id="{2BB2148D-8719-4E85-99EC-0A64102263CA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05112411"/>
              </p:ext>
            </p:extLst>
          </p:nvPr>
        </p:nvGraphicFramePr>
        <p:xfrm>
          <a:off x="288429" y="2016125"/>
          <a:ext cx="10956758" cy="5095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库_文本框 61"/>
          <p:cNvSpPr txBox="1"/>
          <p:nvPr>
            <p:custDataLst>
              <p:tags r:id="rId1"/>
            </p:custDataLst>
          </p:nvPr>
        </p:nvSpPr>
        <p:spPr>
          <a:xfrm>
            <a:off x="4084277" y="527347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rPr>
              <a:t>工作汇报及情况</a:t>
            </a:r>
          </a:p>
        </p:txBody>
      </p:sp>
      <p:sp>
        <p:nvSpPr>
          <p:cNvPr id="12" name="PA_库_矩形 67"/>
          <p:cNvSpPr/>
          <p:nvPr>
            <p:custDataLst>
              <p:tags r:id="rId2"/>
            </p:custDataLst>
          </p:nvPr>
        </p:nvSpPr>
        <p:spPr>
          <a:xfrm>
            <a:off x="2448669" y="623312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4927939" y="5995389"/>
            <a:ext cx="2059101" cy="45719"/>
            <a:chOff x="3942207" y="4876800"/>
            <a:chExt cx="3384217" cy="275771"/>
          </a:xfrm>
        </p:grpSpPr>
        <p:sp>
          <p:nvSpPr>
            <p:cNvPr id="14" name="矩形 13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solidFill>
              <a:srgbClr val="FF5B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rgbClr val="FCC2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rgbClr val="7ECD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rgbClr val="7C87F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pic>
        <p:nvPicPr>
          <p:cNvPr id="18" name="PA_库_图片 12">
            <a:extLst>
              <a:ext uri="{FF2B5EF4-FFF2-40B4-BE49-F238E27FC236}">
                <a16:creationId xmlns:a16="http://schemas.microsoft.com/office/drawing/2014/main" xmlns="" id="{4839C485-123C-45AF-A5B1-CF579FA9E40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255" y="1449808"/>
            <a:ext cx="5319254" cy="4074323"/>
          </a:xfrm>
          <a:prstGeom prst="rect">
            <a:avLst/>
          </a:prstGeom>
        </p:spPr>
      </p:pic>
      <p:sp>
        <p:nvSpPr>
          <p:cNvPr id="19" name="文本框 62">
            <a:extLst>
              <a:ext uri="{FF2B5EF4-FFF2-40B4-BE49-F238E27FC236}">
                <a16:creationId xmlns:a16="http://schemas.microsoft.com/office/drawing/2014/main" xmlns="" id="{2F6735FE-75A4-4F9F-86BA-E0B871333B54}"/>
              </a:ext>
            </a:extLst>
          </p:cNvPr>
          <p:cNvSpPr txBox="1"/>
          <p:nvPr/>
        </p:nvSpPr>
        <p:spPr>
          <a:xfrm>
            <a:off x="5073383" y="3118481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2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72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5B57"/>
    </a:accent1>
    <a:accent2>
      <a:srgbClr val="FCC259"/>
    </a:accent2>
    <a:accent3>
      <a:srgbClr val="7ECDF7"/>
    </a:accent3>
    <a:accent4>
      <a:srgbClr val="7C87F5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5B57"/>
    </a:accent1>
    <a:accent2>
      <a:srgbClr val="FCC259"/>
    </a:accent2>
    <a:accent3>
      <a:srgbClr val="7ECDF7"/>
    </a:accent3>
    <a:accent4>
      <a:srgbClr val="7C87F5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5B57"/>
    </a:accent1>
    <a:accent2>
      <a:srgbClr val="FCC259"/>
    </a:accent2>
    <a:accent3>
      <a:srgbClr val="7ECDF7"/>
    </a:accent3>
    <a:accent4>
      <a:srgbClr val="7C87F5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23085</TotalTime>
  <Words>1727</Words>
  <Application>Microsoft Office PowerPoint</Application>
  <PresentationFormat>自定义</PresentationFormat>
  <Paragraphs>158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2019-01-10T09:34:48Z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