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4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5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6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7.xml" ContentType="application/vnd.openxmlformats-officedocument.presentationml.notesSlide+xml"/>
  <Override PartName="/ppt/tags/tag71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9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10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11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12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13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14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15.xml" ContentType="application/vnd.openxmlformats-officedocument.presentationml.notesSlide+xml"/>
  <Override PartName="/ppt/tags/tag134.xml" ContentType="application/vnd.openxmlformats-officedocument.presentationml.tags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17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18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19.xml" ContentType="application/vnd.openxmlformats-officedocument.presentationml.notesSlide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notesSlides/notesSlide20.xml" ContentType="application/vnd.openxmlformats-officedocument.presentationml.notesSlide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notesSlides/notesSlide21.xml" ContentType="application/vnd.openxmlformats-officedocument.presentationml.notesSlide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22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notesSlides/notesSlide23.xml" ContentType="application/vnd.openxmlformats-officedocument.presentationml.notesSlide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notesSlides/notesSlide24.xml" ContentType="application/vnd.openxmlformats-officedocument.presentationml.notesSlide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9"/>
  </p:notesMasterIdLst>
  <p:sldIdLst>
    <p:sldId id="289" r:id="rId3"/>
    <p:sldId id="257" r:id="rId4"/>
    <p:sldId id="258" r:id="rId5"/>
    <p:sldId id="282" r:id="rId6"/>
    <p:sldId id="279" r:id="rId7"/>
    <p:sldId id="278" r:id="rId8"/>
    <p:sldId id="294" r:id="rId9"/>
    <p:sldId id="293" r:id="rId10"/>
    <p:sldId id="275" r:id="rId11"/>
    <p:sldId id="259" r:id="rId12"/>
    <p:sldId id="295" r:id="rId13"/>
    <p:sldId id="291" r:id="rId14"/>
    <p:sldId id="280" r:id="rId15"/>
    <p:sldId id="276" r:id="rId16"/>
    <p:sldId id="292" r:id="rId17"/>
    <p:sldId id="283" r:id="rId18"/>
    <p:sldId id="286" r:id="rId19"/>
    <p:sldId id="284" r:id="rId20"/>
    <p:sldId id="297" r:id="rId21"/>
    <p:sldId id="277" r:id="rId22"/>
    <p:sldId id="285" r:id="rId23"/>
    <p:sldId id="296" r:id="rId24"/>
    <p:sldId id="287" r:id="rId25"/>
    <p:sldId id="281" r:id="rId26"/>
    <p:sldId id="290" r:id="rId27"/>
    <p:sldId id="298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B57"/>
    <a:srgbClr val="FCC259"/>
    <a:srgbClr val="7C87F5"/>
    <a:srgbClr val="7FCFF5"/>
    <a:srgbClr val="595959"/>
    <a:srgbClr val="7ECDF7"/>
    <a:srgbClr val="F6A546"/>
    <a:srgbClr val="5C2D62"/>
    <a:srgbClr val="7B88F4"/>
    <a:srgbClr val="7FCD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57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 w="285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9F2-47D4-9A75-FED10333B0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 w="285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9F2-47D4-9A75-FED10333B04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 w="285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9F2-47D4-9A75-FED10333B0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392832"/>
        <c:axId val="48406912"/>
      </c:barChart>
      <c:catAx>
        <c:axId val="4839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406912"/>
        <c:crosses val="autoZero"/>
        <c:auto val="1"/>
        <c:lblAlgn val="ctr"/>
        <c:lblOffset val="100"/>
        <c:noMultiLvlLbl val="0"/>
      </c:catAx>
      <c:valAx>
        <c:axId val="48406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392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r>
              <a:rPr lang="zh-CN" altLang="en-US" dirty="0"/>
              <a:t>数据柱形图分析报告</a:t>
            </a:r>
            <a:endParaRPr lang="zh-CN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ACC-4E9B-976A-9DDC6F50A6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ACC-4E9B-976A-9DDC6F50A6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ACC-4E9B-976A-9DDC6F50A68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2.6</c:v>
                </c:pt>
                <c:pt idx="1">
                  <c:v>3.5</c:v>
                </c:pt>
                <c:pt idx="2">
                  <c:v>1.8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ACC-4E9B-976A-9DDC6F50A6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251968"/>
        <c:axId val="129266048"/>
      </c:barChart>
      <c:catAx>
        <c:axId val="129251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129266048"/>
        <c:crosses val="autoZero"/>
        <c:auto val="1"/>
        <c:lblAlgn val="ctr"/>
        <c:lblOffset val="100"/>
        <c:noMultiLvlLbl val="0"/>
      </c:catAx>
      <c:valAx>
        <c:axId val="12926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129251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r>
              <a:rPr lang="zh-CN" altLang="en-US"/>
              <a:t>论文饼图分析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787-410D-8702-1A56E3A7BB7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787-410D-8702-1A56E3A7BB7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787-410D-8702-1A56E3A7BB7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787-410D-8702-1A56E3A7BB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787-410D-8702-1A56E3A7BB7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C61B8-91BB-448D-A7A2-800E1C8ADCFA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94861-C9FB-4F3F-A9A5-DFBEAEBFE0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606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956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823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3501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498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187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4224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1797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8525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6662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2805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585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7589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538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1519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6051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9018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8871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608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476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940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589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39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360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333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847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88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833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443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625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20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392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556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76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1098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598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526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415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5253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0661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2099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928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559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906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173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585960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15541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781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753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072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5B134-9E54-4233-9AD4-A661A84126CB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-3908" y="5467"/>
            <a:ext cx="12195907" cy="6852533"/>
            <a:chOff x="-3908" y="5467"/>
            <a:chExt cx="12195907" cy="6852533"/>
          </a:xfrm>
        </p:grpSpPr>
        <p:sp>
          <p:nvSpPr>
            <p:cNvPr id="13" name="矩形 12"/>
            <p:cNvSpPr/>
            <p:nvPr/>
          </p:nvSpPr>
          <p:spPr>
            <a:xfrm>
              <a:off x="-3908" y="5467"/>
              <a:ext cx="12195907" cy="6852533"/>
            </a:xfrm>
            <a:prstGeom prst="rect">
              <a:avLst/>
            </a:prstGeom>
            <a:solidFill>
              <a:srgbClr val="FCC2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55658" y="283470"/>
              <a:ext cx="11680684" cy="62910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44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760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13" Type="http://schemas.openxmlformats.org/officeDocument/2006/relationships/tags" Target="../tags/tag88.xml"/><Relationship Id="rId18" Type="http://schemas.openxmlformats.org/officeDocument/2006/relationships/tags" Target="../tags/tag93.xml"/><Relationship Id="rId3" Type="http://schemas.openxmlformats.org/officeDocument/2006/relationships/tags" Target="../tags/tag78.xml"/><Relationship Id="rId21" Type="http://schemas.openxmlformats.org/officeDocument/2006/relationships/image" Target="../media/image14.png"/><Relationship Id="rId7" Type="http://schemas.openxmlformats.org/officeDocument/2006/relationships/tags" Target="../tags/tag82.xml"/><Relationship Id="rId12" Type="http://schemas.openxmlformats.org/officeDocument/2006/relationships/tags" Target="../tags/tag87.xml"/><Relationship Id="rId17" Type="http://schemas.openxmlformats.org/officeDocument/2006/relationships/tags" Target="../tags/tag92.xml"/><Relationship Id="rId2" Type="http://schemas.openxmlformats.org/officeDocument/2006/relationships/tags" Target="../tags/tag77.xml"/><Relationship Id="rId16" Type="http://schemas.openxmlformats.org/officeDocument/2006/relationships/tags" Target="../tags/tag91.xml"/><Relationship Id="rId20" Type="http://schemas.openxmlformats.org/officeDocument/2006/relationships/notesSlide" Target="../notesSlides/notesSlide10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tags" Target="../tags/tag86.xml"/><Relationship Id="rId5" Type="http://schemas.openxmlformats.org/officeDocument/2006/relationships/tags" Target="../tags/tag80.xml"/><Relationship Id="rId15" Type="http://schemas.openxmlformats.org/officeDocument/2006/relationships/tags" Target="../tags/tag90.xml"/><Relationship Id="rId23" Type="http://schemas.openxmlformats.org/officeDocument/2006/relationships/image" Target="../media/image16.png"/><Relationship Id="rId10" Type="http://schemas.openxmlformats.org/officeDocument/2006/relationships/tags" Target="../tags/tag85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79.xml"/><Relationship Id="rId9" Type="http://schemas.openxmlformats.org/officeDocument/2006/relationships/tags" Target="../tags/tag84.xml"/><Relationship Id="rId14" Type="http://schemas.openxmlformats.org/officeDocument/2006/relationships/tags" Target="../tags/tag89.xml"/><Relationship Id="rId2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openxmlformats.org/officeDocument/2006/relationships/tags" Target="../tags/tag96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12" Type="http://schemas.openxmlformats.org/officeDocument/2006/relationships/image" Target="../media/image19.emf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11" Type="http://schemas.openxmlformats.org/officeDocument/2006/relationships/image" Target="../media/image18.emf"/><Relationship Id="rId5" Type="http://schemas.openxmlformats.org/officeDocument/2006/relationships/tags" Target="../tags/tag104.xml"/><Relationship Id="rId10" Type="http://schemas.openxmlformats.org/officeDocument/2006/relationships/notesSlide" Target="../notesSlides/notesSlide12.xml"/><Relationship Id="rId4" Type="http://schemas.openxmlformats.org/officeDocument/2006/relationships/tags" Target="../tags/tag103.xml"/><Relationship Id="rId9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13" Type="http://schemas.openxmlformats.org/officeDocument/2006/relationships/image" Target="../media/image20.png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12" Type="http://schemas.openxmlformats.org/officeDocument/2006/relationships/notesSlide" Target="../notesSlides/notesSlide13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12.xml"/><Relationship Id="rId10" Type="http://schemas.openxmlformats.org/officeDocument/2006/relationships/tags" Target="../tags/tag117.xml"/><Relationship Id="rId4" Type="http://schemas.openxmlformats.org/officeDocument/2006/relationships/tags" Target="../tags/tag111.xml"/><Relationship Id="rId9" Type="http://schemas.openxmlformats.org/officeDocument/2006/relationships/tags" Target="../tags/tag1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7" Type="http://schemas.openxmlformats.org/officeDocument/2006/relationships/image" Target="../media/image21.png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2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29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24.xml"/><Relationship Id="rId7" Type="http://schemas.openxmlformats.org/officeDocument/2006/relationships/tags" Target="../tags/tag128.xml"/><Relationship Id="rId12" Type="http://schemas.openxmlformats.org/officeDocument/2006/relationships/tags" Target="../tags/tag133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tags" Target="../tags/tag127.xml"/><Relationship Id="rId11" Type="http://schemas.openxmlformats.org/officeDocument/2006/relationships/tags" Target="../tags/tag132.xml"/><Relationship Id="rId5" Type="http://schemas.openxmlformats.org/officeDocument/2006/relationships/tags" Target="../tags/tag126.xml"/><Relationship Id="rId15" Type="http://schemas.openxmlformats.org/officeDocument/2006/relationships/image" Target="../media/image22.png"/><Relationship Id="rId10" Type="http://schemas.openxmlformats.org/officeDocument/2006/relationships/tags" Target="../tags/tag131.xml"/><Relationship Id="rId4" Type="http://schemas.openxmlformats.org/officeDocument/2006/relationships/tags" Target="../tags/tag125.xml"/><Relationship Id="rId9" Type="http://schemas.openxmlformats.org/officeDocument/2006/relationships/tags" Target="../tags/tag130.xml"/><Relationship Id="rId1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tags" Target="../tags/tag137.xml"/><Relationship Id="rId7" Type="http://schemas.openxmlformats.org/officeDocument/2006/relationships/image" Target="../media/image23.emf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26.emf"/><Relationship Id="rId4" Type="http://schemas.openxmlformats.org/officeDocument/2006/relationships/tags" Target="../tags/tag138.xml"/><Relationship Id="rId9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46.xml"/><Relationship Id="rId3" Type="http://schemas.openxmlformats.org/officeDocument/2006/relationships/tags" Target="../tags/tag141.xml"/><Relationship Id="rId7" Type="http://schemas.openxmlformats.org/officeDocument/2006/relationships/tags" Target="../tags/tag145.xml"/><Relationship Id="rId12" Type="http://schemas.openxmlformats.org/officeDocument/2006/relationships/image" Target="../media/image27.png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6" Type="http://schemas.openxmlformats.org/officeDocument/2006/relationships/tags" Target="../tags/tag144.xml"/><Relationship Id="rId11" Type="http://schemas.openxmlformats.org/officeDocument/2006/relationships/notesSlide" Target="../notesSlides/notesSlide18.xml"/><Relationship Id="rId5" Type="http://schemas.openxmlformats.org/officeDocument/2006/relationships/tags" Target="../tags/tag143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142.xml"/><Relationship Id="rId9" Type="http://schemas.openxmlformats.org/officeDocument/2006/relationships/tags" Target="../tags/tag14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55.xml"/><Relationship Id="rId13" Type="http://schemas.microsoft.com/office/2007/relationships/hdphoto" Target="../media/hdphoto1.wdp"/><Relationship Id="rId3" Type="http://schemas.openxmlformats.org/officeDocument/2006/relationships/tags" Target="../tags/tag150.xml"/><Relationship Id="rId7" Type="http://schemas.openxmlformats.org/officeDocument/2006/relationships/tags" Target="../tags/tag154.xml"/><Relationship Id="rId12" Type="http://schemas.openxmlformats.org/officeDocument/2006/relationships/image" Target="../media/image28.png"/><Relationship Id="rId17" Type="http://schemas.openxmlformats.org/officeDocument/2006/relationships/image" Target="../media/image31.png"/><Relationship Id="rId2" Type="http://schemas.openxmlformats.org/officeDocument/2006/relationships/tags" Target="../tags/tag149.xml"/><Relationship Id="rId16" Type="http://schemas.openxmlformats.org/officeDocument/2006/relationships/image" Target="../media/image30.png"/><Relationship Id="rId1" Type="http://schemas.openxmlformats.org/officeDocument/2006/relationships/tags" Target="../tags/tag148.xml"/><Relationship Id="rId6" Type="http://schemas.openxmlformats.org/officeDocument/2006/relationships/tags" Target="../tags/tag153.xml"/><Relationship Id="rId11" Type="http://schemas.openxmlformats.org/officeDocument/2006/relationships/notesSlide" Target="../notesSlides/notesSlide19.xml"/><Relationship Id="rId5" Type="http://schemas.openxmlformats.org/officeDocument/2006/relationships/tags" Target="../tags/tag152.xml"/><Relationship Id="rId15" Type="http://schemas.openxmlformats.org/officeDocument/2006/relationships/image" Target="../media/image29.png"/><Relationship Id="rId10" Type="http://schemas.openxmlformats.org/officeDocument/2006/relationships/slideLayout" Target="../slideLayouts/slideLayout5.xml"/><Relationship Id="rId4" Type="http://schemas.openxmlformats.org/officeDocument/2006/relationships/tags" Target="../tags/tag151.xml"/><Relationship Id="rId9" Type="http://schemas.openxmlformats.org/officeDocument/2006/relationships/tags" Target="../tags/tag156.xml"/><Relationship Id="rId14" Type="http://schemas.openxmlformats.org/officeDocument/2006/relationships/hyperlink" Target="https://zh.wikipedia.org/zh-cn/%E8%8E%AB%E6%96%AF%E7%A7%91%E5%9B%BD%E9%99%85%E5%95%86%E5%8A%A1%E4%B8%AD%E5%BF%83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2.png"/><Relationship Id="rId5" Type="http://schemas.openxmlformats.org/officeDocument/2006/relationships/tags" Target="../tags/tag12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11.xml"/><Relationship Id="rId9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59.xml"/><Relationship Id="rId7" Type="http://schemas.openxmlformats.org/officeDocument/2006/relationships/image" Target="../media/image32.png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68.xml"/><Relationship Id="rId13" Type="http://schemas.openxmlformats.org/officeDocument/2006/relationships/image" Target="../media/image27.png"/><Relationship Id="rId3" Type="http://schemas.openxmlformats.org/officeDocument/2006/relationships/tags" Target="../tags/tag163.xml"/><Relationship Id="rId7" Type="http://schemas.openxmlformats.org/officeDocument/2006/relationships/tags" Target="../tags/tag167.xml"/><Relationship Id="rId12" Type="http://schemas.openxmlformats.org/officeDocument/2006/relationships/notesSlide" Target="../notesSlides/notesSlide21.xml"/><Relationship Id="rId2" Type="http://schemas.openxmlformats.org/officeDocument/2006/relationships/tags" Target="../tags/tag162.xml"/><Relationship Id="rId1" Type="http://schemas.openxmlformats.org/officeDocument/2006/relationships/tags" Target="../tags/tag161.xml"/><Relationship Id="rId6" Type="http://schemas.openxmlformats.org/officeDocument/2006/relationships/tags" Target="../tags/tag166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65.xml"/><Relationship Id="rId10" Type="http://schemas.openxmlformats.org/officeDocument/2006/relationships/tags" Target="../tags/tag170.xml"/><Relationship Id="rId4" Type="http://schemas.openxmlformats.org/officeDocument/2006/relationships/tags" Target="../tags/tag164.xml"/><Relationship Id="rId9" Type="http://schemas.openxmlformats.org/officeDocument/2006/relationships/tags" Target="../tags/tag16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4.png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6" Type="http://schemas.openxmlformats.org/officeDocument/2006/relationships/image" Target="../media/image33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80.xml"/><Relationship Id="rId13" Type="http://schemas.openxmlformats.org/officeDocument/2006/relationships/image" Target="../media/image36.png"/><Relationship Id="rId3" Type="http://schemas.openxmlformats.org/officeDocument/2006/relationships/tags" Target="../tags/tag175.xml"/><Relationship Id="rId7" Type="http://schemas.openxmlformats.org/officeDocument/2006/relationships/tags" Target="../tags/tag179.xml"/><Relationship Id="rId12" Type="http://schemas.openxmlformats.org/officeDocument/2006/relationships/image" Target="../media/image35.png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6" Type="http://schemas.openxmlformats.org/officeDocument/2006/relationships/tags" Target="../tags/tag178.xml"/><Relationship Id="rId11" Type="http://schemas.openxmlformats.org/officeDocument/2006/relationships/image" Target="../media/image27.png"/><Relationship Id="rId5" Type="http://schemas.openxmlformats.org/officeDocument/2006/relationships/tags" Target="../tags/tag177.xml"/><Relationship Id="rId10" Type="http://schemas.openxmlformats.org/officeDocument/2006/relationships/notesSlide" Target="../notesSlides/notesSlide23.xml"/><Relationship Id="rId4" Type="http://schemas.openxmlformats.org/officeDocument/2006/relationships/tags" Target="../tags/tag176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88.xml"/><Relationship Id="rId13" Type="http://schemas.openxmlformats.org/officeDocument/2006/relationships/tags" Target="../tags/tag193.xml"/><Relationship Id="rId18" Type="http://schemas.openxmlformats.org/officeDocument/2006/relationships/notesSlide" Target="../notesSlides/notesSlide24.xml"/><Relationship Id="rId3" Type="http://schemas.openxmlformats.org/officeDocument/2006/relationships/tags" Target="../tags/tag183.xml"/><Relationship Id="rId21" Type="http://schemas.openxmlformats.org/officeDocument/2006/relationships/image" Target="../media/image40.png"/><Relationship Id="rId7" Type="http://schemas.openxmlformats.org/officeDocument/2006/relationships/tags" Target="../tags/tag187.xml"/><Relationship Id="rId12" Type="http://schemas.openxmlformats.org/officeDocument/2006/relationships/tags" Target="../tags/tag192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182.xml"/><Relationship Id="rId16" Type="http://schemas.openxmlformats.org/officeDocument/2006/relationships/tags" Target="../tags/tag196.xml"/><Relationship Id="rId20" Type="http://schemas.openxmlformats.org/officeDocument/2006/relationships/image" Target="../media/image39.png"/><Relationship Id="rId1" Type="http://schemas.openxmlformats.org/officeDocument/2006/relationships/tags" Target="../tags/tag181.xml"/><Relationship Id="rId6" Type="http://schemas.openxmlformats.org/officeDocument/2006/relationships/tags" Target="../tags/tag186.xml"/><Relationship Id="rId11" Type="http://schemas.openxmlformats.org/officeDocument/2006/relationships/tags" Target="../tags/tag191.xml"/><Relationship Id="rId5" Type="http://schemas.openxmlformats.org/officeDocument/2006/relationships/tags" Target="../tags/tag185.xml"/><Relationship Id="rId15" Type="http://schemas.openxmlformats.org/officeDocument/2006/relationships/tags" Target="../tags/tag195.xml"/><Relationship Id="rId10" Type="http://schemas.openxmlformats.org/officeDocument/2006/relationships/tags" Target="../tags/tag190.xml"/><Relationship Id="rId19" Type="http://schemas.openxmlformats.org/officeDocument/2006/relationships/image" Target="../media/image38.png"/><Relationship Id="rId4" Type="http://schemas.openxmlformats.org/officeDocument/2006/relationships/tags" Target="../tags/tag184.xml"/><Relationship Id="rId9" Type="http://schemas.openxmlformats.org/officeDocument/2006/relationships/tags" Target="../tags/tag189.xml"/><Relationship Id="rId14" Type="http://schemas.openxmlformats.org/officeDocument/2006/relationships/tags" Target="../tags/tag194.xml"/><Relationship Id="rId22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3" Type="http://schemas.openxmlformats.org/officeDocument/2006/relationships/tags" Target="../tags/tag199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9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3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22.xml"/><Relationship Id="rId21" Type="http://schemas.openxmlformats.org/officeDocument/2006/relationships/image" Target="../media/image5.png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20" Type="http://schemas.openxmlformats.org/officeDocument/2006/relationships/image" Target="../media/image4.png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23" Type="http://schemas.openxmlformats.org/officeDocument/2006/relationships/image" Target="../media/image7.png"/><Relationship Id="rId10" Type="http://schemas.openxmlformats.org/officeDocument/2006/relationships/tags" Target="../tags/tag29.xml"/><Relationship Id="rId19" Type="http://schemas.openxmlformats.org/officeDocument/2006/relationships/notesSlide" Target="../notesSlides/notesSlide4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Relationship Id="rId2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tags" Target="../tags/tag48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tags" Target="../tags/tag47.xml"/><Relationship Id="rId5" Type="http://schemas.openxmlformats.org/officeDocument/2006/relationships/tags" Target="../tags/tag41.xml"/><Relationship Id="rId15" Type="http://schemas.openxmlformats.org/officeDocument/2006/relationships/image" Target="../media/image8.png"/><Relationship Id="rId10" Type="http://schemas.openxmlformats.org/officeDocument/2006/relationships/tags" Target="../tags/tag46.xml"/><Relationship Id="rId4" Type="http://schemas.openxmlformats.org/officeDocument/2006/relationships/tags" Target="../tags/tag40.xml"/><Relationship Id="rId9" Type="http://schemas.openxmlformats.org/officeDocument/2006/relationships/tags" Target="../tags/tag45.xml"/><Relationship Id="rId1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tags" Target="../tags/tag61.xml"/><Relationship Id="rId18" Type="http://schemas.openxmlformats.org/officeDocument/2006/relationships/tags" Target="../tags/tag66.xml"/><Relationship Id="rId3" Type="http://schemas.openxmlformats.org/officeDocument/2006/relationships/tags" Target="../tags/tag51.xml"/><Relationship Id="rId21" Type="http://schemas.openxmlformats.org/officeDocument/2006/relationships/image" Target="../media/image9.png"/><Relationship Id="rId7" Type="http://schemas.openxmlformats.org/officeDocument/2006/relationships/tags" Target="../tags/tag55.xml"/><Relationship Id="rId12" Type="http://schemas.openxmlformats.org/officeDocument/2006/relationships/tags" Target="../tags/tag60.xml"/><Relationship Id="rId17" Type="http://schemas.openxmlformats.org/officeDocument/2006/relationships/tags" Target="../tags/tag65.xml"/><Relationship Id="rId2" Type="http://schemas.openxmlformats.org/officeDocument/2006/relationships/tags" Target="../tags/tag50.xml"/><Relationship Id="rId16" Type="http://schemas.openxmlformats.org/officeDocument/2006/relationships/tags" Target="../tags/tag64.xml"/><Relationship Id="rId20" Type="http://schemas.openxmlformats.org/officeDocument/2006/relationships/notesSlide" Target="../notesSlides/notesSlide6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11" Type="http://schemas.openxmlformats.org/officeDocument/2006/relationships/tags" Target="../tags/tag59.xml"/><Relationship Id="rId5" Type="http://schemas.openxmlformats.org/officeDocument/2006/relationships/tags" Target="../tags/tag53.xml"/><Relationship Id="rId15" Type="http://schemas.openxmlformats.org/officeDocument/2006/relationships/tags" Target="../tags/tag63.xml"/><Relationship Id="rId23" Type="http://schemas.openxmlformats.org/officeDocument/2006/relationships/image" Target="../media/image11.png"/><Relationship Id="rId10" Type="http://schemas.openxmlformats.org/officeDocument/2006/relationships/tags" Target="../tags/tag58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52.xml"/><Relationship Id="rId9" Type="http://schemas.openxmlformats.org/officeDocument/2006/relationships/tags" Target="../tags/tag57.xml"/><Relationship Id="rId14" Type="http://schemas.openxmlformats.org/officeDocument/2006/relationships/tags" Target="../tags/tag62.xml"/><Relationship Id="rId2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image" Target="../media/image12.pn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7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1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7" Type="http://schemas.openxmlformats.org/officeDocument/2006/relationships/image" Target="../media/image13.png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A_库_文本框 62"/>
          <p:cNvSpPr txBox="1"/>
          <p:nvPr>
            <p:custDataLst>
              <p:tags r:id="rId1"/>
            </p:custDataLst>
          </p:nvPr>
        </p:nvSpPr>
        <p:spPr>
          <a:xfrm>
            <a:off x="1815463" y="4181059"/>
            <a:ext cx="8561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MBE</a:t>
            </a:r>
            <a:r>
              <a:rPr lang="zh-CN" altLang="en-US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清新风格</a:t>
            </a:r>
            <a:r>
              <a:rPr lang="en-US" altLang="zh-CN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模板</a:t>
            </a:r>
          </a:p>
        </p:txBody>
      </p:sp>
      <p:grpSp>
        <p:nvGrpSpPr>
          <p:cNvPr id="93" name="PA_库_组合 92"/>
          <p:cNvGrpSpPr/>
          <p:nvPr>
            <p:custDataLst>
              <p:tags r:id="rId2"/>
            </p:custDataLst>
          </p:nvPr>
        </p:nvGrpSpPr>
        <p:grpSpPr>
          <a:xfrm>
            <a:off x="1894677" y="4018167"/>
            <a:ext cx="8402646" cy="1089118"/>
            <a:chOff x="1894677" y="3960111"/>
            <a:chExt cx="8402646" cy="1089118"/>
          </a:xfrm>
        </p:grpSpPr>
        <p:grpSp>
          <p:nvGrpSpPr>
            <p:cNvPr id="83" name="组合 82"/>
            <p:cNvGrpSpPr/>
            <p:nvPr/>
          </p:nvGrpSpPr>
          <p:grpSpPr>
            <a:xfrm>
              <a:off x="1894677" y="3960111"/>
              <a:ext cx="8402646" cy="45719"/>
              <a:chOff x="1894677" y="3960111"/>
              <a:chExt cx="8732457" cy="45719"/>
            </a:xfrm>
          </p:grpSpPr>
          <p:sp>
            <p:nvSpPr>
              <p:cNvPr id="68" name="矩形 67"/>
              <p:cNvSpPr/>
              <p:nvPr/>
            </p:nvSpPr>
            <p:spPr>
              <a:xfrm flipV="1">
                <a:off x="1894677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 flipV="1">
                <a:off x="3002011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矩形 69"/>
              <p:cNvSpPr/>
              <p:nvPr/>
            </p:nvSpPr>
            <p:spPr>
              <a:xfrm flipV="1">
                <a:off x="4109345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矩形 70"/>
              <p:cNvSpPr/>
              <p:nvPr/>
            </p:nvSpPr>
            <p:spPr>
              <a:xfrm flipV="1">
                <a:off x="5216679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 flipV="1">
                <a:off x="6324013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 flipV="1">
                <a:off x="7431347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 flipV="1">
                <a:off x="8538681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矩形 81"/>
              <p:cNvSpPr/>
              <p:nvPr/>
            </p:nvSpPr>
            <p:spPr>
              <a:xfrm flipV="1">
                <a:off x="9646017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1894677" y="5003510"/>
              <a:ext cx="8402646" cy="45719"/>
              <a:chOff x="1894677" y="3960111"/>
              <a:chExt cx="8732457" cy="45719"/>
            </a:xfrm>
          </p:grpSpPr>
          <p:sp>
            <p:nvSpPr>
              <p:cNvPr id="85" name="矩形 84"/>
              <p:cNvSpPr/>
              <p:nvPr/>
            </p:nvSpPr>
            <p:spPr>
              <a:xfrm flipV="1">
                <a:off x="1894677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矩形 85"/>
              <p:cNvSpPr/>
              <p:nvPr/>
            </p:nvSpPr>
            <p:spPr>
              <a:xfrm flipV="1">
                <a:off x="3002011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 flipV="1">
                <a:off x="4109345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 flipV="1">
                <a:off x="5216679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矩形 88"/>
              <p:cNvSpPr/>
              <p:nvPr/>
            </p:nvSpPr>
            <p:spPr>
              <a:xfrm flipV="1">
                <a:off x="6324013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/>
              <p:cNvSpPr/>
              <p:nvPr/>
            </p:nvSpPr>
            <p:spPr>
              <a:xfrm flipV="1">
                <a:off x="7431347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矩形 90"/>
              <p:cNvSpPr/>
              <p:nvPr/>
            </p:nvSpPr>
            <p:spPr>
              <a:xfrm flipV="1">
                <a:off x="8538681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 flipV="1">
                <a:off x="9646017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5" name="PA_库_组合 94"/>
          <p:cNvGrpSpPr/>
          <p:nvPr>
            <p:custDataLst>
              <p:tags r:id="rId3"/>
            </p:custDataLst>
          </p:nvPr>
        </p:nvGrpSpPr>
        <p:grpSpPr>
          <a:xfrm>
            <a:off x="2721432" y="5381791"/>
            <a:ext cx="6749137" cy="461665"/>
            <a:chOff x="2666187" y="5463603"/>
            <a:chExt cx="6749137" cy="461665"/>
          </a:xfrm>
        </p:grpSpPr>
        <p:grpSp>
          <p:nvGrpSpPr>
            <p:cNvPr id="96" name="组合 95"/>
            <p:cNvGrpSpPr/>
            <p:nvPr/>
          </p:nvGrpSpPr>
          <p:grpSpPr>
            <a:xfrm>
              <a:off x="2666187" y="5463603"/>
              <a:ext cx="3243522" cy="461665"/>
              <a:chOff x="3428550" y="5305153"/>
              <a:chExt cx="3243522" cy="461665"/>
            </a:xfrm>
          </p:grpSpPr>
          <p:grpSp>
            <p:nvGrpSpPr>
              <p:cNvPr id="113" name="组合 112"/>
              <p:cNvGrpSpPr/>
              <p:nvPr/>
            </p:nvGrpSpPr>
            <p:grpSpPr>
              <a:xfrm>
                <a:off x="3428550" y="5329844"/>
                <a:ext cx="1695324" cy="400396"/>
                <a:chOff x="6378157" y="812498"/>
                <a:chExt cx="3854414" cy="508287"/>
              </a:xfrm>
            </p:grpSpPr>
            <p:sp>
              <p:nvSpPr>
                <p:cNvPr id="115" name="矩形: 圆角 16"/>
                <p:cNvSpPr/>
                <p:nvPr/>
              </p:nvSpPr>
              <p:spPr>
                <a:xfrm>
                  <a:off x="6378157" y="840549"/>
                  <a:ext cx="3854414" cy="4802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 w="38100">
                  <a:solidFill>
                    <a:srgbClr val="230B5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矩形: 圆角 18"/>
                <p:cNvSpPr/>
                <p:nvPr/>
              </p:nvSpPr>
              <p:spPr>
                <a:xfrm>
                  <a:off x="9328371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矩形: 圆角 18"/>
                <p:cNvSpPr/>
                <p:nvPr/>
              </p:nvSpPr>
              <p:spPr>
                <a:xfrm>
                  <a:off x="9015068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8" name="组合 117"/>
                <p:cNvGrpSpPr/>
                <p:nvPr/>
              </p:nvGrpSpPr>
              <p:grpSpPr>
                <a:xfrm>
                  <a:off x="9542534" y="1050315"/>
                  <a:ext cx="534458" cy="60703"/>
                  <a:chOff x="5959476" y="2731534"/>
                  <a:chExt cx="368300" cy="57150"/>
                </a:xfrm>
              </p:grpSpPr>
              <p:sp>
                <p:nvSpPr>
                  <p:cNvPr id="126" name="矩形: 圆角 18"/>
                  <p:cNvSpPr/>
                  <p:nvPr/>
                </p:nvSpPr>
                <p:spPr>
                  <a:xfrm>
                    <a:off x="5959476" y="2732051"/>
                    <a:ext cx="266699" cy="56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7" name="椭圆 126"/>
                  <p:cNvSpPr/>
                  <p:nvPr/>
                </p:nvSpPr>
                <p:spPr>
                  <a:xfrm>
                    <a:off x="6270626" y="2731534"/>
                    <a:ext cx="57150" cy="571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9" name="组合 118"/>
                <p:cNvGrpSpPr/>
                <p:nvPr/>
              </p:nvGrpSpPr>
              <p:grpSpPr>
                <a:xfrm>
                  <a:off x="6439399" y="966943"/>
                  <a:ext cx="534460" cy="237187"/>
                  <a:chOff x="6747905" y="909461"/>
                  <a:chExt cx="534460" cy="237187"/>
                </a:xfrm>
              </p:grpSpPr>
              <p:grpSp>
                <p:nvGrpSpPr>
                  <p:cNvPr id="121" name="组合 120"/>
                  <p:cNvGrpSpPr/>
                  <p:nvPr/>
                </p:nvGrpSpPr>
                <p:grpSpPr>
                  <a:xfrm>
                    <a:off x="6747905" y="909461"/>
                    <a:ext cx="534460" cy="60703"/>
                    <a:chOff x="5959475" y="2731534"/>
                    <a:chExt cx="368301" cy="57150"/>
                  </a:xfrm>
                </p:grpSpPr>
                <p:sp>
                  <p:nvSpPr>
                    <p:cNvPr id="124" name="矩形: 圆角 123"/>
                    <p:cNvSpPr/>
                    <p:nvPr/>
                  </p:nvSpPr>
                  <p:spPr>
                    <a:xfrm>
                      <a:off x="5959475" y="2732051"/>
                      <a:ext cx="266699" cy="5611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/>
                    <p:nvPr/>
                  </p:nvSpPr>
                  <p:spPr>
                    <a:xfrm>
                      <a:off x="6270626" y="2731534"/>
                      <a:ext cx="57150" cy="571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22" name="矩形: 圆角 18"/>
                  <p:cNvSpPr/>
                  <p:nvPr/>
                </p:nvSpPr>
                <p:spPr>
                  <a:xfrm>
                    <a:off x="6763387" y="1031202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3" name="矩形: 圆角 18"/>
                  <p:cNvSpPr/>
                  <p:nvPr/>
                </p:nvSpPr>
                <p:spPr>
                  <a:xfrm>
                    <a:off x="7003942" y="1089810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0" name="矩形 119"/>
                <p:cNvSpPr/>
                <p:nvPr/>
              </p:nvSpPr>
              <p:spPr>
                <a:xfrm>
                  <a:off x="7310563" y="856041"/>
                  <a:ext cx="1921253" cy="4297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汇报人</a:t>
                  </a:r>
                </a:p>
              </p:txBody>
            </p:sp>
          </p:grpSp>
          <p:sp>
            <p:nvSpPr>
              <p:cNvPr id="114" name="文本框 113"/>
              <p:cNvSpPr txBox="1"/>
              <p:nvPr/>
            </p:nvSpPr>
            <p:spPr>
              <a:xfrm>
                <a:off x="5292780" y="5305153"/>
                <a:ext cx="13792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algn="l"/>
                <a:r>
                  <a:rPr lang="zh-CN" altLang="en-US" sz="2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第一</a:t>
                </a:r>
                <a:r>
                  <a:rPr lang="en-US" altLang="zh-CN" sz="2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PPT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6220272" y="5463603"/>
              <a:ext cx="3195052" cy="461665"/>
              <a:chOff x="3428550" y="5305153"/>
              <a:chExt cx="3195052" cy="461665"/>
            </a:xfrm>
          </p:grpSpPr>
          <p:grpSp>
            <p:nvGrpSpPr>
              <p:cNvPr id="98" name="组合 97"/>
              <p:cNvGrpSpPr/>
              <p:nvPr/>
            </p:nvGrpSpPr>
            <p:grpSpPr>
              <a:xfrm>
                <a:off x="3428550" y="5329844"/>
                <a:ext cx="1695324" cy="400396"/>
                <a:chOff x="6378157" y="812498"/>
                <a:chExt cx="3854414" cy="508287"/>
              </a:xfrm>
            </p:grpSpPr>
            <p:sp>
              <p:nvSpPr>
                <p:cNvPr id="100" name="矩形: 圆角 16"/>
                <p:cNvSpPr/>
                <p:nvPr/>
              </p:nvSpPr>
              <p:spPr>
                <a:xfrm>
                  <a:off x="6378157" y="840549"/>
                  <a:ext cx="3854414" cy="4802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38100">
                  <a:solidFill>
                    <a:srgbClr val="230B5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矩形: 圆角 18"/>
                <p:cNvSpPr/>
                <p:nvPr/>
              </p:nvSpPr>
              <p:spPr>
                <a:xfrm>
                  <a:off x="9328371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矩形: 圆角 18"/>
                <p:cNvSpPr/>
                <p:nvPr/>
              </p:nvSpPr>
              <p:spPr>
                <a:xfrm>
                  <a:off x="9015068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3" name="组合 102"/>
                <p:cNvGrpSpPr/>
                <p:nvPr/>
              </p:nvGrpSpPr>
              <p:grpSpPr>
                <a:xfrm>
                  <a:off x="9542541" y="1050315"/>
                  <a:ext cx="534460" cy="60703"/>
                  <a:chOff x="5959475" y="2731534"/>
                  <a:chExt cx="368301" cy="57150"/>
                </a:xfrm>
              </p:grpSpPr>
              <p:sp>
                <p:nvSpPr>
                  <p:cNvPr id="111" name="矩形: 圆角 18"/>
                  <p:cNvSpPr/>
                  <p:nvPr/>
                </p:nvSpPr>
                <p:spPr>
                  <a:xfrm>
                    <a:off x="5959475" y="2732051"/>
                    <a:ext cx="266699" cy="56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2" name="椭圆 111"/>
                  <p:cNvSpPr/>
                  <p:nvPr/>
                </p:nvSpPr>
                <p:spPr>
                  <a:xfrm>
                    <a:off x="6270626" y="2731534"/>
                    <a:ext cx="57150" cy="571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4" name="组合 103"/>
                <p:cNvGrpSpPr/>
                <p:nvPr/>
              </p:nvGrpSpPr>
              <p:grpSpPr>
                <a:xfrm>
                  <a:off x="6439399" y="966943"/>
                  <a:ext cx="534460" cy="237187"/>
                  <a:chOff x="6747905" y="909461"/>
                  <a:chExt cx="534460" cy="237187"/>
                </a:xfrm>
              </p:grpSpPr>
              <p:grpSp>
                <p:nvGrpSpPr>
                  <p:cNvPr id="106" name="组合 105"/>
                  <p:cNvGrpSpPr/>
                  <p:nvPr/>
                </p:nvGrpSpPr>
                <p:grpSpPr>
                  <a:xfrm>
                    <a:off x="6747905" y="909461"/>
                    <a:ext cx="534460" cy="60703"/>
                    <a:chOff x="5959475" y="2731534"/>
                    <a:chExt cx="368301" cy="57150"/>
                  </a:xfrm>
                </p:grpSpPr>
                <p:sp>
                  <p:nvSpPr>
                    <p:cNvPr id="109" name="矩形: 圆角 108"/>
                    <p:cNvSpPr/>
                    <p:nvPr/>
                  </p:nvSpPr>
                  <p:spPr>
                    <a:xfrm>
                      <a:off x="5959475" y="2732051"/>
                      <a:ext cx="266699" cy="5611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0" name="椭圆 109"/>
                    <p:cNvSpPr/>
                    <p:nvPr/>
                  </p:nvSpPr>
                  <p:spPr>
                    <a:xfrm>
                      <a:off x="6270626" y="2731534"/>
                      <a:ext cx="57150" cy="571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07" name="矩形: 圆角 18"/>
                  <p:cNvSpPr/>
                  <p:nvPr/>
                </p:nvSpPr>
                <p:spPr>
                  <a:xfrm>
                    <a:off x="6763387" y="1031202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8" name="矩形: 圆角 18"/>
                  <p:cNvSpPr/>
                  <p:nvPr/>
                </p:nvSpPr>
                <p:spPr>
                  <a:xfrm>
                    <a:off x="7003942" y="1089810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5" name="矩形 104"/>
                <p:cNvSpPr/>
                <p:nvPr/>
              </p:nvSpPr>
              <p:spPr>
                <a:xfrm>
                  <a:off x="7090062" y="873629"/>
                  <a:ext cx="2299488" cy="4297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部门</a:t>
                  </a:r>
                </a:p>
              </p:txBody>
            </p:sp>
          </p:grpSp>
          <p:sp>
            <p:nvSpPr>
              <p:cNvPr id="99" name="文本框 98"/>
              <p:cNvSpPr txBox="1"/>
              <p:nvPr/>
            </p:nvSpPr>
            <p:spPr>
              <a:xfrm>
                <a:off x="5292780" y="5305153"/>
                <a:ext cx="13308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en-US" altLang="zh-CN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XXX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pic>
        <p:nvPicPr>
          <p:cNvPr id="4" name="PA_库_图片 3">
            <a:extLst>
              <a:ext uri="{FF2B5EF4-FFF2-40B4-BE49-F238E27FC236}">
                <a16:creationId xmlns="" xmlns:a16="http://schemas.microsoft.com/office/drawing/2014/main" id="{581A92B4-CC6B-4676-BECB-A7750186C68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193" y="-255118"/>
            <a:ext cx="4961061" cy="4961061"/>
          </a:xfrm>
          <a:prstGeom prst="rect">
            <a:avLst/>
          </a:prstGeom>
        </p:spPr>
      </p:pic>
      <p:sp>
        <p:nvSpPr>
          <p:cNvPr id="5" name="PA_库_矩形 4">
            <a:extLst>
              <a:ext uri="{FF2B5EF4-FFF2-40B4-BE49-F238E27FC236}">
                <a16:creationId xmlns="" xmlns:a16="http://schemas.microsoft.com/office/drawing/2014/main" id="{AD68591D-9B03-47A5-8AB3-87E42E62E4F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220522" y="2074426"/>
            <a:ext cx="1750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800" dirty="0">
                <a:solidFill>
                  <a:srgbClr val="FF5B57"/>
                </a:solidFill>
                <a:latin typeface="773-CAI978" panose="020B0402020204020303" pitchFamily="34" charset="0"/>
              </a:rPr>
              <a:t>MBE</a:t>
            </a:r>
            <a:endParaRPr lang="zh-CN" altLang="en-US" sz="4800" dirty="0">
              <a:solidFill>
                <a:srgbClr val="FF5B57"/>
              </a:solidFill>
              <a:latin typeface="773-CAI978" panose="020B0402020204020303" pitchFamily="34" charset="0"/>
            </a:endParaRPr>
          </a:p>
        </p:txBody>
      </p:sp>
      <p:sp>
        <p:nvSpPr>
          <p:cNvPr id="128" name="PA_库_矩形 127">
            <a:extLst>
              <a:ext uri="{FF2B5EF4-FFF2-40B4-BE49-F238E27FC236}">
                <a16:creationId xmlns="" xmlns:a16="http://schemas.microsoft.com/office/drawing/2014/main" id="{0E65EEA9-9B74-40E6-B1A4-B3060CAAB50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276254" y="2060309"/>
            <a:ext cx="1750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800" dirty="0">
                <a:solidFill>
                  <a:srgbClr val="7FCFF5"/>
                </a:solidFill>
                <a:latin typeface="773-CAI978" panose="020B0402020204020303" pitchFamily="34" charset="0"/>
              </a:rPr>
              <a:t>MBE</a:t>
            </a:r>
            <a:endParaRPr lang="zh-CN" altLang="en-US" sz="4800" dirty="0">
              <a:solidFill>
                <a:srgbClr val="7FCFF5"/>
              </a:solidFill>
              <a:latin typeface="773-CAI978" panose="020B04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19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5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utoUpdateAnimBg="0"/>
      <p:bldP spid="5" grpId="0" autoUpdateAnimBg="0"/>
      <p:bldP spid="128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库_矩形 3"/>
          <p:cNvSpPr/>
          <p:nvPr>
            <p:custDataLst>
              <p:tags r:id="rId1"/>
            </p:custDataLst>
          </p:nvPr>
        </p:nvSpPr>
        <p:spPr>
          <a:xfrm>
            <a:off x="1672114" y="2249715"/>
            <a:ext cx="2423887" cy="371565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库_矩形 29"/>
          <p:cNvSpPr/>
          <p:nvPr>
            <p:custDataLst>
              <p:tags r:id="rId2"/>
            </p:custDataLst>
          </p:nvPr>
        </p:nvSpPr>
        <p:spPr>
          <a:xfrm>
            <a:off x="4884057" y="2249715"/>
            <a:ext cx="2423887" cy="371565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PA_库_矩形 41"/>
          <p:cNvSpPr/>
          <p:nvPr>
            <p:custDataLst>
              <p:tags r:id="rId3"/>
            </p:custDataLst>
          </p:nvPr>
        </p:nvSpPr>
        <p:spPr>
          <a:xfrm>
            <a:off x="8096000" y="2249715"/>
            <a:ext cx="2423887" cy="371565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PA_库_文本框 65"/>
          <p:cNvSpPr txBox="1"/>
          <p:nvPr>
            <p:custDataLst>
              <p:tags r:id="rId4"/>
            </p:custDataLst>
          </p:nvPr>
        </p:nvSpPr>
        <p:spPr>
          <a:xfrm>
            <a:off x="2223223" y="3004813"/>
            <a:ext cx="132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工作汇报</a:t>
            </a:r>
          </a:p>
        </p:txBody>
      </p:sp>
      <p:cxnSp>
        <p:nvCxnSpPr>
          <p:cNvPr id="68" name="PA_库_直接连接符 67"/>
          <p:cNvCxnSpPr/>
          <p:nvPr>
            <p:custDataLst>
              <p:tags r:id="rId5"/>
            </p:custDataLst>
          </p:nvPr>
        </p:nvCxnSpPr>
        <p:spPr>
          <a:xfrm>
            <a:off x="2662586" y="3477493"/>
            <a:ext cx="44294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PA_库_矩形 69"/>
          <p:cNvSpPr/>
          <p:nvPr>
            <p:custDataLst>
              <p:tags r:id="rId6"/>
            </p:custDataLst>
          </p:nvPr>
        </p:nvSpPr>
        <p:spPr>
          <a:xfrm>
            <a:off x="1753674" y="3637750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1" name="PA_库_圆角矩形 70"/>
          <p:cNvSpPr/>
          <p:nvPr>
            <p:custDataLst>
              <p:tags r:id="rId7"/>
            </p:custDataLst>
          </p:nvPr>
        </p:nvSpPr>
        <p:spPr>
          <a:xfrm>
            <a:off x="2357222" y="5232488"/>
            <a:ext cx="1113143" cy="3289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sp>
        <p:nvSpPr>
          <p:cNvPr id="73" name="PA_库_文本框 72"/>
          <p:cNvSpPr txBox="1"/>
          <p:nvPr>
            <p:custDataLst>
              <p:tags r:id="rId8"/>
            </p:custDataLst>
          </p:nvPr>
        </p:nvSpPr>
        <p:spPr>
          <a:xfrm>
            <a:off x="5435166" y="3004813"/>
            <a:ext cx="132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工作汇报</a:t>
            </a:r>
          </a:p>
        </p:txBody>
      </p:sp>
      <p:cxnSp>
        <p:nvCxnSpPr>
          <p:cNvPr id="74" name="PA_库_直接连接符 73"/>
          <p:cNvCxnSpPr/>
          <p:nvPr>
            <p:custDataLst>
              <p:tags r:id="rId9"/>
            </p:custDataLst>
          </p:nvPr>
        </p:nvCxnSpPr>
        <p:spPr>
          <a:xfrm>
            <a:off x="5874529" y="3477493"/>
            <a:ext cx="44294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PA_库_矩形 74"/>
          <p:cNvSpPr/>
          <p:nvPr>
            <p:custDataLst>
              <p:tags r:id="rId10"/>
            </p:custDataLst>
          </p:nvPr>
        </p:nvSpPr>
        <p:spPr>
          <a:xfrm>
            <a:off x="4980164" y="3637750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6" name="PA_库_圆角矩形 75"/>
          <p:cNvSpPr/>
          <p:nvPr>
            <p:custDataLst>
              <p:tags r:id="rId11"/>
            </p:custDataLst>
          </p:nvPr>
        </p:nvSpPr>
        <p:spPr>
          <a:xfrm>
            <a:off x="5539429" y="5232488"/>
            <a:ext cx="1113143" cy="3289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sp>
        <p:nvSpPr>
          <p:cNvPr id="78" name="PA_库_文本框 77"/>
          <p:cNvSpPr txBox="1"/>
          <p:nvPr>
            <p:custDataLst>
              <p:tags r:id="rId12"/>
            </p:custDataLst>
          </p:nvPr>
        </p:nvSpPr>
        <p:spPr>
          <a:xfrm>
            <a:off x="8647109" y="3004813"/>
            <a:ext cx="132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工作汇报</a:t>
            </a:r>
          </a:p>
        </p:txBody>
      </p:sp>
      <p:cxnSp>
        <p:nvCxnSpPr>
          <p:cNvPr id="79" name="PA_库_直接连接符 78"/>
          <p:cNvCxnSpPr/>
          <p:nvPr>
            <p:custDataLst>
              <p:tags r:id="rId13"/>
            </p:custDataLst>
          </p:nvPr>
        </p:nvCxnSpPr>
        <p:spPr>
          <a:xfrm>
            <a:off x="9086472" y="3477493"/>
            <a:ext cx="44294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PA_库_矩形 79"/>
          <p:cNvSpPr/>
          <p:nvPr>
            <p:custDataLst>
              <p:tags r:id="rId14"/>
            </p:custDataLst>
          </p:nvPr>
        </p:nvSpPr>
        <p:spPr>
          <a:xfrm>
            <a:off x="8192107" y="3637750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" name="PA_库_圆角矩形 80"/>
          <p:cNvSpPr/>
          <p:nvPr>
            <p:custDataLst>
              <p:tags r:id="rId15"/>
            </p:custDataLst>
          </p:nvPr>
        </p:nvSpPr>
        <p:spPr>
          <a:xfrm>
            <a:off x="8751372" y="5232488"/>
            <a:ext cx="1113143" cy="32897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pic>
        <p:nvPicPr>
          <p:cNvPr id="16" name="PA_库_图片 15">
            <a:extLst>
              <a:ext uri="{FF2B5EF4-FFF2-40B4-BE49-F238E27FC236}">
                <a16:creationId xmlns="" xmlns:a16="http://schemas.microsoft.com/office/drawing/2014/main" id="{C2F5B8B9-1D32-4B78-8A3E-3F4F020C9C21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105" y="1536057"/>
            <a:ext cx="1407675" cy="1407675"/>
          </a:xfrm>
          <a:prstGeom prst="rect">
            <a:avLst/>
          </a:prstGeom>
        </p:spPr>
      </p:pic>
      <p:pic>
        <p:nvPicPr>
          <p:cNvPr id="18" name="PA_库_图片 17">
            <a:extLst>
              <a:ext uri="{FF2B5EF4-FFF2-40B4-BE49-F238E27FC236}">
                <a16:creationId xmlns="" xmlns:a16="http://schemas.microsoft.com/office/drawing/2014/main" id="{CDF9A95C-695B-430F-9206-5417217FDA19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6122" y="1480724"/>
            <a:ext cx="1407675" cy="1407675"/>
          </a:xfrm>
          <a:prstGeom prst="rect">
            <a:avLst/>
          </a:prstGeom>
        </p:spPr>
      </p:pic>
      <p:pic>
        <p:nvPicPr>
          <p:cNvPr id="20" name="PA_库_图片 19">
            <a:extLst>
              <a:ext uri="{FF2B5EF4-FFF2-40B4-BE49-F238E27FC236}">
                <a16:creationId xmlns="" xmlns:a16="http://schemas.microsoft.com/office/drawing/2014/main" id="{BF53A69B-FEDB-46D2-9CDB-6DE04C11659C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3223" y="1481695"/>
            <a:ext cx="1407675" cy="140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5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500" fill="hold"/>
                                        <p:tgtEl>
                                          <p:spTgt spid="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500" fill="hold"/>
                                        <p:tgtEl>
                                          <p:spTgt spid="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500" fill="hold"/>
                                        <p:tgtEl>
                                          <p:spTgt spid="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30" grpId="0" autoUpdateAnimBg="0"/>
      <p:bldP spid="42" grpId="0" autoUpdateAnimBg="0"/>
      <p:bldP spid="66" grpId="0" autoUpdateAnimBg="0"/>
      <p:bldP spid="70" grpId="0" autoUpdateAnimBg="0"/>
      <p:bldP spid="71" grpId="0" autoUpdateAnimBg="0"/>
      <p:bldP spid="73" grpId="0" autoUpdateAnimBg="0"/>
      <p:bldP spid="75" grpId="0" autoUpdateAnimBg="0"/>
      <p:bldP spid="76" grpId="0" autoUpdateAnimBg="0"/>
      <p:bldP spid="78" grpId="0" autoUpdateAnimBg="0"/>
      <p:bldP spid="80" grpId="0" autoUpdateAnimBg="0"/>
      <p:bldP spid="8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E5366B6-2CAE-46FC-BFED-2AA07A4FD67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009" y="0"/>
            <a:ext cx="7989359" cy="7989359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A053D8E-2052-45C4-9FAC-1C233406481B}"/>
              </a:ext>
            </a:extLst>
          </p:cNvPr>
          <p:cNvSpPr/>
          <p:nvPr/>
        </p:nvSpPr>
        <p:spPr>
          <a:xfrm>
            <a:off x="6553908" y="2754777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623A554-B207-4744-8B8D-FC05216920DD}"/>
              </a:ext>
            </a:extLst>
          </p:cNvPr>
          <p:cNvSpPr/>
          <p:nvPr/>
        </p:nvSpPr>
        <p:spPr>
          <a:xfrm>
            <a:off x="6096000" y="3641559"/>
            <a:ext cx="3394190" cy="889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0" name="PA_库_组合 9">
            <a:extLst>
              <a:ext uri="{FF2B5EF4-FFF2-40B4-BE49-F238E27FC236}">
                <a16:creationId xmlns="" xmlns:a16="http://schemas.microsoft.com/office/drawing/2014/main" id="{7759E91B-EECB-4C2E-A04D-D8DA05CE790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87711" y="1796381"/>
            <a:ext cx="869947" cy="812318"/>
            <a:chOff x="6546853" y="1310911"/>
            <a:chExt cx="939797" cy="877541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985FDF1A-B17A-49B8-B3AB-35FBC4EC02E5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13" name="矩形: 圆角 12">
                <a:extLst>
                  <a:ext uri="{FF2B5EF4-FFF2-40B4-BE49-F238E27FC236}">
                    <a16:creationId xmlns="" xmlns:a16="http://schemas.microsoft.com/office/drawing/2014/main" id="{10092296-0787-4F14-A82B-8AD33CF6A22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AACE5627-6CC2-404B-A6FB-77838B54E0C6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15" name="Freeform 31">
                  <a:extLst>
                    <a:ext uri="{FF2B5EF4-FFF2-40B4-BE49-F238E27FC236}">
                      <a16:creationId xmlns="" xmlns:a16="http://schemas.microsoft.com/office/drawing/2014/main" id="{9BA99EC5-8F18-4E4A-88E9-1E39727498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" name="Line 38">
                  <a:extLst>
                    <a:ext uri="{FF2B5EF4-FFF2-40B4-BE49-F238E27FC236}">
                      <a16:creationId xmlns="" xmlns:a16="http://schemas.microsoft.com/office/drawing/2014/main" id="{84578209-3764-40C4-B6F8-CB0AF1FCFD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7" name="Line 44">
                  <a:extLst>
                    <a:ext uri="{FF2B5EF4-FFF2-40B4-BE49-F238E27FC236}">
                      <a16:creationId xmlns="" xmlns:a16="http://schemas.microsoft.com/office/drawing/2014/main" id="{0EF04ADF-722A-4D82-AAED-AC70B6F2DD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8" name="Freeform 45">
                  <a:extLst>
                    <a:ext uri="{FF2B5EF4-FFF2-40B4-BE49-F238E27FC236}">
                      <a16:creationId xmlns="" xmlns:a16="http://schemas.microsoft.com/office/drawing/2014/main" id="{8A862E36-B244-4A28-B3BD-1391B5EAB3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9" name="Freeform 43">
                  <a:extLst>
                    <a:ext uri="{FF2B5EF4-FFF2-40B4-BE49-F238E27FC236}">
                      <a16:creationId xmlns="" xmlns:a16="http://schemas.microsoft.com/office/drawing/2014/main" id="{1F58CD5F-6789-464D-9B81-2682CC6235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3CD403B6-8781-42DF-A835-A284FBA02747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0" name="PA_库_组合 19">
            <a:extLst>
              <a:ext uri="{FF2B5EF4-FFF2-40B4-BE49-F238E27FC236}">
                <a16:creationId xmlns="" xmlns:a16="http://schemas.microsoft.com/office/drawing/2014/main" id="{22649459-AC8A-411E-A5AD-85E20BE12D9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87711" y="4291157"/>
            <a:ext cx="869947" cy="812318"/>
            <a:chOff x="6546853" y="1310911"/>
            <a:chExt cx="939797" cy="877541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ED7CA8C8-5C28-42EC-BDA9-4B73D6378E56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23" name="矩形: 圆角 22">
                <a:extLst>
                  <a:ext uri="{FF2B5EF4-FFF2-40B4-BE49-F238E27FC236}">
                    <a16:creationId xmlns="" xmlns:a16="http://schemas.microsoft.com/office/drawing/2014/main" id="{FD57F605-A474-461E-A72E-4890764103F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24" name="组合 23">
                <a:extLst>
                  <a:ext uri="{FF2B5EF4-FFF2-40B4-BE49-F238E27FC236}">
                    <a16:creationId xmlns="" xmlns:a16="http://schemas.microsoft.com/office/drawing/2014/main" id="{210BDD20-CD98-4FE0-BEEF-83429B14A7AA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25" name="Freeform 31">
                  <a:extLst>
                    <a:ext uri="{FF2B5EF4-FFF2-40B4-BE49-F238E27FC236}">
                      <a16:creationId xmlns="" xmlns:a16="http://schemas.microsoft.com/office/drawing/2014/main" id="{DA465E09-BC3F-4534-8F1F-057A7C722E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6" name="Line 38">
                  <a:extLst>
                    <a:ext uri="{FF2B5EF4-FFF2-40B4-BE49-F238E27FC236}">
                      <a16:creationId xmlns="" xmlns:a16="http://schemas.microsoft.com/office/drawing/2014/main" id="{9C344B97-39E4-420F-ADAA-7319EC9571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7" name="Line 44">
                  <a:extLst>
                    <a:ext uri="{FF2B5EF4-FFF2-40B4-BE49-F238E27FC236}">
                      <a16:creationId xmlns="" xmlns:a16="http://schemas.microsoft.com/office/drawing/2014/main" id="{C3F43CA5-E6FA-472C-9D3D-D9E2343034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8" name="Freeform 45">
                  <a:extLst>
                    <a:ext uri="{FF2B5EF4-FFF2-40B4-BE49-F238E27FC236}">
                      <a16:creationId xmlns="" xmlns:a16="http://schemas.microsoft.com/office/drawing/2014/main" id="{0B66FF4A-C9AE-4170-B0DC-546C8DAC89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9" name="Freeform 43">
                  <a:extLst>
                    <a:ext uri="{FF2B5EF4-FFF2-40B4-BE49-F238E27FC236}">
                      <a16:creationId xmlns="" xmlns:a16="http://schemas.microsoft.com/office/drawing/2014/main" id="{6D68FED4-AD10-4C0A-A6CC-7105C2BB79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773136CA-F4D2-4B1C-9C17-DD74BC45A892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02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30" name="PA_库_矩形 29">
            <a:extLst>
              <a:ext uri="{FF2B5EF4-FFF2-40B4-BE49-F238E27FC236}">
                <a16:creationId xmlns="" xmlns:a16="http://schemas.microsoft.com/office/drawing/2014/main" id="{BF93B091-3870-46E3-A4F7-630129821D9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831007" y="1732119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31" name="PA_库_矩形 30">
            <a:extLst>
              <a:ext uri="{FF2B5EF4-FFF2-40B4-BE49-F238E27FC236}">
                <a16:creationId xmlns="" xmlns:a16="http://schemas.microsoft.com/office/drawing/2014/main" id="{715CC32D-C804-40E7-AE21-5823EE50D4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877554" y="2212951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PA_库_矩形 31">
            <a:extLst>
              <a:ext uri="{FF2B5EF4-FFF2-40B4-BE49-F238E27FC236}">
                <a16:creationId xmlns="" xmlns:a16="http://schemas.microsoft.com/office/drawing/2014/main" id="{666D15E2-A613-42D0-B027-03BE253B568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793948" y="4162430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33" name="PA_库_矩形 32">
            <a:extLst>
              <a:ext uri="{FF2B5EF4-FFF2-40B4-BE49-F238E27FC236}">
                <a16:creationId xmlns="" xmlns:a16="http://schemas.microsoft.com/office/drawing/2014/main" id="{AEE6D41E-D8CC-4A35-BEFD-0ECA0FE1AF7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840495" y="4643262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450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utoUpdateAnimBg="0"/>
      <p:bldP spid="31" grpId="0" autoUpdateAnimBg="0"/>
      <p:bldP spid="32" grpId="0" autoUpdateAnimBg="0"/>
      <p:bldP spid="3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库_组合 3">
            <a:extLst>
              <a:ext uri="{FF2B5EF4-FFF2-40B4-BE49-F238E27FC236}">
                <a16:creationId xmlns="" xmlns:a16="http://schemas.microsoft.com/office/drawing/2014/main" id="{619B30F3-F9D6-4659-9784-4998D853AF1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863204" y="2175164"/>
            <a:ext cx="1371600" cy="1371600"/>
            <a:chOff x="7121236" y="2175164"/>
            <a:chExt cx="1371600" cy="1371600"/>
          </a:xfrm>
        </p:grpSpPr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21B2D2A4-2745-4ACF-BA95-541F567F06BC}"/>
                </a:ext>
              </a:extLst>
            </p:cNvPr>
            <p:cNvSpPr/>
            <p:nvPr/>
          </p:nvSpPr>
          <p:spPr>
            <a:xfrm>
              <a:off x="7121236" y="2175164"/>
              <a:ext cx="1371600" cy="137160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BC420A7A-E7A4-47A6-8F91-A5D9F84235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81874" y="2430112"/>
              <a:ext cx="650325" cy="861704"/>
            </a:xfrm>
            <a:prstGeom prst="rect">
              <a:avLst/>
            </a:prstGeom>
          </p:spPr>
        </p:pic>
      </p:grpSp>
      <p:grpSp>
        <p:nvGrpSpPr>
          <p:cNvPr id="7" name="PA_库_组合 6">
            <a:extLst>
              <a:ext uri="{FF2B5EF4-FFF2-40B4-BE49-F238E27FC236}">
                <a16:creationId xmlns="" xmlns:a16="http://schemas.microsoft.com/office/drawing/2014/main" id="{F240AD7C-E5B6-449C-9E5D-DDCA1786293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9412715" y="2175164"/>
            <a:ext cx="1371600" cy="1371600"/>
            <a:chOff x="9476508" y="2175164"/>
            <a:chExt cx="1371600" cy="1371600"/>
          </a:xfrm>
        </p:grpSpPr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493CFE6F-593A-496E-A6D6-47CBB315D144}"/>
                </a:ext>
              </a:extLst>
            </p:cNvPr>
            <p:cNvSpPr/>
            <p:nvPr/>
          </p:nvSpPr>
          <p:spPr>
            <a:xfrm>
              <a:off x="9476508" y="2175164"/>
              <a:ext cx="1371600" cy="137160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2A0927FB-C7BE-4A07-BC40-731C92CEAA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93036" y="2424546"/>
              <a:ext cx="338545" cy="872836"/>
            </a:xfrm>
            <a:prstGeom prst="rect">
              <a:avLst/>
            </a:prstGeom>
          </p:spPr>
        </p:pic>
      </p:grpSp>
      <p:grpSp>
        <p:nvGrpSpPr>
          <p:cNvPr id="10" name="PA_库_组合 9">
            <a:extLst>
              <a:ext uri="{FF2B5EF4-FFF2-40B4-BE49-F238E27FC236}">
                <a16:creationId xmlns="" xmlns:a16="http://schemas.microsoft.com/office/drawing/2014/main" id="{58E6DD9D-B542-4B0F-93D7-D3B9F8ADBFC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299825" y="4045003"/>
            <a:ext cx="2498358" cy="1487017"/>
            <a:chOff x="979134" y="4475018"/>
            <a:chExt cx="2498358" cy="1487017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9AC36A3-BED8-4E97-B9EC-19D40251A6FF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6BCE322A-E2F4-468B-B06C-2AA04C27F815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添加标题</a:t>
                </a:r>
              </a:p>
            </p:txBody>
          </p:sp>
          <p:cxnSp>
            <p:nvCxnSpPr>
              <p:cNvPr id="14" name="直接连接符 13">
                <a:extLst>
                  <a:ext uri="{FF2B5EF4-FFF2-40B4-BE49-F238E27FC236}">
                    <a16:creationId xmlns="" xmlns:a16="http://schemas.microsoft.com/office/drawing/2014/main" id="{ECB1D978-FFDF-4A2D-8A47-67A4878E6136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D96998EB-FE70-41E1-BCF3-18813B88D423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5" name="PA_库_组合 14">
            <a:extLst>
              <a:ext uri="{FF2B5EF4-FFF2-40B4-BE49-F238E27FC236}">
                <a16:creationId xmlns="" xmlns:a16="http://schemas.microsoft.com/office/drawing/2014/main" id="{17E79797-C224-4DA7-BB4C-C028F785610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824370" y="4045003"/>
            <a:ext cx="2498358" cy="1487017"/>
            <a:chOff x="979134" y="4475018"/>
            <a:chExt cx="2498358" cy="1487017"/>
          </a:xfrm>
        </p:grpSpPr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21315E23-52D4-4865-83B3-3715CEA43498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="" xmlns:a16="http://schemas.microsoft.com/office/drawing/2014/main" id="{B00B4B85-94D1-4E34-AC41-D557ED9FB8D1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添加标题</a:t>
                </a:r>
              </a:p>
            </p:txBody>
          </p:sp>
          <p:cxnSp>
            <p:nvCxnSpPr>
              <p:cNvPr id="19" name="直接连接符 18">
                <a:extLst>
                  <a:ext uri="{FF2B5EF4-FFF2-40B4-BE49-F238E27FC236}">
                    <a16:creationId xmlns="" xmlns:a16="http://schemas.microsoft.com/office/drawing/2014/main" id="{968E03D8-94B2-4D98-8930-2559C42E5D60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B95BDCB6-A5A3-4D41-B3D0-D15005D359E5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0" name="PA_库_组合 19">
            <a:extLst>
              <a:ext uri="{FF2B5EF4-FFF2-40B4-BE49-F238E27FC236}">
                <a16:creationId xmlns="" xmlns:a16="http://schemas.microsoft.com/office/drawing/2014/main" id="{C7F259F5-FD74-46C1-8644-3EF3AB40E14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 rot="10800000">
            <a:off x="1323773" y="2175164"/>
            <a:ext cx="1371600" cy="1371600"/>
            <a:chOff x="7121236" y="2175164"/>
            <a:chExt cx="1371600" cy="1371600"/>
          </a:xfrm>
        </p:grpSpPr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44FF9A68-6B96-44B2-A1F8-2B0995A24320}"/>
                </a:ext>
              </a:extLst>
            </p:cNvPr>
            <p:cNvSpPr/>
            <p:nvPr/>
          </p:nvSpPr>
          <p:spPr>
            <a:xfrm>
              <a:off x="7121236" y="2175164"/>
              <a:ext cx="1371600" cy="137160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12297AB7-E704-4174-AC13-053E3A58F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81874" y="2430112"/>
              <a:ext cx="650325" cy="861704"/>
            </a:xfrm>
            <a:prstGeom prst="rect">
              <a:avLst/>
            </a:prstGeom>
          </p:spPr>
        </p:pic>
      </p:grpSp>
      <p:grpSp>
        <p:nvGrpSpPr>
          <p:cNvPr id="23" name="PA_库_组合 22">
            <a:extLst>
              <a:ext uri="{FF2B5EF4-FFF2-40B4-BE49-F238E27FC236}">
                <a16:creationId xmlns="" xmlns:a16="http://schemas.microsoft.com/office/drawing/2014/main" id="{EFED6738-727E-4A20-94D4-6B757DD69614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 rot="10800000">
            <a:off x="3873284" y="2175164"/>
            <a:ext cx="1371600" cy="1371600"/>
            <a:chOff x="9476508" y="2175164"/>
            <a:chExt cx="1371600" cy="1371600"/>
          </a:xfrm>
        </p:grpSpPr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53BFD2D7-08CB-4B9E-A383-0CD635773D0E}"/>
                </a:ext>
              </a:extLst>
            </p:cNvPr>
            <p:cNvSpPr/>
            <p:nvPr/>
          </p:nvSpPr>
          <p:spPr>
            <a:xfrm>
              <a:off x="9476508" y="2175164"/>
              <a:ext cx="1371600" cy="137160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72E1E856-0A62-4132-9A61-D3A6088E5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93036" y="2424546"/>
              <a:ext cx="338545" cy="872836"/>
            </a:xfrm>
            <a:prstGeom prst="rect">
              <a:avLst/>
            </a:prstGeom>
          </p:spPr>
        </p:pic>
      </p:grpSp>
      <p:grpSp>
        <p:nvGrpSpPr>
          <p:cNvPr id="26" name="PA_库_组合 25">
            <a:extLst>
              <a:ext uri="{FF2B5EF4-FFF2-40B4-BE49-F238E27FC236}">
                <a16:creationId xmlns="" xmlns:a16="http://schemas.microsoft.com/office/drawing/2014/main" id="{8086E7FB-CD69-4C24-A400-12694F49EBE6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760394" y="4045003"/>
            <a:ext cx="2498358" cy="1487017"/>
            <a:chOff x="979134" y="4475018"/>
            <a:chExt cx="2498358" cy="1487017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B8B23F09-7868-47CF-B53B-44708D65B9E3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BE86FB3F-234E-4877-B130-8A05D9C3C10A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添加标题</a:t>
                </a:r>
              </a:p>
            </p:txBody>
          </p:sp>
          <p:cxnSp>
            <p:nvCxnSpPr>
              <p:cNvPr id="30" name="直接连接符 29">
                <a:extLst>
                  <a:ext uri="{FF2B5EF4-FFF2-40B4-BE49-F238E27FC236}">
                    <a16:creationId xmlns="" xmlns:a16="http://schemas.microsoft.com/office/drawing/2014/main" id="{519FBAEB-581B-42BC-93B3-3A8796295CD6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D963D608-05D1-4EDE-A034-E5EF91EA1F0E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1" name="PA_库_组合 30">
            <a:extLst>
              <a:ext uri="{FF2B5EF4-FFF2-40B4-BE49-F238E27FC236}">
                <a16:creationId xmlns="" xmlns:a16="http://schemas.microsoft.com/office/drawing/2014/main" id="{4BB7E85A-0DCA-47E6-A6DF-5D1D52FD8656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3284939" y="4045003"/>
            <a:ext cx="2498358" cy="1487017"/>
            <a:chOff x="979134" y="4475018"/>
            <a:chExt cx="2498358" cy="1487017"/>
          </a:xfrm>
        </p:grpSpPr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2D23CA97-506A-4589-B89A-5F705389614F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id="{F834F3C5-D411-41B1-864F-B7D0036EEA0D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添加标题</a:t>
                </a:r>
              </a:p>
            </p:txBody>
          </p: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01403364-D535-4178-AF53-6CACC3DC6037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D69BD484-7096-4D8A-AB79-B360575BD714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85FCA37A-F3AF-4284-B1C4-8DD44CA4F038}"/>
              </a:ext>
            </a:extLst>
          </p:cNvPr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7" name="直接连接符 36">
            <a:extLst>
              <a:ext uri="{FF2B5EF4-FFF2-40B4-BE49-F238E27FC236}">
                <a16:creationId xmlns="" xmlns:a16="http://schemas.microsoft.com/office/drawing/2014/main" id="{CAD36E94-307F-4BD9-9375-680ED8E859A2}"/>
              </a:ext>
            </a:extLst>
          </p:cNvPr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52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_库_矩形 9"/>
          <p:cNvSpPr/>
          <p:nvPr>
            <p:custDataLst>
              <p:tags r:id="rId1"/>
            </p:custDataLst>
          </p:nvPr>
        </p:nvSpPr>
        <p:spPr>
          <a:xfrm>
            <a:off x="7272908" y="1827342"/>
            <a:ext cx="3543459" cy="41979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库_椭圆 10"/>
          <p:cNvSpPr/>
          <p:nvPr>
            <p:custDataLst>
              <p:tags r:id="rId2"/>
            </p:custDataLst>
          </p:nvPr>
        </p:nvSpPr>
        <p:spPr>
          <a:xfrm>
            <a:off x="8381491" y="2242026"/>
            <a:ext cx="1326293" cy="132629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PA_库_组合 4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8814580" y="2588413"/>
            <a:ext cx="570955" cy="633519"/>
            <a:chOff x="3313" y="1559"/>
            <a:chExt cx="1086" cy="1205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3383" y="1626"/>
              <a:ext cx="983" cy="1133"/>
            </a:xfrm>
            <a:custGeom>
              <a:avLst/>
              <a:gdLst>
                <a:gd name="T0" fmla="*/ 328 w 366"/>
                <a:gd name="T1" fmla="*/ 260 h 422"/>
                <a:gd name="T2" fmla="*/ 86 w 366"/>
                <a:gd name="T3" fmla="*/ 400 h 422"/>
                <a:gd name="T4" fmla="*/ 0 w 366"/>
                <a:gd name="T5" fmla="*/ 351 h 422"/>
                <a:gd name="T6" fmla="*/ 0 w 366"/>
                <a:gd name="T7" fmla="*/ 71 h 422"/>
                <a:gd name="T8" fmla="*/ 86 w 366"/>
                <a:gd name="T9" fmla="*/ 22 h 422"/>
                <a:gd name="T10" fmla="*/ 328 w 366"/>
                <a:gd name="T11" fmla="*/ 162 h 422"/>
                <a:gd name="T12" fmla="*/ 328 w 366"/>
                <a:gd name="T13" fmla="*/ 26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422">
                  <a:moveTo>
                    <a:pt x="328" y="260"/>
                  </a:moveTo>
                  <a:cubicBezTo>
                    <a:pt x="86" y="400"/>
                    <a:pt x="86" y="400"/>
                    <a:pt x="86" y="400"/>
                  </a:cubicBezTo>
                  <a:cubicBezTo>
                    <a:pt x="48" y="422"/>
                    <a:pt x="0" y="395"/>
                    <a:pt x="0" y="35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27"/>
                    <a:pt x="48" y="0"/>
                    <a:pt x="86" y="22"/>
                  </a:cubicBezTo>
                  <a:cubicBezTo>
                    <a:pt x="328" y="162"/>
                    <a:pt x="328" y="162"/>
                    <a:pt x="328" y="162"/>
                  </a:cubicBezTo>
                  <a:cubicBezTo>
                    <a:pt x="366" y="184"/>
                    <a:pt x="366" y="238"/>
                    <a:pt x="328" y="2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3483" y="1803"/>
              <a:ext cx="150" cy="137"/>
            </a:xfrm>
            <a:custGeom>
              <a:avLst/>
              <a:gdLst>
                <a:gd name="T0" fmla="*/ 0 w 56"/>
                <a:gd name="T1" fmla="*/ 51 h 51"/>
                <a:gd name="T2" fmla="*/ 6 w 56"/>
                <a:gd name="T3" fmla="*/ 26 h 51"/>
                <a:gd name="T4" fmla="*/ 41 w 56"/>
                <a:gd name="T5" fmla="*/ 2 h 51"/>
                <a:gd name="T6" fmla="*/ 56 w 56"/>
                <a:gd name="T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1">
                  <a:moveTo>
                    <a:pt x="0" y="51"/>
                  </a:moveTo>
                  <a:cubicBezTo>
                    <a:pt x="0" y="42"/>
                    <a:pt x="2" y="34"/>
                    <a:pt x="6" y="26"/>
                  </a:cubicBezTo>
                  <a:cubicBezTo>
                    <a:pt x="14" y="13"/>
                    <a:pt x="27" y="4"/>
                    <a:pt x="41" y="2"/>
                  </a:cubicBezTo>
                  <a:cubicBezTo>
                    <a:pt x="46" y="1"/>
                    <a:pt x="51" y="0"/>
                    <a:pt x="56" y="1"/>
                  </a:cubicBezTo>
                </a:path>
              </a:pathLst>
            </a:cu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 flipV="1">
              <a:off x="3483" y="2004"/>
              <a:ext cx="0" cy="78"/>
            </a:xfrm>
            <a:prstGeom prst="line">
              <a:avLst/>
            </a:pr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3402" y="2063"/>
              <a:ext cx="997" cy="701"/>
            </a:xfrm>
            <a:custGeom>
              <a:avLst/>
              <a:gdLst>
                <a:gd name="T0" fmla="*/ 339 w 371"/>
                <a:gd name="T1" fmla="*/ 7 h 261"/>
                <a:gd name="T2" fmla="*/ 327 w 371"/>
                <a:gd name="T3" fmla="*/ 0 h 261"/>
                <a:gd name="T4" fmla="*/ 312 w 371"/>
                <a:gd name="T5" fmla="*/ 69 h 261"/>
                <a:gd name="T6" fmla="*/ 37 w 371"/>
                <a:gd name="T7" fmla="*/ 227 h 261"/>
                <a:gd name="T8" fmla="*/ 0 w 371"/>
                <a:gd name="T9" fmla="*/ 232 h 261"/>
                <a:gd name="T10" fmla="*/ 64 w 371"/>
                <a:gd name="T11" fmla="*/ 247 h 261"/>
                <a:gd name="T12" fmla="*/ 339 w 371"/>
                <a:gd name="T13" fmla="*/ 89 h 261"/>
                <a:gd name="T14" fmla="*/ 339 w 371"/>
                <a:gd name="T15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1" h="261">
                  <a:moveTo>
                    <a:pt x="339" y="7"/>
                  </a:moveTo>
                  <a:cubicBezTo>
                    <a:pt x="327" y="0"/>
                    <a:pt x="327" y="0"/>
                    <a:pt x="327" y="0"/>
                  </a:cubicBezTo>
                  <a:cubicBezTo>
                    <a:pt x="343" y="22"/>
                    <a:pt x="338" y="55"/>
                    <a:pt x="312" y="69"/>
                  </a:cubicBezTo>
                  <a:cubicBezTo>
                    <a:pt x="37" y="227"/>
                    <a:pt x="37" y="227"/>
                    <a:pt x="37" y="227"/>
                  </a:cubicBezTo>
                  <a:cubicBezTo>
                    <a:pt x="25" y="234"/>
                    <a:pt x="12" y="235"/>
                    <a:pt x="0" y="232"/>
                  </a:cubicBezTo>
                  <a:cubicBezTo>
                    <a:pt x="13" y="252"/>
                    <a:pt x="41" y="261"/>
                    <a:pt x="64" y="247"/>
                  </a:cubicBezTo>
                  <a:cubicBezTo>
                    <a:pt x="339" y="89"/>
                    <a:pt x="339" y="89"/>
                    <a:pt x="339" y="89"/>
                  </a:cubicBezTo>
                  <a:cubicBezTo>
                    <a:pt x="371" y="71"/>
                    <a:pt x="371" y="26"/>
                    <a:pt x="339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3313" y="1559"/>
              <a:ext cx="1005" cy="1159"/>
            </a:xfrm>
            <a:custGeom>
              <a:avLst/>
              <a:gdLst>
                <a:gd name="T0" fmla="*/ 171 w 374"/>
                <a:gd name="T1" fmla="*/ 356 h 432"/>
                <a:gd name="T2" fmla="*/ 71 w 374"/>
                <a:gd name="T3" fmla="*/ 414 h 432"/>
                <a:gd name="T4" fmla="*/ 0 w 374"/>
                <a:gd name="T5" fmla="*/ 373 h 432"/>
                <a:gd name="T6" fmla="*/ 0 w 374"/>
                <a:gd name="T7" fmla="*/ 59 h 432"/>
                <a:gd name="T8" fmla="*/ 71 w 374"/>
                <a:gd name="T9" fmla="*/ 18 h 432"/>
                <a:gd name="T10" fmla="*/ 342 w 374"/>
                <a:gd name="T11" fmla="*/ 175 h 432"/>
                <a:gd name="T12" fmla="*/ 342 w 374"/>
                <a:gd name="T13" fmla="*/ 257 h 432"/>
                <a:gd name="T14" fmla="*/ 310 w 374"/>
                <a:gd name="T15" fmla="*/ 27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432">
                  <a:moveTo>
                    <a:pt x="171" y="356"/>
                  </a:moveTo>
                  <a:cubicBezTo>
                    <a:pt x="71" y="414"/>
                    <a:pt x="71" y="414"/>
                    <a:pt x="71" y="414"/>
                  </a:cubicBezTo>
                  <a:cubicBezTo>
                    <a:pt x="39" y="432"/>
                    <a:pt x="0" y="409"/>
                    <a:pt x="0" y="37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3"/>
                    <a:pt x="39" y="0"/>
                    <a:pt x="71" y="18"/>
                  </a:cubicBezTo>
                  <a:cubicBezTo>
                    <a:pt x="342" y="175"/>
                    <a:pt x="342" y="175"/>
                    <a:pt x="342" y="175"/>
                  </a:cubicBezTo>
                  <a:cubicBezTo>
                    <a:pt x="374" y="193"/>
                    <a:pt x="374" y="239"/>
                    <a:pt x="342" y="257"/>
                  </a:cubicBezTo>
                  <a:cubicBezTo>
                    <a:pt x="310" y="275"/>
                    <a:pt x="310" y="275"/>
                    <a:pt x="310" y="275"/>
                  </a:cubicBezTo>
                </a:path>
              </a:pathLst>
            </a:custGeom>
            <a:noFill/>
            <a:ln w="50800" cap="rnd">
              <a:solidFill>
                <a:srgbClr val="05050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 flipH="1">
              <a:off x="3851" y="2385"/>
              <a:ext cx="142" cy="84"/>
            </a:xfrm>
            <a:prstGeom prst="line">
              <a:avLst/>
            </a:prstGeom>
            <a:noFill/>
            <a:ln w="50800" cap="rnd">
              <a:solidFill>
                <a:srgbClr val="05050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PA_库_组合 19"/>
          <p:cNvGrpSpPr/>
          <p:nvPr>
            <p:custDataLst>
              <p:tags r:id="rId4"/>
            </p:custDataLst>
          </p:nvPr>
        </p:nvGrpSpPr>
        <p:grpSpPr>
          <a:xfrm>
            <a:off x="8361098" y="3730813"/>
            <a:ext cx="1321669" cy="472680"/>
            <a:chOff x="2188772" y="2888701"/>
            <a:chExt cx="1321669" cy="472680"/>
          </a:xfrm>
        </p:grpSpPr>
        <p:sp>
          <p:nvSpPr>
            <p:cNvPr id="22" name="文本框 21"/>
            <p:cNvSpPr txBox="1"/>
            <p:nvPr/>
          </p:nvSpPr>
          <p:spPr>
            <a:xfrm>
              <a:off x="2188772" y="2888701"/>
              <a:ext cx="13216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gradFill flip="none" rotWithShape="1">
                    <a:gsLst>
                      <a:gs pos="22000">
                        <a:schemeClr val="accent1"/>
                      </a:gs>
                      <a:gs pos="36000">
                        <a:schemeClr val="accent2"/>
                      </a:gs>
                      <a:gs pos="66000">
                        <a:schemeClr val="accent3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bg1"/>
                  </a:solidFill>
                </a:rPr>
                <a:t>工作汇报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2628135" y="3361381"/>
              <a:ext cx="44294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PA_库_矩形 20"/>
          <p:cNvSpPr/>
          <p:nvPr>
            <p:custDataLst>
              <p:tags r:id="rId5"/>
            </p:custDataLst>
          </p:nvPr>
        </p:nvSpPr>
        <p:spPr>
          <a:xfrm>
            <a:off x="7701669" y="4239920"/>
            <a:ext cx="2754191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focusing This PPT template for the rice husk designer pencil demo works, focusing</a:t>
            </a:r>
            <a:endParaRPr lang="zh-CN" altLang="en-US" sz="110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PA_库_圆角矩形 23"/>
          <p:cNvSpPr/>
          <p:nvPr>
            <p:custDataLst>
              <p:tags r:id="rId6"/>
            </p:custDataLst>
          </p:nvPr>
        </p:nvSpPr>
        <p:spPr>
          <a:xfrm>
            <a:off x="8435934" y="5444338"/>
            <a:ext cx="1217407" cy="29068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grpSp>
        <p:nvGrpSpPr>
          <p:cNvPr id="25" name="PA_库_组合 24">
            <a:extLst>
              <a:ext uri="{FF2B5EF4-FFF2-40B4-BE49-F238E27FC236}">
                <a16:creationId xmlns="" xmlns:a16="http://schemas.microsoft.com/office/drawing/2014/main" id="{431A0987-7A0A-412A-9CBB-7D5B66C9B755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375633" y="1926224"/>
            <a:ext cx="3948546" cy="3782291"/>
            <a:chOff x="1052945" y="2092036"/>
            <a:chExt cx="3948546" cy="3782291"/>
          </a:xfrm>
        </p:grpSpPr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71FAACFD-651E-40F9-87C5-A5DB4F45B50D}"/>
                </a:ext>
              </a:extLst>
            </p:cNvPr>
            <p:cNvSpPr/>
            <p:nvPr/>
          </p:nvSpPr>
          <p:spPr>
            <a:xfrm>
              <a:off x="1052945" y="2092036"/>
              <a:ext cx="3948546" cy="378229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BE815512-0F98-4D9C-BBDB-EEDD03839AD6}"/>
                </a:ext>
              </a:extLst>
            </p:cNvPr>
            <p:cNvSpPr/>
            <p:nvPr/>
          </p:nvSpPr>
          <p:spPr>
            <a:xfrm>
              <a:off x="1226127" y="2253973"/>
              <a:ext cx="3602182" cy="3458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PA_库_图片 27">
            <a:extLst>
              <a:ext uri="{FF2B5EF4-FFF2-40B4-BE49-F238E27FC236}">
                <a16:creationId xmlns="" xmlns:a16="http://schemas.microsoft.com/office/drawing/2014/main" id="{C5D4D422-2BB7-4699-834D-A24DBDA61B8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72" r="16472"/>
          <a:stretch/>
        </p:blipFill>
        <p:spPr>
          <a:xfrm>
            <a:off x="2254668" y="2306497"/>
            <a:ext cx="2190476" cy="2190476"/>
          </a:xfrm>
          <a:prstGeom prst="ellipse">
            <a:avLst/>
          </a:prstGeom>
          <a:ln w="76200">
            <a:solidFill>
              <a:schemeClr val="bg1"/>
            </a:solidFill>
          </a:ln>
        </p:spPr>
      </p:pic>
      <p:grpSp>
        <p:nvGrpSpPr>
          <p:cNvPr id="29" name="PA_库_组合 28">
            <a:extLst>
              <a:ext uri="{FF2B5EF4-FFF2-40B4-BE49-F238E27FC236}">
                <a16:creationId xmlns="" xmlns:a16="http://schemas.microsoft.com/office/drawing/2014/main" id="{B88BD3C2-4ED4-4856-B7E3-0566F871593D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2334696" y="4794113"/>
            <a:ext cx="2030420" cy="581891"/>
            <a:chOff x="2012008" y="5015345"/>
            <a:chExt cx="2030420" cy="581891"/>
          </a:xfrm>
        </p:grpSpPr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104E968F-C3FB-4344-9E84-815DE291E928}"/>
                </a:ext>
              </a:extLst>
            </p:cNvPr>
            <p:cNvCxnSpPr/>
            <p:nvPr/>
          </p:nvCxnSpPr>
          <p:spPr>
            <a:xfrm>
              <a:off x="2012008" y="5015345"/>
              <a:ext cx="203042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5017232F-96F6-419E-906D-B936CC62A69C}"/>
                </a:ext>
              </a:extLst>
            </p:cNvPr>
            <p:cNvCxnSpPr/>
            <p:nvPr/>
          </p:nvCxnSpPr>
          <p:spPr>
            <a:xfrm>
              <a:off x="2012008" y="5597236"/>
              <a:ext cx="203042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PA_库_文本框 31">
            <a:extLst>
              <a:ext uri="{FF2B5EF4-FFF2-40B4-BE49-F238E27FC236}">
                <a16:creationId xmlns="" xmlns:a16="http://schemas.microsoft.com/office/drawing/2014/main" id="{0FC93EC2-3297-4CCA-88EA-454C42AEF1E4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2494172" y="4817253"/>
            <a:ext cx="171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2800" dirty="0">
                <a:solidFill>
                  <a:schemeClr val="accent1"/>
                </a:solidFill>
              </a:rPr>
              <a:t>工作汇报</a:t>
            </a:r>
          </a:p>
        </p:txBody>
      </p:sp>
    </p:spTree>
    <p:extLst>
      <p:ext uri="{BB962C8B-B14F-4D97-AF65-F5344CB8AC3E}">
        <p14:creationId xmlns:p14="http://schemas.microsoft.com/office/powerpoint/2010/main" val="85013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utoUpdateAnimBg="0"/>
      <p:bldP spid="11" grpId="1" autoUpdateAnimBg="0"/>
      <p:bldP spid="11" grpId="2" autoUpdateAnimBg="0"/>
      <p:bldP spid="21" grpId="0" autoUpdateAnimBg="0"/>
      <p:bldP spid="21" grpId="1" autoUpdateAnimBg="0"/>
      <p:bldP spid="21" grpId="2" autoUpdateAnimBg="0"/>
      <p:bldP spid="24" grpId="0" autoUpdateAnimBg="0"/>
      <p:bldP spid="24" grpId="1" autoUpdateAnimBg="0"/>
      <p:bldP spid="24" grpId="2" autoUpdateAnimBg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A_库_文本框 61"/>
          <p:cNvSpPr txBox="1"/>
          <p:nvPr>
            <p:custDataLst>
              <p:tags r:id="rId1"/>
            </p:custDataLst>
          </p:nvPr>
        </p:nvSpPr>
        <p:spPr>
          <a:xfrm>
            <a:off x="4222788" y="4322250"/>
            <a:ext cx="374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汇报添加标题</a:t>
            </a:r>
          </a:p>
        </p:txBody>
      </p:sp>
      <p:sp>
        <p:nvSpPr>
          <p:cNvPr id="68" name="PA_库_矩形 67"/>
          <p:cNvSpPr/>
          <p:nvPr>
            <p:custDataLst>
              <p:tags r:id="rId2"/>
            </p:custDataLst>
          </p:nvPr>
        </p:nvSpPr>
        <p:spPr>
          <a:xfrm>
            <a:off x="2587180" y="5281902"/>
            <a:ext cx="70176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9" name="PA_库_组合 68"/>
          <p:cNvGrpSpPr/>
          <p:nvPr>
            <p:custDataLst>
              <p:tags r:id="rId3"/>
            </p:custDataLst>
          </p:nvPr>
        </p:nvGrpSpPr>
        <p:grpSpPr>
          <a:xfrm flipV="1">
            <a:off x="5066450" y="5044169"/>
            <a:ext cx="2059101" cy="45719"/>
            <a:chOff x="3942207" y="4876800"/>
            <a:chExt cx="3384217" cy="275771"/>
          </a:xfrm>
        </p:grpSpPr>
        <p:sp>
          <p:nvSpPr>
            <p:cNvPr id="70" name="矩形 69"/>
            <p:cNvSpPr/>
            <p:nvPr/>
          </p:nvSpPr>
          <p:spPr>
            <a:xfrm>
              <a:off x="3942207" y="4876800"/>
              <a:ext cx="766195" cy="2757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4814881" y="4876800"/>
              <a:ext cx="766195" cy="2757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5687555" y="4876800"/>
              <a:ext cx="766195" cy="2757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6560229" y="4876800"/>
              <a:ext cx="766195" cy="2757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PA_库_图片 12">
            <a:extLst>
              <a:ext uri="{FF2B5EF4-FFF2-40B4-BE49-F238E27FC236}">
                <a16:creationId xmlns="" xmlns:a16="http://schemas.microsoft.com/office/drawing/2014/main" id="{E12D5ECD-E4E6-4548-905E-341EE79C777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5525" y="-561473"/>
            <a:ext cx="6589295" cy="6589295"/>
          </a:xfrm>
          <a:prstGeom prst="rect">
            <a:avLst/>
          </a:prstGeom>
        </p:spPr>
      </p:pic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070F3174-B42C-4236-A44E-829A7D282926}"/>
              </a:ext>
            </a:extLst>
          </p:cNvPr>
          <p:cNvSpPr txBox="1"/>
          <p:nvPr/>
        </p:nvSpPr>
        <p:spPr>
          <a:xfrm>
            <a:off x="5339871" y="2133009"/>
            <a:ext cx="144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7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534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utoUpdateAnimBg="0"/>
      <p:bldP spid="6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76AACA3-10F8-43F4-9E4B-551B453F3D4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3399" y="-240631"/>
            <a:ext cx="8371894" cy="8371894"/>
          </a:xfrm>
          <a:prstGeom prst="rect">
            <a:avLst/>
          </a:prstGeom>
        </p:spPr>
      </p:pic>
      <p:grpSp>
        <p:nvGrpSpPr>
          <p:cNvPr id="7" name="PA_库_组合 6">
            <a:extLst>
              <a:ext uri="{FF2B5EF4-FFF2-40B4-BE49-F238E27FC236}">
                <a16:creationId xmlns="" xmlns:a16="http://schemas.microsoft.com/office/drawing/2014/main" id="{CD6B6B36-1EAD-47B1-B77E-4283E775712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182990" y="1796381"/>
            <a:ext cx="869947" cy="812318"/>
            <a:chOff x="6546853" y="1310911"/>
            <a:chExt cx="939797" cy="877541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5471B54F-D176-4C62-BA90-9812F2A510B7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46482FD2-F10D-4A13-BEC7-F26C478042C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11" name="组合 10">
                <a:extLst>
                  <a:ext uri="{FF2B5EF4-FFF2-40B4-BE49-F238E27FC236}">
                    <a16:creationId xmlns="" xmlns:a16="http://schemas.microsoft.com/office/drawing/2014/main" id="{5D2ABB90-3567-4D5B-9960-D7DA2D3662EA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12" name="Freeform 31">
                  <a:extLst>
                    <a:ext uri="{FF2B5EF4-FFF2-40B4-BE49-F238E27FC236}">
                      <a16:creationId xmlns="" xmlns:a16="http://schemas.microsoft.com/office/drawing/2014/main" id="{1B424181-C801-455D-ABEA-9D85E2FE37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3" name="Line 38">
                  <a:extLst>
                    <a:ext uri="{FF2B5EF4-FFF2-40B4-BE49-F238E27FC236}">
                      <a16:creationId xmlns="" xmlns:a16="http://schemas.microsoft.com/office/drawing/2014/main" id="{EEAF5F52-75B0-4C58-AAF0-50E9CC92AE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4" name="Line 44">
                  <a:extLst>
                    <a:ext uri="{FF2B5EF4-FFF2-40B4-BE49-F238E27FC236}">
                      <a16:creationId xmlns="" xmlns:a16="http://schemas.microsoft.com/office/drawing/2014/main" id="{A58923DC-9470-4CE4-A80B-4E0A3C2902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5" name="Freeform 45">
                  <a:extLst>
                    <a:ext uri="{FF2B5EF4-FFF2-40B4-BE49-F238E27FC236}">
                      <a16:creationId xmlns="" xmlns:a16="http://schemas.microsoft.com/office/drawing/2014/main" id="{9BA719CD-179B-4C84-BB5D-207D4C871C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" name="Freeform 43">
                  <a:extLst>
                    <a:ext uri="{FF2B5EF4-FFF2-40B4-BE49-F238E27FC236}">
                      <a16:creationId xmlns="" xmlns:a16="http://schemas.microsoft.com/office/drawing/2014/main" id="{660AD614-7C03-4829-AB5A-8E346E43A9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8CD12F8F-6DE0-441E-8DA4-94BE37C63021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7" name="PA_库_组合 16">
            <a:extLst>
              <a:ext uri="{FF2B5EF4-FFF2-40B4-BE49-F238E27FC236}">
                <a16:creationId xmlns="" xmlns:a16="http://schemas.microsoft.com/office/drawing/2014/main" id="{6FA1D72D-D30B-491F-9F18-14C2D6AEA0D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182990" y="4291157"/>
            <a:ext cx="869947" cy="812318"/>
            <a:chOff x="6546853" y="1310911"/>
            <a:chExt cx="939797" cy="877541"/>
          </a:xfrm>
        </p:grpSpPr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6E4CEA3F-7399-456E-8A4A-C7BBDCA2E87E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20" name="矩形: 圆角 19">
                <a:extLst>
                  <a:ext uri="{FF2B5EF4-FFF2-40B4-BE49-F238E27FC236}">
                    <a16:creationId xmlns="" xmlns:a16="http://schemas.microsoft.com/office/drawing/2014/main" id="{8F60725D-1B54-498F-848E-26AA2842FCB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21" name="组合 20">
                <a:extLst>
                  <a:ext uri="{FF2B5EF4-FFF2-40B4-BE49-F238E27FC236}">
                    <a16:creationId xmlns="" xmlns:a16="http://schemas.microsoft.com/office/drawing/2014/main" id="{F62EA562-4587-48F7-8AD2-6AC6F9817AC2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22" name="Freeform 31">
                  <a:extLst>
                    <a:ext uri="{FF2B5EF4-FFF2-40B4-BE49-F238E27FC236}">
                      <a16:creationId xmlns="" xmlns:a16="http://schemas.microsoft.com/office/drawing/2014/main" id="{7DDFADA9-521E-421F-9641-02B4D55B8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3" name="Line 38">
                  <a:extLst>
                    <a:ext uri="{FF2B5EF4-FFF2-40B4-BE49-F238E27FC236}">
                      <a16:creationId xmlns="" xmlns:a16="http://schemas.microsoft.com/office/drawing/2014/main" id="{66953CC1-FFD6-4C20-9008-ACB78CA59A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4" name="Line 44">
                  <a:extLst>
                    <a:ext uri="{FF2B5EF4-FFF2-40B4-BE49-F238E27FC236}">
                      <a16:creationId xmlns="" xmlns:a16="http://schemas.microsoft.com/office/drawing/2014/main" id="{712E27D4-B372-4347-8484-35D953508C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5" name="Freeform 45">
                  <a:extLst>
                    <a:ext uri="{FF2B5EF4-FFF2-40B4-BE49-F238E27FC236}">
                      <a16:creationId xmlns="" xmlns:a16="http://schemas.microsoft.com/office/drawing/2014/main" id="{102E0A7C-EF8E-4A46-A730-962CA8C8CE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6" name="Freeform 43">
                  <a:extLst>
                    <a:ext uri="{FF2B5EF4-FFF2-40B4-BE49-F238E27FC236}">
                      <a16:creationId xmlns="" xmlns:a16="http://schemas.microsoft.com/office/drawing/2014/main" id="{96AA8E1F-6FFB-48CF-A1A4-25AB65008E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EC0B418C-D1FC-4C61-BBDE-FEF38149605B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02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7" name="PA_库_组合 26">
            <a:extLst>
              <a:ext uri="{FF2B5EF4-FFF2-40B4-BE49-F238E27FC236}">
                <a16:creationId xmlns="" xmlns:a16="http://schemas.microsoft.com/office/drawing/2014/main" id="{1C969CAC-4BDD-489A-AEF3-1C25B965DE8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849900" y="1741920"/>
            <a:ext cx="869947" cy="812318"/>
            <a:chOff x="6546853" y="1310911"/>
            <a:chExt cx="939797" cy="877541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1C68ECCA-2A8E-42DF-B101-A4FD22534778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30" name="矩形: 圆角 29">
                <a:extLst>
                  <a:ext uri="{FF2B5EF4-FFF2-40B4-BE49-F238E27FC236}">
                    <a16:creationId xmlns="" xmlns:a16="http://schemas.microsoft.com/office/drawing/2014/main" id="{B21CAC77-19D3-4FD2-97F8-78F6670DBF66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31" name="组合 30">
                <a:extLst>
                  <a:ext uri="{FF2B5EF4-FFF2-40B4-BE49-F238E27FC236}">
                    <a16:creationId xmlns="" xmlns:a16="http://schemas.microsoft.com/office/drawing/2014/main" id="{34210145-74EA-4818-91C3-DB1D74BCD469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="" xmlns:a16="http://schemas.microsoft.com/office/drawing/2014/main" id="{EBCB372F-D196-4074-9325-1F2A559445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3" name="Line 38">
                  <a:extLst>
                    <a:ext uri="{FF2B5EF4-FFF2-40B4-BE49-F238E27FC236}">
                      <a16:creationId xmlns="" xmlns:a16="http://schemas.microsoft.com/office/drawing/2014/main" id="{5D42605F-BE31-42A3-9D13-921663D1D2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4" name="Line 44">
                  <a:extLst>
                    <a:ext uri="{FF2B5EF4-FFF2-40B4-BE49-F238E27FC236}">
                      <a16:creationId xmlns="" xmlns:a16="http://schemas.microsoft.com/office/drawing/2014/main" id="{CFB73350-1AF7-4ABF-8494-1A6B6A0BEC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5" name="Freeform 45">
                  <a:extLst>
                    <a:ext uri="{FF2B5EF4-FFF2-40B4-BE49-F238E27FC236}">
                      <a16:creationId xmlns="" xmlns:a16="http://schemas.microsoft.com/office/drawing/2014/main" id="{333F3993-CA3E-4F5A-986F-E01E4BBBD9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6" name="Freeform 43">
                  <a:extLst>
                    <a:ext uri="{FF2B5EF4-FFF2-40B4-BE49-F238E27FC236}">
                      <a16:creationId xmlns="" xmlns:a16="http://schemas.microsoft.com/office/drawing/2014/main" id="{38599A55-164B-4049-87EA-BD57A7B5AF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5DF85196-D010-468D-9C28-A6BE4D7DF45B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7" name="PA_库_组合 36">
            <a:extLst>
              <a:ext uri="{FF2B5EF4-FFF2-40B4-BE49-F238E27FC236}">
                <a16:creationId xmlns="" xmlns:a16="http://schemas.microsoft.com/office/drawing/2014/main" id="{7255082D-F697-4EA5-8B7D-78260FD9D06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819955" y="4292207"/>
            <a:ext cx="869947" cy="812318"/>
            <a:chOff x="6546853" y="1310911"/>
            <a:chExt cx="939797" cy="877541"/>
          </a:xfrm>
        </p:grpSpPr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1C0A07F7-BA71-4080-8B71-5584F37231D2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40" name="矩形: 圆角 39">
                <a:extLst>
                  <a:ext uri="{FF2B5EF4-FFF2-40B4-BE49-F238E27FC236}">
                    <a16:creationId xmlns="" xmlns:a16="http://schemas.microsoft.com/office/drawing/2014/main" id="{2D356443-72F1-4F35-8AE4-9273C9BF6C2C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41" name="组合 40">
                <a:extLst>
                  <a:ext uri="{FF2B5EF4-FFF2-40B4-BE49-F238E27FC236}">
                    <a16:creationId xmlns="" xmlns:a16="http://schemas.microsoft.com/office/drawing/2014/main" id="{76D206DC-99E0-4A51-99C1-3FDB2B9FD96F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42" name="Freeform 31">
                  <a:extLst>
                    <a:ext uri="{FF2B5EF4-FFF2-40B4-BE49-F238E27FC236}">
                      <a16:creationId xmlns="" xmlns:a16="http://schemas.microsoft.com/office/drawing/2014/main" id="{ADDF648A-7335-49CE-9B0C-584137C0C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3" name="Line 38">
                  <a:extLst>
                    <a:ext uri="{FF2B5EF4-FFF2-40B4-BE49-F238E27FC236}">
                      <a16:creationId xmlns="" xmlns:a16="http://schemas.microsoft.com/office/drawing/2014/main" id="{8BD4C964-AAC9-4BED-B638-E717988837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4" name="Line 44">
                  <a:extLst>
                    <a:ext uri="{FF2B5EF4-FFF2-40B4-BE49-F238E27FC236}">
                      <a16:creationId xmlns="" xmlns:a16="http://schemas.microsoft.com/office/drawing/2014/main" id="{0BFEEC8D-8D93-470A-A560-EA570BA66B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5" name="Freeform 45">
                  <a:extLst>
                    <a:ext uri="{FF2B5EF4-FFF2-40B4-BE49-F238E27FC236}">
                      <a16:creationId xmlns="" xmlns:a16="http://schemas.microsoft.com/office/drawing/2014/main" id="{46BD539E-3B8C-4756-9127-719DE9163B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6" name="Freeform 43">
                  <a:extLst>
                    <a:ext uri="{FF2B5EF4-FFF2-40B4-BE49-F238E27FC236}">
                      <a16:creationId xmlns="" xmlns:a16="http://schemas.microsoft.com/office/drawing/2014/main" id="{BD9F3B82-E7B1-4E0C-BF96-7D159938F5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FD3DB27E-4805-4B05-80F6-1E41D9CAD24F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04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47" name="PA_库_矩形 46">
            <a:extLst>
              <a:ext uri="{FF2B5EF4-FFF2-40B4-BE49-F238E27FC236}">
                <a16:creationId xmlns="" xmlns:a16="http://schemas.microsoft.com/office/drawing/2014/main" id="{272ED1B2-0483-40EC-A1A9-D34A21375B7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126286" y="1732119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51" name="PA_库_矩形 50">
            <a:extLst>
              <a:ext uri="{FF2B5EF4-FFF2-40B4-BE49-F238E27FC236}">
                <a16:creationId xmlns="" xmlns:a16="http://schemas.microsoft.com/office/drawing/2014/main" id="{2D5AC323-43CB-4B99-9ED7-BB4447B72BD4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172833" y="2212951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2" name="PA_库_矩形 51">
            <a:extLst>
              <a:ext uri="{FF2B5EF4-FFF2-40B4-BE49-F238E27FC236}">
                <a16:creationId xmlns="" xmlns:a16="http://schemas.microsoft.com/office/drawing/2014/main" id="{D16D7E9D-C7BE-4CCE-BB5D-EED8931CA77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089227" y="4162430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53" name="PA_库_矩形 52">
            <a:extLst>
              <a:ext uri="{FF2B5EF4-FFF2-40B4-BE49-F238E27FC236}">
                <a16:creationId xmlns="" xmlns:a16="http://schemas.microsoft.com/office/drawing/2014/main" id="{F2B4F7BC-4F66-447F-8871-202F21BB56A6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2135774" y="4643262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PA_库_矩形 53">
            <a:extLst>
              <a:ext uri="{FF2B5EF4-FFF2-40B4-BE49-F238E27FC236}">
                <a16:creationId xmlns="" xmlns:a16="http://schemas.microsoft.com/office/drawing/2014/main" id="{DC90EF06-980F-40FF-9682-7766FE5FC25D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872140" y="1697243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55" name="PA_库_矩形 54">
            <a:extLst>
              <a:ext uri="{FF2B5EF4-FFF2-40B4-BE49-F238E27FC236}">
                <a16:creationId xmlns="" xmlns:a16="http://schemas.microsoft.com/office/drawing/2014/main" id="{CAE72FB5-2E34-4F1C-84FC-864233D59FB3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918687" y="2178075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6" name="PA_库_矩形 55">
            <a:extLst>
              <a:ext uri="{FF2B5EF4-FFF2-40B4-BE49-F238E27FC236}">
                <a16:creationId xmlns="" xmlns:a16="http://schemas.microsoft.com/office/drawing/2014/main" id="{07518943-B061-4C7E-859B-A3D7E8E39C98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835081" y="4127554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57" name="PA_库_矩形 56">
            <a:extLst>
              <a:ext uri="{FF2B5EF4-FFF2-40B4-BE49-F238E27FC236}">
                <a16:creationId xmlns="" xmlns:a16="http://schemas.microsoft.com/office/drawing/2014/main" id="{CF20F8B0-E053-4E2D-923B-7C764178225F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881628" y="4608386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C01A005C-2AE7-4D5D-BC72-E6CF3169BFA3}"/>
              </a:ext>
            </a:extLst>
          </p:cNvPr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59" name="直接连接符 58">
            <a:extLst>
              <a:ext uri="{FF2B5EF4-FFF2-40B4-BE49-F238E27FC236}">
                <a16:creationId xmlns="" xmlns:a16="http://schemas.microsoft.com/office/drawing/2014/main" id="{E6234C9C-F553-42F3-B2C2-6BCF9875EEDF}"/>
              </a:ext>
            </a:extLst>
          </p:cNvPr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0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utoUpdateAnimBg="0"/>
      <p:bldP spid="51" grpId="0" autoUpdateAnimBg="0"/>
      <p:bldP spid="52" grpId="0" autoUpdateAnimBg="0"/>
      <p:bldP spid="53" grpId="0" autoUpdateAnimBg="0"/>
      <p:bldP spid="54" grpId="0" autoUpdateAnimBg="0"/>
      <p:bldP spid="55" grpId="0" autoUpdateAnimBg="0"/>
      <p:bldP spid="56" grpId="0" autoUpdateAnimBg="0"/>
      <p:bldP spid="5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PA_库_Chart 3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6869782"/>
              </p:ext>
            </p:extLst>
          </p:nvPr>
        </p:nvGraphicFramePr>
        <p:xfrm>
          <a:off x="1097697" y="1774753"/>
          <a:ext cx="4832048" cy="393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6" name="直接连接符 5"/>
          <p:cNvCxnSpPr/>
          <p:nvPr/>
        </p:nvCxnSpPr>
        <p:spPr>
          <a:xfrm>
            <a:off x="6248400" y="1774753"/>
            <a:ext cx="0" cy="418270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图表 24">
            <a:extLst>
              <a:ext uri="{FF2B5EF4-FFF2-40B4-BE49-F238E27FC236}">
                <a16:creationId xmlns="" xmlns:a16="http://schemas.microsoft.com/office/drawing/2014/main" id="{12FF8C0D-8B06-41A3-8C7A-26E0C5AC16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8408252"/>
              </p:ext>
            </p:extLst>
          </p:nvPr>
        </p:nvGraphicFramePr>
        <p:xfrm>
          <a:off x="5253777" y="1330337"/>
          <a:ext cx="7233230" cy="4822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2467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25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588326" y="1381810"/>
            <a:ext cx="5015348" cy="4807527"/>
            <a:chOff x="1080652" y="1524001"/>
            <a:chExt cx="5015348" cy="4807527"/>
          </a:xfrm>
        </p:grpSpPr>
        <p:sp>
          <p:nvSpPr>
            <p:cNvPr id="4" name="菱形 3"/>
            <p:cNvSpPr/>
            <p:nvPr/>
          </p:nvSpPr>
          <p:spPr>
            <a:xfrm>
              <a:off x="1080652" y="2784764"/>
              <a:ext cx="2272146" cy="2272146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菱形 4"/>
            <p:cNvSpPr/>
            <p:nvPr/>
          </p:nvSpPr>
          <p:spPr>
            <a:xfrm>
              <a:off x="2452253" y="1524001"/>
              <a:ext cx="2272146" cy="2272146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菱形 5"/>
            <p:cNvSpPr/>
            <p:nvPr/>
          </p:nvSpPr>
          <p:spPr>
            <a:xfrm>
              <a:off x="3823854" y="2784764"/>
              <a:ext cx="2272146" cy="2272146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菱形 6"/>
            <p:cNvSpPr/>
            <p:nvPr/>
          </p:nvSpPr>
          <p:spPr>
            <a:xfrm>
              <a:off x="2452253" y="4059382"/>
              <a:ext cx="2272146" cy="2272146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2729345" y="1801093"/>
              <a:ext cx="1717962" cy="1717962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菱形 9"/>
            <p:cNvSpPr/>
            <p:nvPr/>
          </p:nvSpPr>
          <p:spPr>
            <a:xfrm>
              <a:off x="2729345" y="4336474"/>
              <a:ext cx="1717962" cy="1717962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菱形 10"/>
            <p:cNvSpPr/>
            <p:nvPr/>
          </p:nvSpPr>
          <p:spPr>
            <a:xfrm>
              <a:off x="4100946" y="3061856"/>
              <a:ext cx="1717962" cy="1717962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菱形 11"/>
            <p:cNvSpPr/>
            <p:nvPr/>
          </p:nvSpPr>
          <p:spPr>
            <a:xfrm>
              <a:off x="1357748" y="3061856"/>
              <a:ext cx="1717962" cy="1717962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0323" y="2325389"/>
              <a:ext cx="808297" cy="808319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7848" y="3577053"/>
              <a:ext cx="653805" cy="687568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96664" y="3640273"/>
              <a:ext cx="616241" cy="577742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2581" y="4902290"/>
              <a:ext cx="563779" cy="613995"/>
            </a:xfrm>
            <a:prstGeom prst="rect">
              <a:avLst/>
            </a:prstGeom>
          </p:spPr>
        </p:pic>
      </p:grpSp>
      <p:sp>
        <p:nvSpPr>
          <p:cNvPr id="27" name="椭圆 26">
            <a:extLst>
              <a:ext uri="{FF2B5EF4-FFF2-40B4-BE49-F238E27FC236}">
                <a16:creationId xmlns="" xmlns:a16="http://schemas.microsoft.com/office/drawing/2014/main" id="{5EE83DB6-B871-4253-8AA6-2DDF04E77EFA}"/>
              </a:ext>
            </a:extLst>
          </p:cNvPr>
          <p:cNvSpPr/>
          <p:nvPr/>
        </p:nvSpPr>
        <p:spPr>
          <a:xfrm>
            <a:off x="5984852" y="1358456"/>
            <a:ext cx="207816" cy="2078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="" xmlns:a16="http://schemas.microsoft.com/office/drawing/2014/main" id="{CFA359A9-479A-4961-9C11-975052D55E43}"/>
              </a:ext>
            </a:extLst>
          </p:cNvPr>
          <p:cNvSpPr/>
          <p:nvPr/>
        </p:nvSpPr>
        <p:spPr>
          <a:xfrm>
            <a:off x="8433414" y="3632316"/>
            <a:ext cx="207816" cy="2078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="" xmlns:a16="http://schemas.microsoft.com/office/drawing/2014/main" id="{F71123B9-F580-475D-A8E7-C70AD4A2E7EB}"/>
              </a:ext>
            </a:extLst>
          </p:cNvPr>
          <p:cNvSpPr/>
          <p:nvPr/>
        </p:nvSpPr>
        <p:spPr>
          <a:xfrm>
            <a:off x="5984852" y="6027177"/>
            <a:ext cx="207816" cy="2078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>
            <a:extLst>
              <a:ext uri="{FF2B5EF4-FFF2-40B4-BE49-F238E27FC236}">
                <a16:creationId xmlns="" xmlns:a16="http://schemas.microsoft.com/office/drawing/2014/main" id="{F5A501C4-FC55-42C1-B4E2-4A79A893F9DF}"/>
              </a:ext>
            </a:extLst>
          </p:cNvPr>
          <p:cNvSpPr/>
          <p:nvPr/>
        </p:nvSpPr>
        <p:spPr>
          <a:xfrm>
            <a:off x="3505199" y="3684061"/>
            <a:ext cx="207816" cy="2078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PA_库_矩形 30">
            <a:extLst>
              <a:ext uri="{FF2B5EF4-FFF2-40B4-BE49-F238E27FC236}">
                <a16:creationId xmlns="" xmlns:a16="http://schemas.microsoft.com/office/drawing/2014/main" id="{89914CCD-24FA-4CD4-B8FB-D1F9FF062CA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486295" y="1162282"/>
            <a:ext cx="3283348" cy="823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PA_库_矩形 31">
            <a:extLst>
              <a:ext uri="{FF2B5EF4-FFF2-40B4-BE49-F238E27FC236}">
                <a16:creationId xmlns="" xmlns:a16="http://schemas.microsoft.com/office/drawing/2014/main" id="{66E36F35-1975-489B-B3BA-7DD6E3EE3E3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934856" y="3199984"/>
            <a:ext cx="2896615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" name="PA_库_矩形 32">
            <a:extLst>
              <a:ext uri="{FF2B5EF4-FFF2-40B4-BE49-F238E27FC236}">
                <a16:creationId xmlns="" xmlns:a16="http://schemas.microsoft.com/office/drawing/2014/main" id="{0979A03F-E3B6-40EF-91CE-3F15D421080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380795" y="5615557"/>
            <a:ext cx="3287124" cy="823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PA_库_矩形 33">
            <a:extLst>
              <a:ext uri="{FF2B5EF4-FFF2-40B4-BE49-F238E27FC236}">
                <a16:creationId xmlns="" xmlns:a16="http://schemas.microsoft.com/office/drawing/2014/main" id="{D12ACCEE-17AD-4769-8971-639E83838B2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22076" y="3092029"/>
            <a:ext cx="2823044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687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utoUpdateAnimBg="0"/>
      <p:bldP spid="32" grpId="0" autoUpdateAnimBg="0"/>
      <p:bldP spid="33" grpId="0" autoUpdateAnimBg="0"/>
      <p:bldP spid="3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PA_库_组合 13"/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1052142" y="2208994"/>
            <a:ext cx="579876" cy="610196"/>
            <a:chOff x="3239" y="1524"/>
            <a:chExt cx="1224" cy="1288"/>
          </a:xfrm>
          <a:solidFill>
            <a:schemeClr val="accent1"/>
          </a:solidFill>
        </p:grpSpPr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9"/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24"/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PA_库_组合 13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10565239" y="2148270"/>
            <a:ext cx="579876" cy="610196"/>
            <a:chOff x="3239" y="1524"/>
            <a:chExt cx="1224" cy="1288"/>
          </a:xfrm>
          <a:solidFill>
            <a:schemeClr val="accent2"/>
          </a:solidFill>
        </p:grpSpPr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24"/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PA_库_组合 13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1052142" y="4465920"/>
            <a:ext cx="579876" cy="610196"/>
            <a:chOff x="3239" y="1524"/>
            <a:chExt cx="1224" cy="1288"/>
          </a:xfrm>
          <a:solidFill>
            <a:schemeClr val="accent3"/>
          </a:solidFill>
        </p:grpSpPr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24"/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" name="PA_库_组合 13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10565239" y="4355144"/>
            <a:ext cx="579876" cy="610196"/>
            <a:chOff x="3239" y="1524"/>
            <a:chExt cx="1224" cy="1288"/>
          </a:xfrm>
          <a:solidFill>
            <a:schemeClr val="accent4"/>
          </a:solidFill>
        </p:grpSpPr>
        <p:sp>
          <p:nvSpPr>
            <p:cNvPr id="47" name="Freeform 14"/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5"/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6"/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7"/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8"/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9"/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0"/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1"/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3"/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24"/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5"/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9" name="PA_库_矩形 58"/>
          <p:cNvSpPr/>
          <p:nvPr>
            <p:custDataLst>
              <p:tags r:id="rId5"/>
            </p:custDataLst>
          </p:nvPr>
        </p:nvSpPr>
        <p:spPr>
          <a:xfrm>
            <a:off x="1787410" y="2165687"/>
            <a:ext cx="2863350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0" name="PA_库_矩形 59"/>
          <p:cNvSpPr/>
          <p:nvPr>
            <p:custDataLst>
              <p:tags r:id="rId6"/>
            </p:custDataLst>
          </p:nvPr>
        </p:nvSpPr>
        <p:spPr>
          <a:xfrm>
            <a:off x="7882387" y="2158302"/>
            <a:ext cx="2817826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1" name="PA_库_矩形 60"/>
          <p:cNvSpPr/>
          <p:nvPr>
            <p:custDataLst>
              <p:tags r:id="rId7"/>
            </p:custDataLst>
          </p:nvPr>
        </p:nvSpPr>
        <p:spPr>
          <a:xfrm>
            <a:off x="1787410" y="4442789"/>
            <a:ext cx="2863350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2" name="PA_库_矩形 61"/>
          <p:cNvSpPr/>
          <p:nvPr>
            <p:custDataLst>
              <p:tags r:id="rId8"/>
            </p:custDataLst>
          </p:nvPr>
        </p:nvSpPr>
        <p:spPr>
          <a:xfrm>
            <a:off x="7882387" y="4455580"/>
            <a:ext cx="2817826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63" name="PA_库_图片 62">
            <a:extLst>
              <a:ext uri="{FF2B5EF4-FFF2-40B4-BE49-F238E27FC236}">
                <a16:creationId xmlns="" xmlns:a16="http://schemas.microsoft.com/office/drawing/2014/main" id="{5CF10772-4923-48D9-916E-42CB5A9681B3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05" b="3505"/>
          <a:stretch/>
        </p:blipFill>
        <p:spPr>
          <a:xfrm>
            <a:off x="4300657" y="1827430"/>
            <a:ext cx="3541528" cy="3541528"/>
          </a:xfrm>
          <a:prstGeom prst="ellipse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1543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utoUpdateAnimBg="0"/>
      <p:bldP spid="60" grpId="0" autoUpdateAnimBg="0"/>
      <p:bldP spid="61" grpId="0" autoUpdateAnimBg="0"/>
      <p:bldP spid="6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A5C279D0-E112-479E-A0BB-0CE53144E175}"/>
              </a:ext>
            </a:extLst>
          </p:cNvPr>
          <p:cNvSpPr/>
          <p:nvPr/>
        </p:nvSpPr>
        <p:spPr>
          <a:xfrm>
            <a:off x="893389" y="1052842"/>
            <a:ext cx="3861645" cy="4925568"/>
          </a:xfrm>
          <a:prstGeom prst="roundRect">
            <a:avLst/>
          </a:prstGeom>
          <a:blipFill>
            <a:blip r:embed="rId12" cstate="screen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  <a:ext uri="{837473B0-CC2E-450A-ABE3-18F120FF3D39}">
                  <a1611:picAttrSrcUrl xmlns="" xmlns:a1611="http://schemas.microsoft.com/office/drawing/2016/11/main" r:id="rId14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FF5B57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任意多边形: 形状 4">
            <a:extLst>
              <a:ext uri="{FF2B5EF4-FFF2-40B4-BE49-F238E27FC236}">
                <a16:creationId xmlns="" xmlns:a16="http://schemas.microsoft.com/office/drawing/2014/main" id="{9B917CE9-56EB-4764-B143-F3371B71A470}"/>
              </a:ext>
            </a:extLst>
          </p:cNvPr>
          <p:cNvSpPr/>
          <p:nvPr/>
        </p:nvSpPr>
        <p:spPr>
          <a:xfrm>
            <a:off x="1047855" y="2826047"/>
            <a:ext cx="2973467" cy="2955340"/>
          </a:xfrm>
          <a:custGeom>
            <a:avLst/>
            <a:gdLst>
              <a:gd name="connsiteX0" fmla="*/ 0 w 2973467"/>
              <a:gd name="connsiteY0" fmla="*/ 0 h 2955340"/>
              <a:gd name="connsiteX1" fmla="*/ 2973467 w 2973467"/>
              <a:gd name="connsiteY1" fmla="*/ 0 h 2955340"/>
              <a:gd name="connsiteX2" fmla="*/ 2973467 w 2973467"/>
              <a:gd name="connsiteY2" fmla="*/ 2955340 h 2955340"/>
              <a:gd name="connsiteX3" fmla="*/ 0 w 2973467"/>
              <a:gd name="connsiteY3" fmla="*/ 2955340 h 2955340"/>
              <a:gd name="connsiteX4" fmla="*/ 0 w 2973467"/>
              <a:gd name="connsiteY4" fmla="*/ 0 h 295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3467" h="2955340">
                <a:moveTo>
                  <a:pt x="0" y="0"/>
                </a:moveTo>
                <a:lnTo>
                  <a:pt x="2973467" y="0"/>
                </a:lnTo>
                <a:lnTo>
                  <a:pt x="2973467" y="2955340"/>
                </a:lnTo>
                <a:lnTo>
                  <a:pt x="0" y="295534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100" tIns="165100" rIns="165100" bIns="165100" numCol="1" spcCol="1270" anchor="b" anchorCtr="0">
            <a:noAutofit/>
          </a:bodyPr>
          <a:lstStyle/>
          <a:p>
            <a:pPr marL="0" lvl="0" indent="0" algn="l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6500" kern="1200"/>
          </a:p>
        </p:txBody>
      </p:sp>
      <p:sp>
        <p:nvSpPr>
          <p:cNvPr id="6" name="PA_库_椭圆 5">
            <a:extLst>
              <a:ext uri="{FF2B5EF4-FFF2-40B4-BE49-F238E27FC236}">
                <a16:creationId xmlns="" xmlns:a16="http://schemas.microsoft.com/office/drawing/2014/main" id="{2DF8A534-ACB4-4AA1-B691-6C18429471E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173252" y="1076613"/>
            <a:ext cx="1845496" cy="1845496"/>
          </a:xfrm>
          <a:prstGeom prst="ellipse">
            <a:avLst/>
          </a:prstGeom>
          <a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PA_库_任意多边形 6">
            <a:extLst>
              <a:ext uri="{FF2B5EF4-FFF2-40B4-BE49-F238E27FC236}">
                <a16:creationId xmlns="" xmlns:a16="http://schemas.microsoft.com/office/drawing/2014/main" id="{B47CD076-B371-4885-ABBE-C4509F54AD7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829712" y="806564"/>
            <a:ext cx="360140" cy="1329903"/>
          </a:xfrm>
          <a:custGeom>
            <a:avLst/>
            <a:gdLst>
              <a:gd name="connsiteX0" fmla="*/ 0 w 360140"/>
              <a:gd name="connsiteY0" fmla="*/ 0 h 1329903"/>
              <a:gd name="connsiteX1" fmla="*/ 360140 w 360140"/>
              <a:gd name="connsiteY1" fmla="*/ 0 h 1329903"/>
              <a:gd name="connsiteX2" fmla="*/ 360140 w 360140"/>
              <a:gd name="connsiteY2" fmla="*/ 1329903 h 1329903"/>
              <a:gd name="connsiteX3" fmla="*/ 0 w 360140"/>
              <a:gd name="connsiteY3" fmla="*/ 1329903 h 1329903"/>
              <a:gd name="connsiteX4" fmla="*/ 0 w 360140"/>
              <a:gd name="connsiteY4" fmla="*/ 0 h 132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140" h="1329903">
                <a:moveTo>
                  <a:pt x="0" y="0"/>
                </a:moveTo>
                <a:lnTo>
                  <a:pt x="360140" y="0"/>
                </a:lnTo>
                <a:lnTo>
                  <a:pt x="360140" y="1329903"/>
                </a:lnTo>
                <a:lnTo>
                  <a:pt x="0" y="132990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12700" rIns="25400" bIns="12700" numCol="1" spcCol="1270" anchor="ctr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000" kern="1200" dirty="0"/>
          </a:p>
        </p:txBody>
      </p:sp>
      <p:sp>
        <p:nvSpPr>
          <p:cNvPr id="8" name="PA_库_椭圆 7">
            <a:extLst>
              <a:ext uri="{FF2B5EF4-FFF2-40B4-BE49-F238E27FC236}">
                <a16:creationId xmlns="" xmlns:a16="http://schemas.microsoft.com/office/drawing/2014/main" id="{4D6131FB-1154-402C-A797-7AA9C7419DD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173252" y="2645899"/>
            <a:ext cx="1845496" cy="1845496"/>
          </a:xfrm>
          <a:prstGeom prst="ellipse">
            <a:avLst/>
          </a:prstGeom>
          <a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PA_库_任意多边形 8">
            <a:extLst>
              <a:ext uri="{FF2B5EF4-FFF2-40B4-BE49-F238E27FC236}">
                <a16:creationId xmlns="" xmlns:a16="http://schemas.microsoft.com/office/drawing/2014/main" id="{DD4121AE-8E28-48F6-940E-C86442706AF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829712" y="2375850"/>
            <a:ext cx="360140" cy="1329903"/>
          </a:xfrm>
          <a:custGeom>
            <a:avLst/>
            <a:gdLst>
              <a:gd name="connsiteX0" fmla="*/ 0 w 360140"/>
              <a:gd name="connsiteY0" fmla="*/ 0 h 1329903"/>
              <a:gd name="connsiteX1" fmla="*/ 360140 w 360140"/>
              <a:gd name="connsiteY1" fmla="*/ 0 h 1329903"/>
              <a:gd name="connsiteX2" fmla="*/ 360140 w 360140"/>
              <a:gd name="connsiteY2" fmla="*/ 1329903 h 1329903"/>
              <a:gd name="connsiteX3" fmla="*/ 0 w 360140"/>
              <a:gd name="connsiteY3" fmla="*/ 1329903 h 1329903"/>
              <a:gd name="connsiteX4" fmla="*/ 0 w 360140"/>
              <a:gd name="connsiteY4" fmla="*/ 0 h 132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140" h="1329903">
                <a:moveTo>
                  <a:pt x="0" y="0"/>
                </a:moveTo>
                <a:lnTo>
                  <a:pt x="360140" y="0"/>
                </a:lnTo>
                <a:lnTo>
                  <a:pt x="360140" y="1329903"/>
                </a:lnTo>
                <a:lnTo>
                  <a:pt x="0" y="132990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12700" rIns="25400" bIns="12700" numCol="1" spcCol="1270" anchor="ctr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000" kern="1200"/>
          </a:p>
        </p:txBody>
      </p:sp>
      <p:sp>
        <p:nvSpPr>
          <p:cNvPr id="10" name="PA_库_椭圆 9">
            <a:extLst>
              <a:ext uri="{FF2B5EF4-FFF2-40B4-BE49-F238E27FC236}">
                <a16:creationId xmlns="" xmlns:a16="http://schemas.microsoft.com/office/drawing/2014/main" id="{276BE919-9C0F-4BFC-957E-1A037DA7848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173252" y="4215185"/>
            <a:ext cx="1845496" cy="1845496"/>
          </a:xfrm>
          <a:prstGeom prst="ellipse">
            <a:avLst/>
          </a:prstGeom>
          <a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PA_库_任意多边形 10">
            <a:extLst>
              <a:ext uri="{FF2B5EF4-FFF2-40B4-BE49-F238E27FC236}">
                <a16:creationId xmlns="" xmlns:a16="http://schemas.microsoft.com/office/drawing/2014/main" id="{D05467DF-F264-4CE8-ADD1-6911B99BD42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829712" y="3945136"/>
            <a:ext cx="360140" cy="1329903"/>
          </a:xfrm>
          <a:custGeom>
            <a:avLst/>
            <a:gdLst>
              <a:gd name="connsiteX0" fmla="*/ 0 w 360140"/>
              <a:gd name="connsiteY0" fmla="*/ 0 h 1329903"/>
              <a:gd name="connsiteX1" fmla="*/ 360140 w 360140"/>
              <a:gd name="connsiteY1" fmla="*/ 0 h 1329903"/>
              <a:gd name="connsiteX2" fmla="*/ 360140 w 360140"/>
              <a:gd name="connsiteY2" fmla="*/ 1329903 h 1329903"/>
              <a:gd name="connsiteX3" fmla="*/ 0 w 360140"/>
              <a:gd name="connsiteY3" fmla="*/ 1329903 h 1329903"/>
              <a:gd name="connsiteX4" fmla="*/ 0 w 360140"/>
              <a:gd name="connsiteY4" fmla="*/ 0 h 132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140" h="1329903">
                <a:moveTo>
                  <a:pt x="0" y="0"/>
                </a:moveTo>
                <a:lnTo>
                  <a:pt x="360140" y="0"/>
                </a:lnTo>
                <a:lnTo>
                  <a:pt x="360140" y="1329903"/>
                </a:lnTo>
                <a:lnTo>
                  <a:pt x="0" y="132990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12700" rIns="25400" bIns="12700" numCol="1" spcCol="1270" anchor="ctr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000" kern="1200"/>
          </a:p>
        </p:txBody>
      </p:sp>
      <p:sp>
        <p:nvSpPr>
          <p:cNvPr id="12" name="PA_库_矩形 11">
            <a:extLst>
              <a:ext uri="{FF2B5EF4-FFF2-40B4-BE49-F238E27FC236}">
                <a16:creationId xmlns="" xmlns:a16="http://schemas.microsoft.com/office/drawing/2014/main" id="{853382FA-9020-446D-9239-C55BAF6FB48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018748" y="1617599"/>
            <a:ext cx="4125397" cy="569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PA_库_矩形 12">
            <a:extLst>
              <a:ext uri="{FF2B5EF4-FFF2-40B4-BE49-F238E27FC236}">
                <a16:creationId xmlns="" xmlns:a16="http://schemas.microsoft.com/office/drawing/2014/main" id="{104D9EA6-C9D0-4928-94BA-463B3D38C114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7018748" y="3211947"/>
            <a:ext cx="4125397" cy="569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PA_库_矩形 13">
            <a:extLst>
              <a:ext uri="{FF2B5EF4-FFF2-40B4-BE49-F238E27FC236}">
                <a16:creationId xmlns="" xmlns:a16="http://schemas.microsoft.com/office/drawing/2014/main" id="{441606CA-41C0-4C0D-BDC5-88B0BACE2F3D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7018748" y="4730778"/>
            <a:ext cx="4125397" cy="569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272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utoUpdateAnimBg="0"/>
      <p:bldP spid="11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0BB65FA-2480-4F5B-92A0-97348A760F6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36" y="-478096"/>
            <a:ext cx="6492253" cy="6492253"/>
          </a:xfrm>
          <a:prstGeom prst="rect">
            <a:avLst/>
          </a:prstGeom>
        </p:spPr>
      </p:pic>
      <p:sp>
        <p:nvSpPr>
          <p:cNvPr id="53" name="矩形 52"/>
          <p:cNvSpPr/>
          <p:nvPr/>
        </p:nvSpPr>
        <p:spPr>
          <a:xfrm>
            <a:off x="3084784" y="2437918"/>
            <a:ext cx="15274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目录</a:t>
            </a:r>
          </a:p>
        </p:txBody>
      </p:sp>
      <p:grpSp>
        <p:nvGrpSpPr>
          <p:cNvPr id="134" name="PA_库_组合 4">
            <a:extLst>
              <a:ext uri="{FF2B5EF4-FFF2-40B4-BE49-F238E27FC236}">
                <a16:creationId xmlns="" xmlns:a16="http://schemas.microsoft.com/office/drawing/2014/main" id="{B31ED459-355D-4852-A44C-529ACBFD9B6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6858755" y="1446515"/>
            <a:ext cx="570955" cy="633519"/>
            <a:chOff x="3313" y="1559"/>
            <a:chExt cx="1086" cy="1205"/>
          </a:xfrm>
        </p:grpSpPr>
        <p:sp>
          <p:nvSpPr>
            <p:cNvPr id="139" name="Freeform 5">
              <a:extLst>
                <a:ext uri="{FF2B5EF4-FFF2-40B4-BE49-F238E27FC236}">
                  <a16:creationId xmlns="" xmlns:a16="http://schemas.microsoft.com/office/drawing/2014/main" id="{6266E62F-ABDA-4390-9846-B05D9F3B6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1626"/>
              <a:ext cx="983" cy="1133"/>
            </a:xfrm>
            <a:custGeom>
              <a:avLst/>
              <a:gdLst>
                <a:gd name="T0" fmla="*/ 328 w 366"/>
                <a:gd name="T1" fmla="*/ 260 h 422"/>
                <a:gd name="T2" fmla="*/ 86 w 366"/>
                <a:gd name="T3" fmla="*/ 400 h 422"/>
                <a:gd name="T4" fmla="*/ 0 w 366"/>
                <a:gd name="T5" fmla="*/ 351 h 422"/>
                <a:gd name="T6" fmla="*/ 0 w 366"/>
                <a:gd name="T7" fmla="*/ 71 h 422"/>
                <a:gd name="T8" fmla="*/ 86 w 366"/>
                <a:gd name="T9" fmla="*/ 22 h 422"/>
                <a:gd name="T10" fmla="*/ 328 w 366"/>
                <a:gd name="T11" fmla="*/ 162 h 422"/>
                <a:gd name="T12" fmla="*/ 328 w 366"/>
                <a:gd name="T13" fmla="*/ 26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422">
                  <a:moveTo>
                    <a:pt x="328" y="260"/>
                  </a:moveTo>
                  <a:cubicBezTo>
                    <a:pt x="86" y="400"/>
                    <a:pt x="86" y="400"/>
                    <a:pt x="86" y="400"/>
                  </a:cubicBezTo>
                  <a:cubicBezTo>
                    <a:pt x="48" y="422"/>
                    <a:pt x="0" y="395"/>
                    <a:pt x="0" y="35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27"/>
                    <a:pt x="48" y="0"/>
                    <a:pt x="86" y="22"/>
                  </a:cubicBezTo>
                  <a:cubicBezTo>
                    <a:pt x="328" y="162"/>
                    <a:pt x="328" y="162"/>
                    <a:pt x="328" y="162"/>
                  </a:cubicBezTo>
                  <a:cubicBezTo>
                    <a:pt x="366" y="184"/>
                    <a:pt x="366" y="238"/>
                    <a:pt x="328" y="2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6">
              <a:extLst>
                <a:ext uri="{FF2B5EF4-FFF2-40B4-BE49-F238E27FC236}">
                  <a16:creationId xmlns="" xmlns:a16="http://schemas.microsoft.com/office/drawing/2014/main" id="{6D6F9620-9C7D-4F17-8CFB-40DCB1250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1803"/>
              <a:ext cx="150" cy="137"/>
            </a:xfrm>
            <a:custGeom>
              <a:avLst/>
              <a:gdLst>
                <a:gd name="T0" fmla="*/ 0 w 56"/>
                <a:gd name="T1" fmla="*/ 51 h 51"/>
                <a:gd name="T2" fmla="*/ 6 w 56"/>
                <a:gd name="T3" fmla="*/ 26 h 51"/>
                <a:gd name="T4" fmla="*/ 41 w 56"/>
                <a:gd name="T5" fmla="*/ 2 h 51"/>
                <a:gd name="T6" fmla="*/ 56 w 56"/>
                <a:gd name="T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1">
                  <a:moveTo>
                    <a:pt x="0" y="51"/>
                  </a:moveTo>
                  <a:cubicBezTo>
                    <a:pt x="0" y="42"/>
                    <a:pt x="2" y="34"/>
                    <a:pt x="6" y="26"/>
                  </a:cubicBezTo>
                  <a:cubicBezTo>
                    <a:pt x="14" y="13"/>
                    <a:pt x="27" y="4"/>
                    <a:pt x="41" y="2"/>
                  </a:cubicBezTo>
                  <a:cubicBezTo>
                    <a:pt x="46" y="1"/>
                    <a:pt x="51" y="0"/>
                    <a:pt x="56" y="1"/>
                  </a:cubicBezTo>
                </a:path>
              </a:pathLst>
            </a:cu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Line 7">
              <a:extLst>
                <a:ext uri="{FF2B5EF4-FFF2-40B4-BE49-F238E27FC236}">
                  <a16:creationId xmlns="" xmlns:a16="http://schemas.microsoft.com/office/drawing/2014/main" id="{6011FFD2-F662-480D-BC12-6610F2299E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83" y="2004"/>
              <a:ext cx="0" cy="78"/>
            </a:xfrm>
            <a:prstGeom prst="line">
              <a:avLst/>
            </a:pr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8">
              <a:extLst>
                <a:ext uri="{FF2B5EF4-FFF2-40B4-BE49-F238E27FC236}">
                  <a16:creationId xmlns="" xmlns:a16="http://schemas.microsoft.com/office/drawing/2014/main" id="{86F1F091-8D68-41FD-B056-1336378EA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" y="2063"/>
              <a:ext cx="997" cy="701"/>
            </a:xfrm>
            <a:custGeom>
              <a:avLst/>
              <a:gdLst>
                <a:gd name="T0" fmla="*/ 339 w 371"/>
                <a:gd name="T1" fmla="*/ 7 h 261"/>
                <a:gd name="T2" fmla="*/ 327 w 371"/>
                <a:gd name="T3" fmla="*/ 0 h 261"/>
                <a:gd name="T4" fmla="*/ 312 w 371"/>
                <a:gd name="T5" fmla="*/ 69 h 261"/>
                <a:gd name="T6" fmla="*/ 37 w 371"/>
                <a:gd name="T7" fmla="*/ 227 h 261"/>
                <a:gd name="T8" fmla="*/ 0 w 371"/>
                <a:gd name="T9" fmla="*/ 232 h 261"/>
                <a:gd name="T10" fmla="*/ 64 w 371"/>
                <a:gd name="T11" fmla="*/ 247 h 261"/>
                <a:gd name="T12" fmla="*/ 339 w 371"/>
                <a:gd name="T13" fmla="*/ 89 h 261"/>
                <a:gd name="T14" fmla="*/ 339 w 371"/>
                <a:gd name="T15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1" h="261">
                  <a:moveTo>
                    <a:pt x="339" y="7"/>
                  </a:moveTo>
                  <a:cubicBezTo>
                    <a:pt x="327" y="0"/>
                    <a:pt x="327" y="0"/>
                    <a:pt x="327" y="0"/>
                  </a:cubicBezTo>
                  <a:cubicBezTo>
                    <a:pt x="343" y="22"/>
                    <a:pt x="338" y="55"/>
                    <a:pt x="312" y="69"/>
                  </a:cubicBezTo>
                  <a:cubicBezTo>
                    <a:pt x="37" y="227"/>
                    <a:pt x="37" y="227"/>
                    <a:pt x="37" y="227"/>
                  </a:cubicBezTo>
                  <a:cubicBezTo>
                    <a:pt x="25" y="234"/>
                    <a:pt x="12" y="235"/>
                    <a:pt x="0" y="232"/>
                  </a:cubicBezTo>
                  <a:cubicBezTo>
                    <a:pt x="13" y="252"/>
                    <a:pt x="41" y="261"/>
                    <a:pt x="64" y="247"/>
                  </a:cubicBezTo>
                  <a:cubicBezTo>
                    <a:pt x="339" y="89"/>
                    <a:pt x="339" y="89"/>
                    <a:pt x="339" y="89"/>
                  </a:cubicBezTo>
                  <a:cubicBezTo>
                    <a:pt x="371" y="71"/>
                    <a:pt x="371" y="26"/>
                    <a:pt x="339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9">
              <a:extLst>
                <a:ext uri="{FF2B5EF4-FFF2-40B4-BE49-F238E27FC236}">
                  <a16:creationId xmlns="" xmlns:a16="http://schemas.microsoft.com/office/drawing/2014/main" id="{7CC8FBB1-2290-4A97-BE3A-6B41565CA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" y="1559"/>
              <a:ext cx="1005" cy="1159"/>
            </a:xfrm>
            <a:custGeom>
              <a:avLst/>
              <a:gdLst>
                <a:gd name="T0" fmla="*/ 171 w 374"/>
                <a:gd name="T1" fmla="*/ 356 h 432"/>
                <a:gd name="T2" fmla="*/ 71 w 374"/>
                <a:gd name="T3" fmla="*/ 414 h 432"/>
                <a:gd name="T4" fmla="*/ 0 w 374"/>
                <a:gd name="T5" fmla="*/ 373 h 432"/>
                <a:gd name="T6" fmla="*/ 0 w 374"/>
                <a:gd name="T7" fmla="*/ 59 h 432"/>
                <a:gd name="T8" fmla="*/ 71 w 374"/>
                <a:gd name="T9" fmla="*/ 18 h 432"/>
                <a:gd name="T10" fmla="*/ 342 w 374"/>
                <a:gd name="T11" fmla="*/ 175 h 432"/>
                <a:gd name="T12" fmla="*/ 342 w 374"/>
                <a:gd name="T13" fmla="*/ 257 h 432"/>
                <a:gd name="T14" fmla="*/ 310 w 374"/>
                <a:gd name="T15" fmla="*/ 27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432">
                  <a:moveTo>
                    <a:pt x="171" y="356"/>
                  </a:moveTo>
                  <a:cubicBezTo>
                    <a:pt x="71" y="414"/>
                    <a:pt x="71" y="414"/>
                    <a:pt x="71" y="414"/>
                  </a:cubicBezTo>
                  <a:cubicBezTo>
                    <a:pt x="39" y="432"/>
                    <a:pt x="0" y="409"/>
                    <a:pt x="0" y="37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3"/>
                    <a:pt x="39" y="0"/>
                    <a:pt x="71" y="18"/>
                  </a:cubicBezTo>
                  <a:cubicBezTo>
                    <a:pt x="342" y="175"/>
                    <a:pt x="342" y="175"/>
                    <a:pt x="342" y="175"/>
                  </a:cubicBezTo>
                  <a:cubicBezTo>
                    <a:pt x="374" y="193"/>
                    <a:pt x="374" y="239"/>
                    <a:pt x="342" y="257"/>
                  </a:cubicBezTo>
                  <a:cubicBezTo>
                    <a:pt x="310" y="275"/>
                    <a:pt x="310" y="275"/>
                    <a:pt x="310" y="275"/>
                  </a:cubicBezTo>
                </a:path>
              </a:pathLst>
            </a:custGeom>
            <a:noFill/>
            <a:ln w="50800" cap="rnd">
              <a:solidFill>
                <a:srgbClr val="05050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Line 10">
              <a:extLst>
                <a:ext uri="{FF2B5EF4-FFF2-40B4-BE49-F238E27FC236}">
                  <a16:creationId xmlns="" xmlns:a16="http://schemas.microsoft.com/office/drawing/2014/main" id="{E171929F-988E-41BF-9684-BA38524342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51" y="2385"/>
              <a:ext cx="142" cy="84"/>
            </a:xfrm>
            <a:prstGeom prst="line">
              <a:avLst/>
            </a:prstGeom>
            <a:noFill/>
            <a:ln w="50800" cap="rnd">
              <a:solidFill>
                <a:srgbClr val="05050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5" name="PA_库_组合 144">
            <a:extLst>
              <a:ext uri="{FF2B5EF4-FFF2-40B4-BE49-F238E27FC236}">
                <a16:creationId xmlns="" xmlns:a16="http://schemas.microsoft.com/office/drawing/2014/main" id="{402B8FA8-C9A5-4D2A-8372-82E3DFD680A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9838032" y="1481740"/>
            <a:ext cx="560275" cy="523159"/>
            <a:chOff x="6546853" y="1989140"/>
            <a:chExt cx="2046442" cy="1910878"/>
          </a:xfrm>
        </p:grpSpPr>
        <p:sp>
          <p:nvSpPr>
            <p:cNvPr id="146" name="矩形: 圆角 145">
              <a:extLst>
                <a:ext uri="{FF2B5EF4-FFF2-40B4-BE49-F238E27FC236}">
                  <a16:creationId xmlns="" xmlns:a16="http://schemas.microsoft.com/office/drawing/2014/main" id="{3B03B903-44F6-4EAF-8D85-154ABA2DCFCE}"/>
                </a:ext>
              </a:extLst>
            </p:cNvPr>
            <p:cNvSpPr/>
            <p:nvPr/>
          </p:nvSpPr>
          <p:spPr>
            <a:xfrm>
              <a:off x="6686756" y="2086134"/>
              <a:ext cx="1906539" cy="18138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grpSp>
          <p:nvGrpSpPr>
            <p:cNvPr id="147" name="组合 146">
              <a:extLst>
                <a:ext uri="{FF2B5EF4-FFF2-40B4-BE49-F238E27FC236}">
                  <a16:creationId xmlns="" xmlns:a16="http://schemas.microsoft.com/office/drawing/2014/main" id="{8DB54345-6B8C-484F-A3FE-ED4AF6E7CF80}"/>
                </a:ext>
              </a:extLst>
            </p:cNvPr>
            <p:cNvGrpSpPr/>
            <p:nvPr/>
          </p:nvGrpSpPr>
          <p:grpSpPr>
            <a:xfrm>
              <a:off x="6546853" y="1989140"/>
              <a:ext cx="1884364" cy="1785939"/>
              <a:chOff x="6546853" y="1989140"/>
              <a:chExt cx="1884364" cy="1785939"/>
            </a:xfrm>
          </p:grpSpPr>
          <p:sp>
            <p:nvSpPr>
              <p:cNvPr id="148" name="Freeform 31">
                <a:extLst>
                  <a:ext uri="{FF2B5EF4-FFF2-40B4-BE49-F238E27FC236}">
                    <a16:creationId xmlns="" xmlns:a16="http://schemas.microsoft.com/office/drawing/2014/main" id="{C89257DB-C20B-4EB4-AA0B-6F072EA2E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8779" y="3473454"/>
                <a:ext cx="1722438" cy="301625"/>
              </a:xfrm>
              <a:custGeom>
                <a:avLst/>
                <a:gdLst>
                  <a:gd name="T0" fmla="*/ 404 w 404"/>
                  <a:gd name="T1" fmla="*/ 0 h 71"/>
                  <a:gd name="T2" fmla="*/ 404 w 404"/>
                  <a:gd name="T3" fmla="*/ 22 h 71"/>
                  <a:gd name="T4" fmla="*/ 357 w 404"/>
                  <a:gd name="T5" fmla="*/ 71 h 71"/>
                  <a:gd name="T6" fmla="*/ 8 w 404"/>
                  <a:gd name="T7" fmla="*/ 71 h 71"/>
                  <a:gd name="T8" fmla="*/ 0 w 404"/>
                  <a:gd name="T9" fmla="*/ 7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4" h="71">
                    <a:moveTo>
                      <a:pt x="404" y="0"/>
                    </a:moveTo>
                    <a:cubicBezTo>
                      <a:pt x="404" y="22"/>
                      <a:pt x="404" y="22"/>
                      <a:pt x="404" y="22"/>
                    </a:cubicBezTo>
                    <a:cubicBezTo>
                      <a:pt x="404" y="49"/>
                      <a:pt x="383" y="71"/>
                      <a:pt x="357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6" y="71"/>
                      <a:pt x="3" y="70"/>
                      <a:pt x="0" y="70"/>
                    </a:cubicBezTo>
                  </a:path>
                </a:pathLst>
              </a:cu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49" name="Line 38">
                <a:extLst>
                  <a:ext uri="{FF2B5EF4-FFF2-40B4-BE49-F238E27FC236}">
                    <a16:creationId xmlns="" xmlns:a16="http://schemas.microsoft.com/office/drawing/2014/main" id="{237E506D-8763-44D7-AA25-B47A83AD58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18404" y="3775079"/>
                <a:ext cx="328613" cy="0"/>
              </a:xfrm>
              <a:prstGeom prst="line">
                <a:avLst/>
              </a:pr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0" name="Line 44">
                <a:extLst>
                  <a:ext uri="{FF2B5EF4-FFF2-40B4-BE49-F238E27FC236}">
                    <a16:creationId xmlns="" xmlns:a16="http://schemas.microsoft.com/office/drawing/2014/main" id="{0CAC70D1-689E-48A8-9550-FD5EBDCAAB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46854" y="2547940"/>
                <a:ext cx="0" cy="136525"/>
              </a:xfrm>
              <a:prstGeom prst="line">
                <a:avLst/>
              </a:pr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1" name="Freeform 45">
                <a:extLst>
                  <a:ext uri="{FF2B5EF4-FFF2-40B4-BE49-F238E27FC236}">
                    <a16:creationId xmlns="" xmlns:a16="http://schemas.microsoft.com/office/drawing/2014/main" id="{5B340171-C3F3-425B-8426-15F1898E1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6853" y="2841940"/>
                <a:ext cx="161967" cy="929965"/>
              </a:xfrm>
              <a:custGeom>
                <a:avLst/>
                <a:gdLst>
                  <a:gd name="T0" fmla="*/ 238 w 238"/>
                  <a:gd name="T1" fmla="*/ 47 h 278"/>
                  <a:gd name="T2" fmla="*/ 219 w 238"/>
                  <a:gd name="T3" fmla="*/ 13 h 278"/>
                  <a:gd name="T4" fmla="*/ 186 w 238"/>
                  <a:gd name="T5" fmla="*/ 13 h 278"/>
                  <a:gd name="T6" fmla="*/ 38 w 238"/>
                  <a:gd name="T7" fmla="*/ 278 h 278"/>
                  <a:gd name="T8" fmla="*/ 0 w 238"/>
                  <a:gd name="T9" fmla="*/ 230 h 278"/>
                  <a:gd name="T10" fmla="*/ 0 w 238"/>
                  <a:gd name="T11" fmla="*/ 60 h 278"/>
                  <a:gd name="connsiteX0" fmla="*/ 9202 w 9202"/>
                  <a:gd name="connsiteY0" fmla="*/ 351 h 9883"/>
                  <a:gd name="connsiteX1" fmla="*/ 7815 w 9202"/>
                  <a:gd name="connsiteY1" fmla="*/ 351 h 9883"/>
                  <a:gd name="connsiteX2" fmla="*/ 1597 w 9202"/>
                  <a:gd name="connsiteY2" fmla="*/ 9883 h 9883"/>
                  <a:gd name="connsiteX3" fmla="*/ 0 w 9202"/>
                  <a:gd name="connsiteY3" fmla="*/ 8156 h 9883"/>
                  <a:gd name="connsiteX4" fmla="*/ 0 w 9202"/>
                  <a:gd name="connsiteY4" fmla="*/ 2041 h 9883"/>
                  <a:gd name="connsiteX0" fmla="*/ 8493 w 8493"/>
                  <a:gd name="connsiteY0" fmla="*/ 0 h 9645"/>
                  <a:gd name="connsiteX1" fmla="*/ 1735 w 8493"/>
                  <a:gd name="connsiteY1" fmla="*/ 9645 h 9645"/>
                  <a:gd name="connsiteX2" fmla="*/ 0 w 8493"/>
                  <a:gd name="connsiteY2" fmla="*/ 7898 h 9645"/>
                  <a:gd name="connsiteX3" fmla="*/ 0 w 8493"/>
                  <a:gd name="connsiteY3" fmla="*/ 1710 h 9645"/>
                  <a:gd name="connsiteX0" fmla="*/ 2043 w 2043"/>
                  <a:gd name="connsiteY0" fmla="*/ 8227 h 8227"/>
                  <a:gd name="connsiteX1" fmla="*/ 0 w 2043"/>
                  <a:gd name="connsiteY1" fmla="*/ 6416 h 8227"/>
                  <a:gd name="connsiteX2" fmla="*/ 0 w 2043"/>
                  <a:gd name="connsiteY2" fmla="*/ 0 h 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43" h="8227">
                    <a:moveTo>
                      <a:pt x="2043" y="8227"/>
                    </a:moveTo>
                    <a:cubicBezTo>
                      <a:pt x="914" y="8076"/>
                      <a:pt x="0" y="7322"/>
                      <a:pt x="0" y="6416"/>
                    </a:cubicBezTo>
                    <a:lnTo>
                      <a:pt x="0" y="0"/>
                    </a:lnTo>
                  </a:path>
                </a:pathLst>
              </a:cu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2" name="Freeform 43">
                <a:extLst>
                  <a:ext uri="{FF2B5EF4-FFF2-40B4-BE49-F238E27FC236}">
                    <a16:creationId xmlns="" xmlns:a16="http://schemas.microsoft.com/office/drawing/2014/main" id="{9539478D-3AFB-4CE7-AB62-330D30C9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6854" y="1989140"/>
                <a:ext cx="1884363" cy="1484314"/>
              </a:xfrm>
              <a:custGeom>
                <a:avLst/>
                <a:gdLst>
                  <a:gd name="T0" fmla="*/ 0 w 442"/>
                  <a:gd name="T1" fmla="*/ 72 h 348"/>
                  <a:gd name="T2" fmla="*/ 0 w 442"/>
                  <a:gd name="T3" fmla="*/ 49 h 348"/>
                  <a:gd name="T4" fmla="*/ 46 w 442"/>
                  <a:gd name="T5" fmla="*/ 0 h 348"/>
                  <a:gd name="T6" fmla="*/ 395 w 442"/>
                  <a:gd name="T7" fmla="*/ 0 h 348"/>
                  <a:gd name="T8" fmla="*/ 442 w 442"/>
                  <a:gd name="T9" fmla="*/ 49 h 348"/>
                  <a:gd name="T10" fmla="*/ 442 w 442"/>
                  <a:gd name="T11" fmla="*/ 348 h 348"/>
                  <a:gd name="T12" fmla="*/ 410 w 442"/>
                  <a:gd name="T13" fmla="*/ 291 h 348"/>
                  <a:gd name="connsiteX0" fmla="*/ 0 w 10000"/>
                  <a:gd name="connsiteY0" fmla="*/ 2069 h 10000"/>
                  <a:gd name="connsiteX1" fmla="*/ 0 w 10000"/>
                  <a:gd name="connsiteY1" fmla="*/ 1408 h 10000"/>
                  <a:gd name="connsiteX2" fmla="*/ 1041 w 10000"/>
                  <a:gd name="connsiteY2" fmla="*/ 0 h 10000"/>
                  <a:gd name="connsiteX3" fmla="*/ 8937 w 10000"/>
                  <a:gd name="connsiteY3" fmla="*/ 0 h 10000"/>
                  <a:gd name="connsiteX4" fmla="*/ 10000 w 10000"/>
                  <a:gd name="connsiteY4" fmla="*/ 1408 h 10000"/>
                  <a:gd name="connsiteX5" fmla="*/ 10000 w 10000"/>
                  <a:gd name="connsiteY5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0" h="10000">
                    <a:moveTo>
                      <a:pt x="0" y="2069"/>
                    </a:moveTo>
                    <a:lnTo>
                      <a:pt x="0" y="1408"/>
                    </a:lnTo>
                    <a:cubicBezTo>
                      <a:pt x="0" y="632"/>
                      <a:pt x="475" y="0"/>
                      <a:pt x="1041" y="0"/>
                    </a:cubicBezTo>
                    <a:lnTo>
                      <a:pt x="8937" y="0"/>
                    </a:lnTo>
                    <a:cubicBezTo>
                      <a:pt x="9525" y="0"/>
                      <a:pt x="10000" y="632"/>
                      <a:pt x="10000" y="1408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</p:grpSp>
      <p:grpSp>
        <p:nvGrpSpPr>
          <p:cNvPr id="153" name="PA_库_组合 4">
            <a:extLst>
              <a:ext uri="{FF2B5EF4-FFF2-40B4-BE49-F238E27FC236}">
                <a16:creationId xmlns="" xmlns:a16="http://schemas.microsoft.com/office/drawing/2014/main" id="{4A732C58-3F15-40CF-BF5E-BB2685019850}"/>
              </a:ext>
            </a:extLst>
          </p:cNvPr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9813289" y="3509621"/>
            <a:ext cx="619430" cy="552300"/>
            <a:chOff x="1881" y="1396"/>
            <a:chExt cx="1421" cy="1267"/>
          </a:xfrm>
        </p:grpSpPr>
        <p:sp>
          <p:nvSpPr>
            <p:cNvPr id="154" name="Freeform 5">
              <a:extLst>
                <a:ext uri="{FF2B5EF4-FFF2-40B4-BE49-F238E27FC236}">
                  <a16:creationId xmlns="" xmlns:a16="http://schemas.microsoft.com/office/drawing/2014/main" id="{6DCFABC4-6FC3-45A0-BEF9-CB8849F31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" y="1436"/>
              <a:ext cx="1324" cy="1216"/>
            </a:xfrm>
            <a:custGeom>
              <a:avLst/>
              <a:gdLst>
                <a:gd name="T0" fmla="*/ 426 w 494"/>
                <a:gd name="T1" fmla="*/ 344 h 453"/>
                <a:gd name="T2" fmla="*/ 429 w 494"/>
                <a:gd name="T3" fmla="*/ 330 h 453"/>
                <a:gd name="T4" fmla="*/ 494 w 494"/>
                <a:gd name="T5" fmla="*/ 197 h 453"/>
                <a:gd name="T6" fmla="*/ 247 w 494"/>
                <a:gd name="T7" fmla="*/ 0 h 453"/>
                <a:gd name="T8" fmla="*/ 0 w 494"/>
                <a:gd name="T9" fmla="*/ 197 h 453"/>
                <a:gd name="T10" fmla="*/ 247 w 494"/>
                <a:gd name="T11" fmla="*/ 394 h 453"/>
                <a:gd name="T12" fmla="*/ 282 w 494"/>
                <a:gd name="T13" fmla="*/ 392 h 453"/>
                <a:gd name="T14" fmla="*/ 287 w 494"/>
                <a:gd name="T15" fmla="*/ 393 h 453"/>
                <a:gd name="T16" fmla="*/ 446 w 494"/>
                <a:gd name="T17" fmla="*/ 450 h 453"/>
                <a:gd name="T18" fmla="*/ 462 w 494"/>
                <a:gd name="T19" fmla="*/ 432 h 453"/>
                <a:gd name="T20" fmla="*/ 426 w 494"/>
                <a:gd name="T21" fmla="*/ 344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4" h="453">
                  <a:moveTo>
                    <a:pt x="426" y="344"/>
                  </a:moveTo>
                  <a:cubicBezTo>
                    <a:pt x="424" y="339"/>
                    <a:pt x="425" y="334"/>
                    <a:pt x="429" y="330"/>
                  </a:cubicBezTo>
                  <a:cubicBezTo>
                    <a:pt x="469" y="295"/>
                    <a:pt x="494" y="248"/>
                    <a:pt x="494" y="197"/>
                  </a:cubicBezTo>
                  <a:cubicBezTo>
                    <a:pt x="494" y="89"/>
                    <a:pt x="383" y="0"/>
                    <a:pt x="247" y="0"/>
                  </a:cubicBezTo>
                  <a:cubicBezTo>
                    <a:pt x="111" y="0"/>
                    <a:pt x="0" y="89"/>
                    <a:pt x="0" y="197"/>
                  </a:cubicBezTo>
                  <a:cubicBezTo>
                    <a:pt x="0" y="306"/>
                    <a:pt x="111" y="394"/>
                    <a:pt x="247" y="394"/>
                  </a:cubicBezTo>
                  <a:cubicBezTo>
                    <a:pt x="259" y="394"/>
                    <a:pt x="271" y="394"/>
                    <a:pt x="282" y="392"/>
                  </a:cubicBezTo>
                  <a:cubicBezTo>
                    <a:pt x="284" y="392"/>
                    <a:pt x="285" y="392"/>
                    <a:pt x="287" y="393"/>
                  </a:cubicBezTo>
                  <a:cubicBezTo>
                    <a:pt x="446" y="450"/>
                    <a:pt x="446" y="450"/>
                    <a:pt x="446" y="450"/>
                  </a:cubicBezTo>
                  <a:cubicBezTo>
                    <a:pt x="457" y="453"/>
                    <a:pt x="466" y="442"/>
                    <a:pt x="462" y="432"/>
                  </a:cubicBezTo>
                  <a:lnTo>
                    <a:pt x="426" y="3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">
              <a:extLst>
                <a:ext uri="{FF2B5EF4-FFF2-40B4-BE49-F238E27FC236}">
                  <a16:creationId xmlns="" xmlns:a16="http://schemas.microsoft.com/office/drawing/2014/main" id="{D92E67C7-36B8-449A-B002-0039EBE4C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1501"/>
              <a:ext cx="1037" cy="1162"/>
            </a:xfrm>
            <a:custGeom>
              <a:avLst/>
              <a:gdLst>
                <a:gd name="T0" fmla="*/ 320 w 387"/>
                <a:gd name="T1" fmla="*/ 324 h 433"/>
                <a:gd name="T2" fmla="*/ 323 w 387"/>
                <a:gd name="T3" fmla="*/ 310 h 433"/>
                <a:gd name="T4" fmla="*/ 387 w 387"/>
                <a:gd name="T5" fmla="*/ 177 h 433"/>
                <a:gd name="T6" fmla="*/ 248 w 387"/>
                <a:gd name="T7" fmla="*/ 0 h 433"/>
                <a:gd name="T8" fmla="*/ 354 w 387"/>
                <a:gd name="T9" fmla="*/ 162 h 433"/>
                <a:gd name="T10" fmla="*/ 352 w 387"/>
                <a:gd name="T11" fmla="*/ 182 h 433"/>
                <a:gd name="T12" fmla="*/ 289 w 387"/>
                <a:gd name="T13" fmla="*/ 294 h 433"/>
                <a:gd name="T14" fmla="*/ 286 w 387"/>
                <a:gd name="T15" fmla="*/ 309 h 433"/>
                <a:gd name="T16" fmla="*/ 322 w 387"/>
                <a:gd name="T17" fmla="*/ 396 h 433"/>
                <a:gd name="T18" fmla="*/ 306 w 387"/>
                <a:gd name="T19" fmla="*/ 414 h 433"/>
                <a:gd name="T20" fmla="*/ 147 w 387"/>
                <a:gd name="T21" fmla="*/ 357 h 433"/>
                <a:gd name="T22" fmla="*/ 142 w 387"/>
                <a:gd name="T23" fmla="*/ 356 h 433"/>
                <a:gd name="T24" fmla="*/ 107 w 387"/>
                <a:gd name="T25" fmla="*/ 358 h 433"/>
                <a:gd name="T26" fmla="*/ 0 w 387"/>
                <a:gd name="T27" fmla="*/ 339 h 433"/>
                <a:gd name="T28" fmla="*/ 141 w 387"/>
                <a:gd name="T29" fmla="*/ 374 h 433"/>
                <a:gd name="T30" fmla="*/ 176 w 387"/>
                <a:gd name="T31" fmla="*/ 372 h 433"/>
                <a:gd name="T32" fmla="*/ 181 w 387"/>
                <a:gd name="T33" fmla="*/ 373 h 433"/>
                <a:gd name="T34" fmla="*/ 340 w 387"/>
                <a:gd name="T35" fmla="*/ 430 h 433"/>
                <a:gd name="T36" fmla="*/ 356 w 387"/>
                <a:gd name="T37" fmla="*/ 412 h 433"/>
                <a:gd name="T38" fmla="*/ 320 w 387"/>
                <a:gd name="T39" fmla="*/ 324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7" h="433">
                  <a:moveTo>
                    <a:pt x="320" y="324"/>
                  </a:moveTo>
                  <a:cubicBezTo>
                    <a:pt x="318" y="319"/>
                    <a:pt x="319" y="314"/>
                    <a:pt x="323" y="310"/>
                  </a:cubicBezTo>
                  <a:cubicBezTo>
                    <a:pt x="363" y="275"/>
                    <a:pt x="387" y="228"/>
                    <a:pt x="387" y="177"/>
                  </a:cubicBezTo>
                  <a:cubicBezTo>
                    <a:pt x="387" y="99"/>
                    <a:pt x="330" y="32"/>
                    <a:pt x="248" y="0"/>
                  </a:cubicBezTo>
                  <a:cubicBezTo>
                    <a:pt x="312" y="35"/>
                    <a:pt x="354" y="95"/>
                    <a:pt x="354" y="162"/>
                  </a:cubicBezTo>
                  <a:cubicBezTo>
                    <a:pt x="354" y="169"/>
                    <a:pt x="353" y="176"/>
                    <a:pt x="352" y="182"/>
                  </a:cubicBezTo>
                  <a:cubicBezTo>
                    <a:pt x="347" y="225"/>
                    <a:pt x="324" y="264"/>
                    <a:pt x="289" y="294"/>
                  </a:cubicBezTo>
                  <a:cubicBezTo>
                    <a:pt x="285" y="298"/>
                    <a:pt x="284" y="304"/>
                    <a:pt x="286" y="309"/>
                  </a:cubicBezTo>
                  <a:cubicBezTo>
                    <a:pt x="322" y="396"/>
                    <a:pt x="322" y="396"/>
                    <a:pt x="322" y="396"/>
                  </a:cubicBezTo>
                  <a:cubicBezTo>
                    <a:pt x="326" y="407"/>
                    <a:pt x="317" y="417"/>
                    <a:pt x="306" y="414"/>
                  </a:cubicBezTo>
                  <a:cubicBezTo>
                    <a:pt x="147" y="357"/>
                    <a:pt x="147" y="357"/>
                    <a:pt x="147" y="357"/>
                  </a:cubicBezTo>
                  <a:cubicBezTo>
                    <a:pt x="145" y="356"/>
                    <a:pt x="144" y="356"/>
                    <a:pt x="142" y="356"/>
                  </a:cubicBezTo>
                  <a:cubicBezTo>
                    <a:pt x="131" y="358"/>
                    <a:pt x="119" y="358"/>
                    <a:pt x="107" y="358"/>
                  </a:cubicBezTo>
                  <a:cubicBezTo>
                    <a:pt x="69" y="358"/>
                    <a:pt x="32" y="351"/>
                    <a:pt x="0" y="339"/>
                  </a:cubicBezTo>
                  <a:cubicBezTo>
                    <a:pt x="40" y="361"/>
                    <a:pt x="88" y="374"/>
                    <a:pt x="141" y="374"/>
                  </a:cubicBezTo>
                  <a:cubicBezTo>
                    <a:pt x="153" y="374"/>
                    <a:pt x="164" y="373"/>
                    <a:pt x="176" y="372"/>
                  </a:cubicBezTo>
                  <a:cubicBezTo>
                    <a:pt x="177" y="372"/>
                    <a:pt x="179" y="372"/>
                    <a:pt x="181" y="373"/>
                  </a:cubicBezTo>
                  <a:cubicBezTo>
                    <a:pt x="340" y="430"/>
                    <a:pt x="340" y="430"/>
                    <a:pt x="340" y="430"/>
                  </a:cubicBezTo>
                  <a:cubicBezTo>
                    <a:pt x="350" y="433"/>
                    <a:pt x="360" y="422"/>
                    <a:pt x="356" y="412"/>
                  </a:cubicBezTo>
                  <a:lnTo>
                    <a:pt x="320" y="32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7">
              <a:extLst>
                <a:ext uri="{FF2B5EF4-FFF2-40B4-BE49-F238E27FC236}">
                  <a16:creationId xmlns="" xmlns:a16="http://schemas.microsoft.com/office/drawing/2014/main" id="{071D6DE9-EE79-49DF-930F-F47FCA701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1925"/>
              <a:ext cx="19" cy="121"/>
            </a:xfrm>
            <a:custGeom>
              <a:avLst/>
              <a:gdLst>
                <a:gd name="T0" fmla="*/ 0 w 7"/>
                <a:gd name="T1" fmla="*/ 45 h 45"/>
                <a:gd name="T2" fmla="*/ 6 w 7"/>
                <a:gd name="T3" fmla="*/ 21 h 45"/>
                <a:gd name="T4" fmla="*/ 7 w 7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5">
                  <a:moveTo>
                    <a:pt x="0" y="45"/>
                  </a:moveTo>
                  <a:cubicBezTo>
                    <a:pt x="3" y="37"/>
                    <a:pt x="4" y="29"/>
                    <a:pt x="6" y="21"/>
                  </a:cubicBezTo>
                  <a:cubicBezTo>
                    <a:pt x="7" y="14"/>
                    <a:pt x="7" y="7"/>
                    <a:pt x="7" y="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8">
              <a:extLst>
                <a:ext uri="{FF2B5EF4-FFF2-40B4-BE49-F238E27FC236}">
                  <a16:creationId xmlns="" xmlns:a16="http://schemas.microsoft.com/office/drawing/2014/main" id="{702A7228-E1DC-4713-B128-101AF2C7C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" y="1874"/>
              <a:ext cx="1258" cy="738"/>
            </a:xfrm>
            <a:custGeom>
              <a:avLst/>
              <a:gdLst>
                <a:gd name="T0" fmla="*/ 1 w 469"/>
                <a:gd name="T1" fmla="*/ 0 h 275"/>
                <a:gd name="T2" fmla="*/ 0 w 469"/>
                <a:gd name="T3" fmla="*/ 19 h 275"/>
                <a:gd name="T4" fmla="*/ 246 w 469"/>
                <a:gd name="T5" fmla="*/ 215 h 275"/>
                <a:gd name="T6" fmla="*/ 281 w 469"/>
                <a:gd name="T7" fmla="*/ 213 h 275"/>
                <a:gd name="T8" fmla="*/ 286 w 469"/>
                <a:gd name="T9" fmla="*/ 214 h 275"/>
                <a:gd name="T10" fmla="*/ 446 w 469"/>
                <a:gd name="T11" fmla="*/ 271 h 275"/>
                <a:gd name="T12" fmla="*/ 461 w 469"/>
                <a:gd name="T13" fmla="*/ 253 h 275"/>
                <a:gd name="T14" fmla="*/ 425 w 469"/>
                <a:gd name="T15" fmla="*/ 166 h 275"/>
                <a:gd name="T16" fmla="*/ 429 w 469"/>
                <a:gd name="T17" fmla="*/ 151 h 275"/>
                <a:gd name="T18" fmla="*/ 469 w 469"/>
                <a:gd name="T19" fmla="*/ 103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9" h="275">
                  <a:moveTo>
                    <a:pt x="1" y="0"/>
                  </a:moveTo>
                  <a:cubicBezTo>
                    <a:pt x="0" y="6"/>
                    <a:pt x="0" y="12"/>
                    <a:pt x="0" y="19"/>
                  </a:cubicBezTo>
                  <a:cubicBezTo>
                    <a:pt x="0" y="127"/>
                    <a:pt x="110" y="215"/>
                    <a:pt x="246" y="215"/>
                  </a:cubicBezTo>
                  <a:cubicBezTo>
                    <a:pt x="258" y="215"/>
                    <a:pt x="270" y="215"/>
                    <a:pt x="281" y="213"/>
                  </a:cubicBezTo>
                  <a:cubicBezTo>
                    <a:pt x="283" y="213"/>
                    <a:pt x="285" y="213"/>
                    <a:pt x="286" y="214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56" y="275"/>
                    <a:pt x="466" y="264"/>
                    <a:pt x="461" y="253"/>
                  </a:cubicBezTo>
                  <a:cubicBezTo>
                    <a:pt x="425" y="166"/>
                    <a:pt x="425" y="166"/>
                    <a:pt x="425" y="166"/>
                  </a:cubicBezTo>
                  <a:cubicBezTo>
                    <a:pt x="423" y="161"/>
                    <a:pt x="425" y="155"/>
                    <a:pt x="429" y="151"/>
                  </a:cubicBezTo>
                  <a:cubicBezTo>
                    <a:pt x="445" y="137"/>
                    <a:pt x="459" y="121"/>
                    <a:pt x="469" y="103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9">
              <a:extLst>
                <a:ext uri="{FF2B5EF4-FFF2-40B4-BE49-F238E27FC236}">
                  <a16:creationId xmlns="" xmlns:a16="http://schemas.microsoft.com/office/drawing/2014/main" id="{D0FC1426-8F3C-4814-B694-BB1471798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" y="1686"/>
              <a:ext cx="38" cy="70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8" y="9"/>
                    <a:pt x="4" y="17"/>
                    <a:pt x="0" y="26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0">
              <a:extLst>
                <a:ext uri="{FF2B5EF4-FFF2-40B4-BE49-F238E27FC236}">
                  <a16:creationId xmlns="" xmlns:a16="http://schemas.microsoft.com/office/drawing/2014/main" id="{7FC83039-6C2F-4B20-BF8F-FA66D2597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396"/>
              <a:ext cx="1209" cy="440"/>
            </a:xfrm>
            <a:custGeom>
              <a:avLst/>
              <a:gdLst>
                <a:gd name="T0" fmla="*/ 451 w 451"/>
                <a:gd name="T1" fmla="*/ 164 h 164"/>
                <a:gd name="T2" fmla="*/ 207 w 451"/>
                <a:gd name="T3" fmla="*/ 0 h 164"/>
                <a:gd name="T4" fmla="*/ 0 w 451"/>
                <a:gd name="T5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1" h="164">
                  <a:moveTo>
                    <a:pt x="451" y="164"/>
                  </a:moveTo>
                  <a:cubicBezTo>
                    <a:pt x="431" y="71"/>
                    <a:pt x="330" y="0"/>
                    <a:pt x="207" y="0"/>
                  </a:cubicBezTo>
                  <a:cubicBezTo>
                    <a:pt x="120" y="0"/>
                    <a:pt x="44" y="36"/>
                    <a:pt x="0" y="9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1">
              <a:extLst>
                <a:ext uri="{FF2B5EF4-FFF2-40B4-BE49-F238E27FC236}">
                  <a16:creationId xmlns="" xmlns:a16="http://schemas.microsoft.com/office/drawing/2014/main" id="{16240DE4-3FBE-48C1-88F4-A6C87036A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1581"/>
              <a:ext cx="91" cy="65"/>
            </a:xfrm>
            <a:custGeom>
              <a:avLst/>
              <a:gdLst>
                <a:gd name="T0" fmla="*/ 0 w 34"/>
                <a:gd name="T1" fmla="*/ 24 h 24"/>
                <a:gd name="T2" fmla="*/ 34 w 34"/>
                <a:gd name="T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" h="24">
                  <a:moveTo>
                    <a:pt x="0" y="24"/>
                  </a:moveTo>
                  <a:cubicBezTo>
                    <a:pt x="10" y="15"/>
                    <a:pt x="22" y="7"/>
                    <a:pt x="34" y="0"/>
                  </a:cubicBezTo>
                </a:path>
              </a:pathLst>
            </a:cu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2">
              <a:extLst>
                <a:ext uri="{FF2B5EF4-FFF2-40B4-BE49-F238E27FC236}">
                  <a16:creationId xmlns="" xmlns:a16="http://schemas.microsoft.com/office/drawing/2014/main" id="{5E58174F-3A9E-4675-92FD-491F7F1DD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2" y="1699"/>
              <a:ext cx="91" cy="137"/>
            </a:xfrm>
            <a:custGeom>
              <a:avLst/>
              <a:gdLst>
                <a:gd name="T0" fmla="*/ 0 w 34"/>
                <a:gd name="T1" fmla="*/ 51 h 51"/>
                <a:gd name="T2" fmla="*/ 34 w 34"/>
                <a:gd name="T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" h="51">
                  <a:moveTo>
                    <a:pt x="0" y="51"/>
                  </a:moveTo>
                  <a:cubicBezTo>
                    <a:pt x="8" y="33"/>
                    <a:pt x="20" y="16"/>
                    <a:pt x="34" y="0"/>
                  </a:cubicBezTo>
                </a:path>
              </a:pathLst>
            </a:cu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2" name="PA_库_组合 13">
            <a:extLst>
              <a:ext uri="{FF2B5EF4-FFF2-40B4-BE49-F238E27FC236}">
                <a16:creationId xmlns="" xmlns:a16="http://schemas.microsoft.com/office/drawing/2014/main" id="{CD5E0D90-D2E9-4920-ADCC-E75087B9CFE6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6854294" y="3408216"/>
            <a:ext cx="579876" cy="610196"/>
            <a:chOff x="3239" y="1524"/>
            <a:chExt cx="1224" cy="1288"/>
          </a:xfrm>
        </p:grpSpPr>
        <p:sp>
          <p:nvSpPr>
            <p:cNvPr id="163" name="Freeform 14">
              <a:extLst>
                <a:ext uri="{FF2B5EF4-FFF2-40B4-BE49-F238E27FC236}">
                  <a16:creationId xmlns="" xmlns:a16="http://schemas.microsoft.com/office/drawing/2014/main" id="{8894849D-6B42-4869-AAB3-5CB592D39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5">
              <a:extLst>
                <a:ext uri="{FF2B5EF4-FFF2-40B4-BE49-F238E27FC236}">
                  <a16:creationId xmlns="" xmlns:a16="http://schemas.microsoft.com/office/drawing/2014/main" id="{7AEE178D-5D8B-4957-A627-E74916DF9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6">
              <a:extLst>
                <a:ext uri="{FF2B5EF4-FFF2-40B4-BE49-F238E27FC236}">
                  <a16:creationId xmlns="" xmlns:a16="http://schemas.microsoft.com/office/drawing/2014/main" id="{CAEE4999-87FB-49B1-B1A1-A598B2D31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7">
              <a:extLst>
                <a:ext uri="{FF2B5EF4-FFF2-40B4-BE49-F238E27FC236}">
                  <a16:creationId xmlns="" xmlns:a16="http://schemas.microsoft.com/office/drawing/2014/main" id="{FF292E5C-36DB-472F-9EC6-47650629D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8">
              <a:extLst>
                <a:ext uri="{FF2B5EF4-FFF2-40B4-BE49-F238E27FC236}">
                  <a16:creationId xmlns="" xmlns:a16="http://schemas.microsoft.com/office/drawing/2014/main" id="{2DCB9F31-AF3B-4141-827F-27A7D8C09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9">
              <a:extLst>
                <a:ext uri="{FF2B5EF4-FFF2-40B4-BE49-F238E27FC236}">
                  <a16:creationId xmlns="" xmlns:a16="http://schemas.microsoft.com/office/drawing/2014/main" id="{2C1DAA29-BE70-407D-9CB7-5A6B85BDD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20">
              <a:extLst>
                <a:ext uri="{FF2B5EF4-FFF2-40B4-BE49-F238E27FC236}">
                  <a16:creationId xmlns="" xmlns:a16="http://schemas.microsoft.com/office/drawing/2014/main" id="{ED2FFC5A-89CC-40DB-A547-C9CA1CE58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21">
              <a:extLst>
                <a:ext uri="{FF2B5EF4-FFF2-40B4-BE49-F238E27FC236}">
                  <a16:creationId xmlns="" xmlns:a16="http://schemas.microsoft.com/office/drawing/2014/main" id="{209E6A6E-28BF-4BE1-86A6-5C475AC41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22">
              <a:extLst>
                <a:ext uri="{FF2B5EF4-FFF2-40B4-BE49-F238E27FC236}">
                  <a16:creationId xmlns="" xmlns:a16="http://schemas.microsoft.com/office/drawing/2014/main" id="{94B238CD-0545-4BC4-8999-6C97085CB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23">
              <a:extLst>
                <a:ext uri="{FF2B5EF4-FFF2-40B4-BE49-F238E27FC236}">
                  <a16:creationId xmlns="" xmlns:a16="http://schemas.microsoft.com/office/drawing/2014/main" id="{6263F3E0-DE20-4810-A5FD-9C5CCA24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Oval 24">
              <a:extLst>
                <a:ext uri="{FF2B5EF4-FFF2-40B4-BE49-F238E27FC236}">
                  <a16:creationId xmlns="" xmlns:a16="http://schemas.microsoft.com/office/drawing/2014/main" id="{ADF75D29-EB99-4F80-B605-667201E6B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25">
              <a:extLst>
                <a:ext uri="{FF2B5EF4-FFF2-40B4-BE49-F238E27FC236}">
                  <a16:creationId xmlns="" xmlns:a16="http://schemas.microsoft.com/office/drawing/2014/main" id="{DFE489F4-3442-4380-9074-F7FA4C6A3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5" name="PA_库_组合 174">
            <a:extLst>
              <a:ext uri="{FF2B5EF4-FFF2-40B4-BE49-F238E27FC236}">
                <a16:creationId xmlns="" xmlns:a16="http://schemas.microsoft.com/office/drawing/2014/main" id="{DA6DECF7-E54F-4504-BD6D-E9BAB667D84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745844" y="2171599"/>
            <a:ext cx="2754191" cy="1109271"/>
            <a:chOff x="5424310" y="3111168"/>
            <a:chExt cx="2754191" cy="1109271"/>
          </a:xfrm>
        </p:grpSpPr>
        <p:grpSp>
          <p:nvGrpSpPr>
            <p:cNvPr id="176" name="组合 175">
              <a:extLst>
                <a:ext uri="{FF2B5EF4-FFF2-40B4-BE49-F238E27FC236}">
                  <a16:creationId xmlns="" xmlns:a16="http://schemas.microsoft.com/office/drawing/2014/main" id="{1E36BEAA-7285-4174-A60B-6AFC73A3FCA5}"/>
                </a:ext>
              </a:extLst>
            </p:cNvPr>
            <p:cNvGrpSpPr/>
            <p:nvPr/>
          </p:nvGrpSpPr>
          <p:grpSpPr>
            <a:xfrm>
              <a:off x="6083739" y="3111168"/>
              <a:ext cx="1321669" cy="472680"/>
              <a:chOff x="2188772" y="2888701"/>
              <a:chExt cx="1321669" cy="472680"/>
            </a:xfrm>
          </p:grpSpPr>
          <p:sp>
            <p:nvSpPr>
              <p:cNvPr id="178" name="文本框 177">
                <a:extLst>
                  <a:ext uri="{FF2B5EF4-FFF2-40B4-BE49-F238E27FC236}">
                    <a16:creationId xmlns="" xmlns:a16="http://schemas.microsoft.com/office/drawing/2014/main" id="{041CCE75-37FE-433E-BF2E-3BDA8C629EF6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179" name="直接连接符 178">
                <a:extLst>
                  <a:ext uri="{FF2B5EF4-FFF2-40B4-BE49-F238E27FC236}">
                    <a16:creationId xmlns="" xmlns:a16="http://schemas.microsoft.com/office/drawing/2014/main" id="{6467987B-496C-4DCE-AD5B-1718E002632D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7" name="矩形 176">
              <a:extLst>
                <a:ext uri="{FF2B5EF4-FFF2-40B4-BE49-F238E27FC236}">
                  <a16:creationId xmlns="" xmlns:a16="http://schemas.microsoft.com/office/drawing/2014/main" id="{91E318BA-C101-459D-9518-CEF5671CB503}"/>
                </a:ext>
              </a:extLst>
            </p:cNvPr>
            <p:cNvSpPr/>
            <p:nvPr/>
          </p:nvSpPr>
          <p:spPr>
            <a:xfrm>
              <a:off x="5424310" y="3620275"/>
              <a:ext cx="27541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focusing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80" name="PA_库_组合 179">
            <a:extLst>
              <a:ext uri="{FF2B5EF4-FFF2-40B4-BE49-F238E27FC236}">
                <a16:creationId xmlns="" xmlns:a16="http://schemas.microsoft.com/office/drawing/2014/main" id="{BF1506F1-A3C9-4264-BFEF-0FF1CFFF3599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758727" y="2171599"/>
            <a:ext cx="2754191" cy="1109271"/>
            <a:chOff x="5424310" y="3111168"/>
            <a:chExt cx="2754191" cy="1109271"/>
          </a:xfrm>
        </p:grpSpPr>
        <p:grpSp>
          <p:nvGrpSpPr>
            <p:cNvPr id="181" name="组合 180">
              <a:extLst>
                <a:ext uri="{FF2B5EF4-FFF2-40B4-BE49-F238E27FC236}">
                  <a16:creationId xmlns="" xmlns:a16="http://schemas.microsoft.com/office/drawing/2014/main" id="{F7C1356C-EEE1-4E5C-BA9B-BF8B6E74448B}"/>
                </a:ext>
              </a:extLst>
            </p:cNvPr>
            <p:cNvGrpSpPr/>
            <p:nvPr/>
          </p:nvGrpSpPr>
          <p:grpSpPr>
            <a:xfrm>
              <a:off x="6083739" y="3111168"/>
              <a:ext cx="1321669" cy="472680"/>
              <a:chOff x="2188772" y="2888701"/>
              <a:chExt cx="1321669" cy="472680"/>
            </a:xfrm>
          </p:grpSpPr>
          <p:sp>
            <p:nvSpPr>
              <p:cNvPr id="183" name="文本框 182">
                <a:extLst>
                  <a:ext uri="{FF2B5EF4-FFF2-40B4-BE49-F238E27FC236}">
                    <a16:creationId xmlns="" xmlns:a16="http://schemas.microsoft.com/office/drawing/2014/main" id="{0978E066-25F9-4508-B5F2-E505602C4621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184" name="直接连接符 183">
                <a:extLst>
                  <a:ext uri="{FF2B5EF4-FFF2-40B4-BE49-F238E27FC236}">
                    <a16:creationId xmlns="" xmlns:a16="http://schemas.microsoft.com/office/drawing/2014/main" id="{E1231922-E1DB-4673-A9F0-CA1E017457AA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2" name="矩形 181">
              <a:extLst>
                <a:ext uri="{FF2B5EF4-FFF2-40B4-BE49-F238E27FC236}">
                  <a16:creationId xmlns="" xmlns:a16="http://schemas.microsoft.com/office/drawing/2014/main" id="{A847AC98-4673-44E8-B80F-07CEEA253936}"/>
                </a:ext>
              </a:extLst>
            </p:cNvPr>
            <p:cNvSpPr/>
            <p:nvPr/>
          </p:nvSpPr>
          <p:spPr>
            <a:xfrm>
              <a:off x="5424310" y="3620275"/>
              <a:ext cx="27541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focusing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85" name="PA_库_组合 184">
            <a:extLst>
              <a:ext uri="{FF2B5EF4-FFF2-40B4-BE49-F238E27FC236}">
                <a16:creationId xmlns="" xmlns:a16="http://schemas.microsoft.com/office/drawing/2014/main" id="{1A1C87D8-0066-4119-A756-37C8C2F56C6E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5649896" y="4154869"/>
            <a:ext cx="2754191" cy="1109271"/>
            <a:chOff x="5424310" y="3111168"/>
            <a:chExt cx="2754191" cy="1109271"/>
          </a:xfrm>
        </p:grpSpPr>
        <p:grpSp>
          <p:nvGrpSpPr>
            <p:cNvPr id="186" name="组合 185">
              <a:extLst>
                <a:ext uri="{FF2B5EF4-FFF2-40B4-BE49-F238E27FC236}">
                  <a16:creationId xmlns="" xmlns:a16="http://schemas.microsoft.com/office/drawing/2014/main" id="{A423A732-35A7-4220-B18E-5AD481C0390E}"/>
                </a:ext>
              </a:extLst>
            </p:cNvPr>
            <p:cNvGrpSpPr/>
            <p:nvPr/>
          </p:nvGrpSpPr>
          <p:grpSpPr>
            <a:xfrm>
              <a:off x="6083739" y="3111168"/>
              <a:ext cx="1321669" cy="472680"/>
              <a:chOff x="2188772" y="2888701"/>
              <a:chExt cx="1321669" cy="472680"/>
            </a:xfrm>
          </p:grpSpPr>
          <p:sp>
            <p:nvSpPr>
              <p:cNvPr id="188" name="文本框 187">
                <a:extLst>
                  <a:ext uri="{FF2B5EF4-FFF2-40B4-BE49-F238E27FC236}">
                    <a16:creationId xmlns="" xmlns:a16="http://schemas.microsoft.com/office/drawing/2014/main" id="{1DC5069F-1D89-4C15-BA8E-1C372867CD49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189" name="直接连接符 188">
                <a:extLst>
                  <a:ext uri="{FF2B5EF4-FFF2-40B4-BE49-F238E27FC236}">
                    <a16:creationId xmlns="" xmlns:a16="http://schemas.microsoft.com/office/drawing/2014/main" id="{145A1BFE-155E-4274-9AFC-326AD8D3B507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7" name="矩形 186">
              <a:extLst>
                <a:ext uri="{FF2B5EF4-FFF2-40B4-BE49-F238E27FC236}">
                  <a16:creationId xmlns="" xmlns:a16="http://schemas.microsoft.com/office/drawing/2014/main" id="{F23FFCA2-FD44-4D62-A13F-1D8C9ED8F02B}"/>
                </a:ext>
              </a:extLst>
            </p:cNvPr>
            <p:cNvSpPr/>
            <p:nvPr/>
          </p:nvSpPr>
          <p:spPr>
            <a:xfrm>
              <a:off x="5424310" y="3620275"/>
              <a:ext cx="27541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focusing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90" name="PA_库_组合 189">
            <a:extLst>
              <a:ext uri="{FF2B5EF4-FFF2-40B4-BE49-F238E27FC236}">
                <a16:creationId xmlns="" xmlns:a16="http://schemas.microsoft.com/office/drawing/2014/main" id="{B6A244F3-FDF0-442F-8F6C-5406C131A54E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745909" y="4154869"/>
            <a:ext cx="2754191" cy="1109271"/>
            <a:chOff x="5424310" y="3111168"/>
            <a:chExt cx="2754191" cy="1109271"/>
          </a:xfrm>
        </p:grpSpPr>
        <p:grpSp>
          <p:nvGrpSpPr>
            <p:cNvPr id="191" name="组合 190">
              <a:extLst>
                <a:ext uri="{FF2B5EF4-FFF2-40B4-BE49-F238E27FC236}">
                  <a16:creationId xmlns="" xmlns:a16="http://schemas.microsoft.com/office/drawing/2014/main" id="{09F17842-7DA5-4335-A4DD-82B37E380F7A}"/>
                </a:ext>
              </a:extLst>
            </p:cNvPr>
            <p:cNvGrpSpPr/>
            <p:nvPr/>
          </p:nvGrpSpPr>
          <p:grpSpPr>
            <a:xfrm>
              <a:off x="6083739" y="3111168"/>
              <a:ext cx="1321669" cy="472680"/>
              <a:chOff x="2188772" y="2888701"/>
              <a:chExt cx="1321669" cy="472680"/>
            </a:xfrm>
          </p:grpSpPr>
          <p:sp>
            <p:nvSpPr>
              <p:cNvPr id="193" name="文本框 192">
                <a:extLst>
                  <a:ext uri="{FF2B5EF4-FFF2-40B4-BE49-F238E27FC236}">
                    <a16:creationId xmlns="" xmlns:a16="http://schemas.microsoft.com/office/drawing/2014/main" id="{F18A6D83-5D1B-4871-A64D-ABA22D00CECB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194" name="直接连接符 193">
                <a:extLst>
                  <a:ext uri="{FF2B5EF4-FFF2-40B4-BE49-F238E27FC236}">
                    <a16:creationId xmlns="" xmlns:a16="http://schemas.microsoft.com/office/drawing/2014/main" id="{AC17E9C1-6D35-4605-9A29-582232041588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2" name="矩形 191">
              <a:extLst>
                <a:ext uri="{FF2B5EF4-FFF2-40B4-BE49-F238E27FC236}">
                  <a16:creationId xmlns="" xmlns:a16="http://schemas.microsoft.com/office/drawing/2014/main" id="{D54B1399-AFB7-41FC-9467-2CC776929CDE}"/>
                </a:ext>
              </a:extLst>
            </p:cNvPr>
            <p:cNvSpPr/>
            <p:nvPr/>
          </p:nvSpPr>
          <p:spPr>
            <a:xfrm>
              <a:off x="5424310" y="3620275"/>
              <a:ext cx="27541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focusing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23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A_库_文本框 61"/>
          <p:cNvSpPr txBox="1"/>
          <p:nvPr>
            <p:custDataLst>
              <p:tags r:id="rId1"/>
            </p:custDataLst>
          </p:nvPr>
        </p:nvSpPr>
        <p:spPr>
          <a:xfrm>
            <a:off x="4222788" y="4322250"/>
            <a:ext cx="374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3200">
                <a:solidFill>
                  <a:schemeClr val="tx1">
                    <a:lumMod val="65000"/>
                    <a:lumOff val="35000"/>
                  </a:schemeClr>
                </a:solidFill>
              </a:rPr>
              <a:t>解决方法及总结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8" name="PA_库_矩形 67"/>
          <p:cNvSpPr/>
          <p:nvPr>
            <p:custDataLst>
              <p:tags r:id="rId2"/>
            </p:custDataLst>
          </p:nvPr>
        </p:nvSpPr>
        <p:spPr>
          <a:xfrm>
            <a:off x="2587180" y="5281902"/>
            <a:ext cx="70176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9" name="PA_库_组合 68"/>
          <p:cNvGrpSpPr/>
          <p:nvPr>
            <p:custDataLst>
              <p:tags r:id="rId3"/>
            </p:custDataLst>
          </p:nvPr>
        </p:nvGrpSpPr>
        <p:grpSpPr>
          <a:xfrm flipV="1">
            <a:off x="5066450" y="5044169"/>
            <a:ext cx="2059101" cy="45719"/>
            <a:chOff x="3942207" y="4876800"/>
            <a:chExt cx="3384217" cy="275771"/>
          </a:xfrm>
        </p:grpSpPr>
        <p:sp>
          <p:nvSpPr>
            <p:cNvPr id="70" name="矩形 69"/>
            <p:cNvSpPr/>
            <p:nvPr/>
          </p:nvSpPr>
          <p:spPr>
            <a:xfrm>
              <a:off x="3942207" y="4876800"/>
              <a:ext cx="766195" cy="2757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4814881" y="4876800"/>
              <a:ext cx="766195" cy="2757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5687555" y="4876800"/>
              <a:ext cx="766195" cy="2757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6560229" y="4876800"/>
              <a:ext cx="766195" cy="2757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PA_库_图片 12">
            <a:extLst>
              <a:ext uri="{FF2B5EF4-FFF2-40B4-BE49-F238E27FC236}">
                <a16:creationId xmlns="" xmlns:a16="http://schemas.microsoft.com/office/drawing/2014/main" id="{D23C8960-346A-4CC6-B743-AF61A323D20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117" y="-425077"/>
            <a:ext cx="5706979" cy="5706979"/>
          </a:xfrm>
          <a:prstGeom prst="rect">
            <a:avLst/>
          </a:prstGeom>
        </p:spPr>
      </p:pic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6DD12F4D-B501-42A1-AC99-FF6F66BDED66}"/>
              </a:ext>
            </a:extLst>
          </p:cNvPr>
          <p:cNvSpPr txBox="1"/>
          <p:nvPr/>
        </p:nvSpPr>
        <p:spPr>
          <a:xfrm>
            <a:off x="5339871" y="2133009"/>
            <a:ext cx="144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dirty="0"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7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163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utoUpdateAnimBg="0"/>
      <p:bldP spid="6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A_库_矩形 41"/>
          <p:cNvSpPr/>
          <p:nvPr>
            <p:custDataLst>
              <p:tags r:id="rId1"/>
            </p:custDataLst>
          </p:nvPr>
        </p:nvSpPr>
        <p:spPr>
          <a:xfrm>
            <a:off x="748258" y="1508130"/>
            <a:ext cx="6465020" cy="26620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PA_库_矩形 44"/>
          <p:cNvSpPr/>
          <p:nvPr>
            <p:custDataLst>
              <p:tags r:id="rId2"/>
            </p:custDataLst>
          </p:nvPr>
        </p:nvSpPr>
        <p:spPr>
          <a:xfrm>
            <a:off x="4978721" y="4314529"/>
            <a:ext cx="2234557" cy="1951381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PA_库_矩形 45"/>
          <p:cNvSpPr/>
          <p:nvPr>
            <p:custDataLst>
              <p:tags r:id="rId3"/>
            </p:custDataLst>
          </p:nvPr>
        </p:nvSpPr>
        <p:spPr>
          <a:xfrm>
            <a:off x="748258" y="4314529"/>
            <a:ext cx="3956675" cy="1951381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PA_库_文本框 46"/>
          <p:cNvSpPr txBox="1"/>
          <p:nvPr>
            <p:custDataLst>
              <p:tags r:id="rId4"/>
            </p:custDataLst>
          </p:nvPr>
        </p:nvSpPr>
        <p:spPr>
          <a:xfrm>
            <a:off x="928986" y="1814423"/>
            <a:ext cx="132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2000">
                <a:solidFill>
                  <a:schemeClr val="bg1"/>
                </a:solidFill>
              </a:rPr>
              <a:t>解决方法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49" name="PA_库_直接连接符 48"/>
          <p:cNvCxnSpPr/>
          <p:nvPr>
            <p:custDataLst>
              <p:tags r:id="rId5"/>
            </p:custDataLst>
          </p:nvPr>
        </p:nvCxnSpPr>
        <p:spPr>
          <a:xfrm>
            <a:off x="1061970" y="2242243"/>
            <a:ext cx="5278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PA_库_矩形 49"/>
          <p:cNvSpPr/>
          <p:nvPr>
            <p:custDataLst>
              <p:tags r:id="rId6"/>
            </p:custDataLst>
          </p:nvPr>
        </p:nvSpPr>
        <p:spPr>
          <a:xfrm>
            <a:off x="928986" y="2389113"/>
            <a:ext cx="62621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PA_库_矩形 50"/>
          <p:cNvSpPr/>
          <p:nvPr>
            <p:custDataLst>
              <p:tags r:id="rId7"/>
            </p:custDataLst>
          </p:nvPr>
        </p:nvSpPr>
        <p:spPr>
          <a:xfrm>
            <a:off x="928986" y="3080727"/>
            <a:ext cx="62621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2" name="PA_库_矩形 51"/>
          <p:cNvSpPr/>
          <p:nvPr>
            <p:custDataLst>
              <p:tags r:id="rId8"/>
            </p:custDataLst>
          </p:nvPr>
        </p:nvSpPr>
        <p:spPr>
          <a:xfrm>
            <a:off x="1067673" y="4553844"/>
            <a:ext cx="336995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3" name="PA_库_矩形 52"/>
          <p:cNvSpPr/>
          <p:nvPr>
            <p:custDataLst>
              <p:tags r:id="rId9"/>
            </p:custDataLst>
          </p:nvPr>
        </p:nvSpPr>
        <p:spPr>
          <a:xfrm>
            <a:off x="1067673" y="5407924"/>
            <a:ext cx="336995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 production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PA_库_矩形 53"/>
          <p:cNvSpPr/>
          <p:nvPr>
            <p:custDataLst>
              <p:tags r:id="rId10"/>
            </p:custDataLst>
          </p:nvPr>
        </p:nvSpPr>
        <p:spPr>
          <a:xfrm>
            <a:off x="5159449" y="4497726"/>
            <a:ext cx="1850951" cy="1584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 designer pencil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9274B09-C183-47BC-A8FC-5717476F088A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05" r="15310" b="3505"/>
          <a:stretch/>
        </p:blipFill>
        <p:spPr>
          <a:xfrm>
            <a:off x="7366658" y="1508130"/>
            <a:ext cx="3896356" cy="4702669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3967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  <p:bldP spid="45" grpId="0" autoUpdateAnimBg="0"/>
      <p:bldP spid="46" grpId="0" autoUpdateAnimBg="0"/>
      <p:bldP spid="47" grpId="0" autoUpdateAnimBg="0"/>
      <p:bldP spid="50" grpId="0" autoUpdateAnimBg="0"/>
      <p:bldP spid="51" grpId="0" autoUpdateAnimBg="0"/>
      <p:bldP spid="52" grpId="0" autoUpdateAnimBg="0"/>
      <p:bldP spid="53" grpId="0" autoUpdateAnimBg="0"/>
      <p:bldP spid="5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623F19A-F588-41CA-8794-128A5EC337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221" y="882316"/>
            <a:ext cx="3937445" cy="301591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8DDDBED-C7DC-44B5-8735-DC14EED252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5569" y="882316"/>
            <a:ext cx="3937445" cy="3015916"/>
          </a:xfrm>
          <a:prstGeom prst="rect">
            <a:avLst/>
          </a:prstGeom>
        </p:spPr>
      </p:pic>
      <p:grpSp>
        <p:nvGrpSpPr>
          <p:cNvPr id="5" name="PA_库_组合 4">
            <a:extLst>
              <a:ext uri="{FF2B5EF4-FFF2-40B4-BE49-F238E27FC236}">
                <a16:creationId xmlns="" xmlns:a16="http://schemas.microsoft.com/office/drawing/2014/main" id="{2AC1A685-36C0-48DB-8492-FC1993EA6C2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968244" y="4367304"/>
            <a:ext cx="2498358" cy="1487017"/>
            <a:chOff x="979134" y="4475018"/>
            <a:chExt cx="2498358" cy="1487017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C4809544-23DC-4607-A710-457A5D5DF731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88D593BA-D063-4F86-A458-81F900A4853A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解决方法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9" name="直接连接符 8">
                <a:extLst>
                  <a:ext uri="{FF2B5EF4-FFF2-40B4-BE49-F238E27FC236}">
                    <a16:creationId xmlns="" xmlns:a16="http://schemas.microsoft.com/office/drawing/2014/main" id="{801F64D1-A1A1-4C70-8D87-40B0208B4405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87F11C42-94C5-4C37-B4BD-CBA51DEBE8BE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0" name="PA_库_组合 9">
            <a:extLst>
              <a:ext uri="{FF2B5EF4-FFF2-40B4-BE49-F238E27FC236}">
                <a16:creationId xmlns="" xmlns:a16="http://schemas.microsoft.com/office/drawing/2014/main" id="{A447C78A-1B96-4426-B8C8-933281EC72E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725400" y="4367304"/>
            <a:ext cx="2498358" cy="1487017"/>
            <a:chOff x="979134" y="4475018"/>
            <a:chExt cx="2498358" cy="1487017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93A88840-F278-40C1-8CFB-8E1E75185949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075B71F8-A418-4716-9F94-5B3A2E7B3814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解决方法</a:t>
                </a:r>
              </a:p>
            </p:txBody>
          </p:sp>
          <p:cxnSp>
            <p:nvCxnSpPr>
              <p:cNvPr id="14" name="直接连接符 13">
                <a:extLst>
                  <a:ext uri="{FF2B5EF4-FFF2-40B4-BE49-F238E27FC236}">
                    <a16:creationId xmlns="" xmlns:a16="http://schemas.microsoft.com/office/drawing/2014/main" id="{2E919A2C-F3EB-4ECA-B2F9-07F9ABEC1BFD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8D419490-13AF-45F4-AE53-3C63AC6BB132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BC7E0E1-F8D7-4424-BBB5-4B82F841E44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9495" y="1234606"/>
            <a:ext cx="2350167" cy="235016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859D7D8-5958-432C-A459-970E411D6DC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631" y="1251291"/>
            <a:ext cx="2678642" cy="267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38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A_库_图片 3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05" b="3505"/>
          <a:stretch/>
        </p:blipFill>
        <p:spPr>
          <a:xfrm>
            <a:off x="1210444" y="2181225"/>
            <a:ext cx="2088906" cy="2088906"/>
          </a:xfrm>
          <a:prstGeom prst="ellipse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5" name="PA_库_图片 4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74" r="12774"/>
          <a:stretch/>
        </p:blipFill>
        <p:spPr>
          <a:xfrm>
            <a:off x="3718695" y="2181225"/>
            <a:ext cx="2141391" cy="2141391"/>
          </a:xfrm>
          <a:prstGeom prst="ellipse">
            <a:avLst/>
          </a:prstGeom>
          <a:ln w="76200">
            <a:solidFill>
              <a:schemeClr val="accent2"/>
            </a:solidFill>
          </a:ln>
        </p:spPr>
      </p:pic>
      <p:pic>
        <p:nvPicPr>
          <p:cNvPr id="6" name="PA_库_图片 5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60" r="16860"/>
          <a:stretch/>
        </p:blipFill>
        <p:spPr>
          <a:xfrm>
            <a:off x="6279430" y="2181225"/>
            <a:ext cx="2141391" cy="2141391"/>
          </a:xfrm>
          <a:prstGeom prst="ellipse">
            <a:avLst/>
          </a:prstGeom>
          <a:ln w="76200">
            <a:solidFill>
              <a:schemeClr val="accent3"/>
            </a:solidFill>
          </a:ln>
        </p:spPr>
      </p:pic>
      <p:pic>
        <p:nvPicPr>
          <p:cNvPr id="7" name="PA_库_图片 6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47" r="10247"/>
          <a:stretch/>
        </p:blipFill>
        <p:spPr>
          <a:xfrm>
            <a:off x="8840166" y="2181226"/>
            <a:ext cx="2141391" cy="2141391"/>
          </a:xfrm>
          <a:prstGeom prst="ellipse">
            <a:avLst/>
          </a:prstGeom>
          <a:ln w="76200">
            <a:solidFill>
              <a:schemeClr val="accent4"/>
            </a:solidFill>
          </a:ln>
        </p:spPr>
      </p:pic>
      <p:grpSp>
        <p:nvGrpSpPr>
          <p:cNvPr id="9" name="PA_库_组合 8"/>
          <p:cNvGrpSpPr/>
          <p:nvPr>
            <p:custDataLst>
              <p:tags r:id="rId5"/>
            </p:custDataLst>
          </p:nvPr>
        </p:nvGrpSpPr>
        <p:grpSpPr>
          <a:xfrm>
            <a:off x="1005718" y="4543767"/>
            <a:ext cx="2498358" cy="1487017"/>
            <a:chOff x="979134" y="4475018"/>
            <a:chExt cx="2498358" cy="1487017"/>
          </a:xfrm>
        </p:grpSpPr>
        <p:grpSp>
          <p:nvGrpSpPr>
            <p:cNvPr id="10" name="组合 9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解决方法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矩形 10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4" name="PA_库_组合 13"/>
          <p:cNvGrpSpPr/>
          <p:nvPr>
            <p:custDataLst>
              <p:tags r:id="rId6"/>
            </p:custDataLst>
          </p:nvPr>
        </p:nvGrpSpPr>
        <p:grpSpPr>
          <a:xfrm>
            <a:off x="3540211" y="4543767"/>
            <a:ext cx="2498358" cy="1487017"/>
            <a:chOff x="979134" y="4475018"/>
            <a:chExt cx="2498358" cy="1487017"/>
          </a:xfrm>
        </p:grpSpPr>
        <p:grpSp>
          <p:nvGrpSpPr>
            <p:cNvPr id="15" name="组合 14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解决方法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矩形 15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9" name="PA_库_组合 18"/>
          <p:cNvGrpSpPr/>
          <p:nvPr>
            <p:custDataLst>
              <p:tags r:id="rId7"/>
            </p:custDataLst>
          </p:nvPr>
        </p:nvGrpSpPr>
        <p:grpSpPr>
          <a:xfrm>
            <a:off x="6100946" y="4543767"/>
            <a:ext cx="2498358" cy="1487017"/>
            <a:chOff x="979134" y="4475018"/>
            <a:chExt cx="2498358" cy="1487017"/>
          </a:xfrm>
        </p:grpSpPr>
        <p:grpSp>
          <p:nvGrpSpPr>
            <p:cNvPr id="20" name="组合 19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解决方法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矩形 20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4" name="PA_库_组合 23"/>
          <p:cNvGrpSpPr/>
          <p:nvPr>
            <p:custDataLst>
              <p:tags r:id="rId8"/>
            </p:custDataLst>
          </p:nvPr>
        </p:nvGrpSpPr>
        <p:grpSpPr>
          <a:xfrm>
            <a:off x="8661682" y="4543767"/>
            <a:ext cx="2498358" cy="1487017"/>
            <a:chOff x="979134" y="4475018"/>
            <a:chExt cx="2498358" cy="1487017"/>
          </a:xfrm>
        </p:grpSpPr>
        <p:grpSp>
          <p:nvGrpSpPr>
            <p:cNvPr id="25" name="组合 24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解决方法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矩形 25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803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A_库_矩形 6"/>
          <p:cNvSpPr/>
          <p:nvPr>
            <p:custDataLst>
              <p:tags r:id="rId1"/>
            </p:custDataLst>
          </p:nvPr>
        </p:nvSpPr>
        <p:spPr>
          <a:xfrm>
            <a:off x="1458232" y="2070891"/>
            <a:ext cx="2147455" cy="33389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_库_矩形 7"/>
          <p:cNvSpPr/>
          <p:nvPr>
            <p:custDataLst>
              <p:tags r:id="rId2"/>
            </p:custDataLst>
          </p:nvPr>
        </p:nvSpPr>
        <p:spPr>
          <a:xfrm>
            <a:off x="3841213" y="2070891"/>
            <a:ext cx="2147455" cy="33389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库_矩形 8"/>
          <p:cNvSpPr/>
          <p:nvPr>
            <p:custDataLst>
              <p:tags r:id="rId3"/>
            </p:custDataLst>
          </p:nvPr>
        </p:nvSpPr>
        <p:spPr>
          <a:xfrm>
            <a:off x="6224195" y="2070891"/>
            <a:ext cx="2147455" cy="33389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库_椭圆 10"/>
          <p:cNvSpPr/>
          <p:nvPr>
            <p:custDataLst>
              <p:tags r:id="rId4"/>
            </p:custDataLst>
          </p:nvPr>
        </p:nvSpPr>
        <p:spPr>
          <a:xfrm>
            <a:off x="1794930" y="2328651"/>
            <a:ext cx="1474058" cy="1474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库_椭圆 11"/>
          <p:cNvSpPr/>
          <p:nvPr>
            <p:custDataLst>
              <p:tags r:id="rId5"/>
            </p:custDataLst>
          </p:nvPr>
        </p:nvSpPr>
        <p:spPr>
          <a:xfrm>
            <a:off x="4177911" y="2328651"/>
            <a:ext cx="1474058" cy="1474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PA_库_椭圆 12"/>
          <p:cNvSpPr/>
          <p:nvPr>
            <p:custDataLst>
              <p:tags r:id="rId6"/>
            </p:custDataLst>
          </p:nvPr>
        </p:nvSpPr>
        <p:spPr>
          <a:xfrm>
            <a:off x="6560893" y="2328651"/>
            <a:ext cx="1474058" cy="1474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PA_库_矩形 41"/>
          <p:cNvSpPr/>
          <p:nvPr>
            <p:custDataLst>
              <p:tags r:id="rId7"/>
            </p:custDataLst>
          </p:nvPr>
        </p:nvSpPr>
        <p:spPr>
          <a:xfrm>
            <a:off x="1399510" y="3899953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3" name="PA_库_矩形 42"/>
          <p:cNvSpPr/>
          <p:nvPr>
            <p:custDataLst>
              <p:tags r:id="rId8"/>
            </p:custDataLst>
          </p:nvPr>
        </p:nvSpPr>
        <p:spPr>
          <a:xfrm>
            <a:off x="3784957" y="3899953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4" name="PA_库_矩形 43"/>
          <p:cNvSpPr/>
          <p:nvPr>
            <p:custDataLst>
              <p:tags r:id="rId9"/>
            </p:custDataLst>
          </p:nvPr>
        </p:nvSpPr>
        <p:spPr>
          <a:xfrm>
            <a:off x="6170404" y="3899953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PA_库_矩形 44">
            <a:extLst>
              <a:ext uri="{FF2B5EF4-FFF2-40B4-BE49-F238E27FC236}">
                <a16:creationId xmlns="" xmlns:a16="http://schemas.microsoft.com/office/drawing/2014/main" id="{AF8023CC-70F6-4195-A28C-62AC95DE7867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656708" y="2070891"/>
            <a:ext cx="2147455" cy="3338946"/>
          </a:xfrm>
          <a:prstGeom prst="rect">
            <a:avLst/>
          </a:prstGeom>
          <a:solidFill>
            <a:srgbClr val="7C8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PA_库_椭圆 45">
            <a:extLst>
              <a:ext uri="{FF2B5EF4-FFF2-40B4-BE49-F238E27FC236}">
                <a16:creationId xmlns="" xmlns:a16="http://schemas.microsoft.com/office/drawing/2014/main" id="{00B93F38-500C-4536-8891-048635B3B104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993406" y="2328651"/>
            <a:ext cx="1474058" cy="1474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PA_库_矩形 59">
            <a:extLst>
              <a:ext uri="{FF2B5EF4-FFF2-40B4-BE49-F238E27FC236}">
                <a16:creationId xmlns="" xmlns:a16="http://schemas.microsoft.com/office/drawing/2014/main" id="{5CE2FE3F-9254-482F-85B2-54108D7EF987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602917" y="3899953"/>
            <a:ext cx="2231672" cy="1331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61" name="PA_库_图片 60">
            <a:extLst>
              <a:ext uri="{FF2B5EF4-FFF2-40B4-BE49-F238E27FC236}">
                <a16:creationId xmlns="" xmlns:a16="http://schemas.microsoft.com/office/drawing/2014/main" id="{39A0C2F9-A32A-4202-851C-ECCAE7BD3702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3713" y="2473713"/>
            <a:ext cx="1219200" cy="1219200"/>
          </a:xfrm>
          <a:prstGeom prst="rect">
            <a:avLst/>
          </a:prstGeom>
        </p:spPr>
      </p:pic>
      <p:pic>
        <p:nvPicPr>
          <p:cNvPr id="63" name="PA_库_图片 62">
            <a:extLst>
              <a:ext uri="{FF2B5EF4-FFF2-40B4-BE49-F238E27FC236}">
                <a16:creationId xmlns="" xmlns:a16="http://schemas.microsoft.com/office/drawing/2014/main" id="{DB6D63EC-6062-41E3-803F-C29CB73E4D27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8603" y="2473713"/>
            <a:ext cx="1219200" cy="1219200"/>
          </a:xfrm>
          <a:prstGeom prst="rect">
            <a:avLst/>
          </a:prstGeom>
        </p:spPr>
      </p:pic>
      <p:pic>
        <p:nvPicPr>
          <p:cNvPr id="65" name="PA_库_图片 64">
            <a:extLst>
              <a:ext uri="{FF2B5EF4-FFF2-40B4-BE49-F238E27FC236}">
                <a16:creationId xmlns="" xmlns:a16="http://schemas.microsoft.com/office/drawing/2014/main" id="{AE759602-3B2E-4D87-A94B-8B581249DE1F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7556" y="2456080"/>
            <a:ext cx="1219200" cy="1219200"/>
          </a:xfrm>
          <a:prstGeom prst="rect">
            <a:avLst/>
          </a:prstGeom>
        </p:spPr>
      </p:pic>
      <p:pic>
        <p:nvPicPr>
          <p:cNvPr id="67" name="PA_库_图片 66">
            <a:extLst>
              <a:ext uri="{FF2B5EF4-FFF2-40B4-BE49-F238E27FC236}">
                <a16:creationId xmlns="" xmlns:a16="http://schemas.microsoft.com/office/drawing/2014/main" id="{A6AEBE55-698B-4B27-8AB0-B7096C33FDB7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398" y="2456080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2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42" grpId="0" autoUpdateAnimBg="0"/>
      <p:bldP spid="43" grpId="0" autoUpdateAnimBg="0"/>
      <p:bldP spid="44" grpId="0" autoUpdateAnimBg="0"/>
      <p:bldP spid="45" grpId="0" animBg="1"/>
      <p:bldP spid="6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A_库_文本框 62"/>
          <p:cNvSpPr txBox="1"/>
          <p:nvPr>
            <p:custDataLst>
              <p:tags r:id="rId1"/>
            </p:custDataLst>
          </p:nvPr>
        </p:nvSpPr>
        <p:spPr>
          <a:xfrm>
            <a:off x="1815463" y="4181059"/>
            <a:ext cx="8561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感谢亲们的下载使用</a:t>
            </a:r>
          </a:p>
        </p:txBody>
      </p:sp>
      <p:grpSp>
        <p:nvGrpSpPr>
          <p:cNvPr id="93" name="PA_库_组合 92"/>
          <p:cNvGrpSpPr/>
          <p:nvPr>
            <p:custDataLst>
              <p:tags r:id="rId2"/>
            </p:custDataLst>
          </p:nvPr>
        </p:nvGrpSpPr>
        <p:grpSpPr>
          <a:xfrm>
            <a:off x="1894677" y="4018167"/>
            <a:ext cx="8402646" cy="1089118"/>
            <a:chOff x="1894677" y="3960111"/>
            <a:chExt cx="8402646" cy="1089118"/>
          </a:xfrm>
        </p:grpSpPr>
        <p:grpSp>
          <p:nvGrpSpPr>
            <p:cNvPr id="83" name="组合 82"/>
            <p:cNvGrpSpPr/>
            <p:nvPr/>
          </p:nvGrpSpPr>
          <p:grpSpPr>
            <a:xfrm>
              <a:off x="1894677" y="3960111"/>
              <a:ext cx="8402646" cy="45719"/>
              <a:chOff x="1894677" y="3960111"/>
              <a:chExt cx="8732457" cy="45719"/>
            </a:xfrm>
          </p:grpSpPr>
          <p:sp>
            <p:nvSpPr>
              <p:cNvPr id="68" name="矩形 67"/>
              <p:cNvSpPr/>
              <p:nvPr/>
            </p:nvSpPr>
            <p:spPr>
              <a:xfrm flipV="1">
                <a:off x="1894677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 flipV="1">
                <a:off x="3002011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矩形 69"/>
              <p:cNvSpPr/>
              <p:nvPr/>
            </p:nvSpPr>
            <p:spPr>
              <a:xfrm flipV="1">
                <a:off x="4109345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矩形 70"/>
              <p:cNvSpPr/>
              <p:nvPr/>
            </p:nvSpPr>
            <p:spPr>
              <a:xfrm flipV="1">
                <a:off x="5216679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 flipV="1">
                <a:off x="6324013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 flipV="1">
                <a:off x="7431347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 flipV="1">
                <a:off x="8538681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矩形 81"/>
              <p:cNvSpPr/>
              <p:nvPr/>
            </p:nvSpPr>
            <p:spPr>
              <a:xfrm flipV="1">
                <a:off x="9646017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1894677" y="5003510"/>
              <a:ext cx="8402646" cy="45719"/>
              <a:chOff x="1894677" y="3960111"/>
              <a:chExt cx="8732457" cy="45719"/>
            </a:xfrm>
          </p:grpSpPr>
          <p:sp>
            <p:nvSpPr>
              <p:cNvPr id="85" name="矩形 84"/>
              <p:cNvSpPr/>
              <p:nvPr/>
            </p:nvSpPr>
            <p:spPr>
              <a:xfrm flipV="1">
                <a:off x="1894677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矩形 85"/>
              <p:cNvSpPr/>
              <p:nvPr/>
            </p:nvSpPr>
            <p:spPr>
              <a:xfrm flipV="1">
                <a:off x="3002011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 flipV="1">
                <a:off x="4109345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 flipV="1">
                <a:off x="5216679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矩形 88"/>
              <p:cNvSpPr/>
              <p:nvPr/>
            </p:nvSpPr>
            <p:spPr>
              <a:xfrm flipV="1">
                <a:off x="6324013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/>
              <p:cNvSpPr/>
              <p:nvPr/>
            </p:nvSpPr>
            <p:spPr>
              <a:xfrm flipV="1">
                <a:off x="7431347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矩形 90"/>
              <p:cNvSpPr/>
              <p:nvPr/>
            </p:nvSpPr>
            <p:spPr>
              <a:xfrm flipV="1">
                <a:off x="8538681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 flipV="1">
                <a:off x="9646017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5" name="PA_库_组合 94"/>
          <p:cNvGrpSpPr/>
          <p:nvPr>
            <p:custDataLst>
              <p:tags r:id="rId3"/>
            </p:custDataLst>
          </p:nvPr>
        </p:nvGrpSpPr>
        <p:grpSpPr>
          <a:xfrm>
            <a:off x="2721432" y="5381791"/>
            <a:ext cx="6749137" cy="461665"/>
            <a:chOff x="2666187" y="5463603"/>
            <a:chExt cx="6749137" cy="461665"/>
          </a:xfrm>
        </p:grpSpPr>
        <p:grpSp>
          <p:nvGrpSpPr>
            <p:cNvPr id="96" name="组合 95"/>
            <p:cNvGrpSpPr/>
            <p:nvPr/>
          </p:nvGrpSpPr>
          <p:grpSpPr>
            <a:xfrm>
              <a:off x="2666187" y="5463603"/>
              <a:ext cx="3374568" cy="461665"/>
              <a:chOff x="3428550" y="5305153"/>
              <a:chExt cx="3374568" cy="461665"/>
            </a:xfrm>
          </p:grpSpPr>
          <p:grpSp>
            <p:nvGrpSpPr>
              <p:cNvPr id="113" name="组合 112"/>
              <p:cNvGrpSpPr/>
              <p:nvPr/>
            </p:nvGrpSpPr>
            <p:grpSpPr>
              <a:xfrm>
                <a:off x="3428550" y="5329844"/>
                <a:ext cx="1695324" cy="400396"/>
                <a:chOff x="6378157" y="812498"/>
                <a:chExt cx="3854414" cy="508287"/>
              </a:xfrm>
            </p:grpSpPr>
            <p:sp>
              <p:nvSpPr>
                <p:cNvPr id="115" name="矩形: 圆角 16"/>
                <p:cNvSpPr/>
                <p:nvPr/>
              </p:nvSpPr>
              <p:spPr>
                <a:xfrm>
                  <a:off x="6378157" y="840549"/>
                  <a:ext cx="3854414" cy="4802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 w="38100">
                  <a:solidFill>
                    <a:srgbClr val="230B5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矩形: 圆角 18"/>
                <p:cNvSpPr/>
                <p:nvPr/>
              </p:nvSpPr>
              <p:spPr>
                <a:xfrm>
                  <a:off x="9328371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矩形: 圆角 18"/>
                <p:cNvSpPr/>
                <p:nvPr/>
              </p:nvSpPr>
              <p:spPr>
                <a:xfrm>
                  <a:off x="9015068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8" name="组合 117"/>
                <p:cNvGrpSpPr/>
                <p:nvPr/>
              </p:nvGrpSpPr>
              <p:grpSpPr>
                <a:xfrm>
                  <a:off x="9542541" y="1050315"/>
                  <a:ext cx="534460" cy="60703"/>
                  <a:chOff x="5959475" y="2731534"/>
                  <a:chExt cx="368301" cy="57150"/>
                </a:xfrm>
              </p:grpSpPr>
              <p:sp>
                <p:nvSpPr>
                  <p:cNvPr id="126" name="矩形: 圆角 18"/>
                  <p:cNvSpPr/>
                  <p:nvPr/>
                </p:nvSpPr>
                <p:spPr>
                  <a:xfrm>
                    <a:off x="5959475" y="2732051"/>
                    <a:ext cx="266699" cy="56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7" name="椭圆 126"/>
                  <p:cNvSpPr/>
                  <p:nvPr/>
                </p:nvSpPr>
                <p:spPr>
                  <a:xfrm>
                    <a:off x="6270626" y="2731534"/>
                    <a:ext cx="57150" cy="571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9" name="组合 118"/>
                <p:cNvGrpSpPr/>
                <p:nvPr/>
              </p:nvGrpSpPr>
              <p:grpSpPr>
                <a:xfrm>
                  <a:off x="6439399" y="966943"/>
                  <a:ext cx="534460" cy="237187"/>
                  <a:chOff x="6747905" y="909461"/>
                  <a:chExt cx="534460" cy="237187"/>
                </a:xfrm>
              </p:grpSpPr>
              <p:grpSp>
                <p:nvGrpSpPr>
                  <p:cNvPr id="121" name="组合 120"/>
                  <p:cNvGrpSpPr/>
                  <p:nvPr/>
                </p:nvGrpSpPr>
                <p:grpSpPr>
                  <a:xfrm>
                    <a:off x="6747905" y="909461"/>
                    <a:ext cx="534460" cy="60703"/>
                    <a:chOff x="5959475" y="2731534"/>
                    <a:chExt cx="368301" cy="57150"/>
                  </a:xfrm>
                </p:grpSpPr>
                <p:sp>
                  <p:nvSpPr>
                    <p:cNvPr id="124" name="矩形: 圆角 123"/>
                    <p:cNvSpPr/>
                    <p:nvPr/>
                  </p:nvSpPr>
                  <p:spPr>
                    <a:xfrm>
                      <a:off x="5959475" y="2732051"/>
                      <a:ext cx="266699" cy="5611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/>
                    <p:nvPr/>
                  </p:nvSpPr>
                  <p:spPr>
                    <a:xfrm>
                      <a:off x="6270626" y="2731534"/>
                      <a:ext cx="57150" cy="571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22" name="矩形: 圆角 18"/>
                  <p:cNvSpPr/>
                  <p:nvPr/>
                </p:nvSpPr>
                <p:spPr>
                  <a:xfrm>
                    <a:off x="6763387" y="1031202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3" name="矩形: 圆角 18"/>
                  <p:cNvSpPr/>
                  <p:nvPr/>
                </p:nvSpPr>
                <p:spPr>
                  <a:xfrm>
                    <a:off x="7003942" y="1089810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0" name="矩形 119"/>
                <p:cNvSpPr/>
                <p:nvPr/>
              </p:nvSpPr>
              <p:spPr>
                <a:xfrm>
                  <a:off x="7310563" y="856041"/>
                  <a:ext cx="1921253" cy="4297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汇报人</a:t>
                  </a:r>
                </a:p>
              </p:txBody>
            </p:sp>
          </p:grpSp>
          <p:sp>
            <p:nvSpPr>
              <p:cNvPr id="114" name="文本框 113"/>
              <p:cNvSpPr txBox="1"/>
              <p:nvPr/>
            </p:nvSpPr>
            <p:spPr>
              <a:xfrm>
                <a:off x="5292779" y="5305153"/>
                <a:ext cx="15103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algn="l"/>
                <a:r>
                  <a:rPr lang="zh-CN" altLang="en-US" sz="2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第一</a:t>
                </a:r>
                <a:r>
                  <a:rPr lang="en-US" altLang="zh-CN" sz="2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PPT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6220272" y="5463603"/>
              <a:ext cx="3195052" cy="461665"/>
              <a:chOff x="3428550" y="5305153"/>
              <a:chExt cx="3195052" cy="461665"/>
            </a:xfrm>
          </p:grpSpPr>
          <p:grpSp>
            <p:nvGrpSpPr>
              <p:cNvPr id="98" name="组合 97"/>
              <p:cNvGrpSpPr/>
              <p:nvPr/>
            </p:nvGrpSpPr>
            <p:grpSpPr>
              <a:xfrm>
                <a:off x="3428550" y="5329844"/>
                <a:ext cx="1695324" cy="400396"/>
                <a:chOff x="6378157" y="812498"/>
                <a:chExt cx="3854414" cy="508287"/>
              </a:xfrm>
            </p:grpSpPr>
            <p:sp>
              <p:nvSpPr>
                <p:cNvPr id="100" name="矩形: 圆角 16"/>
                <p:cNvSpPr/>
                <p:nvPr/>
              </p:nvSpPr>
              <p:spPr>
                <a:xfrm>
                  <a:off x="6378157" y="840549"/>
                  <a:ext cx="3854414" cy="4802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38100">
                  <a:solidFill>
                    <a:srgbClr val="230B5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矩形: 圆角 18"/>
                <p:cNvSpPr/>
                <p:nvPr/>
              </p:nvSpPr>
              <p:spPr>
                <a:xfrm>
                  <a:off x="9328371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矩形: 圆角 18"/>
                <p:cNvSpPr/>
                <p:nvPr/>
              </p:nvSpPr>
              <p:spPr>
                <a:xfrm>
                  <a:off x="9015068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3" name="组合 102"/>
                <p:cNvGrpSpPr/>
                <p:nvPr/>
              </p:nvGrpSpPr>
              <p:grpSpPr>
                <a:xfrm>
                  <a:off x="9542541" y="1050315"/>
                  <a:ext cx="534460" cy="60703"/>
                  <a:chOff x="5959475" y="2731534"/>
                  <a:chExt cx="368301" cy="57150"/>
                </a:xfrm>
              </p:grpSpPr>
              <p:sp>
                <p:nvSpPr>
                  <p:cNvPr id="111" name="矩形: 圆角 18"/>
                  <p:cNvSpPr/>
                  <p:nvPr/>
                </p:nvSpPr>
                <p:spPr>
                  <a:xfrm>
                    <a:off x="5959475" y="2732051"/>
                    <a:ext cx="266699" cy="56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2" name="椭圆 111"/>
                  <p:cNvSpPr/>
                  <p:nvPr/>
                </p:nvSpPr>
                <p:spPr>
                  <a:xfrm>
                    <a:off x="6270626" y="2731534"/>
                    <a:ext cx="57150" cy="571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4" name="组合 103"/>
                <p:cNvGrpSpPr/>
                <p:nvPr/>
              </p:nvGrpSpPr>
              <p:grpSpPr>
                <a:xfrm>
                  <a:off x="6439399" y="966943"/>
                  <a:ext cx="534460" cy="237187"/>
                  <a:chOff x="6747905" y="909461"/>
                  <a:chExt cx="534460" cy="237187"/>
                </a:xfrm>
              </p:grpSpPr>
              <p:grpSp>
                <p:nvGrpSpPr>
                  <p:cNvPr id="106" name="组合 105"/>
                  <p:cNvGrpSpPr/>
                  <p:nvPr/>
                </p:nvGrpSpPr>
                <p:grpSpPr>
                  <a:xfrm>
                    <a:off x="6747905" y="909461"/>
                    <a:ext cx="534460" cy="60703"/>
                    <a:chOff x="5959475" y="2731534"/>
                    <a:chExt cx="368301" cy="57150"/>
                  </a:xfrm>
                </p:grpSpPr>
                <p:sp>
                  <p:nvSpPr>
                    <p:cNvPr id="109" name="矩形: 圆角 108"/>
                    <p:cNvSpPr/>
                    <p:nvPr/>
                  </p:nvSpPr>
                  <p:spPr>
                    <a:xfrm>
                      <a:off x="5959475" y="2732051"/>
                      <a:ext cx="266699" cy="5611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0" name="椭圆 109"/>
                    <p:cNvSpPr/>
                    <p:nvPr/>
                  </p:nvSpPr>
                  <p:spPr>
                    <a:xfrm>
                      <a:off x="6270626" y="2731534"/>
                      <a:ext cx="57150" cy="571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07" name="矩形: 圆角 18"/>
                  <p:cNvSpPr/>
                  <p:nvPr/>
                </p:nvSpPr>
                <p:spPr>
                  <a:xfrm>
                    <a:off x="6763387" y="1031202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8" name="矩形: 圆角 18"/>
                  <p:cNvSpPr/>
                  <p:nvPr/>
                </p:nvSpPr>
                <p:spPr>
                  <a:xfrm>
                    <a:off x="7003942" y="1089810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5" name="矩形 104"/>
                <p:cNvSpPr/>
                <p:nvPr/>
              </p:nvSpPr>
              <p:spPr>
                <a:xfrm>
                  <a:off x="7090062" y="873629"/>
                  <a:ext cx="2299488" cy="4297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部门</a:t>
                  </a:r>
                </a:p>
              </p:txBody>
            </p:sp>
          </p:grpSp>
          <p:sp>
            <p:nvSpPr>
              <p:cNvPr id="99" name="文本框 98"/>
              <p:cNvSpPr txBox="1"/>
              <p:nvPr/>
            </p:nvSpPr>
            <p:spPr>
              <a:xfrm>
                <a:off x="5292780" y="5305153"/>
                <a:ext cx="13308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ＸＸＸ</a:t>
                </a:r>
              </a:p>
            </p:txBody>
          </p:sp>
        </p:grpSp>
      </p:grpSp>
      <p:pic>
        <p:nvPicPr>
          <p:cNvPr id="128" name="PA_库_图片 127">
            <a:extLst>
              <a:ext uri="{FF2B5EF4-FFF2-40B4-BE49-F238E27FC236}">
                <a16:creationId xmlns="" xmlns:a16="http://schemas.microsoft.com/office/drawing/2014/main" id="{9616F3DB-23B2-45E6-9F53-BEF4093A240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193" y="-255118"/>
            <a:ext cx="4961061" cy="4961061"/>
          </a:xfrm>
          <a:prstGeom prst="rect">
            <a:avLst/>
          </a:prstGeom>
        </p:spPr>
      </p:pic>
      <p:sp>
        <p:nvSpPr>
          <p:cNvPr id="129" name="PA_库_矩形 128">
            <a:extLst>
              <a:ext uri="{FF2B5EF4-FFF2-40B4-BE49-F238E27FC236}">
                <a16:creationId xmlns="" xmlns:a16="http://schemas.microsoft.com/office/drawing/2014/main" id="{3CA0AF1D-65D7-453E-91D0-BD269BFDDA1E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220522" y="2074426"/>
            <a:ext cx="1750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800" dirty="0">
                <a:solidFill>
                  <a:srgbClr val="FF5B57"/>
                </a:solidFill>
                <a:latin typeface="773-CAI978" panose="020B0402020204020303" pitchFamily="34" charset="0"/>
              </a:rPr>
              <a:t>MBE</a:t>
            </a:r>
            <a:endParaRPr lang="zh-CN" altLang="en-US" sz="4800" dirty="0">
              <a:solidFill>
                <a:srgbClr val="FF5B57"/>
              </a:solidFill>
              <a:latin typeface="773-CAI978" panose="020B0402020204020303" pitchFamily="34" charset="0"/>
            </a:endParaRPr>
          </a:p>
        </p:txBody>
      </p:sp>
      <p:sp>
        <p:nvSpPr>
          <p:cNvPr id="130" name="PA_库_矩形 129">
            <a:extLst>
              <a:ext uri="{FF2B5EF4-FFF2-40B4-BE49-F238E27FC236}">
                <a16:creationId xmlns="" xmlns:a16="http://schemas.microsoft.com/office/drawing/2014/main" id="{C185CE96-B1C0-499A-8B0A-06B6F4E5211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276254" y="2060309"/>
            <a:ext cx="1750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800" dirty="0">
                <a:solidFill>
                  <a:srgbClr val="7FCFF5"/>
                </a:solidFill>
                <a:latin typeface="773-CAI978" panose="020B0402020204020303" pitchFamily="34" charset="0"/>
              </a:rPr>
              <a:t>MBE</a:t>
            </a:r>
            <a:endParaRPr lang="zh-CN" altLang="en-US" sz="4800" dirty="0">
              <a:solidFill>
                <a:srgbClr val="7FCFF5"/>
              </a:solidFill>
              <a:latin typeface="773-CAI978" panose="020B04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97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utoUpdateAnimBg="0"/>
      <p:bldP spid="129" grpId="0" autoUpdateAnimBg="0"/>
      <p:bldP spid="130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222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A_库_文本框 61"/>
          <p:cNvSpPr txBox="1"/>
          <p:nvPr>
            <p:custDataLst>
              <p:tags r:id="rId1"/>
            </p:custDataLst>
          </p:nvPr>
        </p:nvSpPr>
        <p:spPr>
          <a:xfrm>
            <a:off x="4222788" y="4322250"/>
            <a:ext cx="374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工作汇报及内容</a:t>
            </a:r>
          </a:p>
        </p:txBody>
      </p:sp>
      <p:sp>
        <p:nvSpPr>
          <p:cNvPr id="68" name="PA_库_矩形 67"/>
          <p:cNvSpPr/>
          <p:nvPr>
            <p:custDataLst>
              <p:tags r:id="rId2"/>
            </p:custDataLst>
          </p:nvPr>
        </p:nvSpPr>
        <p:spPr>
          <a:xfrm>
            <a:off x="2587180" y="5281902"/>
            <a:ext cx="70176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9" name="PA_库_组合 68"/>
          <p:cNvGrpSpPr/>
          <p:nvPr>
            <p:custDataLst>
              <p:tags r:id="rId3"/>
            </p:custDataLst>
          </p:nvPr>
        </p:nvGrpSpPr>
        <p:grpSpPr>
          <a:xfrm flipV="1">
            <a:off x="5066450" y="5044169"/>
            <a:ext cx="2059101" cy="45719"/>
            <a:chOff x="3942207" y="4876800"/>
            <a:chExt cx="3384217" cy="275771"/>
          </a:xfrm>
        </p:grpSpPr>
        <p:sp>
          <p:nvSpPr>
            <p:cNvPr id="70" name="矩形 69"/>
            <p:cNvSpPr/>
            <p:nvPr/>
          </p:nvSpPr>
          <p:spPr>
            <a:xfrm>
              <a:off x="3942207" y="4876800"/>
              <a:ext cx="766195" cy="2757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4814881" y="4876800"/>
              <a:ext cx="766195" cy="2757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5687555" y="4876800"/>
              <a:ext cx="766195" cy="2757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6560229" y="4876800"/>
              <a:ext cx="766195" cy="2757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PA_库_图片 12">
            <a:extLst>
              <a:ext uri="{FF2B5EF4-FFF2-40B4-BE49-F238E27FC236}">
                <a16:creationId xmlns="" xmlns:a16="http://schemas.microsoft.com/office/drawing/2014/main" id="{CDE3FCB0-54DC-4379-A0E8-E8F029FB918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1159" y="86372"/>
            <a:ext cx="4820653" cy="4820653"/>
          </a:xfrm>
          <a:prstGeom prst="rect">
            <a:avLst/>
          </a:prstGeom>
        </p:spPr>
      </p:pic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EC6F2D6A-1034-4667-BCB3-40982030420C}"/>
              </a:ext>
            </a:extLst>
          </p:cNvPr>
          <p:cNvSpPr txBox="1"/>
          <p:nvPr/>
        </p:nvSpPr>
        <p:spPr>
          <a:xfrm>
            <a:off x="5444986" y="2334318"/>
            <a:ext cx="144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7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426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utoUpdateAnimBg="0"/>
      <p:bldP spid="6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库_椭圆 3"/>
          <p:cNvSpPr/>
          <p:nvPr>
            <p:custDataLst>
              <p:tags r:id="rId1"/>
            </p:custDataLst>
          </p:nvPr>
        </p:nvSpPr>
        <p:spPr>
          <a:xfrm>
            <a:off x="1224026" y="2230578"/>
            <a:ext cx="1981200" cy="1981200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A_库_椭圆 4"/>
          <p:cNvSpPr/>
          <p:nvPr>
            <p:custDataLst>
              <p:tags r:id="rId2"/>
            </p:custDataLst>
          </p:nvPr>
        </p:nvSpPr>
        <p:spPr>
          <a:xfrm>
            <a:off x="3811609" y="2230578"/>
            <a:ext cx="1981200" cy="19812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库_椭圆 5"/>
          <p:cNvSpPr/>
          <p:nvPr>
            <p:custDataLst>
              <p:tags r:id="rId3"/>
            </p:custDataLst>
          </p:nvPr>
        </p:nvSpPr>
        <p:spPr>
          <a:xfrm>
            <a:off x="6399192" y="2230578"/>
            <a:ext cx="1981200" cy="1981200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椭圆 6"/>
          <p:cNvSpPr/>
          <p:nvPr>
            <p:custDataLst>
              <p:tags r:id="rId4"/>
            </p:custDataLst>
          </p:nvPr>
        </p:nvSpPr>
        <p:spPr>
          <a:xfrm>
            <a:off x="8986774" y="2230578"/>
            <a:ext cx="1981200" cy="1981200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A_库_椭圆 9"/>
          <p:cNvSpPr/>
          <p:nvPr>
            <p:custDataLst>
              <p:tags r:id="rId5"/>
            </p:custDataLst>
          </p:nvPr>
        </p:nvSpPr>
        <p:spPr>
          <a:xfrm>
            <a:off x="1362571" y="2369123"/>
            <a:ext cx="1704110" cy="170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库_椭圆 10"/>
          <p:cNvSpPr/>
          <p:nvPr>
            <p:custDataLst>
              <p:tags r:id="rId6"/>
            </p:custDataLst>
          </p:nvPr>
        </p:nvSpPr>
        <p:spPr>
          <a:xfrm>
            <a:off x="3950154" y="2369123"/>
            <a:ext cx="1704110" cy="170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库_椭圆 11"/>
          <p:cNvSpPr/>
          <p:nvPr>
            <p:custDataLst>
              <p:tags r:id="rId7"/>
            </p:custDataLst>
          </p:nvPr>
        </p:nvSpPr>
        <p:spPr>
          <a:xfrm>
            <a:off x="6537737" y="2369123"/>
            <a:ext cx="1704110" cy="170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PA_库_椭圆 12"/>
          <p:cNvSpPr/>
          <p:nvPr>
            <p:custDataLst>
              <p:tags r:id="rId8"/>
            </p:custDataLst>
          </p:nvPr>
        </p:nvSpPr>
        <p:spPr>
          <a:xfrm>
            <a:off x="9125319" y="2369123"/>
            <a:ext cx="1704110" cy="170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PA_库_组合 21"/>
          <p:cNvGrpSpPr/>
          <p:nvPr>
            <p:custDataLst>
              <p:tags r:id="rId9"/>
            </p:custDataLst>
          </p:nvPr>
        </p:nvGrpSpPr>
        <p:grpSpPr>
          <a:xfrm>
            <a:off x="937571" y="4391887"/>
            <a:ext cx="2498358" cy="1487017"/>
            <a:chOff x="979134" y="4475018"/>
            <a:chExt cx="2498358" cy="1487017"/>
          </a:xfrm>
        </p:grpSpPr>
        <p:grpSp>
          <p:nvGrpSpPr>
            <p:cNvPr id="18" name="组合 17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矩形 20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3" name="PA_库_组合 22"/>
          <p:cNvGrpSpPr/>
          <p:nvPr>
            <p:custDataLst>
              <p:tags r:id="rId10"/>
            </p:custDataLst>
          </p:nvPr>
        </p:nvGrpSpPr>
        <p:grpSpPr>
          <a:xfrm>
            <a:off x="3553030" y="4391887"/>
            <a:ext cx="2498358" cy="1487017"/>
            <a:chOff x="979134" y="4475018"/>
            <a:chExt cx="2498358" cy="1487017"/>
          </a:xfrm>
        </p:grpSpPr>
        <p:grpSp>
          <p:nvGrpSpPr>
            <p:cNvPr id="24" name="组合 23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矩形 24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8" name="PA_库_组合 27"/>
          <p:cNvGrpSpPr/>
          <p:nvPr>
            <p:custDataLst>
              <p:tags r:id="rId11"/>
            </p:custDataLst>
          </p:nvPr>
        </p:nvGrpSpPr>
        <p:grpSpPr>
          <a:xfrm>
            <a:off x="6140612" y="4391887"/>
            <a:ext cx="2498358" cy="1487017"/>
            <a:chOff x="979134" y="4475018"/>
            <a:chExt cx="2498358" cy="1487017"/>
          </a:xfrm>
        </p:grpSpPr>
        <p:grpSp>
          <p:nvGrpSpPr>
            <p:cNvPr id="29" name="组合 28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矩形 29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3" name="PA_库_组合 32"/>
          <p:cNvGrpSpPr/>
          <p:nvPr>
            <p:custDataLst>
              <p:tags r:id="rId12"/>
            </p:custDataLst>
          </p:nvPr>
        </p:nvGrpSpPr>
        <p:grpSpPr>
          <a:xfrm>
            <a:off x="8756365" y="4391887"/>
            <a:ext cx="2498358" cy="1487017"/>
            <a:chOff x="979134" y="4475018"/>
            <a:chExt cx="2498358" cy="1487017"/>
          </a:xfrm>
        </p:grpSpPr>
        <p:grpSp>
          <p:nvGrpSpPr>
            <p:cNvPr id="34" name="组合 33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矩形 34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8" name="PA_库_组合 37"/>
          <p:cNvGrpSpPr/>
          <p:nvPr>
            <p:custDataLst>
              <p:tags r:id="rId13"/>
            </p:custDataLst>
          </p:nvPr>
        </p:nvGrpSpPr>
        <p:grpSpPr>
          <a:xfrm>
            <a:off x="1024494" y="4864567"/>
            <a:ext cx="2498358" cy="1014337"/>
            <a:chOff x="979134" y="4947698"/>
            <a:chExt cx="2498358" cy="101433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006842" y="4947698"/>
              <a:ext cx="4429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矩形 39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pic>
        <p:nvPicPr>
          <p:cNvPr id="9" name="PA_库_图片 8">
            <a:extLst>
              <a:ext uri="{FF2B5EF4-FFF2-40B4-BE49-F238E27FC236}">
                <a16:creationId xmlns="" xmlns:a16="http://schemas.microsoft.com/office/drawing/2014/main" id="{BD680519-7412-4A64-A922-736A02404093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5944" y="2646945"/>
            <a:ext cx="1219200" cy="1219200"/>
          </a:xfrm>
          <a:prstGeom prst="rect">
            <a:avLst/>
          </a:prstGeom>
        </p:spPr>
      </p:pic>
      <p:pic>
        <p:nvPicPr>
          <p:cNvPr id="41" name="PA_库_图片 40">
            <a:extLst>
              <a:ext uri="{FF2B5EF4-FFF2-40B4-BE49-F238E27FC236}">
                <a16:creationId xmlns="" xmlns:a16="http://schemas.microsoft.com/office/drawing/2014/main" id="{795F6747-E50C-4C61-A00F-B425E8AF8123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864" y="2646945"/>
            <a:ext cx="1219200" cy="1219200"/>
          </a:xfrm>
          <a:prstGeom prst="rect">
            <a:avLst/>
          </a:prstGeom>
        </p:spPr>
      </p:pic>
      <p:pic>
        <p:nvPicPr>
          <p:cNvPr id="44" name="PA_库_图片 43">
            <a:extLst>
              <a:ext uri="{FF2B5EF4-FFF2-40B4-BE49-F238E27FC236}">
                <a16:creationId xmlns="" xmlns:a16="http://schemas.microsoft.com/office/drawing/2014/main" id="{1FB1D312-1B48-440F-B065-C1E95971C547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0191" y="2646945"/>
            <a:ext cx="1219200" cy="1219200"/>
          </a:xfrm>
          <a:prstGeom prst="rect">
            <a:avLst/>
          </a:prstGeom>
        </p:spPr>
      </p:pic>
      <p:pic>
        <p:nvPicPr>
          <p:cNvPr id="46" name="PA_库_图片 45">
            <a:extLst>
              <a:ext uri="{FF2B5EF4-FFF2-40B4-BE49-F238E27FC236}">
                <a16:creationId xmlns="" xmlns:a16="http://schemas.microsoft.com/office/drawing/2014/main" id="{2491EAEF-3044-469D-B6BB-799339ED2E62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026" y="2629244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6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PA_库_组合 78">
            <a:extLst>
              <a:ext uri="{FF2B5EF4-FFF2-40B4-BE49-F238E27FC236}">
                <a16:creationId xmlns="" xmlns:a16="http://schemas.microsoft.com/office/drawing/2014/main" id="{C9E31BF6-BBFD-4DAB-9FEB-48D24044F48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182990" y="1796381"/>
            <a:ext cx="869947" cy="812318"/>
            <a:chOff x="6546853" y="1310911"/>
            <a:chExt cx="939797" cy="877541"/>
          </a:xfrm>
        </p:grpSpPr>
        <p:grpSp>
          <p:nvGrpSpPr>
            <p:cNvPr id="80" name="组合 79">
              <a:extLst>
                <a:ext uri="{FF2B5EF4-FFF2-40B4-BE49-F238E27FC236}">
                  <a16:creationId xmlns="" xmlns:a16="http://schemas.microsoft.com/office/drawing/2014/main" id="{84F8E241-547D-4C32-8BE1-7C2C6716BBA7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82" name="矩形: 圆角 81">
                <a:extLst>
                  <a:ext uri="{FF2B5EF4-FFF2-40B4-BE49-F238E27FC236}">
                    <a16:creationId xmlns="" xmlns:a16="http://schemas.microsoft.com/office/drawing/2014/main" id="{89FEC214-C8A1-4826-8F1E-D95F620A77BB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83" name="组合 82">
                <a:extLst>
                  <a:ext uri="{FF2B5EF4-FFF2-40B4-BE49-F238E27FC236}">
                    <a16:creationId xmlns="" xmlns:a16="http://schemas.microsoft.com/office/drawing/2014/main" id="{092D85C9-9C90-48C4-A2BF-F147A29626AF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84" name="Freeform 31">
                  <a:extLst>
                    <a:ext uri="{FF2B5EF4-FFF2-40B4-BE49-F238E27FC236}">
                      <a16:creationId xmlns="" xmlns:a16="http://schemas.microsoft.com/office/drawing/2014/main" id="{4608B981-A0A8-432A-823B-024D9678BC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5" name="Line 38">
                  <a:extLst>
                    <a:ext uri="{FF2B5EF4-FFF2-40B4-BE49-F238E27FC236}">
                      <a16:creationId xmlns="" xmlns:a16="http://schemas.microsoft.com/office/drawing/2014/main" id="{96A2A81C-82A7-469B-B9B2-5673453E46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6" name="Line 44">
                  <a:extLst>
                    <a:ext uri="{FF2B5EF4-FFF2-40B4-BE49-F238E27FC236}">
                      <a16:creationId xmlns="" xmlns:a16="http://schemas.microsoft.com/office/drawing/2014/main" id="{B85F2439-BEB3-4CEF-AE55-284A2B68EE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7" name="Freeform 45">
                  <a:extLst>
                    <a:ext uri="{FF2B5EF4-FFF2-40B4-BE49-F238E27FC236}">
                      <a16:creationId xmlns="" xmlns:a16="http://schemas.microsoft.com/office/drawing/2014/main" id="{ABBE4E86-9AEA-4A81-ABE3-A1E61E29A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8" name="Freeform 43">
                  <a:extLst>
                    <a:ext uri="{FF2B5EF4-FFF2-40B4-BE49-F238E27FC236}">
                      <a16:creationId xmlns="" xmlns:a16="http://schemas.microsoft.com/office/drawing/2014/main" id="{7FE43CF2-AA9D-422A-BEF3-DC8AFEF22E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81" name="文本框 80">
              <a:extLst>
                <a:ext uri="{FF2B5EF4-FFF2-40B4-BE49-F238E27FC236}">
                  <a16:creationId xmlns="" xmlns:a16="http://schemas.microsoft.com/office/drawing/2014/main" id="{EF0FFD11-E20E-4F31-A53C-A91FAA081ADB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89" name="PA_库_组合 88">
            <a:extLst>
              <a:ext uri="{FF2B5EF4-FFF2-40B4-BE49-F238E27FC236}">
                <a16:creationId xmlns="" xmlns:a16="http://schemas.microsoft.com/office/drawing/2014/main" id="{E8B86E93-7EEA-46EC-A03F-6F2F2FCBFBA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182990" y="2816905"/>
            <a:ext cx="869947" cy="812318"/>
            <a:chOff x="6546853" y="1310911"/>
            <a:chExt cx="939797" cy="877541"/>
          </a:xfrm>
        </p:grpSpPr>
        <p:grpSp>
          <p:nvGrpSpPr>
            <p:cNvPr id="90" name="组合 89">
              <a:extLst>
                <a:ext uri="{FF2B5EF4-FFF2-40B4-BE49-F238E27FC236}">
                  <a16:creationId xmlns="" xmlns:a16="http://schemas.microsoft.com/office/drawing/2014/main" id="{EFF54F22-C031-450B-9E79-2A1623B524D9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92" name="矩形: 圆角 91">
                <a:extLst>
                  <a:ext uri="{FF2B5EF4-FFF2-40B4-BE49-F238E27FC236}">
                    <a16:creationId xmlns="" xmlns:a16="http://schemas.microsoft.com/office/drawing/2014/main" id="{8CEB5C30-F821-4C89-AE9A-257984A2E6B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93" name="组合 92">
                <a:extLst>
                  <a:ext uri="{FF2B5EF4-FFF2-40B4-BE49-F238E27FC236}">
                    <a16:creationId xmlns="" xmlns:a16="http://schemas.microsoft.com/office/drawing/2014/main" id="{54E2946B-739C-425D-B920-6BDF5D28E253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94" name="Freeform 31">
                  <a:extLst>
                    <a:ext uri="{FF2B5EF4-FFF2-40B4-BE49-F238E27FC236}">
                      <a16:creationId xmlns="" xmlns:a16="http://schemas.microsoft.com/office/drawing/2014/main" id="{225FE966-60E9-4048-8163-603B5D400F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5" name="Line 38">
                  <a:extLst>
                    <a:ext uri="{FF2B5EF4-FFF2-40B4-BE49-F238E27FC236}">
                      <a16:creationId xmlns="" xmlns:a16="http://schemas.microsoft.com/office/drawing/2014/main" id="{C46593CF-C7E6-47EC-A381-A59EDF798C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6" name="Line 44">
                  <a:extLst>
                    <a:ext uri="{FF2B5EF4-FFF2-40B4-BE49-F238E27FC236}">
                      <a16:creationId xmlns="" xmlns:a16="http://schemas.microsoft.com/office/drawing/2014/main" id="{27D33E24-F131-4B39-A9A9-5AC882A77F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7" name="Freeform 45">
                  <a:extLst>
                    <a:ext uri="{FF2B5EF4-FFF2-40B4-BE49-F238E27FC236}">
                      <a16:creationId xmlns="" xmlns:a16="http://schemas.microsoft.com/office/drawing/2014/main" id="{F721507E-35C2-4CBB-8A25-8AD3B6C9F1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8" name="Freeform 43">
                  <a:extLst>
                    <a:ext uri="{FF2B5EF4-FFF2-40B4-BE49-F238E27FC236}">
                      <a16:creationId xmlns="" xmlns:a16="http://schemas.microsoft.com/office/drawing/2014/main" id="{2FA864CA-B9D1-45BC-9C7C-55B56076C2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91" name="文本框 90">
              <a:extLst>
                <a:ext uri="{FF2B5EF4-FFF2-40B4-BE49-F238E27FC236}">
                  <a16:creationId xmlns="" xmlns:a16="http://schemas.microsoft.com/office/drawing/2014/main" id="{11E9E23E-DB93-4C9E-B875-059E9876C3FC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02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99" name="PA_库_组合 98">
            <a:extLst>
              <a:ext uri="{FF2B5EF4-FFF2-40B4-BE49-F238E27FC236}">
                <a16:creationId xmlns="" xmlns:a16="http://schemas.microsoft.com/office/drawing/2014/main" id="{1EB50B11-4730-4AB0-B5FF-7BDF306AA988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182990" y="3873804"/>
            <a:ext cx="869947" cy="812318"/>
            <a:chOff x="6546853" y="1310911"/>
            <a:chExt cx="939797" cy="877541"/>
          </a:xfrm>
        </p:grpSpPr>
        <p:grpSp>
          <p:nvGrpSpPr>
            <p:cNvPr id="100" name="组合 99">
              <a:extLst>
                <a:ext uri="{FF2B5EF4-FFF2-40B4-BE49-F238E27FC236}">
                  <a16:creationId xmlns="" xmlns:a16="http://schemas.microsoft.com/office/drawing/2014/main" id="{30E2C56B-9860-4E93-92AC-09B9CA508ECF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102" name="矩形: 圆角 101">
                <a:extLst>
                  <a:ext uri="{FF2B5EF4-FFF2-40B4-BE49-F238E27FC236}">
                    <a16:creationId xmlns="" xmlns:a16="http://schemas.microsoft.com/office/drawing/2014/main" id="{A77183D0-A5E5-4F20-ACD3-25BCE3E627BF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103" name="组合 102">
                <a:extLst>
                  <a:ext uri="{FF2B5EF4-FFF2-40B4-BE49-F238E27FC236}">
                    <a16:creationId xmlns="" xmlns:a16="http://schemas.microsoft.com/office/drawing/2014/main" id="{59C8DD4C-3CCE-4F13-94CA-AAEC5144109F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104" name="Freeform 31">
                  <a:extLst>
                    <a:ext uri="{FF2B5EF4-FFF2-40B4-BE49-F238E27FC236}">
                      <a16:creationId xmlns="" xmlns:a16="http://schemas.microsoft.com/office/drawing/2014/main" id="{F677A7E5-8FBF-4A8B-B683-7E5E4CD58C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05" name="Line 38">
                  <a:extLst>
                    <a:ext uri="{FF2B5EF4-FFF2-40B4-BE49-F238E27FC236}">
                      <a16:creationId xmlns="" xmlns:a16="http://schemas.microsoft.com/office/drawing/2014/main" id="{1E97EE78-9F79-4E33-A92E-4C3D89B0CA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06" name="Line 44">
                  <a:extLst>
                    <a:ext uri="{FF2B5EF4-FFF2-40B4-BE49-F238E27FC236}">
                      <a16:creationId xmlns="" xmlns:a16="http://schemas.microsoft.com/office/drawing/2014/main" id="{FA645E93-6317-4182-B644-E786E67CBC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07" name="Freeform 45">
                  <a:extLst>
                    <a:ext uri="{FF2B5EF4-FFF2-40B4-BE49-F238E27FC236}">
                      <a16:creationId xmlns="" xmlns:a16="http://schemas.microsoft.com/office/drawing/2014/main" id="{8FEDEB91-5A31-4D5C-A4B9-C556FFBA70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08" name="Freeform 43">
                  <a:extLst>
                    <a:ext uri="{FF2B5EF4-FFF2-40B4-BE49-F238E27FC236}">
                      <a16:creationId xmlns="" xmlns:a16="http://schemas.microsoft.com/office/drawing/2014/main" id="{9F29B861-C00F-453A-BCBC-1F1964655C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101" name="文本框 100">
              <a:extLst>
                <a:ext uri="{FF2B5EF4-FFF2-40B4-BE49-F238E27FC236}">
                  <a16:creationId xmlns="" xmlns:a16="http://schemas.microsoft.com/office/drawing/2014/main" id="{F76E99B3-7762-48F0-B469-47943937224C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09" name="PA_库_组合 108">
            <a:extLst>
              <a:ext uri="{FF2B5EF4-FFF2-40B4-BE49-F238E27FC236}">
                <a16:creationId xmlns="" xmlns:a16="http://schemas.microsoft.com/office/drawing/2014/main" id="{17C6A807-B2A4-46B4-827C-F122A160CB8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182990" y="4934715"/>
            <a:ext cx="869947" cy="812318"/>
            <a:chOff x="6546853" y="1310911"/>
            <a:chExt cx="939797" cy="877541"/>
          </a:xfrm>
        </p:grpSpPr>
        <p:grpSp>
          <p:nvGrpSpPr>
            <p:cNvPr id="110" name="组合 109">
              <a:extLst>
                <a:ext uri="{FF2B5EF4-FFF2-40B4-BE49-F238E27FC236}">
                  <a16:creationId xmlns="" xmlns:a16="http://schemas.microsoft.com/office/drawing/2014/main" id="{42FA8BFE-7E43-40CC-84BE-3B1098BD6653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112" name="矩形: 圆角 111">
                <a:extLst>
                  <a:ext uri="{FF2B5EF4-FFF2-40B4-BE49-F238E27FC236}">
                    <a16:creationId xmlns="" xmlns:a16="http://schemas.microsoft.com/office/drawing/2014/main" id="{FE01F13E-D3DC-4292-9F69-A89639C09806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113" name="组合 112">
                <a:extLst>
                  <a:ext uri="{FF2B5EF4-FFF2-40B4-BE49-F238E27FC236}">
                    <a16:creationId xmlns="" xmlns:a16="http://schemas.microsoft.com/office/drawing/2014/main" id="{6C1962C5-0A67-4A9A-8764-F719E8CE28DE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114" name="Freeform 31">
                  <a:extLst>
                    <a:ext uri="{FF2B5EF4-FFF2-40B4-BE49-F238E27FC236}">
                      <a16:creationId xmlns="" xmlns:a16="http://schemas.microsoft.com/office/drawing/2014/main" id="{4F52463E-5FE6-4D55-A087-580D409266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15" name="Line 38">
                  <a:extLst>
                    <a:ext uri="{FF2B5EF4-FFF2-40B4-BE49-F238E27FC236}">
                      <a16:creationId xmlns="" xmlns:a16="http://schemas.microsoft.com/office/drawing/2014/main" id="{1AF7CBE8-F4F0-4058-84E4-530F5414C4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16" name="Line 44">
                  <a:extLst>
                    <a:ext uri="{FF2B5EF4-FFF2-40B4-BE49-F238E27FC236}">
                      <a16:creationId xmlns="" xmlns:a16="http://schemas.microsoft.com/office/drawing/2014/main" id="{513DC9D7-560D-46F4-A47B-AE082807B1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17" name="Freeform 45">
                  <a:extLst>
                    <a:ext uri="{FF2B5EF4-FFF2-40B4-BE49-F238E27FC236}">
                      <a16:creationId xmlns="" xmlns:a16="http://schemas.microsoft.com/office/drawing/2014/main" id="{9090EF82-614B-4804-A084-8E2EE0E90B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18" name="Freeform 43">
                  <a:extLst>
                    <a:ext uri="{FF2B5EF4-FFF2-40B4-BE49-F238E27FC236}">
                      <a16:creationId xmlns="" xmlns:a16="http://schemas.microsoft.com/office/drawing/2014/main" id="{077FCFE0-2CF5-490F-96DE-25BBC8B492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111" name="文本框 110">
              <a:extLst>
                <a:ext uri="{FF2B5EF4-FFF2-40B4-BE49-F238E27FC236}">
                  <a16:creationId xmlns="" xmlns:a16="http://schemas.microsoft.com/office/drawing/2014/main" id="{BE980644-A2A7-4B2C-B699-D43F54E5E245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04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19" name="PA_库_矩形 118">
            <a:extLst>
              <a:ext uri="{FF2B5EF4-FFF2-40B4-BE49-F238E27FC236}">
                <a16:creationId xmlns="" xmlns:a16="http://schemas.microsoft.com/office/drawing/2014/main" id="{8BEB9A84-6F1F-4B4D-AC4F-093A57E8280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498124" y="1956183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120" name="PA_库_矩形 119">
            <a:extLst>
              <a:ext uri="{FF2B5EF4-FFF2-40B4-BE49-F238E27FC236}">
                <a16:creationId xmlns="" xmlns:a16="http://schemas.microsoft.com/office/drawing/2014/main" id="{51EDC79F-72DC-4F3B-BB3B-88ADAE8FF0F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498124" y="2971226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工作汇报及情况</a:t>
            </a:r>
          </a:p>
        </p:txBody>
      </p:sp>
      <p:sp>
        <p:nvSpPr>
          <p:cNvPr id="121" name="PA_库_矩形 120">
            <a:extLst>
              <a:ext uri="{FF2B5EF4-FFF2-40B4-BE49-F238E27FC236}">
                <a16:creationId xmlns="" xmlns:a16="http://schemas.microsoft.com/office/drawing/2014/main" id="{6A4F7DDB-1070-4463-8E8F-C33AFEF0B51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498124" y="4022644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122" name="PA_库_矩形 121">
            <a:extLst>
              <a:ext uri="{FF2B5EF4-FFF2-40B4-BE49-F238E27FC236}">
                <a16:creationId xmlns="" xmlns:a16="http://schemas.microsoft.com/office/drawing/2014/main" id="{51EDBB05-2BD8-4543-B454-336C0BBCC074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2498124" y="5078074"/>
            <a:ext cx="2448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解决方法及总结</a:t>
            </a:r>
          </a:p>
        </p:txBody>
      </p:sp>
      <p:pic>
        <p:nvPicPr>
          <p:cNvPr id="123" name="图片 122">
            <a:extLst>
              <a:ext uri="{FF2B5EF4-FFF2-40B4-BE49-F238E27FC236}">
                <a16:creationId xmlns="" xmlns:a16="http://schemas.microsoft.com/office/drawing/2014/main" id="{9EB7CC9E-AEF7-49DA-B76B-9B2B6F733F3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037204" y="2427366"/>
            <a:ext cx="5468170" cy="3251345"/>
          </a:xfrm>
          <a:prstGeom prst="rect">
            <a:avLst/>
          </a:prstGeom>
        </p:spPr>
      </p:pic>
      <p:sp>
        <p:nvSpPr>
          <p:cNvPr id="124" name="PA_库_矩形 123">
            <a:extLst>
              <a:ext uri="{FF2B5EF4-FFF2-40B4-BE49-F238E27FC236}">
                <a16:creationId xmlns="" xmlns:a16="http://schemas.microsoft.com/office/drawing/2014/main" id="{E6FD88DC-5471-45DB-B14C-4D03F414D206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5226339" y="2878564"/>
            <a:ext cx="4849092" cy="24245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PA_库_矩形 124">
            <a:extLst>
              <a:ext uri="{FF2B5EF4-FFF2-40B4-BE49-F238E27FC236}">
                <a16:creationId xmlns="" xmlns:a16="http://schemas.microsoft.com/office/drawing/2014/main" id="{F70F6A4B-2E39-4E86-8FEA-81AA570BF582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5510165" y="3043870"/>
            <a:ext cx="4281440" cy="2087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PA_库_矩形 125">
            <a:extLst>
              <a:ext uri="{FF2B5EF4-FFF2-40B4-BE49-F238E27FC236}">
                <a16:creationId xmlns="" xmlns:a16="http://schemas.microsoft.com/office/drawing/2014/main" id="{7AC6953F-6E31-4C86-91DE-D071C9E483C8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5510165" y="3417943"/>
            <a:ext cx="4281440" cy="1635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PA_库_矩形 126">
            <a:extLst>
              <a:ext uri="{FF2B5EF4-FFF2-40B4-BE49-F238E27FC236}">
                <a16:creationId xmlns="" xmlns:a16="http://schemas.microsoft.com/office/drawing/2014/main" id="{4FA27EE2-EE08-4849-92E2-99AFB17FFA6B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5654296" y="3554879"/>
            <a:ext cx="3922371" cy="1331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pencilThis PPT template for the rice husk designer pencil demo works, focusing on the production of high-end design husk designer pencil</a:t>
            </a:r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290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750"/>
                            </p:stCondLst>
                            <p:childTnLst>
                              <p:par>
                                <p:cTn id="7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500" fill="hold"/>
                                        <p:tgtEl>
                                          <p:spTgt spid="1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1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1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1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1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1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utoUpdateAnimBg="0"/>
      <p:bldP spid="120" grpId="0" autoUpdateAnimBg="0"/>
      <p:bldP spid="121" grpId="0" autoUpdateAnimBg="0"/>
      <p:bldP spid="122" grpId="0" autoUpdateAnimBg="0"/>
      <p:bldP spid="124" grpId="0" autoUpdateAnimBg="0"/>
      <p:bldP spid="125" grpId="0" autoUpdateAnimBg="0"/>
      <p:bldP spid="126" grpId="0" autoUpdateAnimBg="0"/>
      <p:bldP spid="12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_库_矩形 5"/>
          <p:cNvSpPr/>
          <p:nvPr>
            <p:custDataLst>
              <p:tags r:id="rId1"/>
            </p:custDataLst>
          </p:nvPr>
        </p:nvSpPr>
        <p:spPr>
          <a:xfrm>
            <a:off x="1872343" y="1727964"/>
            <a:ext cx="2612572" cy="425268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270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4789714" y="1727964"/>
            <a:ext cx="2612572" cy="425268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_库_矩形 7"/>
          <p:cNvSpPr/>
          <p:nvPr>
            <p:custDataLst>
              <p:tags r:id="rId3"/>
            </p:custDataLst>
          </p:nvPr>
        </p:nvSpPr>
        <p:spPr>
          <a:xfrm>
            <a:off x="7707085" y="1706191"/>
            <a:ext cx="2612572" cy="4252686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270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库_矩形 8"/>
          <p:cNvSpPr/>
          <p:nvPr>
            <p:custDataLst>
              <p:tags r:id="rId4"/>
            </p:custDataLst>
          </p:nvPr>
        </p:nvSpPr>
        <p:spPr>
          <a:xfrm>
            <a:off x="1941286" y="1830954"/>
            <a:ext cx="2474686" cy="404670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A_库_矩形 9"/>
          <p:cNvSpPr/>
          <p:nvPr>
            <p:custDataLst>
              <p:tags r:id="rId5"/>
            </p:custDataLst>
          </p:nvPr>
        </p:nvSpPr>
        <p:spPr>
          <a:xfrm>
            <a:off x="4858657" y="1830954"/>
            <a:ext cx="2474686" cy="404670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库_矩形 10"/>
          <p:cNvSpPr/>
          <p:nvPr>
            <p:custDataLst>
              <p:tags r:id="rId6"/>
            </p:custDataLst>
          </p:nvPr>
        </p:nvSpPr>
        <p:spPr>
          <a:xfrm>
            <a:off x="7776028" y="1830954"/>
            <a:ext cx="2474686" cy="404670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PA_库_组合 46"/>
          <p:cNvGrpSpPr/>
          <p:nvPr>
            <p:custDataLst>
              <p:tags r:id="rId7"/>
            </p:custDataLst>
          </p:nvPr>
        </p:nvGrpSpPr>
        <p:grpSpPr>
          <a:xfrm>
            <a:off x="2506338" y="3234995"/>
            <a:ext cx="1321669" cy="472680"/>
            <a:chOff x="2188772" y="2888701"/>
            <a:chExt cx="1321669" cy="472680"/>
          </a:xfrm>
        </p:grpSpPr>
        <p:sp>
          <p:nvSpPr>
            <p:cNvPr id="48" name="文本框 47"/>
            <p:cNvSpPr txBox="1"/>
            <p:nvPr/>
          </p:nvSpPr>
          <p:spPr>
            <a:xfrm>
              <a:off x="2188772" y="2888701"/>
              <a:ext cx="13216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gradFill flip="none" rotWithShape="1">
                    <a:gsLst>
                      <a:gs pos="22000">
                        <a:schemeClr val="accent1"/>
                      </a:gs>
                      <a:gs pos="36000">
                        <a:schemeClr val="accent2"/>
                      </a:gs>
                      <a:gs pos="66000">
                        <a:schemeClr val="accent3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工作汇报</a:t>
              </a: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2628135" y="3361381"/>
              <a:ext cx="4429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PA_库_矩形 49"/>
          <p:cNvSpPr/>
          <p:nvPr>
            <p:custDataLst>
              <p:tags r:id="rId8"/>
            </p:custDataLst>
          </p:nvPr>
        </p:nvSpPr>
        <p:spPr>
          <a:xfrm>
            <a:off x="2051336" y="3867932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PA_库_圆角矩形 50"/>
          <p:cNvSpPr/>
          <p:nvPr>
            <p:custDataLst>
              <p:tags r:id="rId9"/>
            </p:custDataLst>
          </p:nvPr>
        </p:nvSpPr>
        <p:spPr>
          <a:xfrm>
            <a:off x="2610601" y="5303634"/>
            <a:ext cx="1113143" cy="3289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grpSp>
        <p:nvGrpSpPr>
          <p:cNvPr id="52" name="PA_库_组合 51"/>
          <p:cNvGrpSpPr/>
          <p:nvPr>
            <p:custDataLst>
              <p:tags r:id="rId10"/>
            </p:custDataLst>
          </p:nvPr>
        </p:nvGrpSpPr>
        <p:grpSpPr>
          <a:xfrm>
            <a:off x="5435166" y="3234995"/>
            <a:ext cx="1321669" cy="472680"/>
            <a:chOff x="2188772" y="2888701"/>
            <a:chExt cx="1321669" cy="472680"/>
          </a:xfrm>
        </p:grpSpPr>
        <p:sp>
          <p:nvSpPr>
            <p:cNvPr id="53" name="文本框 52"/>
            <p:cNvSpPr txBox="1"/>
            <p:nvPr/>
          </p:nvSpPr>
          <p:spPr>
            <a:xfrm>
              <a:off x="2188772" y="2888701"/>
              <a:ext cx="13216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gradFill flip="none" rotWithShape="1">
                    <a:gsLst>
                      <a:gs pos="22000">
                        <a:schemeClr val="accent1"/>
                      </a:gs>
                      <a:gs pos="36000">
                        <a:schemeClr val="accent2"/>
                      </a:gs>
                      <a:gs pos="66000">
                        <a:schemeClr val="accent3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工作汇报</a:t>
              </a: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2628135" y="3361381"/>
              <a:ext cx="4429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PA_库_矩形 54"/>
          <p:cNvSpPr/>
          <p:nvPr>
            <p:custDataLst>
              <p:tags r:id="rId11"/>
            </p:custDataLst>
          </p:nvPr>
        </p:nvSpPr>
        <p:spPr>
          <a:xfrm>
            <a:off x="4980164" y="3867932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6" name="PA_库_圆角矩形 55"/>
          <p:cNvSpPr/>
          <p:nvPr>
            <p:custDataLst>
              <p:tags r:id="rId12"/>
            </p:custDataLst>
          </p:nvPr>
        </p:nvSpPr>
        <p:spPr>
          <a:xfrm>
            <a:off x="5539429" y="5303634"/>
            <a:ext cx="1113143" cy="3289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grpSp>
        <p:nvGrpSpPr>
          <p:cNvPr id="57" name="PA_库_组合 56"/>
          <p:cNvGrpSpPr/>
          <p:nvPr>
            <p:custDataLst>
              <p:tags r:id="rId13"/>
            </p:custDataLst>
          </p:nvPr>
        </p:nvGrpSpPr>
        <p:grpSpPr>
          <a:xfrm>
            <a:off x="8357265" y="3234995"/>
            <a:ext cx="1321669" cy="472680"/>
            <a:chOff x="2188772" y="2888701"/>
            <a:chExt cx="1321669" cy="472680"/>
          </a:xfrm>
        </p:grpSpPr>
        <p:sp>
          <p:nvSpPr>
            <p:cNvPr id="58" name="文本框 57"/>
            <p:cNvSpPr txBox="1"/>
            <p:nvPr/>
          </p:nvSpPr>
          <p:spPr>
            <a:xfrm>
              <a:off x="2188772" y="2888701"/>
              <a:ext cx="13216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gradFill flip="none" rotWithShape="1">
                    <a:gsLst>
                      <a:gs pos="22000">
                        <a:schemeClr val="accent1"/>
                      </a:gs>
                      <a:gs pos="36000">
                        <a:schemeClr val="accent2"/>
                      </a:gs>
                      <a:gs pos="66000">
                        <a:schemeClr val="accent3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工作汇报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2628135" y="3361381"/>
              <a:ext cx="4429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PA_库_矩形 59"/>
          <p:cNvSpPr/>
          <p:nvPr>
            <p:custDataLst>
              <p:tags r:id="rId14"/>
            </p:custDataLst>
          </p:nvPr>
        </p:nvSpPr>
        <p:spPr>
          <a:xfrm>
            <a:off x="7902263" y="3867932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1" name="PA_库_圆角矩形 60"/>
          <p:cNvSpPr/>
          <p:nvPr>
            <p:custDataLst>
              <p:tags r:id="rId15"/>
            </p:custDataLst>
          </p:nvPr>
        </p:nvSpPr>
        <p:spPr>
          <a:xfrm>
            <a:off x="8461528" y="5303634"/>
            <a:ext cx="1113143" cy="3289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pic>
        <p:nvPicPr>
          <p:cNvPr id="12" name="PA_库_图片 11">
            <a:extLst>
              <a:ext uri="{FF2B5EF4-FFF2-40B4-BE49-F238E27FC236}">
                <a16:creationId xmlns="" xmlns:a16="http://schemas.microsoft.com/office/drawing/2014/main" id="{B406D3F1-B940-4CE3-B468-969EE3E0CB3E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2412" y="1896318"/>
            <a:ext cx="1273313" cy="1273313"/>
          </a:xfrm>
          <a:prstGeom prst="rect">
            <a:avLst/>
          </a:prstGeom>
        </p:spPr>
      </p:pic>
      <p:pic>
        <p:nvPicPr>
          <p:cNvPr id="62" name="PA_库_图片 61">
            <a:extLst>
              <a:ext uri="{FF2B5EF4-FFF2-40B4-BE49-F238E27FC236}">
                <a16:creationId xmlns="" xmlns:a16="http://schemas.microsoft.com/office/drawing/2014/main" id="{3F8908AC-0E00-4282-BFF8-73C31F8FABB9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9344" y="1924786"/>
            <a:ext cx="1273313" cy="1273313"/>
          </a:xfrm>
          <a:prstGeom prst="rect">
            <a:avLst/>
          </a:prstGeom>
        </p:spPr>
      </p:pic>
      <p:pic>
        <p:nvPicPr>
          <p:cNvPr id="64" name="PA_库_图片 63">
            <a:extLst>
              <a:ext uri="{FF2B5EF4-FFF2-40B4-BE49-F238E27FC236}">
                <a16:creationId xmlns="" xmlns:a16="http://schemas.microsoft.com/office/drawing/2014/main" id="{6ED0A216-2883-4A02-A503-435405A51BEB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6714" y="1920234"/>
            <a:ext cx="1273313" cy="127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2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6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6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50" grpId="0" autoUpdateAnimBg="0"/>
      <p:bldP spid="51" grpId="0" autoUpdateAnimBg="0"/>
      <p:bldP spid="55" grpId="0" autoUpdateAnimBg="0"/>
      <p:bldP spid="56" grpId="0" autoUpdateAnimBg="0"/>
      <p:bldP spid="60" grpId="0" autoUpdateAnimBg="0"/>
      <p:bldP spid="6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80EF6A3-F1DA-45F1-A157-AD579339AF5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22" y="-138217"/>
            <a:ext cx="6716842" cy="671684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64F924B-3CE3-4022-ACC8-184D48661A6B}"/>
              </a:ext>
            </a:extLst>
          </p:cNvPr>
          <p:cNvSpPr/>
          <p:nvPr/>
        </p:nvSpPr>
        <p:spPr>
          <a:xfrm>
            <a:off x="2270665" y="3429000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grpSp>
        <p:nvGrpSpPr>
          <p:cNvPr id="9" name="PA_库_组合 13">
            <a:extLst>
              <a:ext uri="{FF2B5EF4-FFF2-40B4-BE49-F238E27FC236}">
                <a16:creationId xmlns="" xmlns:a16="http://schemas.microsoft.com/office/drawing/2014/main" id="{1C64625F-11D8-4EA9-AFF8-DC8D9365E1F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7485026" y="2016489"/>
            <a:ext cx="579876" cy="610196"/>
            <a:chOff x="3239" y="1524"/>
            <a:chExt cx="1224" cy="1288"/>
          </a:xfrm>
          <a:solidFill>
            <a:schemeClr val="accent1"/>
          </a:solidFill>
        </p:grpSpPr>
        <p:sp>
          <p:nvSpPr>
            <p:cNvPr id="10" name="Freeform 14">
              <a:extLst>
                <a:ext uri="{FF2B5EF4-FFF2-40B4-BE49-F238E27FC236}">
                  <a16:creationId xmlns="" xmlns:a16="http://schemas.microsoft.com/office/drawing/2014/main" id="{A5CE97E1-D543-42C8-91E0-99DE7239A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5">
              <a:extLst>
                <a:ext uri="{FF2B5EF4-FFF2-40B4-BE49-F238E27FC236}">
                  <a16:creationId xmlns="" xmlns:a16="http://schemas.microsoft.com/office/drawing/2014/main" id="{94759AF0-D7C9-4A5F-B40F-7351202A8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6">
              <a:extLst>
                <a:ext uri="{FF2B5EF4-FFF2-40B4-BE49-F238E27FC236}">
                  <a16:creationId xmlns="" xmlns:a16="http://schemas.microsoft.com/office/drawing/2014/main" id="{1B311511-ABC0-44AC-80BC-29C814C1E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7">
              <a:extLst>
                <a:ext uri="{FF2B5EF4-FFF2-40B4-BE49-F238E27FC236}">
                  <a16:creationId xmlns="" xmlns:a16="http://schemas.microsoft.com/office/drawing/2014/main" id="{2A268628-DDC6-474C-B71A-79745E93D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8">
              <a:extLst>
                <a:ext uri="{FF2B5EF4-FFF2-40B4-BE49-F238E27FC236}">
                  <a16:creationId xmlns="" xmlns:a16="http://schemas.microsoft.com/office/drawing/2014/main" id="{A8A7E04F-3DD0-4B41-899A-C971913B7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9">
              <a:extLst>
                <a:ext uri="{FF2B5EF4-FFF2-40B4-BE49-F238E27FC236}">
                  <a16:creationId xmlns="" xmlns:a16="http://schemas.microsoft.com/office/drawing/2014/main" id="{71AB5542-BA78-4545-AAB4-32AB805C3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0">
              <a:extLst>
                <a:ext uri="{FF2B5EF4-FFF2-40B4-BE49-F238E27FC236}">
                  <a16:creationId xmlns="" xmlns:a16="http://schemas.microsoft.com/office/drawing/2014/main" id="{7A47F153-6A13-4776-9E7F-34760DD82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">
              <a:extLst>
                <a:ext uri="{FF2B5EF4-FFF2-40B4-BE49-F238E27FC236}">
                  <a16:creationId xmlns="" xmlns:a16="http://schemas.microsoft.com/office/drawing/2014/main" id="{5FC5A0C0-F81E-4155-ABD8-AAF526DCC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2">
              <a:extLst>
                <a:ext uri="{FF2B5EF4-FFF2-40B4-BE49-F238E27FC236}">
                  <a16:creationId xmlns="" xmlns:a16="http://schemas.microsoft.com/office/drawing/2014/main" id="{7993DA9C-2189-4347-8F2B-38544E753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3">
              <a:extLst>
                <a:ext uri="{FF2B5EF4-FFF2-40B4-BE49-F238E27FC236}">
                  <a16:creationId xmlns="" xmlns:a16="http://schemas.microsoft.com/office/drawing/2014/main" id="{AAA1A434-3500-401C-9AC0-49DA9DEEC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4">
              <a:extLst>
                <a:ext uri="{FF2B5EF4-FFF2-40B4-BE49-F238E27FC236}">
                  <a16:creationId xmlns="" xmlns:a16="http://schemas.microsoft.com/office/drawing/2014/main" id="{F57C9AAF-48B5-4EB8-89B9-2A414299F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5">
              <a:extLst>
                <a:ext uri="{FF2B5EF4-FFF2-40B4-BE49-F238E27FC236}">
                  <a16:creationId xmlns="" xmlns:a16="http://schemas.microsoft.com/office/drawing/2014/main" id="{532559EE-8B8F-4F95-AAB5-C624AB741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PA_库_组合 13">
            <a:extLst>
              <a:ext uri="{FF2B5EF4-FFF2-40B4-BE49-F238E27FC236}">
                <a16:creationId xmlns="" xmlns:a16="http://schemas.microsoft.com/office/drawing/2014/main" id="{177D6C01-EB85-4C63-8F32-691ED39F01E7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7485026" y="4273415"/>
            <a:ext cx="579876" cy="610196"/>
            <a:chOff x="3239" y="1524"/>
            <a:chExt cx="1224" cy="1288"/>
          </a:xfrm>
          <a:solidFill>
            <a:schemeClr val="accent3"/>
          </a:solidFill>
        </p:grpSpPr>
        <p:sp>
          <p:nvSpPr>
            <p:cNvPr id="23" name="Freeform 14">
              <a:extLst>
                <a:ext uri="{FF2B5EF4-FFF2-40B4-BE49-F238E27FC236}">
                  <a16:creationId xmlns="" xmlns:a16="http://schemas.microsoft.com/office/drawing/2014/main" id="{C5FA49D3-45ED-4676-8E3B-67FF7EBC2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="" xmlns:a16="http://schemas.microsoft.com/office/drawing/2014/main" id="{F224030E-ED23-429A-B75F-DDB3A52F0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="" xmlns:a16="http://schemas.microsoft.com/office/drawing/2014/main" id="{C0D26332-5F42-49D2-AE8F-810967E84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="" xmlns:a16="http://schemas.microsoft.com/office/drawing/2014/main" id="{87C09F1A-116F-4E40-98CB-4B4FB5B29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="" xmlns:a16="http://schemas.microsoft.com/office/drawing/2014/main" id="{9A7B95DF-5878-4FBE-B9DC-5E429717C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="" xmlns:a16="http://schemas.microsoft.com/office/drawing/2014/main" id="{F24F3BCF-8471-41E1-884A-E827E3CE0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0">
              <a:extLst>
                <a:ext uri="{FF2B5EF4-FFF2-40B4-BE49-F238E27FC236}">
                  <a16:creationId xmlns="" xmlns:a16="http://schemas.microsoft.com/office/drawing/2014/main" id="{BF4F2F92-EB4B-44D4-8265-7018DBE01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1">
              <a:extLst>
                <a:ext uri="{FF2B5EF4-FFF2-40B4-BE49-F238E27FC236}">
                  <a16:creationId xmlns="" xmlns:a16="http://schemas.microsoft.com/office/drawing/2014/main" id="{C00A36F7-A9BF-45C2-8170-4CF63F5AD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">
              <a:extLst>
                <a:ext uri="{FF2B5EF4-FFF2-40B4-BE49-F238E27FC236}">
                  <a16:creationId xmlns="" xmlns:a16="http://schemas.microsoft.com/office/drawing/2014/main" id="{78BA30F6-9A9F-44FA-A3CD-DD53EE463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">
              <a:extLst>
                <a:ext uri="{FF2B5EF4-FFF2-40B4-BE49-F238E27FC236}">
                  <a16:creationId xmlns="" xmlns:a16="http://schemas.microsoft.com/office/drawing/2014/main" id="{55960DA6-F9A3-46BE-BB3D-36E25939B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24">
              <a:extLst>
                <a:ext uri="{FF2B5EF4-FFF2-40B4-BE49-F238E27FC236}">
                  <a16:creationId xmlns="" xmlns:a16="http://schemas.microsoft.com/office/drawing/2014/main" id="{DC49CDC8-EC07-4110-AE4B-A1F7D24B1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5">
              <a:extLst>
                <a:ext uri="{FF2B5EF4-FFF2-40B4-BE49-F238E27FC236}">
                  <a16:creationId xmlns="" xmlns:a16="http://schemas.microsoft.com/office/drawing/2014/main" id="{4D7CD49E-E814-49AE-8CF4-601CA3471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PA_库_矩形 34">
            <a:extLst>
              <a:ext uri="{FF2B5EF4-FFF2-40B4-BE49-F238E27FC236}">
                <a16:creationId xmlns="" xmlns:a16="http://schemas.microsoft.com/office/drawing/2014/main" id="{3E14CDF5-8E8D-4CAC-B3B1-B69484EF2B2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220294" y="1973182"/>
            <a:ext cx="2863350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PA_库_矩形 35">
            <a:extLst>
              <a:ext uri="{FF2B5EF4-FFF2-40B4-BE49-F238E27FC236}">
                <a16:creationId xmlns="" xmlns:a16="http://schemas.microsoft.com/office/drawing/2014/main" id="{CF884433-E6AD-466C-B491-6CA94B4687D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220294" y="4250284"/>
            <a:ext cx="2863350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305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utoUpdateAnimBg="0"/>
      <p:bldP spid="3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PA_库_Chart 10">
            <a:extLst>
              <a:ext uri="{FF2B5EF4-FFF2-40B4-BE49-F238E27FC236}">
                <a16:creationId xmlns="" xmlns:a16="http://schemas.microsoft.com/office/drawing/2014/main" id="{2BB2148D-8719-4E85-99EC-0A64102263CA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14186875"/>
              </p:ext>
            </p:extLst>
          </p:nvPr>
        </p:nvGraphicFramePr>
        <p:xfrm>
          <a:off x="593558" y="1042737"/>
          <a:ext cx="10956758" cy="5095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6509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A_库_文本框 61"/>
          <p:cNvSpPr txBox="1"/>
          <p:nvPr>
            <p:custDataLst>
              <p:tags r:id="rId1"/>
            </p:custDataLst>
          </p:nvPr>
        </p:nvSpPr>
        <p:spPr>
          <a:xfrm>
            <a:off x="4222788" y="4322250"/>
            <a:ext cx="374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工作汇报及情况</a:t>
            </a:r>
          </a:p>
        </p:txBody>
      </p:sp>
      <p:sp>
        <p:nvSpPr>
          <p:cNvPr id="68" name="PA_库_矩形 67"/>
          <p:cNvSpPr/>
          <p:nvPr>
            <p:custDataLst>
              <p:tags r:id="rId2"/>
            </p:custDataLst>
          </p:nvPr>
        </p:nvSpPr>
        <p:spPr>
          <a:xfrm>
            <a:off x="2587180" y="5281902"/>
            <a:ext cx="70176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9" name="PA_库_组合 68"/>
          <p:cNvGrpSpPr/>
          <p:nvPr>
            <p:custDataLst>
              <p:tags r:id="rId3"/>
            </p:custDataLst>
          </p:nvPr>
        </p:nvGrpSpPr>
        <p:grpSpPr>
          <a:xfrm flipV="1">
            <a:off x="5066450" y="5044169"/>
            <a:ext cx="2059101" cy="45719"/>
            <a:chOff x="3942207" y="4876800"/>
            <a:chExt cx="3384217" cy="275771"/>
          </a:xfrm>
        </p:grpSpPr>
        <p:sp>
          <p:nvSpPr>
            <p:cNvPr id="70" name="矩形 69"/>
            <p:cNvSpPr/>
            <p:nvPr/>
          </p:nvSpPr>
          <p:spPr>
            <a:xfrm>
              <a:off x="3942207" y="4876800"/>
              <a:ext cx="766195" cy="2757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4814881" y="4876800"/>
              <a:ext cx="766195" cy="2757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5687555" y="4876800"/>
              <a:ext cx="766195" cy="2757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6560229" y="4876800"/>
              <a:ext cx="766195" cy="2757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PA_库_图片 12">
            <a:extLst>
              <a:ext uri="{FF2B5EF4-FFF2-40B4-BE49-F238E27FC236}">
                <a16:creationId xmlns="" xmlns:a16="http://schemas.microsoft.com/office/drawing/2014/main" id="{4839C485-123C-45AF-A5B1-CF579FA9E40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8766" y="498588"/>
            <a:ext cx="5319254" cy="4074323"/>
          </a:xfrm>
          <a:prstGeom prst="rect">
            <a:avLst/>
          </a:prstGeom>
        </p:spPr>
      </p:pic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2F6735FE-75A4-4F9F-86BA-E0B871333B54}"/>
              </a:ext>
            </a:extLst>
          </p:cNvPr>
          <p:cNvSpPr txBox="1"/>
          <p:nvPr/>
        </p:nvSpPr>
        <p:spPr>
          <a:xfrm>
            <a:off x="5211894" y="2167261"/>
            <a:ext cx="144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7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282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utoUpdateAnimBg="0"/>
      <p:bldP spid="68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5B57"/>
      </a:accent1>
      <a:accent2>
        <a:srgbClr val="FCC259"/>
      </a:accent2>
      <a:accent3>
        <a:srgbClr val="7ECDF7"/>
      </a:accent3>
      <a:accent4>
        <a:srgbClr val="7C87F5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1809</Words>
  <Application>Microsoft Office PowerPoint</Application>
  <PresentationFormat>自定义</PresentationFormat>
  <Paragraphs>193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MBE</dc:title>
  <dc:creator>第一PPT</dc:creator>
  <cp:keywords>www.1ppt.com</cp:keywords>
  <dc:description>www.1ppt.com</dc:description>
  <cp:lastModifiedBy>Windows User</cp:lastModifiedBy>
  <cp:revision>82</cp:revision>
  <dcterms:created xsi:type="dcterms:W3CDTF">2017-04-15T01:14:35Z</dcterms:created>
  <dcterms:modified xsi:type="dcterms:W3CDTF">2019-01-10T09:15:13Z</dcterms:modified>
</cp:coreProperties>
</file>