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3" r:id="rId19"/>
    <p:sldId id="272" r:id="rId20"/>
    <p:sldId id="274" r:id="rId21"/>
    <p:sldId id="275" r:id="rId22"/>
    <p:sldId id="276" r:id="rId23"/>
    <p:sldId id="278" r:id="rId24"/>
    <p:sldId id="277" r:id="rId25"/>
    <p:sldId id="279" r:id="rId26"/>
    <p:sldId id="280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4B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317" autoAdjust="0"/>
  </p:normalViewPr>
  <p:slideViewPr>
    <p:cSldViewPr snapToGrid="0">
      <p:cViewPr varScale="1">
        <p:scale>
          <a:sx n="58" d="100"/>
          <a:sy n="58" d="100"/>
        </p:scale>
        <p:origin x="-102" y="-14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6800C-6DA0-43D0-90D4-152D1B395067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8EB6F-31B9-40B4-8CE8-E215F282082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496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0662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20000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29718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4724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1904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1235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060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00594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9380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5631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942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6655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4727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9838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6048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7317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001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8545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265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6838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5680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25360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3197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8EB6F-31B9-40B4-8CE8-E215F282082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8143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26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06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99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72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74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6906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551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2502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0595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807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515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09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844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4598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410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49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86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604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336600" y="35736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2998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99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26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8468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95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D8311-8710-4819-B862-2081C775A171}" type="datetimeFigureOut">
              <a:rPr lang="zh-CN" altLang="en-US" smtClean="0"/>
              <a:t>2019/1/10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A19DE-AD3E-4CC2-87FB-42CE12F77D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038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951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2854" y="588349"/>
            <a:ext cx="7178845" cy="626965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0755" y="5617663"/>
            <a:ext cx="4819650" cy="124033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43600"/>
            <a:ext cx="12241161" cy="2153879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4990981" y="1795836"/>
            <a:ext cx="2724389" cy="3012190"/>
            <a:chOff x="6326822" y="996434"/>
            <a:chExt cx="2724389" cy="3012190"/>
          </a:xfrm>
        </p:grpSpPr>
        <p:sp>
          <p:nvSpPr>
            <p:cNvPr id="7" name="矩形 6"/>
            <p:cNvSpPr/>
            <p:nvPr/>
          </p:nvSpPr>
          <p:spPr>
            <a:xfrm>
              <a:off x="6958652" y="996434"/>
              <a:ext cx="1292662" cy="101566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7200" dirty="0" smtClean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极</a:t>
              </a:r>
              <a:endParaRPr lang="zh-CN" altLang="en-US" sz="7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326822" y="1609976"/>
              <a:ext cx="110799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简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7300411" y="2013003"/>
              <a:ext cx="1750800" cy="40011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en-US" altLang="zh-CN" sz="2000" spc="600" dirty="0" smtClean="0">
                  <a:solidFill>
                    <a:srgbClr val="C00000"/>
                  </a:solidFill>
                </a:rPr>
                <a:t>[JI JIAN]</a:t>
              </a:r>
              <a:endParaRPr lang="zh-CN" altLang="en-US" sz="2000" spc="600" dirty="0">
                <a:solidFill>
                  <a:srgbClr val="C00000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073877" y="2377408"/>
              <a:ext cx="800219" cy="1631216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000" dirty="0" smtClean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中国风</a:t>
              </a:r>
              <a:endParaRPr lang="zh-CN" altLang="en-US" sz="40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5938" y="2548858"/>
            <a:ext cx="2359157" cy="106985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458" y="2602601"/>
            <a:ext cx="2359157" cy="10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752245" y="0"/>
            <a:ext cx="1162050" cy="371328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902383" y="201062"/>
            <a:ext cx="861774" cy="331116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44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 新 自 然</a:t>
            </a:r>
          </a:p>
        </p:txBody>
      </p:sp>
      <p:sp>
        <p:nvSpPr>
          <p:cNvPr id="7" name="矩形 6"/>
          <p:cNvSpPr/>
          <p:nvPr/>
        </p:nvSpPr>
        <p:spPr>
          <a:xfrm>
            <a:off x="4367442" y="2346734"/>
            <a:ext cx="1415772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章回二</a:t>
            </a:r>
            <a:endParaRPr lang="zh-CN" altLang="en-US" sz="32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68639" y="23467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0" i="0" dirty="0" smtClean="0">
                <a:solidFill>
                  <a:srgbClr val="C00000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清新自然</a:t>
            </a:r>
          </a:p>
        </p:txBody>
      </p:sp>
      <p:sp>
        <p:nvSpPr>
          <p:cNvPr id="10" name="矩形 9"/>
          <p:cNvSpPr/>
          <p:nvPr/>
        </p:nvSpPr>
        <p:spPr>
          <a:xfrm>
            <a:off x="3479865" y="3075143"/>
            <a:ext cx="4893647" cy="15540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5250" y="973394"/>
            <a:ext cx="2015353" cy="365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81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 新 自 然</a:t>
            </a:r>
          </a:p>
        </p:txBody>
      </p:sp>
      <p:sp>
        <p:nvSpPr>
          <p:cNvPr id="6" name="矩形 5"/>
          <p:cNvSpPr/>
          <p:nvPr/>
        </p:nvSpPr>
        <p:spPr>
          <a:xfrm>
            <a:off x="2052558" y="2447629"/>
            <a:ext cx="4893647" cy="15540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7021413" y="2064937"/>
            <a:ext cx="0" cy="357642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7171830" y="3100654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</a:t>
            </a:r>
            <a:endParaRPr lang="zh-CN" altLang="en-US" sz="8000" dirty="0">
              <a:solidFill>
                <a:srgbClr val="C0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502048" y="2437916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YI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404945" y="4424093"/>
            <a:ext cx="738664" cy="99092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200" dirty="0">
                <a:solidFill>
                  <a:srgbClr val="33333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呈现的那种情景交融、虚实相生</a:t>
            </a:r>
            <a:endParaRPr lang="zh-CN" altLang="en-US" sz="1200" dirty="0"/>
          </a:p>
        </p:txBody>
      </p:sp>
      <p:sp>
        <p:nvSpPr>
          <p:cNvPr id="11" name="矩形 10"/>
          <p:cNvSpPr/>
          <p:nvPr/>
        </p:nvSpPr>
        <p:spPr>
          <a:xfrm>
            <a:off x="2086417" y="4087359"/>
            <a:ext cx="4893647" cy="15540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791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9350" y="953741"/>
            <a:ext cx="1790700" cy="5329464"/>
          </a:xfrm>
          <a:custGeom>
            <a:avLst/>
            <a:gdLst>
              <a:gd name="connsiteX0" fmla="*/ 0 w 1790700"/>
              <a:gd name="connsiteY0" fmla="*/ 0 h 5331946"/>
              <a:gd name="connsiteX1" fmla="*/ 1790700 w 1790700"/>
              <a:gd name="connsiteY1" fmla="*/ 0 h 5331946"/>
              <a:gd name="connsiteX2" fmla="*/ 1790700 w 1790700"/>
              <a:gd name="connsiteY2" fmla="*/ 5331946 h 5331946"/>
              <a:gd name="connsiteX3" fmla="*/ 0 w 1790700"/>
              <a:gd name="connsiteY3" fmla="*/ 5331946 h 5331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0700" h="5331946">
                <a:moveTo>
                  <a:pt x="0" y="0"/>
                </a:moveTo>
                <a:lnTo>
                  <a:pt x="1790700" y="0"/>
                </a:lnTo>
                <a:lnTo>
                  <a:pt x="1790700" y="5331946"/>
                </a:lnTo>
                <a:lnTo>
                  <a:pt x="0" y="5331946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 新 自 然</a:t>
            </a:r>
          </a:p>
        </p:txBody>
      </p:sp>
      <p:sp>
        <p:nvSpPr>
          <p:cNvPr id="12" name="矩形 11"/>
          <p:cNvSpPr/>
          <p:nvPr/>
        </p:nvSpPr>
        <p:spPr>
          <a:xfrm>
            <a:off x="4988769" y="169588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清新自然</a:t>
            </a:r>
          </a:p>
        </p:txBody>
      </p:sp>
      <p:sp>
        <p:nvSpPr>
          <p:cNvPr id="13" name="矩形 12"/>
          <p:cNvSpPr/>
          <p:nvPr/>
        </p:nvSpPr>
        <p:spPr>
          <a:xfrm>
            <a:off x="4988769" y="2280657"/>
            <a:ext cx="5964981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chemeClr val="bg2">
                    <a:lumMod val="2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800600" y="3045946"/>
            <a:ext cx="6153150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4894684" y="3464867"/>
            <a:ext cx="5964981" cy="120032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894684" y="5084117"/>
            <a:ext cx="5964981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9495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7914" y="1011594"/>
            <a:ext cx="2628343" cy="2262448"/>
          </a:xfrm>
          <a:custGeom>
            <a:avLst/>
            <a:gdLst>
              <a:gd name="connsiteX0" fmla="*/ 0 w 2628343"/>
              <a:gd name="connsiteY0" fmla="*/ 0 h 2262648"/>
              <a:gd name="connsiteX1" fmla="*/ 2628343 w 2628343"/>
              <a:gd name="connsiteY1" fmla="*/ 0 h 2262648"/>
              <a:gd name="connsiteX2" fmla="*/ 2628343 w 2628343"/>
              <a:gd name="connsiteY2" fmla="*/ 2262648 h 2262648"/>
              <a:gd name="connsiteX3" fmla="*/ 0 w 2628343"/>
              <a:gd name="connsiteY3" fmla="*/ 2262648 h 226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343" h="2262648">
                <a:moveTo>
                  <a:pt x="0" y="0"/>
                </a:moveTo>
                <a:lnTo>
                  <a:pt x="2628343" y="0"/>
                </a:lnTo>
                <a:lnTo>
                  <a:pt x="2628343" y="2262648"/>
                </a:lnTo>
                <a:lnTo>
                  <a:pt x="0" y="2262648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5733" y="3651080"/>
            <a:ext cx="1639625" cy="1426291"/>
          </a:xfrm>
          <a:custGeom>
            <a:avLst/>
            <a:gdLst>
              <a:gd name="connsiteX0" fmla="*/ 0 w 1641249"/>
              <a:gd name="connsiteY0" fmla="*/ 0 h 1426291"/>
              <a:gd name="connsiteX1" fmla="*/ 1641249 w 1641249"/>
              <a:gd name="connsiteY1" fmla="*/ 0 h 1426291"/>
              <a:gd name="connsiteX2" fmla="*/ 1641249 w 1641249"/>
              <a:gd name="connsiteY2" fmla="*/ 1426291 h 1426291"/>
              <a:gd name="connsiteX3" fmla="*/ 0 w 1641249"/>
              <a:gd name="connsiteY3" fmla="*/ 1426291 h 1426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41249" h="1426291">
                <a:moveTo>
                  <a:pt x="0" y="0"/>
                </a:moveTo>
                <a:lnTo>
                  <a:pt x="1641249" y="0"/>
                </a:lnTo>
                <a:lnTo>
                  <a:pt x="1641249" y="1426291"/>
                </a:lnTo>
                <a:lnTo>
                  <a:pt x="0" y="1426291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7138" y="2146336"/>
            <a:ext cx="1656813" cy="1419255"/>
          </a:xfrm>
          <a:custGeom>
            <a:avLst/>
            <a:gdLst>
              <a:gd name="connsiteX0" fmla="*/ 0 w 1656813"/>
              <a:gd name="connsiteY0" fmla="*/ 0 h 1426292"/>
              <a:gd name="connsiteX1" fmla="*/ 1656813 w 1656813"/>
              <a:gd name="connsiteY1" fmla="*/ 0 h 1426292"/>
              <a:gd name="connsiteX2" fmla="*/ 1656813 w 1656813"/>
              <a:gd name="connsiteY2" fmla="*/ 1426292 h 1426292"/>
              <a:gd name="connsiteX3" fmla="*/ 0 w 1656813"/>
              <a:gd name="connsiteY3" fmla="*/ 1426292 h 142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56813" h="1426292">
                <a:moveTo>
                  <a:pt x="0" y="0"/>
                </a:moveTo>
                <a:lnTo>
                  <a:pt x="1656813" y="0"/>
                </a:lnTo>
                <a:lnTo>
                  <a:pt x="1656813" y="1426292"/>
                </a:lnTo>
                <a:lnTo>
                  <a:pt x="0" y="1426292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 新 自 然</a:t>
            </a:r>
          </a:p>
        </p:txBody>
      </p:sp>
      <p:sp>
        <p:nvSpPr>
          <p:cNvPr id="9" name="矩形 8"/>
          <p:cNvSpPr/>
          <p:nvPr/>
        </p:nvSpPr>
        <p:spPr>
          <a:xfrm>
            <a:off x="1867469" y="2537218"/>
            <a:ext cx="4444841" cy="1754326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67469" y="4754205"/>
            <a:ext cx="5964981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679148" y="3651078"/>
            <a:ext cx="677108" cy="173380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3200" b="0" i="0" dirty="0" smtClean="0">
                <a:solidFill>
                  <a:srgbClr val="C00000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清新自然</a:t>
            </a:r>
          </a:p>
        </p:txBody>
      </p:sp>
      <p:sp>
        <p:nvSpPr>
          <p:cNvPr id="12" name="矩形 11"/>
          <p:cNvSpPr/>
          <p:nvPr/>
        </p:nvSpPr>
        <p:spPr>
          <a:xfrm>
            <a:off x="9931354" y="3732156"/>
            <a:ext cx="1015663" cy="2281012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chemeClr val="bg2">
                    <a:lumMod val="2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91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 新 自 然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000"/>
          <a:stretch/>
        </p:blipFill>
        <p:spPr>
          <a:xfrm>
            <a:off x="3974246" y="952500"/>
            <a:ext cx="1264712" cy="23241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000"/>
          <a:stretch/>
        </p:blipFill>
        <p:spPr>
          <a:xfrm>
            <a:off x="7098446" y="950015"/>
            <a:ext cx="1264712" cy="23241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000"/>
          <a:stretch/>
        </p:blipFill>
        <p:spPr>
          <a:xfrm>
            <a:off x="9853492" y="950015"/>
            <a:ext cx="1264712" cy="23241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3697247" y="2112065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040781" y="2112065"/>
            <a:ext cx="738664" cy="35457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734270" y="2112065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77804" y="2112065"/>
            <a:ext cx="738664" cy="35457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573061" y="2112065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916595" y="2112065"/>
            <a:ext cx="738664" cy="35457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458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750" y="1679"/>
            <a:ext cx="4667250" cy="6854642"/>
          </a:xfrm>
          <a:custGeom>
            <a:avLst/>
            <a:gdLst>
              <a:gd name="connsiteX0" fmla="*/ 0 w 4667250"/>
              <a:gd name="connsiteY0" fmla="*/ 0 h 6858000"/>
              <a:gd name="connsiteX1" fmla="*/ 4667250 w 4667250"/>
              <a:gd name="connsiteY1" fmla="*/ 0 h 6858000"/>
              <a:gd name="connsiteX2" fmla="*/ 4667250 w 4667250"/>
              <a:gd name="connsiteY2" fmla="*/ 6858000 h 6858000"/>
              <a:gd name="connsiteX3" fmla="*/ 0 w 46672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67250" h="6858000">
                <a:moveTo>
                  <a:pt x="0" y="0"/>
                </a:moveTo>
                <a:lnTo>
                  <a:pt x="4667250" y="0"/>
                </a:lnTo>
                <a:lnTo>
                  <a:pt x="466725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 新 自 然</a:t>
            </a:r>
          </a:p>
        </p:txBody>
      </p:sp>
      <p:sp>
        <p:nvSpPr>
          <p:cNvPr id="18" name="矩形 17"/>
          <p:cNvSpPr/>
          <p:nvPr/>
        </p:nvSpPr>
        <p:spPr>
          <a:xfrm>
            <a:off x="2112219" y="1239738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清新自然</a:t>
            </a:r>
          </a:p>
        </p:txBody>
      </p:sp>
      <p:sp>
        <p:nvSpPr>
          <p:cNvPr id="19" name="矩形 18"/>
          <p:cNvSpPr/>
          <p:nvPr/>
        </p:nvSpPr>
        <p:spPr>
          <a:xfrm>
            <a:off x="2112219" y="1824513"/>
            <a:ext cx="4898181" cy="61549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112219" y="3055619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清新自然</a:t>
            </a:r>
          </a:p>
        </p:txBody>
      </p:sp>
      <p:sp>
        <p:nvSpPr>
          <p:cNvPr id="25" name="矩形 24"/>
          <p:cNvSpPr/>
          <p:nvPr/>
        </p:nvSpPr>
        <p:spPr>
          <a:xfrm>
            <a:off x="2112219" y="3640394"/>
            <a:ext cx="4898181" cy="61549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112219" y="487150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0" i="0" dirty="0" smtClean="0">
                <a:solidFill>
                  <a:schemeClr val="bg2">
                    <a:lumMod val="1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清新自然</a:t>
            </a:r>
          </a:p>
        </p:txBody>
      </p:sp>
      <p:sp>
        <p:nvSpPr>
          <p:cNvPr id="27" name="矩形 26"/>
          <p:cNvSpPr/>
          <p:nvPr/>
        </p:nvSpPr>
        <p:spPr>
          <a:xfrm>
            <a:off x="2112219" y="5456275"/>
            <a:ext cx="4898181" cy="61549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436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4" grpId="0"/>
      <p:bldP spid="25" grpId="0"/>
      <p:bldP spid="26" grpId="0"/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065" y="3276600"/>
            <a:ext cx="11457095" cy="3219450"/>
          </a:xfrm>
          <a:custGeom>
            <a:avLst/>
            <a:gdLst>
              <a:gd name="connsiteX0" fmla="*/ 0 w 11458576"/>
              <a:gd name="connsiteY0" fmla="*/ 0 h 3219450"/>
              <a:gd name="connsiteX1" fmla="*/ 11458576 w 11458576"/>
              <a:gd name="connsiteY1" fmla="*/ 0 h 3219450"/>
              <a:gd name="connsiteX2" fmla="*/ 11458576 w 11458576"/>
              <a:gd name="connsiteY2" fmla="*/ 3219450 h 3219450"/>
              <a:gd name="connsiteX3" fmla="*/ 0 w 11458576"/>
              <a:gd name="connsiteY3" fmla="*/ 3219450 h 321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58576" h="3219450">
                <a:moveTo>
                  <a:pt x="0" y="0"/>
                </a:moveTo>
                <a:lnTo>
                  <a:pt x="11458576" y="0"/>
                </a:lnTo>
                <a:lnTo>
                  <a:pt x="11458576" y="3219450"/>
                </a:lnTo>
                <a:lnTo>
                  <a:pt x="0" y="3219450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清 新 自 然</a:t>
            </a:r>
          </a:p>
        </p:txBody>
      </p:sp>
      <p:sp>
        <p:nvSpPr>
          <p:cNvPr id="12" name="矩形 11"/>
          <p:cNvSpPr/>
          <p:nvPr/>
        </p:nvSpPr>
        <p:spPr>
          <a:xfrm>
            <a:off x="5807920" y="1057692"/>
            <a:ext cx="5964981" cy="120032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807920" y="2392384"/>
            <a:ext cx="5964981" cy="61549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771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752245" y="0"/>
            <a:ext cx="1162050" cy="371328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8902383" y="201062"/>
            <a:ext cx="861774" cy="331116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4400" spc="60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安 谧 闲 静</a:t>
            </a:r>
            <a:endParaRPr lang="zh-CN" altLang="en-US" sz="4400" spc="600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367442" y="2346734"/>
            <a:ext cx="1415772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章回三</a:t>
            </a:r>
            <a:endParaRPr lang="zh-CN" altLang="en-US" sz="32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168639" y="2346734"/>
            <a:ext cx="21339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0" i="0" smtClean="0">
                <a:solidFill>
                  <a:srgbClr val="C00000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安 谧 闲 静</a:t>
            </a:r>
            <a:endParaRPr lang="zh-CN" altLang="en-US" sz="3200" b="0" i="0" dirty="0" smtClean="0">
              <a:solidFill>
                <a:srgbClr val="C00000"/>
              </a:solidFill>
              <a:effectLst/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479865" y="3075143"/>
            <a:ext cx="4893647" cy="15540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5250" y="973394"/>
            <a:ext cx="2015353" cy="365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2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6032" y="3563527"/>
            <a:ext cx="4780700" cy="1936640"/>
          </a:xfrm>
          <a:custGeom>
            <a:avLst/>
            <a:gdLst>
              <a:gd name="connsiteX0" fmla="*/ 0 w 4780700"/>
              <a:gd name="connsiteY0" fmla="*/ 0 h 1938993"/>
              <a:gd name="connsiteX1" fmla="*/ 4780700 w 4780700"/>
              <a:gd name="connsiteY1" fmla="*/ 0 h 1938993"/>
              <a:gd name="connsiteX2" fmla="*/ 4780700 w 4780700"/>
              <a:gd name="connsiteY2" fmla="*/ 1938993 h 1938993"/>
              <a:gd name="connsiteX3" fmla="*/ 0 w 4780700"/>
              <a:gd name="connsiteY3" fmla="*/ 1938993 h 1938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80700" h="1938993">
                <a:moveTo>
                  <a:pt x="0" y="0"/>
                </a:moveTo>
                <a:lnTo>
                  <a:pt x="4780700" y="0"/>
                </a:lnTo>
                <a:lnTo>
                  <a:pt x="4780700" y="1938993"/>
                </a:lnTo>
                <a:lnTo>
                  <a:pt x="0" y="1938993"/>
                </a:lnTo>
                <a:close/>
              </a:path>
            </a:pathLst>
          </a:custGeom>
        </p:spPr>
      </p:pic>
      <p:sp>
        <p:nvSpPr>
          <p:cNvPr id="6" name="矩形 5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安 谧 闲 静</a:t>
            </a:r>
          </a:p>
        </p:txBody>
      </p:sp>
      <p:sp>
        <p:nvSpPr>
          <p:cNvPr id="8" name="矩形 7"/>
          <p:cNvSpPr/>
          <p:nvPr/>
        </p:nvSpPr>
        <p:spPr>
          <a:xfrm>
            <a:off x="1344406" y="3562350"/>
            <a:ext cx="1415772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44407" y="4024015"/>
            <a:ext cx="4907642" cy="147732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97581" y="1272711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0" i="0" dirty="0" smtClean="0">
                <a:solidFill>
                  <a:srgbClr val="C00000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安</a:t>
            </a:r>
          </a:p>
        </p:txBody>
      </p:sp>
      <p:sp>
        <p:nvSpPr>
          <p:cNvPr id="12" name="矩形 11"/>
          <p:cNvSpPr/>
          <p:nvPr/>
        </p:nvSpPr>
        <p:spPr>
          <a:xfrm>
            <a:off x="8866382" y="1318877"/>
            <a:ext cx="103105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0" i="0" dirty="0" smtClean="0">
                <a:solidFill>
                  <a:srgbClr val="C00000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静</a:t>
            </a:r>
          </a:p>
        </p:txBody>
      </p:sp>
      <p:sp>
        <p:nvSpPr>
          <p:cNvPr id="13" name="矩形 12"/>
          <p:cNvSpPr/>
          <p:nvPr/>
        </p:nvSpPr>
        <p:spPr>
          <a:xfrm>
            <a:off x="4820515" y="1272711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0" i="0" dirty="0" smtClean="0">
                <a:solidFill>
                  <a:srgbClr val="C00000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谧</a:t>
            </a:r>
          </a:p>
        </p:txBody>
      </p:sp>
      <p:sp>
        <p:nvSpPr>
          <p:cNvPr id="14" name="矩形 13"/>
          <p:cNvSpPr/>
          <p:nvPr/>
        </p:nvSpPr>
        <p:spPr>
          <a:xfrm>
            <a:off x="6843449" y="1272711"/>
            <a:ext cx="11079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200" b="0" i="0" dirty="0" smtClean="0">
                <a:solidFill>
                  <a:srgbClr val="C00000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闲</a:t>
            </a:r>
          </a:p>
        </p:txBody>
      </p:sp>
      <p:sp>
        <p:nvSpPr>
          <p:cNvPr id="15" name="矩形 14"/>
          <p:cNvSpPr/>
          <p:nvPr/>
        </p:nvSpPr>
        <p:spPr>
          <a:xfrm>
            <a:off x="3652297" y="1615106"/>
            <a:ext cx="615553" cy="537968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en-US" altLang="zh-CN" sz="28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AN</a:t>
            </a:r>
            <a:endParaRPr lang="zh-CN" altLang="en-US" sz="2800" b="0" i="0" dirty="0" smtClean="0">
              <a:solidFill>
                <a:schemeClr val="bg2">
                  <a:lumMod val="50000"/>
                </a:schemeClr>
              </a:solidFill>
              <a:effectLst/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646806" y="1495682"/>
            <a:ext cx="615553" cy="77681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en-US" altLang="zh-CN" sz="28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JING</a:t>
            </a:r>
            <a:endParaRPr lang="zh-CN" altLang="en-US" sz="2800" b="0" i="0" dirty="0" smtClean="0">
              <a:solidFill>
                <a:schemeClr val="bg2">
                  <a:lumMod val="50000"/>
                </a:schemeClr>
              </a:solidFill>
              <a:effectLst/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636495" y="1648769"/>
            <a:ext cx="615553" cy="470642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en-US" altLang="zh-CN" sz="28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MI</a:t>
            </a:r>
            <a:endParaRPr lang="zh-CN" altLang="en-US" sz="2800" b="0" i="0" dirty="0" smtClean="0">
              <a:solidFill>
                <a:schemeClr val="bg2">
                  <a:lumMod val="50000"/>
                </a:schemeClr>
              </a:solidFill>
              <a:effectLst/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46572" y="1455607"/>
            <a:ext cx="615553" cy="85696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ctr"/>
            <a:r>
              <a:rPr lang="en-US" altLang="zh-CN" sz="2800" b="0" i="0" dirty="0" smtClean="0">
                <a:solidFill>
                  <a:schemeClr val="bg2">
                    <a:lumMod val="50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XIAN</a:t>
            </a:r>
            <a:endParaRPr lang="zh-CN" altLang="en-US" sz="2800" b="0" i="0" dirty="0" smtClean="0">
              <a:solidFill>
                <a:schemeClr val="bg2">
                  <a:lumMod val="50000"/>
                </a:schemeClr>
              </a:solidFill>
              <a:effectLst/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75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918" y="1445746"/>
            <a:ext cx="2766167" cy="4916954"/>
          </a:xfrm>
          <a:custGeom>
            <a:avLst/>
            <a:gdLst>
              <a:gd name="connsiteX0" fmla="*/ 0 w 2766605"/>
              <a:gd name="connsiteY0" fmla="*/ 0 h 4916954"/>
              <a:gd name="connsiteX1" fmla="*/ 2766605 w 2766605"/>
              <a:gd name="connsiteY1" fmla="*/ 0 h 4916954"/>
              <a:gd name="connsiteX2" fmla="*/ 2766605 w 2766605"/>
              <a:gd name="connsiteY2" fmla="*/ 4916954 h 4916954"/>
              <a:gd name="connsiteX3" fmla="*/ 0 w 2766605"/>
              <a:gd name="connsiteY3" fmla="*/ 4916954 h 4916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6605" h="4916954">
                <a:moveTo>
                  <a:pt x="0" y="0"/>
                </a:moveTo>
                <a:lnTo>
                  <a:pt x="2766605" y="0"/>
                </a:lnTo>
                <a:lnTo>
                  <a:pt x="2766605" y="4916954"/>
                </a:lnTo>
                <a:lnTo>
                  <a:pt x="0" y="4916954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安 谧 闲 静</a:t>
            </a:r>
          </a:p>
        </p:txBody>
      </p:sp>
      <p:sp>
        <p:nvSpPr>
          <p:cNvPr id="6" name="矩形 5"/>
          <p:cNvSpPr/>
          <p:nvPr/>
        </p:nvSpPr>
        <p:spPr>
          <a:xfrm>
            <a:off x="2751823" y="1445746"/>
            <a:ext cx="1415772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36379" y="2328564"/>
            <a:ext cx="1846659" cy="403413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143321" y="1445746"/>
            <a:ext cx="1415772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2400" dirty="0" smtClean="0">
                <a:solidFill>
                  <a:schemeClr val="bg2">
                    <a:lumMod val="1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chemeClr val="bg2">
                  <a:lumMod val="1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927877" y="2328564"/>
            <a:ext cx="1846659" cy="403413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14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42347" y="2215634"/>
            <a:ext cx="1415772" cy="2144177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80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目录</a:t>
            </a:r>
            <a:endParaRPr lang="zh-CN" altLang="en-US" sz="80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34351" y="2958584"/>
            <a:ext cx="1107996" cy="248664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意境，是指一种能令人感受领悟、意味无穷却又难以明确言传、具体把握的境界。它是形神情理的统一、虚实有无的协调，既生于意外，又蕴于象内。</a:t>
            </a:r>
            <a:endParaRPr lang="zh-CN" altLang="en-US" sz="1200" dirty="0"/>
          </a:p>
        </p:txBody>
      </p:sp>
      <p:grpSp>
        <p:nvGrpSpPr>
          <p:cNvPr id="2" name="组合 1"/>
          <p:cNvGrpSpPr/>
          <p:nvPr/>
        </p:nvGrpSpPr>
        <p:grpSpPr>
          <a:xfrm>
            <a:off x="5456615" y="1375184"/>
            <a:ext cx="4982785" cy="1218177"/>
            <a:chOff x="5456615" y="1375184"/>
            <a:chExt cx="4982785" cy="1218177"/>
          </a:xfrm>
        </p:grpSpPr>
        <p:sp>
          <p:nvSpPr>
            <p:cNvPr id="6" name="矩形 5"/>
            <p:cNvSpPr/>
            <p:nvPr/>
          </p:nvSpPr>
          <p:spPr>
            <a:xfrm>
              <a:off x="5456615" y="1375184"/>
              <a:ext cx="1415772" cy="584775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3200" dirty="0" smtClean="0">
                  <a:solidFill>
                    <a:srgbClr val="000000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章回一</a:t>
              </a:r>
              <a:endParaRPr lang="zh-CN" altLang="en-US" sz="3200" dirty="0">
                <a:solidFill>
                  <a:srgbClr val="0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7257812" y="1375184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0" i="0" dirty="0" smtClean="0">
                  <a:solidFill>
                    <a:srgbClr val="C00000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恬淡闲适</a:t>
              </a:r>
              <a:endParaRPr lang="zh-CN" altLang="en-US" sz="3200" dirty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550297" y="1947030"/>
              <a:ext cx="488910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rgbClr val="333333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56615" y="2916737"/>
            <a:ext cx="4982785" cy="1218177"/>
            <a:chOff x="5456615" y="2916737"/>
            <a:chExt cx="4982785" cy="1218177"/>
          </a:xfrm>
        </p:grpSpPr>
        <p:sp>
          <p:nvSpPr>
            <p:cNvPr id="16" name="矩形 15"/>
            <p:cNvSpPr/>
            <p:nvPr/>
          </p:nvSpPr>
          <p:spPr>
            <a:xfrm>
              <a:off x="5456615" y="2916737"/>
              <a:ext cx="1415772" cy="584775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3200" dirty="0" smtClean="0">
                  <a:solidFill>
                    <a:srgbClr val="000000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章回二</a:t>
              </a:r>
              <a:endParaRPr lang="zh-CN" altLang="en-US" sz="3200" dirty="0">
                <a:solidFill>
                  <a:srgbClr val="0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257812" y="2916737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0" i="0" dirty="0" smtClean="0">
                  <a:solidFill>
                    <a:srgbClr val="C00000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清新自然</a:t>
              </a:r>
              <a:endParaRPr lang="zh-CN" altLang="en-US" sz="3200" dirty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550297" y="3488583"/>
              <a:ext cx="488910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rgbClr val="333333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56615" y="4550216"/>
            <a:ext cx="4982785" cy="1218177"/>
            <a:chOff x="5456615" y="4550216"/>
            <a:chExt cx="4982785" cy="1218177"/>
          </a:xfrm>
        </p:grpSpPr>
        <p:sp>
          <p:nvSpPr>
            <p:cNvPr id="19" name="矩形 18"/>
            <p:cNvSpPr/>
            <p:nvPr/>
          </p:nvSpPr>
          <p:spPr>
            <a:xfrm>
              <a:off x="5456615" y="4550216"/>
              <a:ext cx="1415772" cy="584775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3200" dirty="0" smtClean="0">
                  <a:solidFill>
                    <a:srgbClr val="000000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章回三</a:t>
              </a:r>
              <a:endParaRPr lang="zh-CN" altLang="en-US" sz="3200" dirty="0">
                <a:solidFill>
                  <a:srgbClr val="0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257812" y="4550216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0" i="0" dirty="0" smtClean="0">
                  <a:solidFill>
                    <a:srgbClr val="C00000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安谧闲静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5550297" y="5122062"/>
              <a:ext cx="488910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rgbClr val="333333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3550" y="1164137"/>
            <a:ext cx="1205076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24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3151" y="798894"/>
            <a:ext cx="4552950" cy="2419707"/>
          </a:xfrm>
          <a:custGeom>
            <a:avLst/>
            <a:gdLst>
              <a:gd name="connsiteX0" fmla="*/ 0 w 4552950"/>
              <a:gd name="connsiteY0" fmla="*/ 0 h 2421404"/>
              <a:gd name="connsiteX1" fmla="*/ 4552950 w 4552950"/>
              <a:gd name="connsiteY1" fmla="*/ 0 h 2421404"/>
              <a:gd name="connsiteX2" fmla="*/ 4552950 w 4552950"/>
              <a:gd name="connsiteY2" fmla="*/ 2421404 h 2421404"/>
              <a:gd name="connsiteX3" fmla="*/ 0 w 4552950"/>
              <a:gd name="connsiteY3" fmla="*/ 2421404 h 24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2950" h="2421404">
                <a:moveTo>
                  <a:pt x="0" y="0"/>
                </a:moveTo>
                <a:lnTo>
                  <a:pt x="4552950" y="0"/>
                </a:lnTo>
                <a:lnTo>
                  <a:pt x="4552950" y="2421404"/>
                </a:lnTo>
                <a:lnTo>
                  <a:pt x="0" y="2421404"/>
                </a:lnTo>
                <a:close/>
              </a:path>
            </a:pathLst>
          </a:cu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1654" y="798046"/>
            <a:ext cx="4550043" cy="2421404"/>
          </a:xfrm>
          <a:custGeom>
            <a:avLst/>
            <a:gdLst>
              <a:gd name="connsiteX0" fmla="*/ 0 w 4552950"/>
              <a:gd name="connsiteY0" fmla="*/ 0 h 2421404"/>
              <a:gd name="connsiteX1" fmla="*/ 4552950 w 4552950"/>
              <a:gd name="connsiteY1" fmla="*/ 0 h 2421404"/>
              <a:gd name="connsiteX2" fmla="*/ 4552950 w 4552950"/>
              <a:gd name="connsiteY2" fmla="*/ 2421404 h 2421404"/>
              <a:gd name="connsiteX3" fmla="*/ 0 w 4552950"/>
              <a:gd name="connsiteY3" fmla="*/ 2421404 h 24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2950" h="2421404">
                <a:moveTo>
                  <a:pt x="0" y="0"/>
                </a:moveTo>
                <a:lnTo>
                  <a:pt x="4552950" y="0"/>
                </a:lnTo>
                <a:lnTo>
                  <a:pt x="4552950" y="2421404"/>
                </a:lnTo>
                <a:lnTo>
                  <a:pt x="0" y="2421404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安 谧 闲 静</a:t>
            </a:r>
          </a:p>
        </p:txBody>
      </p:sp>
      <p:sp>
        <p:nvSpPr>
          <p:cNvPr id="8" name="矩形 7"/>
          <p:cNvSpPr/>
          <p:nvPr/>
        </p:nvSpPr>
        <p:spPr>
          <a:xfrm>
            <a:off x="10152103" y="3578915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18638" y="3578915"/>
            <a:ext cx="1015663" cy="27647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65658" y="3578915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32193" y="3578915"/>
            <a:ext cx="1015663" cy="27647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56224" y="3578915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822759" y="3578915"/>
            <a:ext cx="1015663" cy="27647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747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750" y="581269"/>
            <a:ext cx="4038600" cy="5695461"/>
          </a:xfrm>
          <a:custGeom>
            <a:avLst/>
            <a:gdLst>
              <a:gd name="connsiteX0" fmla="*/ 0 w 4038600"/>
              <a:gd name="connsiteY0" fmla="*/ 0 h 5695950"/>
              <a:gd name="connsiteX1" fmla="*/ 4038600 w 4038600"/>
              <a:gd name="connsiteY1" fmla="*/ 0 h 5695950"/>
              <a:gd name="connsiteX2" fmla="*/ 4038600 w 4038600"/>
              <a:gd name="connsiteY2" fmla="*/ 5695950 h 5695950"/>
              <a:gd name="connsiteX3" fmla="*/ 0 w 4038600"/>
              <a:gd name="connsiteY3" fmla="*/ 569595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8600" h="5695950">
                <a:moveTo>
                  <a:pt x="0" y="0"/>
                </a:moveTo>
                <a:lnTo>
                  <a:pt x="4038600" y="0"/>
                </a:lnTo>
                <a:lnTo>
                  <a:pt x="4038600" y="5695950"/>
                </a:lnTo>
                <a:lnTo>
                  <a:pt x="0" y="5695950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安 谧 闲 静</a:t>
            </a:r>
          </a:p>
        </p:txBody>
      </p:sp>
      <p:sp>
        <p:nvSpPr>
          <p:cNvPr id="7" name="矩形 6"/>
          <p:cNvSpPr/>
          <p:nvPr/>
        </p:nvSpPr>
        <p:spPr>
          <a:xfrm>
            <a:off x="1074539" y="3780089"/>
            <a:ext cx="5964981" cy="120032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4539" y="5100675"/>
            <a:ext cx="5964981" cy="61549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</a:t>
            </a:r>
            <a:endParaRPr lang="zh-CN" altLang="en-US" sz="1200" spc="6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74539" y="3027463"/>
            <a:ext cx="1415772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5541" y="705187"/>
            <a:ext cx="2115074" cy="295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08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安 谧 闲 静</a:t>
            </a:r>
          </a:p>
        </p:txBody>
      </p:sp>
      <p:sp>
        <p:nvSpPr>
          <p:cNvPr id="13" name="矩形 12"/>
          <p:cNvSpPr/>
          <p:nvPr/>
        </p:nvSpPr>
        <p:spPr>
          <a:xfrm>
            <a:off x="7968112" y="2246030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034647" y="2246030"/>
            <a:ext cx="1015663" cy="276473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827182" y="1269072"/>
            <a:ext cx="1415772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827182" y="1747302"/>
            <a:ext cx="2253113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3543572" y="739192"/>
            <a:ext cx="2536723" cy="253672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080295" y="1529401"/>
            <a:ext cx="4883630" cy="488363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0310" y="2646162"/>
            <a:ext cx="3380863" cy="376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521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安 谧 闲 静</a:t>
            </a:r>
          </a:p>
        </p:txBody>
      </p:sp>
      <p:sp>
        <p:nvSpPr>
          <p:cNvPr id="6" name="矩形 5"/>
          <p:cNvSpPr/>
          <p:nvPr/>
        </p:nvSpPr>
        <p:spPr>
          <a:xfrm>
            <a:off x="8434552" y="3788464"/>
            <a:ext cx="1415772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434552" y="4266694"/>
            <a:ext cx="2840012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79119" y="1908674"/>
            <a:ext cx="1415772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79119" y="2386904"/>
            <a:ext cx="2840012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43718" y="3805029"/>
            <a:ext cx="1415772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43718" y="4283259"/>
            <a:ext cx="2840012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4"/>
          <a:stretch/>
        </p:blipFill>
        <p:spPr>
          <a:xfrm>
            <a:off x="4466757" y="1505633"/>
            <a:ext cx="912361" cy="222568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4"/>
          <a:stretch/>
        </p:blipFill>
        <p:spPr>
          <a:xfrm>
            <a:off x="1466723" y="3459138"/>
            <a:ext cx="912361" cy="222568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54"/>
          <a:stretch/>
        </p:blipFill>
        <p:spPr>
          <a:xfrm>
            <a:off x="7522191" y="3707293"/>
            <a:ext cx="912361" cy="222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75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2854" y="588349"/>
            <a:ext cx="7178845" cy="626965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0755" y="5617663"/>
            <a:ext cx="4819650" cy="124033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943600"/>
            <a:ext cx="12241161" cy="2153879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4990981" y="1795836"/>
            <a:ext cx="2751640" cy="2499229"/>
            <a:chOff x="6326822" y="996434"/>
            <a:chExt cx="2751640" cy="2499229"/>
          </a:xfrm>
        </p:grpSpPr>
        <p:sp>
          <p:nvSpPr>
            <p:cNvPr id="8" name="矩形 7"/>
            <p:cNvSpPr/>
            <p:nvPr/>
          </p:nvSpPr>
          <p:spPr>
            <a:xfrm>
              <a:off x="6958652" y="996434"/>
              <a:ext cx="1292662" cy="1015663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7200" dirty="0" smtClean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谢</a:t>
              </a:r>
              <a:endParaRPr lang="zh-CN" altLang="en-US" sz="7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326822" y="1609976"/>
              <a:ext cx="110799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7200" dirty="0" smtClean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谢</a:t>
              </a:r>
              <a:endParaRPr lang="zh-CN" altLang="en-US" sz="7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300411" y="2013003"/>
              <a:ext cx="1778051" cy="40011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en-US" altLang="zh-CN" sz="2000" spc="600" dirty="0" smtClean="0">
                  <a:solidFill>
                    <a:srgbClr val="C00000"/>
                  </a:solidFill>
                </a:rPr>
                <a:t>[XIE XIE]</a:t>
              </a:r>
              <a:endParaRPr lang="zh-CN" altLang="en-US" sz="2000" spc="600" dirty="0">
                <a:solidFill>
                  <a:srgbClr val="C00000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073877" y="2377408"/>
              <a:ext cx="800219" cy="1118255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4000" dirty="0" smtClean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观赏</a:t>
              </a:r>
              <a:endParaRPr lang="zh-CN" altLang="en-US" sz="40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5938" y="2548858"/>
            <a:ext cx="2359157" cy="106985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9458" y="2602601"/>
            <a:ext cx="2359157" cy="106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0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3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752245" y="0"/>
            <a:ext cx="1162050" cy="371328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902383" y="201062"/>
            <a:ext cx="861774" cy="3311163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4400" spc="60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恬 淡 闲 适</a:t>
            </a:r>
            <a:endParaRPr lang="zh-CN" altLang="en-US" sz="4400" spc="600" dirty="0" smtClean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367442" y="2346734"/>
            <a:ext cx="1415772" cy="58477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zh-CN" altLang="en-US" sz="3200" dirty="0" smtClean="0">
                <a:solidFill>
                  <a:srgbClr val="0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章回一</a:t>
            </a:r>
            <a:endParaRPr lang="zh-CN" altLang="en-US" sz="3200" dirty="0">
              <a:solidFill>
                <a:srgbClr val="0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68639" y="23467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0" i="0" dirty="0" smtClean="0">
                <a:solidFill>
                  <a:srgbClr val="C00000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恬淡闲适</a:t>
            </a:r>
          </a:p>
        </p:txBody>
      </p:sp>
      <p:sp>
        <p:nvSpPr>
          <p:cNvPr id="16" name="矩形 15"/>
          <p:cNvSpPr/>
          <p:nvPr/>
        </p:nvSpPr>
        <p:spPr>
          <a:xfrm>
            <a:off x="3479865" y="3075143"/>
            <a:ext cx="4893647" cy="15540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5250" y="973394"/>
            <a:ext cx="2015353" cy="365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59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恬 淡 闲 适</a:t>
            </a:r>
            <a:endParaRPr lang="zh-CN" altLang="en-US" sz="2800" spc="6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5629" y="2700129"/>
            <a:ext cx="4854991" cy="214041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669909" y="261623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32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02403" y="3286540"/>
            <a:ext cx="4893647" cy="15540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704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8" y="4483510"/>
            <a:ext cx="12173023" cy="2374491"/>
          </a:xfrm>
          <a:custGeom>
            <a:avLst/>
            <a:gdLst>
              <a:gd name="connsiteX0" fmla="*/ 0 w 12192000"/>
              <a:gd name="connsiteY0" fmla="*/ 0 h 2374491"/>
              <a:gd name="connsiteX1" fmla="*/ 12192000 w 12192000"/>
              <a:gd name="connsiteY1" fmla="*/ 0 h 2374491"/>
              <a:gd name="connsiteX2" fmla="*/ 12192000 w 12192000"/>
              <a:gd name="connsiteY2" fmla="*/ 2374491 h 2374491"/>
              <a:gd name="connsiteX3" fmla="*/ 0 w 12192000"/>
              <a:gd name="connsiteY3" fmla="*/ 2374491 h 237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374491">
                <a:moveTo>
                  <a:pt x="0" y="0"/>
                </a:moveTo>
                <a:lnTo>
                  <a:pt x="12192000" y="0"/>
                </a:lnTo>
                <a:lnTo>
                  <a:pt x="12192000" y="2374491"/>
                </a:lnTo>
                <a:lnTo>
                  <a:pt x="0" y="2374491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恬 淡 闲 适</a:t>
            </a:r>
            <a:endParaRPr lang="zh-CN" altLang="en-US" sz="2800" spc="6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178149" y="1295400"/>
            <a:ext cx="1644452" cy="2577257"/>
            <a:chOff x="2178149" y="1295400"/>
            <a:chExt cx="1644452" cy="2577257"/>
          </a:xfrm>
        </p:grpSpPr>
        <p:sp>
          <p:nvSpPr>
            <p:cNvPr id="2" name="矩形 1"/>
            <p:cNvSpPr/>
            <p:nvPr/>
          </p:nvSpPr>
          <p:spPr>
            <a:xfrm>
              <a:off x="2571750" y="1295400"/>
              <a:ext cx="857250" cy="8572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178149" y="2395329"/>
              <a:ext cx="164445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rgbClr val="333333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600265" y="1350065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C00000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恬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87949" y="1295400"/>
            <a:ext cx="1644452" cy="2577257"/>
            <a:chOff x="4387949" y="1295400"/>
            <a:chExt cx="1644452" cy="2577257"/>
          </a:xfrm>
        </p:grpSpPr>
        <p:sp>
          <p:nvSpPr>
            <p:cNvPr id="11" name="矩形 10"/>
            <p:cNvSpPr/>
            <p:nvPr/>
          </p:nvSpPr>
          <p:spPr>
            <a:xfrm>
              <a:off x="4781550" y="1295400"/>
              <a:ext cx="857250" cy="8572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387949" y="2395329"/>
              <a:ext cx="164445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rgbClr val="333333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824323" y="1350065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C00000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淡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97749" y="1295400"/>
            <a:ext cx="1644452" cy="2577257"/>
            <a:chOff x="6597749" y="1295400"/>
            <a:chExt cx="1644452" cy="2577257"/>
          </a:xfrm>
        </p:grpSpPr>
        <p:sp>
          <p:nvSpPr>
            <p:cNvPr id="12" name="矩形 11"/>
            <p:cNvSpPr/>
            <p:nvPr/>
          </p:nvSpPr>
          <p:spPr>
            <a:xfrm>
              <a:off x="6991350" y="1295400"/>
              <a:ext cx="857250" cy="8572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597749" y="2395329"/>
              <a:ext cx="164445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rgbClr val="333333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020846" y="1350065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C00000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闲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807549" y="1295400"/>
            <a:ext cx="1644452" cy="2577257"/>
            <a:chOff x="8807549" y="1295400"/>
            <a:chExt cx="1644452" cy="2577257"/>
          </a:xfrm>
        </p:grpSpPr>
        <p:sp>
          <p:nvSpPr>
            <p:cNvPr id="13" name="矩形 12"/>
            <p:cNvSpPr/>
            <p:nvPr/>
          </p:nvSpPr>
          <p:spPr>
            <a:xfrm>
              <a:off x="9201150" y="1295400"/>
              <a:ext cx="857250" cy="85725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8807549" y="2395329"/>
              <a:ext cx="1644452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rgbClr val="333333"/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9217369" y="1350065"/>
              <a:ext cx="800219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rgbClr val="C00000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412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937" y="1115908"/>
            <a:ext cx="2263775" cy="1752600"/>
          </a:xfrm>
          <a:custGeom>
            <a:avLst/>
            <a:gdLst>
              <a:gd name="connsiteX0" fmla="*/ 0 w 2266950"/>
              <a:gd name="connsiteY0" fmla="*/ 0 h 1752600"/>
              <a:gd name="connsiteX1" fmla="*/ 2266950 w 2266950"/>
              <a:gd name="connsiteY1" fmla="*/ 0 h 1752600"/>
              <a:gd name="connsiteX2" fmla="*/ 2266950 w 2266950"/>
              <a:gd name="connsiteY2" fmla="*/ 1752600 h 1752600"/>
              <a:gd name="connsiteX3" fmla="*/ 0 w 2266950"/>
              <a:gd name="connsiteY3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6950" h="1752600">
                <a:moveTo>
                  <a:pt x="0" y="0"/>
                </a:moveTo>
                <a:lnTo>
                  <a:pt x="2266950" y="0"/>
                </a:lnTo>
                <a:lnTo>
                  <a:pt x="2266950" y="1752600"/>
                </a:lnTo>
                <a:lnTo>
                  <a:pt x="0" y="1752600"/>
                </a:lnTo>
                <a:close/>
              </a:path>
            </a:pathLst>
          </a:cu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5037" y="1115908"/>
            <a:ext cx="2263775" cy="1752600"/>
          </a:xfrm>
          <a:custGeom>
            <a:avLst/>
            <a:gdLst>
              <a:gd name="connsiteX0" fmla="*/ 0 w 2266950"/>
              <a:gd name="connsiteY0" fmla="*/ 0 h 1752600"/>
              <a:gd name="connsiteX1" fmla="*/ 2266950 w 2266950"/>
              <a:gd name="connsiteY1" fmla="*/ 0 h 1752600"/>
              <a:gd name="connsiteX2" fmla="*/ 2266950 w 2266950"/>
              <a:gd name="connsiteY2" fmla="*/ 1752600 h 1752600"/>
              <a:gd name="connsiteX3" fmla="*/ 0 w 2266950"/>
              <a:gd name="connsiteY3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6950" h="1752600">
                <a:moveTo>
                  <a:pt x="0" y="0"/>
                </a:moveTo>
                <a:lnTo>
                  <a:pt x="2266950" y="0"/>
                </a:lnTo>
                <a:lnTo>
                  <a:pt x="2266950" y="1752600"/>
                </a:lnTo>
                <a:lnTo>
                  <a:pt x="0" y="1752600"/>
                </a:lnTo>
                <a:close/>
              </a:path>
            </a:pathLst>
          </a:cu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0437" y="1115908"/>
            <a:ext cx="2263775" cy="1752600"/>
          </a:xfrm>
          <a:custGeom>
            <a:avLst/>
            <a:gdLst>
              <a:gd name="connsiteX0" fmla="*/ 0 w 2266950"/>
              <a:gd name="connsiteY0" fmla="*/ 0 h 1752600"/>
              <a:gd name="connsiteX1" fmla="*/ 2266950 w 2266950"/>
              <a:gd name="connsiteY1" fmla="*/ 0 h 1752600"/>
              <a:gd name="connsiteX2" fmla="*/ 2266950 w 2266950"/>
              <a:gd name="connsiteY2" fmla="*/ 1752600 h 1752600"/>
              <a:gd name="connsiteX3" fmla="*/ 0 w 2266950"/>
              <a:gd name="connsiteY3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66950" h="1752600">
                <a:moveTo>
                  <a:pt x="0" y="0"/>
                </a:moveTo>
                <a:lnTo>
                  <a:pt x="2266950" y="0"/>
                </a:lnTo>
                <a:lnTo>
                  <a:pt x="2266950" y="1752600"/>
                </a:lnTo>
                <a:lnTo>
                  <a:pt x="0" y="1752600"/>
                </a:lnTo>
                <a:close/>
              </a:path>
            </a:pathLst>
          </a:custGeom>
        </p:spPr>
      </p:pic>
      <p:sp>
        <p:nvSpPr>
          <p:cNvPr id="12" name="矩形 11"/>
          <p:cNvSpPr/>
          <p:nvPr/>
        </p:nvSpPr>
        <p:spPr>
          <a:xfrm>
            <a:off x="0" y="4286250"/>
            <a:ext cx="12192000" cy="234315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恬 淡 闲 适</a:t>
            </a:r>
            <a:endParaRPr lang="zh-CN" altLang="en-US" sz="2800" spc="6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62150" y="4730786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62150" y="5290929"/>
            <a:ext cx="2481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chemeClr val="bg1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48250" y="4730786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48250" y="5290929"/>
            <a:ext cx="2481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chemeClr val="bg1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34350" y="4730786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0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34350" y="5290929"/>
            <a:ext cx="24812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chemeClr val="bg1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54439" y="322376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92939" y="322376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979039" y="3223760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060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恬 淡 闲 适</a:t>
            </a:r>
            <a:endParaRPr lang="zh-CN" altLang="en-US" sz="2800" spc="6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16213" y="2252990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70211" y="2226365"/>
            <a:ext cx="738664" cy="35457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作品中呈现的那种情景交融、虚实相生、活跃意境是指抒情性着生命律动的韵味无穷的诗意空间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325713" y="0"/>
            <a:ext cx="0" cy="357642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697563" y="2252990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251561" y="2226365"/>
            <a:ext cx="738664" cy="35457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507063" y="0"/>
            <a:ext cx="0" cy="357642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9878913" y="2252990"/>
            <a:ext cx="553998" cy="13234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400" dirty="0" smtClean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rgbClr val="C00000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432911" y="2226365"/>
            <a:ext cx="738664" cy="354578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0" i="0" dirty="0" smtClean="0">
                <a:solidFill>
                  <a:srgbClr val="333333"/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9688413" y="0"/>
            <a:ext cx="0" cy="357642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1137" y="2700129"/>
            <a:ext cx="1205076" cy="17526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2486" y="2700129"/>
            <a:ext cx="1205076" cy="175260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3835" y="2700129"/>
            <a:ext cx="1205076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0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2" grpId="0"/>
      <p:bldP spid="23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恬 淡 闲 适</a:t>
            </a:r>
            <a:endParaRPr lang="zh-CN" altLang="en-US" sz="2800" spc="6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76850" y="1104900"/>
            <a:ext cx="2324100" cy="50101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349181" y="1260825"/>
            <a:ext cx="2179439" cy="46982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8385274" y="1104900"/>
            <a:ext cx="3075087" cy="1384995"/>
            <a:chOff x="8385274" y="1104900"/>
            <a:chExt cx="3075087" cy="1384995"/>
          </a:xfrm>
        </p:grpSpPr>
        <p:sp>
          <p:nvSpPr>
            <p:cNvPr id="15" name="矩形 14"/>
            <p:cNvSpPr/>
            <p:nvPr/>
          </p:nvSpPr>
          <p:spPr>
            <a:xfrm>
              <a:off x="8385274" y="1104900"/>
              <a:ext cx="1415772" cy="461665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2400" dirty="0" smtClean="0">
                  <a:solidFill>
                    <a:schemeClr val="bg2">
                      <a:lumMod val="25000"/>
                    </a:scheme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添加标题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385274" y="1566565"/>
              <a:ext cx="3075087" cy="9233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chemeClr val="bg2">
                      <a:lumMod val="25000"/>
                    </a:schemeClr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3423672" y="1104900"/>
            <a:ext cx="1415772" cy="461665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添加标题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64357" y="1566565"/>
            <a:ext cx="3075087" cy="92333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b="0" i="0" dirty="0" smtClean="0">
                <a:solidFill>
                  <a:schemeClr val="bg2">
                    <a:lumMod val="25000"/>
                  </a:schemeClr>
                </a:solidFill>
                <a:effectLst/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意境是指抒情性作品中呈现的那种情景交融、虚实相生、活跃着生命律动的韵味无穷的诗意空间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385274" y="4730054"/>
            <a:ext cx="3075087" cy="1384995"/>
            <a:chOff x="8385274" y="4730054"/>
            <a:chExt cx="3075087" cy="1384995"/>
          </a:xfrm>
        </p:grpSpPr>
        <p:sp>
          <p:nvSpPr>
            <p:cNvPr id="20" name="矩形 19"/>
            <p:cNvSpPr/>
            <p:nvPr/>
          </p:nvSpPr>
          <p:spPr>
            <a:xfrm>
              <a:off x="8385274" y="4730054"/>
              <a:ext cx="1415772" cy="461665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r>
                <a:rPr lang="zh-CN" altLang="en-US" sz="2400" dirty="0" smtClean="0">
                  <a:solidFill>
                    <a:schemeClr val="bg2">
                      <a:lumMod val="25000"/>
                    </a:scheme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添加标题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385274" y="5191719"/>
              <a:ext cx="3075087" cy="9233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chemeClr val="bg2">
                      <a:lumMod val="25000"/>
                    </a:schemeClr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764357" y="4730054"/>
            <a:ext cx="3075087" cy="1384995"/>
            <a:chOff x="1764357" y="4730054"/>
            <a:chExt cx="3075087" cy="1384995"/>
          </a:xfrm>
        </p:grpSpPr>
        <p:sp>
          <p:nvSpPr>
            <p:cNvPr id="29" name="矩形 28"/>
            <p:cNvSpPr/>
            <p:nvPr/>
          </p:nvSpPr>
          <p:spPr>
            <a:xfrm>
              <a:off x="3423672" y="4730054"/>
              <a:ext cx="1415772" cy="461665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algn="r"/>
              <a:r>
                <a:rPr lang="zh-CN" altLang="en-US" sz="2400" dirty="0" smtClean="0">
                  <a:solidFill>
                    <a:schemeClr val="bg2">
                      <a:lumMod val="25000"/>
                    </a:scheme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添加标题</a:t>
              </a:r>
              <a:endParaRPr lang="zh-CN" altLang="en-US" sz="2400" dirty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764357" y="5191719"/>
              <a:ext cx="3075087" cy="92333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b="0" i="0" dirty="0" smtClean="0">
                  <a:solidFill>
                    <a:schemeClr val="bg2">
                      <a:lumMod val="25000"/>
                    </a:schemeClr>
                  </a:solidFill>
                  <a:effectLst/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意境是指抒情性作品中呈现的那种情景交融、虚实相生、活跃着生命律动的韵味无穷的诗意空间</a:t>
              </a:r>
              <a:endParaRPr lang="zh-CN" altLang="en-US" sz="1200" dirty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833606" y="2948254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dirty="0">
                <a:solidFill>
                  <a:srgbClr val="C00000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</a:t>
            </a:r>
            <a:endParaRPr lang="zh-CN" altLang="en-US" sz="8000" dirty="0">
              <a:solidFill>
                <a:srgbClr val="C0000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163824" y="2285516"/>
            <a:ext cx="5501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2">
                    <a:lumMod val="25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YI</a:t>
            </a:r>
            <a:endParaRPr lang="zh-CN" altLang="en-US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0224" y="4960886"/>
            <a:ext cx="1657350" cy="14188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066721" y="4271693"/>
            <a:ext cx="738664" cy="99092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1200" dirty="0">
                <a:solidFill>
                  <a:srgbClr val="33333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呈现的那种情景交融、虚实相生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605522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64"/>
            <a:ext cx="12192000" cy="4391891"/>
          </a:xfrm>
          <a:custGeom>
            <a:avLst/>
            <a:gdLst>
              <a:gd name="connsiteX0" fmla="*/ 0 w 12192000"/>
              <a:gd name="connsiteY0" fmla="*/ 0 h 4395019"/>
              <a:gd name="connsiteX1" fmla="*/ 12192000 w 12192000"/>
              <a:gd name="connsiteY1" fmla="*/ 0 h 4395019"/>
              <a:gd name="connsiteX2" fmla="*/ 12192000 w 12192000"/>
              <a:gd name="connsiteY2" fmla="*/ 4395019 h 4395019"/>
              <a:gd name="connsiteX3" fmla="*/ 0 w 12192000"/>
              <a:gd name="connsiteY3" fmla="*/ 4395019 h 4395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395019">
                <a:moveTo>
                  <a:pt x="0" y="0"/>
                </a:moveTo>
                <a:lnTo>
                  <a:pt x="12192000" y="0"/>
                </a:lnTo>
                <a:lnTo>
                  <a:pt x="12192000" y="4395019"/>
                </a:lnTo>
                <a:lnTo>
                  <a:pt x="0" y="4395019"/>
                </a:lnTo>
                <a:close/>
              </a:path>
            </a:pathLst>
          </a:custGeom>
        </p:spPr>
      </p:pic>
      <p:sp>
        <p:nvSpPr>
          <p:cNvPr id="4" name="矩形 3"/>
          <p:cNvSpPr/>
          <p:nvPr/>
        </p:nvSpPr>
        <p:spPr>
          <a:xfrm>
            <a:off x="314325" y="1"/>
            <a:ext cx="904875" cy="270012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8986" y="191363"/>
            <a:ext cx="615553" cy="250876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r>
              <a:rPr lang="zh-CN" altLang="en-US" sz="2800" spc="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恬 淡 闲 适</a:t>
            </a:r>
            <a:endParaRPr lang="zh-CN" altLang="en-US" sz="2800" spc="600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66762" y="4879366"/>
            <a:ext cx="4893647" cy="15540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59640" y="4879366"/>
            <a:ext cx="4893647" cy="155400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spc="600" dirty="0" smtClean="0"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意境是指抒情性作品中所呈现的的那种情景交融、虚实相生的形象系统，及其所诱发和开拓的审美想象空间。他同文学典型一样，也是文学形象的高级形态之一。 如果典型是以单个形象而论的话，意境则是由若干形象构成的形</a:t>
            </a:r>
            <a:endParaRPr lang="zh-CN" altLang="en-US" sz="1200" spc="600" dirty="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520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3685</Words>
  <Application>Microsoft Office PowerPoint</Application>
  <PresentationFormat>自定义</PresentationFormat>
  <Paragraphs>185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</dc:title>
  <dc:creator>第一PPT</dc:creator>
  <cp:keywords>www.1ppt.com</cp:keywords>
  <dc:description>www.1ppt.com</dc:description>
  <cp:lastModifiedBy>Windows User</cp:lastModifiedBy>
  <cp:revision>163</cp:revision>
  <dcterms:created xsi:type="dcterms:W3CDTF">2017-07-29T06:41:32Z</dcterms:created>
  <dcterms:modified xsi:type="dcterms:W3CDTF">2019-01-10T06:53:11Z</dcterms:modified>
</cp:coreProperties>
</file>