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6" r:id="rId2"/>
  </p:sldMasterIdLst>
  <p:notesMasterIdLst>
    <p:notesMasterId r:id="rId26"/>
  </p:notesMasterIdLst>
  <p:sldIdLst>
    <p:sldId id="346" r:id="rId3"/>
    <p:sldId id="348" r:id="rId4"/>
    <p:sldId id="259" r:id="rId5"/>
    <p:sldId id="327" r:id="rId6"/>
    <p:sldId id="322" r:id="rId7"/>
    <p:sldId id="261" r:id="rId8"/>
    <p:sldId id="307" r:id="rId9"/>
    <p:sldId id="328" r:id="rId10"/>
    <p:sldId id="329" r:id="rId11"/>
    <p:sldId id="330" r:id="rId12"/>
    <p:sldId id="308" r:id="rId13"/>
    <p:sldId id="343" r:id="rId14"/>
    <p:sldId id="316" r:id="rId15"/>
    <p:sldId id="338" r:id="rId16"/>
    <p:sldId id="339" r:id="rId17"/>
    <p:sldId id="309" r:id="rId18"/>
    <p:sldId id="349" r:id="rId19"/>
    <p:sldId id="278" r:id="rId20"/>
    <p:sldId id="341" r:id="rId21"/>
    <p:sldId id="331" r:id="rId22"/>
    <p:sldId id="333" r:id="rId23"/>
    <p:sldId id="318" r:id="rId24"/>
    <p:sldId id="350" r:id="rId25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87" userDrawn="1">
          <p15:clr>
            <a:srgbClr val="A4A3A4"/>
          </p15:clr>
        </p15:guide>
        <p15:guide id="2" pos="41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FF"/>
    <a:srgbClr val="EB2E0F"/>
    <a:srgbClr val="0F97C7"/>
    <a:srgbClr val="FF0000"/>
    <a:srgbClr val="568D11"/>
    <a:srgbClr val="407434"/>
    <a:srgbClr val="85AD32"/>
    <a:srgbClr val="4AA44A"/>
    <a:srgbClr val="00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5" autoAdjust="0"/>
  </p:normalViewPr>
  <p:slideViewPr>
    <p:cSldViewPr snapToGrid="0">
      <p:cViewPr>
        <p:scale>
          <a:sx n="66" d="100"/>
          <a:sy n="66" d="100"/>
        </p:scale>
        <p:origin x="-432" y="-1602"/>
      </p:cViewPr>
      <p:guideLst>
        <p:guide orient="horz" pos="787"/>
        <p:guide pos="4156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  <a:t>2019/1/8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906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78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95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212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95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45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335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935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95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95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650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578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487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8093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287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56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56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2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446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95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78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78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20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01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69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6206142" y="31200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22206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7932891C-557F-4DAE-9C62-7A437A8E1DF4}" type="datetimeFigureOut">
              <a:rPr lang="zh-CN" altLang="en-US" smtClean="0"/>
              <a:t>2019/1/8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72CD6AF2-9DFB-4C20-B9F9-A186F19BBB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84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78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绪论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" y="0"/>
            <a:ext cx="9141291" cy="51435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FFCC6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10969928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微软雅黑" pitchFamily="34" charset="-122"/>
                          <a:ea typeface="微软雅黑" pitchFamily="34" charset="-122"/>
                        </a:rPr>
                        <a:t>请添加文字</a:t>
                      </a:r>
                      <a:endParaRPr lang="zh-CN" altLang="en-US" sz="14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微软雅黑" pitchFamily="34" charset="-122"/>
                          <a:ea typeface="微软雅黑" pitchFamily="34" charset="-122"/>
                        </a:rPr>
                        <a:t>请添加文字</a:t>
                      </a:r>
                      <a:endParaRPr lang="zh-CN" altLang="en-US" sz="14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微软雅黑" pitchFamily="34" charset="-122"/>
                          <a:ea typeface="微软雅黑" pitchFamily="34" charset="-122"/>
                        </a:rPr>
                        <a:t>请添加文字</a:t>
                      </a:r>
                      <a:endParaRPr lang="zh-CN" altLang="en-US" sz="14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微软雅黑" pitchFamily="34" charset="-122"/>
                          <a:ea typeface="微软雅黑" pitchFamily="34" charset="-122"/>
                        </a:rPr>
                        <a:t>请添加文字</a:t>
                      </a:r>
                      <a:endParaRPr lang="zh-CN" altLang="en-US" sz="14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 userDrawn="1"/>
        </p:nvGrpSpPr>
        <p:grpSpPr>
          <a:xfrm>
            <a:off x="0" y="954496"/>
            <a:ext cx="1268760" cy="591140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请添加文字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1430778" y="95157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 userDrawn="1"/>
        </p:nvSpPr>
        <p:spPr>
          <a:xfrm>
            <a:off x="1649167" y="399779"/>
            <a:ext cx="260840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请添加您的文字</a:t>
            </a:r>
            <a:endParaRPr lang="zh-CN" altLang="en-US" sz="2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五边形 15"/>
          <p:cNvSpPr/>
          <p:nvPr userDrawn="1"/>
        </p:nvSpPr>
        <p:spPr>
          <a:xfrm flipH="1">
            <a:off x="8408810" y="4462554"/>
            <a:ext cx="739955" cy="37804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013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969999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界定与表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FFCC6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95157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390131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工作完全情况</a:t>
            </a:r>
            <a:endParaRPr lang="zh-CN" altLang="en-US" sz="2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10" y="4462554"/>
            <a:ext cx="739955" cy="37804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013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56697690"/>
              </p:ext>
            </p:extLst>
          </p:nvPr>
        </p:nvGraphicFramePr>
        <p:xfrm>
          <a:off x="0" y="951570"/>
          <a:ext cx="1268760" cy="299947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0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7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成功项目展示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工作存在不足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明年工作计划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/>
          <p:nvPr userDrawn="1"/>
        </p:nvSpPr>
        <p:spPr>
          <a:xfrm>
            <a:off x="0" y="954496"/>
            <a:ext cx="1268760" cy="591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13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2751" y="1559254"/>
            <a:ext cx="1268760" cy="591140"/>
            <a:chOff x="0" y="1272662"/>
            <a:chExt cx="1691680" cy="788186"/>
          </a:xfrm>
          <a:solidFill>
            <a:srgbClr val="0070C0"/>
          </a:solidFill>
        </p:grpSpPr>
        <p:sp>
          <p:nvSpPr>
            <p:cNvPr id="28" name="矩形 27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等腰三角形 28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86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FFCC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03797515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年度工作概述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0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成功项目展示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工作存在不足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明年工作计划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 userDrawn="1"/>
        </p:nvSpPr>
        <p:spPr>
          <a:xfrm>
            <a:off x="0" y="1548562"/>
            <a:ext cx="1268760" cy="591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sz="13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95157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389941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成功项目展示</a:t>
            </a:r>
            <a:endParaRPr lang="zh-CN" altLang="en-US" sz="2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10" y="4462554"/>
            <a:ext cx="739955" cy="37804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013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1160748" y="2380676"/>
            <a:ext cx="108012" cy="10801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243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影响因素辨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FFCC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92143614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年度工作概述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成功项目展示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工作存在不足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明年工作计划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 userDrawn="1"/>
        </p:nvSpPr>
        <p:spPr>
          <a:xfrm>
            <a:off x="0" y="1548563"/>
            <a:ext cx="1268760" cy="575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sz="13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95157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389941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工作存在不足</a:t>
            </a:r>
            <a:endParaRPr lang="zh-CN" altLang="en-US" sz="2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10" y="4462554"/>
            <a:ext cx="739955" cy="37804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013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0" name="等腰三角形 9"/>
          <p:cNvSpPr/>
          <p:nvPr userDrawn="1"/>
        </p:nvSpPr>
        <p:spPr>
          <a:xfrm rot="16200000">
            <a:off x="1160748" y="2961701"/>
            <a:ext cx="108012" cy="10801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6507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影响因素辨识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FFCC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95157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398295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10" y="4462554"/>
            <a:ext cx="739955" cy="378042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013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87728833"/>
              </p:ext>
            </p:extLst>
          </p:nvPr>
        </p:nvGraphicFramePr>
        <p:xfrm>
          <a:off x="6146" y="971682"/>
          <a:ext cx="1268760" cy="299947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0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7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成功项目展示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工作存在不足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/>
          <p:nvPr userDrawn="1"/>
        </p:nvSpPr>
        <p:spPr>
          <a:xfrm>
            <a:off x="0" y="954496"/>
            <a:ext cx="1268760" cy="591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13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 userDrawn="1"/>
        </p:nvSpPr>
        <p:spPr>
          <a:xfrm>
            <a:off x="2751" y="1559254"/>
            <a:ext cx="1268760" cy="591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sz="13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-1829" y="3382780"/>
            <a:ext cx="1268760" cy="5911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 userDrawn="1"/>
        </p:nvSpPr>
        <p:spPr>
          <a:xfrm rot="16200000">
            <a:off x="1157195" y="3672601"/>
            <a:ext cx="108012" cy="10801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8135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84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55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3534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721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46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6191628" y="38457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44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39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560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573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253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64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163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28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83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05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9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6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6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8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709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32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8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92292" y="2920650"/>
            <a:ext cx="361975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</a:rPr>
              <a:t>Year-end summary &amp; New Year's resolutions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458" t="47462"/>
          <a:stretch/>
        </p:blipFill>
        <p:spPr>
          <a:xfrm>
            <a:off x="7264868" y="2441196"/>
            <a:ext cx="1877779" cy="270230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1175" y="3456264"/>
            <a:ext cx="2416030" cy="16872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" y="1367405"/>
            <a:ext cx="2185433" cy="37565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8392" y="635371"/>
            <a:ext cx="6189927" cy="16499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2473" y="2424419"/>
            <a:ext cx="4496500" cy="17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5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53057" y="1686841"/>
            <a:ext cx="2345225" cy="2753786"/>
          </a:xfrm>
          <a:prstGeom prst="rect">
            <a:avLst/>
          </a:prstGeom>
          <a:solidFill>
            <a:srgbClr val="FFFFFF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924" tIns="28962" rIns="57924" bIns="28962"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2753057" y="1436363"/>
            <a:ext cx="2345225" cy="500955"/>
          </a:xfrm>
          <a:prstGeom prst="homePlate">
            <a:avLst>
              <a:gd name="adj" fmla="val 63872"/>
            </a:avLst>
          </a:pr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lIns="57924" tIns="28962" rIns="57924" bIns="28962" anchor="ctr"/>
          <a:lstStyle/>
          <a:p>
            <a:pPr algn="ctr"/>
            <a:r>
              <a:rPr lang="zh-CN" altLang="en-US" sz="1013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4299" y="2112219"/>
            <a:ext cx="2253980" cy="2159065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" name="矩形 4"/>
          <p:cNvSpPr/>
          <p:nvPr/>
        </p:nvSpPr>
        <p:spPr>
          <a:xfrm>
            <a:off x="5536042" y="1686841"/>
            <a:ext cx="2345225" cy="2753786"/>
          </a:xfrm>
          <a:prstGeom prst="rect">
            <a:avLst/>
          </a:prstGeom>
          <a:solidFill>
            <a:srgbClr val="FFFFFF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924" tIns="28962" rIns="57924" bIns="28962"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 flipH="1">
            <a:off x="5536042" y="1436363"/>
            <a:ext cx="2345225" cy="500955"/>
          </a:xfrm>
          <a:prstGeom prst="homePlate">
            <a:avLst>
              <a:gd name="adj" fmla="val 63872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57924" tIns="28962" rIns="57924" bIns="28962" anchor="ctr"/>
          <a:lstStyle/>
          <a:p>
            <a:pPr algn="ctr"/>
            <a:r>
              <a:rPr lang="zh-CN" altLang="en-US" sz="1013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7285" y="2112219"/>
            <a:ext cx="2253980" cy="2159065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en-US" altLang="zh-CN" sz="105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644345249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5" grpId="0" animBg="1"/>
      <p:bldP spid="6" grpId="0" animBg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" y="0"/>
            <a:ext cx="2782436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738556" y="981087"/>
            <a:ext cx="164339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b="1" dirty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8" y="1945030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747214" y="2403131"/>
            <a:ext cx="373473" cy="373473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500189" y="123551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0533" y="128078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500189" y="180106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80533" y="184553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500189" y="2366610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80533" y="241741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500189" y="293215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80533" y="298930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500189" y="349770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80533" y="354851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954" y="1053860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142938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2.70833E-6 0.1060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"/>
          <p:cNvGrpSpPr>
            <a:grpSpLocks/>
          </p:cNvGrpSpPr>
          <p:nvPr/>
        </p:nvGrpSpPr>
        <p:grpSpPr bwMode="auto">
          <a:xfrm>
            <a:off x="1768798" y="1366207"/>
            <a:ext cx="852072" cy="819374"/>
            <a:chOff x="0" y="0"/>
            <a:chExt cx="1282175" cy="1224136"/>
          </a:xfrm>
        </p:grpSpPr>
        <p:sp>
          <p:nvSpPr>
            <p:cNvPr id="20" name="椭圆 12"/>
            <p:cNvSpPr>
              <a:spLocks noChangeArrowheads="1"/>
            </p:cNvSpPr>
            <p:nvPr/>
          </p:nvSpPr>
          <p:spPr bwMode="auto">
            <a:xfrm>
              <a:off x="58039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文本框 21"/>
            <p:cNvSpPr>
              <a:spLocks noChangeArrowheads="1"/>
            </p:cNvSpPr>
            <p:nvPr/>
          </p:nvSpPr>
          <p:spPr bwMode="auto">
            <a:xfrm rot="20331793">
              <a:off x="0" y="362306"/>
              <a:ext cx="1263344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1</a:t>
              </a:r>
              <a:endParaRPr lang="zh-CN" altLang="en-US" sz="1575" dirty="0"/>
            </a:p>
          </p:txBody>
        </p:sp>
      </p:grpSp>
      <p:sp>
        <p:nvSpPr>
          <p:cNvPr id="22" name="矩形 15"/>
          <p:cNvSpPr>
            <a:spLocks noChangeArrowheads="1"/>
          </p:cNvSpPr>
          <p:nvPr/>
        </p:nvSpPr>
        <p:spPr bwMode="auto">
          <a:xfrm>
            <a:off x="2746361" y="1354516"/>
            <a:ext cx="30582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8"/>
          <p:cNvSpPr>
            <a:spLocks noChangeArrowheads="1"/>
          </p:cNvSpPr>
          <p:nvPr/>
        </p:nvSpPr>
        <p:spPr bwMode="auto">
          <a:xfrm>
            <a:off x="2860251" y="1423596"/>
            <a:ext cx="2177636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  <p:grpSp>
        <p:nvGrpSpPr>
          <p:cNvPr id="24" name="Group 7"/>
          <p:cNvGrpSpPr>
            <a:grpSpLocks/>
          </p:cNvGrpSpPr>
          <p:nvPr/>
        </p:nvGrpSpPr>
        <p:grpSpPr bwMode="auto">
          <a:xfrm>
            <a:off x="2517527" y="2348182"/>
            <a:ext cx="845745" cy="819374"/>
            <a:chOff x="0" y="0"/>
            <a:chExt cx="1273406" cy="1224136"/>
          </a:xfrm>
        </p:grpSpPr>
        <p:sp>
          <p:nvSpPr>
            <p:cNvPr id="25" name="椭圆 19"/>
            <p:cNvSpPr>
              <a:spLocks noChangeArrowheads="1"/>
            </p:cNvSpPr>
            <p:nvPr/>
          </p:nvSpPr>
          <p:spPr bwMode="auto">
            <a:xfrm>
              <a:off x="49270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文本框 25"/>
            <p:cNvSpPr>
              <a:spLocks noChangeArrowheads="1"/>
            </p:cNvSpPr>
            <p:nvPr/>
          </p:nvSpPr>
          <p:spPr bwMode="auto">
            <a:xfrm rot="20331793">
              <a:off x="0" y="346486"/>
              <a:ext cx="1263347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3</a:t>
              </a:r>
              <a:endParaRPr lang="zh-CN" altLang="en-US" sz="1575" dirty="0"/>
            </a:p>
          </p:txBody>
        </p:sp>
      </p:grpSp>
      <p:sp>
        <p:nvSpPr>
          <p:cNvPr id="27" name="矩形 21"/>
          <p:cNvSpPr>
            <a:spLocks noChangeArrowheads="1"/>
          </p:cNvSpPr>
          <p:nvPr/>
        </p:nvSpPr>
        <p:spPr bwMode="auto">
          <a:xfrm>
            <a:off x="3495087" y="2336491"/>
            <a:ext cx="29528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8"/>
          <p:cNvSpPr>
            <a:spLocks noChangeArrowheads="1"/>
          </p:cNvSpPr>
          <p:nvPr/>
        </p:nvSpPr>
        <p:spPr bwMode="auto">
          <a:xfrm>
            <a:off x="3655381" y="2405570"/>
            <a:ext cx="2015235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  <p:sp>
        <p:nvSpPr>
          <p:cNvPr id="29" name="矩形 23"/>
          <p:cNvSpPr>
            <a:spLocks noChangeArrowheads="1"/>
          </p:cNvSpPr>
          <p:nvPr/>
        </p:nvSpPr>
        <p:spPr bwMode="auto">
          <a:xfrm>
            <a:off x="6669267" y="2336491"/>
            <a:ext cx="30582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5712798" y="2348182"/>
            <a:ext cx="839417" cy="819374"/>
            <a:chOff x="0" y="0"/>
            <a:chExt cx="1263345" cy="1224136"/>
          </a:xfrm>
        </p:grpSpPr>
        <p:sp>
          <p:nvSpPr>
            <p:cNvPr id="31" name="椭圆 25"/>
            <p:cNvSpPr>
              <a:spLocks noChangeArrowheads="1"/>
            </p:cNvSpPr>
            <p:nvPr/>
          </p:nvSpPr>
          <p:spPr bwMode="auto">
            <a:xfrm>
              <a:off x="19605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文本框 29"/>
            <p:cNvSpPr>
              <a:spLocks noChangeArrowheads="1"/>
            </p:cNvSpPr>
            <p:nvPr/>
          </p:nvSpPr>
          <p:spPr bwMode="auto">
            <a:xfrm rot="20331793">
              <a:off x="0" y="353563"/>
              <a:ext cx="1263345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4</a:t>
              </a:r>
              <a:endParaRPr lang="zh-CN" altLang="en-US" sz="1575" dirty="0"/>
            </a:p>
          </p:txBody>
        </p:sp>
      </p:grpSp>
      <p:sp>
        <p:nvSpPr>
          <p:cNvPr id="33" name="矩形 8"/>
          <p:cNvSpPr>
            <a:spLocks noChangeArrowheads="1"/>
          </p:cNvSpPr>
          <p:nvPr/>
        </p:nvSpPr>
        <p:spPr bwMode="auto">
          <a:xfrm>
            <a:off x="6812687" y="2405570"/>
            <a:ext cx="1990981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  <p:grpSp>
        <p:nvGrpSpPr>
          <p:cNvPr id="34" name="Group 17"/>
          <p:cNvGrpSpPr>
            <a:grpSpLocks/>
          </p:cNvGrpSpPr>
          <p:nvPr/>
        </p:nvGrpSpPr>
        <p:grpSpPr bwMode="auto">
          <a:xfrm>
            <a:off x="1780399" y="3342910"/>
            <a:ext cx="840473" cy="819374"/>
            <a:chOff x="0" y="0"/>
            <a:chExt cx="1265271" cy="1224136"/>
          </a:xfrm>
        </p:grpSpPr>
        <p:sp>
          <p:nvSpPr>
            <p:cNvPr id="35" name="椭圆 29"/>
            <p:cNvSpPr>
              <a:spLocks noChangeArrowheads="1"/>
            </p:cNvSpPr>
            <p:nvPr/>
          </p:nvSpPr>
          <p:spPr bwMode="auto">
            <a:xfrm>
              <a:off x="41135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" name="文本框 34"/>
            <p:cNvSpPr>
              <a:spLocks noChangeArrowheads="1"/>
            </p:cNvSpPr>
            <p:nvPr/>
          </p:nvSpPr>
          <p:spPr bwMode="auto">
            <a:xfrm rot="20331793">
              <a:off x="0" y="362044"/>
              <a:ext cx="1263346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5</a:t>
              </a:r>
              <a:endParaRPr lang="zh-CN" altLang="en-US" sz="1575" dirty="0"/>
            </a:p>
          </p:txBody>
        </p:sp>
      </p:grpSp>
      <p:sp>
        <p:nvSpPr>
          <p:cNvPr id="37" name="矩形 31"/>
          <p:cNvSpPr>
            <a:spLocks noChangeArrowheads="1"/>
          </p:cNvSpPr>
          <p:nvPr/>
        </p:nvSpPr>
        <p:spPr bwMode="auto">
          <a:xfrm>
            <a:off x="2746361" y="3331219"/>
            <a:ext cx="30582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2860254" y="3400298"/>
            <a:ext cx="2058471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  <p:grpSp>
        <p:nvGrpSpPr>
          <p:cNvPr id="39" name="Group 22"/>
          <p:cNvGrpSpPr>
            <a:grpSpLocks/>
          </p:cNvGrpSpPr>
          <p:nvPr/>
        </p:nvGrpSpPr>
        <p:grpSpPr bwMode="auto">
          <a:xfrm>
            <a:off x="5005196" y="1366207"/>
            <a:ext cx="845745" cy="819374"/>
            <a:chOff x="0" y="0"/>
            <a:chExt cx="1273406" cy="1224136"/>
          </a:xfrm>
        </p:grpSpPr>
        <p:sp>
          <p:nvSpPr>
            <p:cNvPr id="40" name="椭圆 34"/>
            <p:cNvSpPr>
              <a:spLocks noChangeArrowheads="1"/>
            </p:cNvSpPr>
            <p:nvPr/>
          </p:nvSpPr>
          <p:spPr bwMode="auto">
            <a:xfrm>
              <a:off x="49270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" name="文本框 25"/>
            <p:cNvSpPr>
              <a:spLocks noChangeArrowheads="1"/>
            </p:cNvSpPr>
            <p:nvPr/>
          </p:nvSpPr>
          <p:spPr bwMode="auto">
            <a:xfrm rot="20331793">
              <a:off x="0" y="346486"/>
              <a:ext cx="1263347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2</a:t>
              </a:r>
              <a:endParaRPr lang="zh-CN" altLang="en-US" sz="1575" dirty="0"/>
            </a:p>
          </p:txBody>
        </p:sp>
      </p:grpSp>
      <p:sp>
        <p:nvSpPr>
          <p:cNvPr id="42" name="矩形 36"/>
          <p:cNvSpPr>
            <a:spLocks noChangeArrowheads="1"/>
          </p:cNvSpPr>
          <p:nvPr/>
        </p:nvSpPr>
        <p:spPr bwMode="auto">
          <a:xfrm>
            <a:off x="5981704" y="1354516"/>
            <a:ext cx="30582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" name="矩形 8"/>
          <p:cNvSpPr>
            <a:spLocks noChangeArrowheads="1"/>
          </p:cNvSpPr>
          <p:nvPr/>
        </p:nvSpPr>
        <p:spPr bwMode="auto">
          <a:xfrm>
            <a:off x="6143049" y="1423596"/>
            <a:ext cx="2517198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  <p:grpSp>
        <p:nvGrpSpPr>
          <p:cNvPr id="44" name="Group 27"/>
          <p:cNvGrpSpPr>
            <a:grpSpLocks/>
          </p:cNvGrpSpPr>
          <p:nvPr/>
        </p:nvGrpSpPr>
        <p:grpSpPr bwMode="auto">
          <a:xfrm>
            <a:off x="5005196" y="3342910"/>
            <a:ext cx="845745" cy="819374"/>
            <a:chOff x="0" y="0"/>
            <a:chExt cx="1273406" cy="1224136"/>
          </a:xfrm>
        </p:grpSpPr>
        <p:sp>
          <p:nvSpPr>
            <p:cNvPr id="45" name="椭圆 39"/>
            <p:cNvSpPr>
              <a:spLocks noChangeArrowheads="1"/>
            </p:cNvSpPr>
            <p:nvPr/>
          </p:nvSpPr>
          <p:spPr bwMode="auto">
            <a:xfrm>
              <a:off x="49270" y="0"/>
              <a:ext cx="1224136" cy="1224136"/>
            </a:xfrm>
            <a:prstGeom prst="ellipse">
              <a:avLst/>
            </a:prstGeom>
            <a:solidFill>
              <a:schemeClr val="bg1"/>
            </a:solidFill>
            <a:ln w="57150" cap="flat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 sz="157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文本框 25"/>
            <p:cNvSpPr>
              <a:spLocks noChangeArrowheads="1"/>
            </p:cNvSpPr>
            <p:nvPr/>
          </p:nvSpPr>
          <p:spPr bwMode="auto">
            <a:xfrm rot="20331793">
              <a:off x="0" y="346486"/>
              <a:ext cx="1263347" cy="50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575" dirty="0"/>
                <a:t>标题</a:t>
              </a:r>
              <a:r>
                <a:rPr lang="en-US" altLang="zh-CN" sz="1575" dirty="0"/>
                <a:t>6</a:t>
              </a:r>
              <a:endParaRPr lang="zh-CN" altLang="en-US" sz="1575" dirty="0"/>
            </a:p>
          </p:txBody>
        </p:sp>
      </p:grpSp>
      <p:sp>
        <p:nvSpPr>
          <p:cNvPr id="47" name="矩形 41"/>
          <p:cNvSpPr>
            <a:spLocks noChangeArrowheads="1"/>
          </p:cNvSpPr>
          <p:nvPr/>
        </p:nvSpPr>
        <p:spPr bwMode="auto">
          <a:xfrm>
            <a:off x="5981704" y="3331219"/>
            <a:ext cx="30582" cy="843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/>
        </p:spPr>
        <p:txBody>
          <a:bodyPr lIns="60906" tIns="30453" rIns="60906" bIns="30453"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" name="矩形 8"/>
          <p:cNvSpPr>
            <a:spLocks noChangeArrowheads="1"/>
          </p:cNvSpPr>
          <p:nvPr/>
        </p:nvSpPr>
        <p:spPr bwMode="auto">
          <a:xfrm>
            <a:off x="6143049" y="3400298"/>
            <a:ext cx="2517198" cy="6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0906" tIns="30453" rIns="60906" bIns="3045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</a:t>
            </a:r>
          </a:p>
        </p:txBody>
      </p:sp>
    </p:spTree>
    <p:extLst>
      <p:ext uri="{BB962C8B-B14F-4D97-AF65-F5344CB8AC3E}">
        <p14:creationId xmlns:p14="http://schemas.microsoft.com/office/powerpoint/2010/main" val="107262984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 autoUpdateAnimBg="0"/>
      <p:bldP spid="23" grpId="0" bldLvl="0" autoUpdateAnimBg="0"/>
      <p:bldP spid="27" grpId="0" bldLvl="0" animBg="1" autoUpdateAnimBg="0"/>
      <p:bldP spid="28" grpId="0" bldLvl="0" autoUpdateAnimBg="0"/>
      <p:bldP spid="29" grpId="0" bldLvl="0" animBg="1" autoUpdateAnimBg="0"/>
      <p:bldP spid="33" grpId="0" bldLvl="0" autoUpdateAnimBg="0"/>
      <p:bldP spid="37" grpId="0" bldLvl="0" animBg="1" autoUpdateAnimBg="0"/>
      <p:bldP spid="38" grpId="0" bldLvl="0" autoUpdateAnimBg="0"/>
      <p:bldP spid="42" grpId="0" bldLvl="0" animBg="1" autoUpdateAnimBg="0"/>
      <p:bldP spid="43" grpId="0" bldLvl="0" autoUpdateAnimBg="0"/>
      <p:bldP spid="47" grpId="0" bldLvl="0" animBg="1" autoUpdateAnimBg="0"/>
      <p:bldP spid="48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" y="0"/>
            <a:ext cx="2782436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738556" y="981087"/>
            <a:ext cx="164339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b="1" dirty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8" y="1945030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783026" y="2913908"/>
            <a:ext cx="373473" cy="373473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500189" y="123551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0533" y="128078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500189" y="180106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80533" y="184553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500189" y="2366610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80533" y="241741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500189" y="293215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80533" y="298930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500189" y="349770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80533" y="354851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954" y="1053860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94763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2.70833E-6 0.1060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21"/>
          <p:cNvSpPr/>
          <p:nvPr/>
        </p:nvSpPr>
        <p:spPr bwMode="auto">
          <a:xfrm rot="16200000" flipH="1">
            <a:off x="5256755" y="1943823"/>
            <a:ext cx="1788429" cy="183537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E8E8E6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56640" tIns="28320" rIns="56640" bIns="28320" anchor="ctr"/>
          <a:lstStyle/>
          <a:p>
            <a:pPr>
              <a:defRPr/>
            </a:pPr>
            <a:endParaRPr lang="zh-CN" altLang="en-US" sz="9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等腰三角形 21"/>
          <p:cNvSpPr/>
          <p:nvPr/>
        </p:nvSpPr>
        <p:spPr bwMode="auto">
          <a:xfrm rot="5400000">
            <a:off x="3479541" y="1943823"/>
            <a:ext cx="1788429" cy="183537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E8E8E6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56640" tIns="28320" rIns="56640" bIns="28320" anchor="ctr"/>
          <a:lstStyle/>
          <a:p>
            <a:pPr>
              <a:defRPr/>
            </a:pPr>
            <a:endParaRPr lang="zh-CN" altLang="en-US" sz="9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3457203" y="1818118"/>
            <a:ext cx="2262529" cy="2255347"/>
          </a:xfrm>
          <a:prstGeom prst="ellipse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lIns="56640" tIns="28320" rIns="56640" bIns="28320" anchor="ctr"/>
          <a:lstStyle/>
          <a:p>
            <a:pPr algn="ctr">
              <a:defRPr/>
            </a:pPr>
            <a:endParaRPr lang="zh-CN" altLang="en-US" sz="1013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4810976" y="1818118"/>
            <a:ext cx="2263514" cy="2255347"/>
          </a:xfrm>
          <a:prstGeom prst="ellipse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lIns="56640" tIns="28320" rIns="56640" bIns="28320" anchor="ctr"/>
          <a:lstStyle/>
          <a:p>
            <a:pPr algn="ctr">
              <a:defRPr/>
            </a:pPr>
            <a:endParaRPr lang="zh-CN" altLang="en-US" sz="1013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>
            <a:off x="4078463" y="2368705"/>
            <a:ext cx="354443" cy="165863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3889424" y="2878070"/>
            <a:ext cx="366258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 flipV="1">
            <a:off x="4078460" y="3207833"/>
            <a:ext cx="366258" cy="193344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 flipH="1" flipV="1">
            <a:off x="6145061" y="3199982"/>
            <a:ext cx="366258" cy="193344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4" name="直接连接符 23"/>
          <p:cNvCxnSpPr>
            <a:cxnSpLocks noChangeShapeType="1"/>
          </p:cNvCxnSpPr>
          <p:nvPr/>
        </p:nvCxnSpPr>
        <p:spPr bwMode="auto">
          <a:xfrm flipH="1">
            <a:off x="6328190" y="2876108"/>
            <a:ext cx="366258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5" name="直接连接符 24"/>
          <p:cNvCxnSpPr>
            <a:cxnSpLocks noChangeShapeType="1"/>
          </p:cNvCxnSpPr>
          <p:nvPr/>
        </p:nvCxnSpPr>
        <p:spPr bwMode="auto">
          <a:xfrm flipH="1">
            <a:off x="6156878" y="2368705"/>
            <a:ext cx="354443" cy="165863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26" name="组合 25"/>
          <p:cNvGrpSpPr/>
          <p:nvPr/>
        </p:nvGrpSpPr>
        <p:grpSpPr>
          <a:xfrm>
            <a:off x="4614064" y="2231302"/>
            <a:ext cx="1305532" cy="1301388"/>
            <a:chOff x="5014912" y="2584450"/>
            <a:chExt cx="2105025" cy="2105025"/>
          </a:xfrm>
        </p:grpSpPr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6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013" kern="0" dirty="0">
                  <a:solidFill>
                    <a:srgbClr val="4D4D4D"/>
                  </a:solidFill>
                  <a:latin typeface="Impact" pitchFamily="34" charset="0"/>
                  <a:ea typeface="微软雅黑" pitchFamily="34" charset="-122"/>
                </a:rPr>
                <a:t>不足之处</a:t>
              </a:r>
            </a:p>
          </p:txBody>
        </p:sp>
      </p:grp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3468033" y="1871116"/>
            <a:ext cx="615353" cy="613399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6479814" y="1880930"/>
            <a:ext cx="615353" cy="61438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6759432" y="2593454"/>
            <a:ext cx="616337" cy="61438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2" name="Oval 19"/>
          <p:cNvSpPr>
            <a:spLocks noChangeArrowheads="1"/>
          </p:cNvSpPr>
          <p:nvPr/>
        </p:nvSpPr>
        <p:spPr bwMode="auto">
          <a:xfrm>
            <a:off x="6510336" y="3298127"/>
            <a:ext cx="616337" cy="61438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192355" y="2569900"/>
            <a:ext cx="616337" cy="61438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4" name="Oval 19"/>
          <p:cNvSpPr>
            <a:spLocks noChangeArrowheads="1"/>
          </p:cNvSpPr>
          <p:nvPr/>
        </p:nvSpPr>
        <p:spPr bwMode="auto">
          <a:xfrm>
            <a:off x="3444404" y="3294201"/>
            <a:ext cx="616337" cy="61438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56640" tIns="28320" rIns="56640" bIns="2832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79278" y="1889723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31735" y="1889723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9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11323" y="2698950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21621" y="2698950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9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47739" y="3403623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9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61023" y="3403623"/>
            <a:ext cx="1330576" cy="417292"/>
          </a:xfrm>
          <a:prstGeom prst="rect">
            <a:avLst/>
          </a:prstGeom>
          <a:noFill/>
        </p:spPr>
        <p:txBody>
          <a:bodyPr wrap="square" lIns="56640" tIns="28320" rIns="56640" bIns="283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9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</p:spTree>
    <p:extLst>
      <p:ext uri="{BB962C8B-B14F-4D97-AF65-F5344CB8AC3E}">
        <p14:creationId xmlns:p14="http://schemas.microsoft.com/office/powerpoint/2010/main" val="233096293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395939" y="1590839"/>
            <a:ext cx="1670567" cy="1674318"/>
            <a:chOff x="800752" y="1176303"/>
            <a:chExt cx="2227424" cy="2232424"/>
          </a:xfrm>
        </p:grpSpPr>
        <p:grpSp>
          <p:nvGrpSpPr>
            <p:cNvPr id="50" name="组合 49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53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584480" y="1844450"/>
              <a:ext cx="70788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latin typeface="方正大黑简体" pitchFamily="2" charset="-122"/>
                  <a:ea typeface="方正大黑简体" pitchFamily="2" charset="-122"/>
                </a:rPr>
                <a:t>76%</a:t>
              </a:r>
              <a:endParaRPr lang="zh-CN" altLang="en-US" sz="18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82103" y="2288610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98876" y="3321528"/>
            <a:ext cx="1667628" cy="1464813"/>
            <a:chOff x="804672" y="3483883"/>
            <a:chExt cx="2223504" cy="1953084"/>
          </a:xfrm>
        </p:grpSpPr>
        <p:sp>
          <p:nvSpPr>
            <p:cNvPr id="56" name="矩形 55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04672" y="3633396"/>
              <a:ext cx="2198213" cy="1803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您的内容打在这里，或者通过复制您的文本后，在此框中选择粘贴，并选择只保留您的内容打在这里，或者通过复制您的文本后，在此框中选择粘贴，并选择只保留</a:t>
              </a:r>
            </a:p>
            <a:p>
              <a:pPr>
                <a:lnSpc>
                  <a:spcPct val="130000"/>
                </a:lnSpc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50501" y="1590839"/>
            <a:ext cx="1594969" cy="1596843"/>
            <a:chOff x="3540169" y="1176303"/>
            <a:chExt cx="2126625" cy="2129124"/>
          </a:xfrm>
        </p:grpSpPr>
        <p:sp>
          <p:nvSpPr>
            <p:cNvPr id="59" name="椭圆 58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0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23097" y="1741150"/>
              <a:ext cx="70788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latin typeface="方正大黑简体" pitchFamily="2" charset="-122"/>
                  <a:ea typeface="方正大黑简体" pitchFamily="2" charset="-122"/>
                </a:rPr>
                <a:t>48%</a:t>
              </a:r>
              <a:endParaRPr lang="zh-CN" altLang="en-US" sz="18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96970" y="2209059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377842" y="3320919"/>
            <a:ext cx="1721925" cy="1464814"/>
            <a:chOff x="3443290" y="3483074"/>
            <a:chExt cx="2295900" cy="1953085"/>
          </a:xfrm>
        </p:grpSpPr>
        <p:sp>
          <p:nvSpPr>
            <p:cNvPr id="64" name="矩形 63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443290" y="3632589"/>
              <a:ext cx="2295900" cy="18035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您的内容打在这里，或者通过复制您的文本后，在此框中选择粘贴，并选择只保留您的内容打在这里，或者通过复制您的文本后，在此框中选择粘贴，并选择只保留</a:t>
              </a:r>
            </a:p>
            <a:p>
              <a:pPr>
                <a:lnSpc>
                  <a:spcPct val="130000"/>
                </a:lnSpc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29463" y="1590839"/>
            <a:ext cx="1591656" cy="1596843"/>
            <a:chOff x="6178788" y="1176303"/>
            <a:chExt cx="2122208" cy="2129124"/>
          </a:xfrm>
        </p:grpSpPr>
        <p:sp>
          <p:nvSpPr>
            <p:cNvPr id="67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58100" y="1741150"/>
              <a:ext cx="70788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latin typeface="方正大黑简体" pitchFamily="2" charset="-122"/>
                  <a:ea typeface="方正大黑简体" pitchFamily="2" charset="-122"/>
                </a:rPr>
                <a:t>22%</a:t>
              </a:r>
              <a:endParaRPr lang="zh-CN" altLang="en-US" sz="18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43848" y="2244684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446677" y="3322634"/>
            <a:ext cx="1668896" cy="1464813"/>
            <a:chOff x="6201738" y="3485358"/>
            <a:chExt cx="2225194" cy="1953084"/>
          </a:xfrm>
        </p:grpSpPr>
        <p:sp>
          <p:nvSpPr>
            <p:cNvPr id="72" name="矩形 71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201738" y="3634871"/>
              <a:ext cx="2225194" cy="1803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您的内容打在这里，或者通过复制您的文本后，在此框中选择粘贴，并选择只保留您的内容打在这里，或者通过复制您的文本后，在此框中选择粘贴，并选择只保留</a:t>
              </a:r>
            </a:p>
            <a:p>
              <a:pPr>
                <a:lnSpc>
                  <a:spcPct val="130000"/>
                </a:lnSpc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9009631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175023" y="1578877"/>
            <a:ext cx="1116480" cy="111293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27" name="矩形 26"/>
          <p:cNvSpPr/>
          <p:nvPr/>
        </p:nvSpPr>
        <p:spPr>
          <a:xfrm>
            <a:off x="2175023" y="2691813"/>
            <a:ext cx="1116480" cy="6677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3436646" y="1578877"/>
            <a:ext cx="1116480" cy="111293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矩形 28"/>
          <p:cNvSpPr/>
          <p:nvPr/>
        </p:nvSpPr>
        <p:spPr>
          <a:xfrm>
            <a:off x="3436646" y="2691813"/>
            <a:ext cx="1116480" cy="6677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4698269" y="1578877"/>
            <a:ext cx="1116480" cy="111293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31" name="矩形 30"/>
          <p:cNvSpPr/>
          <p:nvPr/>
        </p:nvSpPr>
        <p:spPr>
          <a:xfrm>
            <a:off x="4698269" y="2691813"/>
            <a:ext cx="1116480" cy="6677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959892" y="1578877"/>
            <a:ext cx="1116480" cy="111293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33" name="矩形 32"/>
          <p:cNvSpPr/>
          <p:nvPr/>
        </p:nvSpPr>
        <p:spPr>
          <a:xfrm>
            <a:off x="5959892" y="2691813"/>
            <a:ext cx="1116480" cy="6677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7221514" y="1578877"/>
            <a:ext cx="1116480" cy="11129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35" name="矩形 34"/>
          <p:cNvSpPr/>
          <p:nvPr/>
        </p:nvSpPr>
        <p:spPr>
          <a:xfrm>
            <a:off x="7221514" y="2691813"/>
            <a:ext cx="1116480" cy="667762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2532460" y="1712429"/>
            <a:ext cx="401606" cy="514602"/>
            <a:chOff x="3095876" y="2479873"/>
            <a:chExt cx="366231" cy="470769"/>
          </a:xfrm>
        </p:grpSpPr>
        <p:sp>
          <p:nvSpPr>
            <p:cNvPr id="3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1" name="Freeform 64"/>
          <p:cNvSpPr>
            <a:spLocks noEditPoints="1"/>
          </p:cNvSpPr>
          <p:nvPr/>
        </p:nvSpPr>
        <p:spPr bwMode="auto">
          <a:xfrm flipH="1">
            <a:off x="3718455" y="1741288"/>
            <a:ext cx="552862" cy="456884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6640" tIns="28320" rIns="56640" bIns="283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402">
              <a:defRPr/>
            </a:pPr>
            <a:endParaRPr lang="zh-CN" altLang="en-US" sz="1125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083944" y="1719375"/>
            <a:ext cx="345129" cy="500710"/>
            <a:chOff x="5690315" y="3674507"/>
            <a:chExt cx="314729" cy="458061"/>
          </a:xfrm>
        </p:grpSpPr>
        <p:sp>
          <p:nvSpPr>
            <p:cNvPr id="4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5" name="Freeform 9"/>
          <p:cNvSpPr>
            <a:spLocks/>
          </p:cNvSpPr>
          <p:nvPr/>
        </p:nvSpPr>
        <p:spPr bwMode="auto">
          <a:xfrm flipH="1">
            <a:off x="6231260" y="1790592"/>
            <a:ext cx="573745" cy="358277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6640" tIns="28320" rIns="56640" bIns="283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402">
              <a:defRPr/>
            </a:pPr>
            <a:endParaRPr lang="zh-CN" altLang="en-US" sz="1125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535200" y="1740741"/>
            <a:ext cx="489113" cy="457981"/>
            <a:chOff x="1784487" y="2486066"/>
            <a:chExt cx="446032" cy="418971"/>
          </a:xfrm>
        </p:grpSpPr>
        <p:sp>
          <p:nvSpPr>
            <p:cNvPr id="4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66275" y="2380191"/>
            <a:ext cx="5180468" cy="133553"/>
            <a:chOff x="1918742" y="3212976"/>
            <a:chExt cx="8352927" cy="216024"/>
          </a:xfrm>
        </p:grpSpPr>
        <p:sp>
          <p:nvSpPr>
            <p:cNvPr id="54" name="椭圆 5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5" name="椭圆 5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6" name="椭圆 5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9" name="矩形 5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60" name="等腰三角形 59"/>
          <p:cNvSpPr/>
          <p:nvPr/>
        </p:nvSpPr>
        <p:spPr>
          <a:xfrm flipV="1">
            <a:off x="2655556" y="3359575"/>
            <a:ext cx="155414" cy="13355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等腰三角形 60"/>
          <p:cNvSpPr/>
          <p:nvPr/>
        </p:nvSpPr>
        <p:spPr>
          <a:xfrm flipV="1">
            <a:off x="3917179" y="3359575"/>
            <a:ext cx="155414" cy="13355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62" name="等腰三角形 61"/>
          <p:cNvSpPr/>
          <p:nvPr/>
        </p:nvSpPr>
        <p:spPr>
          <a:xfrm flipV="1">
            <a:off x="5178802" y="3359575"/>
            <a:ext cx="155414" cy="13355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63" name="等腰三角形 62"/>
          <p:cNvSpPr/>
          <p:nvPr/>
        </p:nvSpPr>
        <p:spPr>
          <a:xfrm flipV="1">
            <a:off x="6440425" y="3359575"/>
            <a:ext cx="155414" cy="13355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64" name="等腰三角形 63"/>
          <p:cNvSpPr/>
          <p:nvPr/>
        </p:nvSpPr>
        <p:spPr>
          <a:xfrm flipV="1">
            <a:off x="7702048" y="3359575"/>
            <a:ext cx="155414" cy="133553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TextBox 64"/>
          <p:cNvSpPr txBox="1"/>
          <p:nvPr/>
        </p:nvSpPr>
        <p:spPr>
          <a:xfrm>
            <a:off x="2416384" y="3576417"/>
            <a:ext cx="633759" cy="213070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sz="1013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678007" y="3576417"/>
            <a:ext cx="633759" cy="213070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sz="1013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39629" y="3576417"/>
            <a:ext cx="633759" cy="213070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sz="1013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01253" y="3576417"/>
            <a:ext cx="633759" cy="213070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sz="1013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2876" y="3576417"/>
            <a:ext cx="633759" cy="213070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sz="1013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70" name="矩形 69"/>
          <p:cNvSpPr/>
          <p:nvPr/>
        </p:nvSpPr>
        <p:spPr>
          <a:xfrm>
            <a:off x="2175026" y="3893786"/>
            <a:ext cx="6162971" cy="364265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725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15099522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1" grpId="0" animBg="1"/>
      <p:bldP spid="4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" y="0"/>
            <a:ext cx="2782436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738556" y="981087"/>
            <a:ext cx="164339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b="1" dirty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8" y="1945030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783026" y="3452038"/>
            <a:ext cx="373473" cy="373473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500189" y="123551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0533" y="128078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500189" y="180106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80533" y="184553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500189" y="2366610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80533" y="241741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500189" y="293215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80533" y="298930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500189" y="349770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80533" y="354851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954" y="1053860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61314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2.70833E-6 0.1060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833600" y="3746887"/>
            <a:ext cx="5748442" cy="535943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56640" tIns="28320" rIns="56640" bIns="28320" anchor="ctr"/>
          <a:lstStyle/>
          <a:p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 rot="5400000">
            <a:off x="5563760" y="2939705"/>
            <a:ext cx="0" cy="2139030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866237" y="2586668"/>
            <a:ext cx="3715807" cy="532501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56640" tIns="28320" rIns="56640" bIns="28320" anchor="ctr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0" name="Line 43"/>
          <p:cNvSpPr>
            <a:spLocks noChangeShapeType="1"/>
          </p:cNvSpPr>
          <p:nvPr/>
        </p:nvSpPr>
        <p:spPr bwMode="auto">
          <a:xfrm rot="16200000" flipH="1">
            <a:off x="5660799" y="1771097"/>
            <a:ext cx="0" cy="2139030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rot="5400000">
            <a:off x="6583318" y="3306263"/>
            <a:ext cx="1465496" cy="534197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56640" tIns="28320" rIns="56640" bIns="28320" anchor="ctr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Line 44"/>
          <p:cNvSpPr>
            <a:spLocks noChangeShapeType="1"/>
          </p:cNvSpPr>
          <p:nvPr/>
        </p:nvSpPr>
        <p:spPr bwMode="auto">
          <a:xfrm>
            <a:off x="7327287" y="3297042"/>
            <a:ext cx="0" cy="253945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171490" y="1470208"/>
            <a:ext cx="3410552" cy="535943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56640" tIns="28320" rIns="56640" bIns="28320" anchor="ctr"/>
          <a:lstStyle/>
          <a:p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Line 43"/>
          <p:cNvSpPr>
            <a:spLocks noChangeShapeType="1"/>
          </p:cNvSpPr>
          <p:nvPr/>
        </p:nvSpPr>
        <p:spPr bwMode="auto">
          <a:xfrm rot="5400000">
            <a:off x="5563760" y="663026"/>
            <a:ext cx="0" cy="2139030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 rot="5400000">
            <a:off x="3104604" y="2027590"/>
            <a:ext cx="1648961" cy="534197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56640" tIns="28320" rIns="56640" bIns="28320" anchor="ctr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6" name="Line 42"/>
          <p:cNvSpPr>
            <a:spLocks noChangeShapeType="1"/>
          </p:cNvSpPr>
          <p:nvPr/>
        </p:nvSpPr>
        <p:spPr bwMode="auto">
          <a:xfrm>
            <a:off x="3916736" y="2148672"/>
            <a:ext cx="0" cy="285736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6873007" y="1292779"/>
            <a:ext cx="872789" cy="8558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wrap="none" lIns="56640" tIns="28320" rIns="56640" bIns="28320" anchor="ctr"/>
          <a:lstStyle/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500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18" name="Line 43"/>
          <p:cNvSpPr>
            <a:spLocks noChangeShapeType="1"/>
          </p:cNvSpPr>
          <p:nvPr/>
        </p:nvSpPr>
        <p:spPr bwMode="auto">
          <a:xfrm rot="5400000">
            <a:off x="3280328" y="2939705"/>
            <a:ext cx="0" cy="2139030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40" tIns="28320" rIns="56640" bIns="28320"/>
          <a:lstStyle/>
          <a:p>
            <a:pPr>
              <a:defRPr/>
            </a:pPr>
            <a:endParaRPr lang="zh-CN" altLang="en-US" sz="1013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10520" y="1465991"/>
            <a:ext cx="2254507" cy="282255"/>
          </a:xfrm>
          <a:prstGeom prst="rect">
            <a:avLst/>
          </a:prstGeom>
        </p:spPr>
        <p:txBody>
          <a:bodyPr wrap="square" lIns="56640" tIns="28320" rIns="56640" bIns="2832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75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975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3481466" y="1292779"/>
            <a:ext cx="872789" cy="8558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wrap="none" lIns="56640" tIns="28320" rIns="56640" bIns="28320" anchor="ctr"/>
          <a:lstStyle/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500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3481466" y="2412665"/>
            <a:ext cx="872789" cy="8558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wrap="none" lIns="56640" tIns="28320" rIns="56640" bIns="28320" anchor="ctr"/>
          <a:lstStyle/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500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4510520" y="2556389"/>
            <a:ext cx="2254507" cy="282255"/>
          </a:xfrm>
          <a:prstGeom prst="rect">
            <a:avLst/>
          </a:prstGeom>
        </p:spPr>
        <p:txBody>
          <a:bodyPr wrap="square" lIns="56640" tIns="28320" rIns="56640" bIns="2832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75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975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Oval 38"/>
          <p:cNvSpPr>
            <a:spLocks noChangeArrowheads="1"/>
          </p:cNvSpPr>
          <p:nvPr/>
        </p:nvSpPr>
        <p:spPr bwMode="auto">
          <a:xfrm>
            <a:off x="6879672" y="2412665"/>
            <a:ext cx="872789" cy="8558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wrap="none" lIns="56640" tIns="28320" rIns="56640" bIns="28320" anchor="ctr"/>
          <a:lstStyle/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500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24" name="Oval 38"/>
          <p:cNvSpPr>
            <a:spLocks noChangeArrowheads="1"/>
          </p:cNvSpPr>
          <p:nvPr/>
        </p:nvSpPr>
        <p:spPr bwMode="auto">
          <a:xfrm>
            <a:off x="6879672" y="3581274"/>
            <a:ext cx="872789" cy="8558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wrap="none" lIns="56640" tIns="28320" rIns="56640" bIns="28320" anchor="ctr"/>
          <a:lstStyle/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500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500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2256013" y="3731023"/>
            <a:ext cx="4377265" cy="282255"/>
          </a:xfrm>
          <a:prstGeom prst="rect">
            <a:avLst/>
          </a:prstGeom>
        </p:spPr>
        <p:txBody>
          <a:bodyPr wrap="square" lIns="56640" tIns="28320" rIns="56640" bIns="2832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75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75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7812878"/>
      </p:ext>
    </p:extLst>
  </p:cSld>
  <p:clrMapOvr>
    <a:masterClrMapping/>
  </p:clrMapOvr>
  <p:transition spd="slow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3" grpId="0" animBg="1"/>
          <p:bldP spid="24" grpId="0" animBg="1"/>
          <p:bldP spid="25" grpId="0"/>
          <p:bldP spid="2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3" grpId="0" animBg="1"/>
          <p:bldP spid="24" grpId="0" animBg="1"/>
          <p:bldP spid="25" grpId="0"/>
          <p:bldP spid="25" grpId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>
            <a:spLocks/>
          </p:cNvSpPr>
          <p:nvPr/>
        </p:nvSpPr>
        <p:spPr bwMode="auto">
          <a:xfrm>
            <a:off x="2493680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8" name="Freeform 7"/>
          <p:cNvSpPr>
            <a:spLocks/>
          </p:cNvSpPr>
          <p:nvPr/>
        </p:nvSpPr>
        <p:spPr bwMode="auto">
          <a:xfrm>
            <a:off x="2493680" y="2311181"/>
            <a:ext cx="198847" cy="37302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9" name="Freeform 8"/>
          <p:cNvSpPr>
            <a:spLocks/>
          </p:cNvSpPr>
          <p:nvPr/>
        </p:nvSpPr>
        <p:spPr bwMode="auto">
          <a:xfrm>
            <a:off x="2749187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0" name="Freeform 9"/>
          <p:cNvSpPr>
            <a:spLocks/>
          </p:cNvSpPr>
          <p:nvPr/>
        </p:nvSpPr>
        <p:spPr bwMode="auto">
          <a:xfrm>
            <a:off x="3003624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1" name="Freeform 10"/>
          <p:cNvSpPr>
            <a:spLocks/>
          </p:cNvSpPr>
          <p:nvPr/>
        </p:nvSpPr>
        <p:spPr bwMode="auto">
          <a:xfrm>
            <a:off x="3255924" y="1468425"/>
            <a:ext cx="199915" cy="121577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2" name="Freeform 11"/>
          <p:cNvSpPr>
            <a:spLocks/>
          </p:cNvSpPr>
          <p:nvPr/>
        </p:nvSpPr>
        <p:spPr bwMode="auto">
          <a:xfrm>
            <a:off x="2749187" y="2057186"/>
            <a:ext cx="198847" cy="627018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3" name="Freeform 12"/>
          <p:cNvSpPr>
            <a:spLocks/>
          </p:cNvSpPr>
          <p:nvPr/>
        </p:nvSpPr>
        <p:spPr bwMode="auto">
          <a:xfrm>
            <a:off x="3003624" y="1794687"/>
            <a:ext cx="199915" cy="889516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4" name="Freeform 13"/>
          <p:cNvSpPr>
            <a:spLocks/>
          </p:cNvSpPr>
          <p:nvPr/>
        </p:nvSpPr>
        <p:spPr bwMode="auto">
          <a:xfrm>
            <a:off x="3255924" y="1622524"/>
            <a:ext cx="199915" cy="106168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5" name="Freeform 14"/>
          <p:cNvSpPr>
            <a:spLocks/>
          </p:cNvSpPr>
          <p:nvPr/>
        </p:nvSpPr>
        <p:spPr bwMode="auto">
          <a:xfrm>
            <a:off x="3864222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6" name="Freeform 15"/>
          <p:cNvSpPr>
            <a:spLocks/>
          </p:cNvSpPr>
          <p:nvPr/>
        </p:nvSpPr>
        <p:spPr bwMode="auto">
          <a:xfrm>
            <a:off x="4118660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>
            <a:off x="4374167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8" name="Freeform 17"/>
          <p:cNvSpPr>
            <a:spLocks/>
          </p:cNvSpPr>
          <p:nvPr/>
        </p:nvSpPr>
        <p:spPr bwMode="auto">
          <a:xfrm>
            <a:off x="4629674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9" name="Freeform 18"/>
          <p:cNvSpPr>
            <a:spLocks/>
          </p:cNvSpPr>
          <p:nvPr/>
        </p:nvSpPr>
        <p:spPr bwMode="auto">
          <a:xfrm>
            <a:off x="3864222" y="2503537"/>
            <a:ext cx="198847" cy="180666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0" name="Freeform 19"/>
          <p:cNvSpPr>
            <a:spLocks/>
          </p:cNvSpPr>
          <p:nvPr/>
        </p:nvSpPr>
        <p:spPr bwMode="auto">
          <a:xfrm>
            <a:off x="4118660" y="2062499"/>
            <a:ext cx="199915" cy="621705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1" name="Freeform 20"/>
          <p:cNvSpPr>
            <a:spLocks/>
          </p:cNvSpPr>
          <p:nvPr/>
        </p:nvSpPr>
        <p:spPr bwMode="auto">
          <a:xfrm>
            <a:off x="4374167" y="1622524"/>
            <a:ext cx="199915" cy="106168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2" name="Freeform 21"/>
          <p:cNvSpPr>
            <a:spLocks/>
          </p:cNvSpPr>
          <p:nvPr/>
        </p:nvSpPr>
        <p:spPr bwMode="auto">
          <a:xfrm>
            <a:off x="4629674" y="2217661"/>
            <a:ext cx="199915" cy="466544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3" name="Freeform 22"/>
          <p:cNvSpPr>
            <a:spLocks/>
          </p:cNvSpPr>
          <p:nvPr/>
        </p:nvSpPr>
        <p:spPr bwMode="auto">
          <a:xfrm>
            <a:off x="5228351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4" name="Freeform 23"/>
          <p:cNvSpPr>
            <a:spLocks/>
          </p:cNvSpPr>
          <p:nvPr/>
        </p:nvSpPr>
        <p:spPr bwMode="auto">
          <a:xfrm>
            <a:off x="5483858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5" name="Freeform 24"/>
          <p:cNvSpPr>
            <a:spLocks/>
          </p:cNvSpPr>
          <p:nvPr/>
        </p:nvSpPr>
        <p:spPr bwMode="auto">
          <a:xfrm>
            <a:off x="5739362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6" name="Freeform 25"/>
          <p:cNvSpPr>
            <a:spLocks/>
          </p:cNvSpPr>
          <p:nvPr/>
        </p:nvSpPr>
        <p:spPr bwMode="auto">
          <a:xfrm>
            <a:off x="5993802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5993802" y="1617208"/>
            <a:ext cx="199915" cy="1066994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>
            <a:off x="5739362" y="1814881"/>
            <a:ext cx="198847" cy="869324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9" name="Freeform 28"/>
          <p:cNvSpPr>
            <a:spLocks/>
          </p:cNvSpPr>
          <p:nvPr/>
        </p:nvSpPr>
        <p:spPr bwMode="auto">
          <a:xfrm>
            <a:off x="5483858" y="2062499"/>
            <a:ext cx="198847" cy="621705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0" name="Freeform 29"/>
          <p:cNvSpPr>
            <a:spLocks/>
          </p:cNvSpPr>
          <p:nvPr/>
        </p:nvSpPr>
        <p:spPr bwMode="auto">
          <a:xfrm>
            <a:off x="5228351" y="2319683"/>
            <a:ext cx="199915" cy="364521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1" name="Freeform 30"/>
          <p:cNvSpPr>
            <a:spLocks/>
          </p:cNvSpPr>
          <p:nvPr/>
        </p:nvSpPr>
        <p:spPr bwMode="auto">
          <a:xfrm>
            <a:off x="6666245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2" name="Freeform 31"/>
          <p:cNvSpPr>
            <a:spLocks/>
          </p:cNvSpPr>
          <p:nvPr/>
        </p:nvSpPr>
        <p:spPr bwMode="auto">
          <a:xfrm>
            <a:off x="6918545" y="1468425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7174052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4" name="Freeform 33"/>
          <p:cNvSpPr>
            <a:spLocks/>
          </p:cNvSpPr>
          <p:nvPr/>
        </p:nvSpPr>
        <p:spPr bwMode="auto">
          <a:xfrm>
            <a:off x="7429559" y="1468425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5" name="Freeform 34"/>
          <p:cNvSpPr>
            <a:spLocks/>
          </p:cNvSpPr>
          <p:nvPr/>
        </p:nvSpPr>
        <p:spPr bwMode="auto">
          <a:xfrm>
            <a:off x="7429559" y="1628900"/>
            <a:ext cx="198847" cy="1055305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6" name="Freeform 35"/>
          <p:cNvSpPr>
            <a:spLocks/>
          </p:cNvSpPr>
          <p:nvPr/>
        </p:nvSpPr>
        <p:spPr bwMode="auto">
          <a:xfrm>
            <a:off x="7174052" y="1721359"/>
            <a:ext cx="198847" cy="962845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7" name="Freeform 36"/>
          <p:cNvSpPr>
            <a:spLocks/>
          </p:cNvSpPr>
          <p:nvPr/>
        </p:nvSpPr>
        <p:spPr bwMode="auto">
          <a:xfrm>
            <a:off x="6918545" y="2424894"/>
            <a:ext cx="199915" cy="2593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8" name="Freeform 37"/>
          <p:cNvSpPr>
            <a:spLocks/>
          </p:cNvSpPr>
          <p:nvPr/>
        </p:nvSpPr>
        <p:spPr bwMode="auto">
          <a:xfrm>
            <a:off x="6666245" y="1943470"/>
            <a:ext cx="199915" cy="740732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9" name="Oval 38"/>
          <p:cNvSpPr>
            <a:spLocks noChangeArrowheads="1"/>
          </p:cNvSpPr>
          <p:nvPr/>
        </p:nvSpPr>
        <p:spPr bwMode="auto">
          <a:xfrm>
            <a:off x="2716045" y="2886872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0" name="Freeform 39"/>
          <p:cNvSpPr>
            <a:spLocks noEditPoints="1"/>
          </p:cNvSpPr>
          <p:nvPr/>
        </p:nvSpPr>
        <p:spPr bwMode="auto">
          <a:xfrm>
            <a:off x="2836126" y="3003802"/>
            <a:ext cx="267642" cy="269449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1" name="Oval 40"/>
          <p:cNvSpPr>
            <a:spLocks noChangeArrowheads="1"/>
          </p:cNvSpPr>
          <p:nvPr/>
        </p:nvSpPr>
        <p:spPr bwMode="auto">
          <a:xfrm>
            <a:off x="4092650" y="2886872"/>
            <a:ext cx="506305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2" name="Oval 41"/>
          <p:cNvSpPr>
            <a:spLocks noChangeArrowheads="1"/>
          </p:cNvSpPr>
          <p:nvPr/>
        </p:nvSpPr>
        <p:spPr bwMode="auto">
          <a:xfrm>
            <a:off x="5462478" y="2886872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3" name="Oval 42"/>
          <p:cNvSpPr>
            <a:spLocks noChangeArrowheads="1"/>
          </p:cNvSpPr>
          <p:nvPr/>
        </p:nvSpPr>
        <p:spPr bwMode="auto">
          <a:xfrm>
            <a:off x="6884067" y="2886872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4" name="Freeform 43"/>
          <p:cNvSpPr>
            <a:spLocks noEditPoints="1"/>
          </p:cNvSpPr>
          <p:nvPr/>
        </p:nvSpPr>
        <p:spPr bwMode="auto">
          <a:xfrm>
            <a:off x="5608332" y="3054641"/>
            <a:ext cx="209681" cy="167773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5" name="Freeform 44"/>
          <p:cNvSpPr>
            <a:spLocks noEditPoints="1"/>
          </p:cNvSpPr>
          <p:nvPr/>
        </p:nvSpPr>
        <p:spPr bwMode="auto">
          <a:xfrm>
            <a:off x="4200365" y="3013653"/>
            <a:ext cx="289805" cy="250808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6" name="Freeform 45"/>
          <p:cNvSpPr>
            <a:spLocks noEditPoints="1"/>
          </p:cNvSpPr>
          <p:nvPr/>
        </p:nvSpPr>
        <p:spPr bwMode="auto">
          <a:xfrm>
            <a:off x="7028967" y="3018307"/>
            <a:ext cx="214797" cy="237250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7" name="TextBox 96"/>
          <p:cNvSpPr txBox="1"/>
          <p:nvPr/>
        </p:nvSpPr>
        <p:spPr>
          <a:xfrm>
            <a:off x="2261920" y="3718229"/>
            <a:ext cx="1412846" cy="7822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18401" y="3461773"/>
            <a:ext cx="1194846" cy="184666"/>
          </a:xfrm>
          <a:prstGeom prst="rect">
            <a:avLst/>
          </a:prstGeom>
          <a:noFill/>
        </p:spPr>
        <p:txBody>
          <a:bodyPr wrap="square" lIns="61415" tIns="0" rIns="61415" bIns="0" rtlCol="0" anchor="t">
            <a:spAutoFit/>
          </a:bodyPr>
          <a:lstStyle/>
          <a:p>
            <a:r>
              <a:rPr lang="zh-CN" altLang="en-US" sz="1800" baseline="-30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648194" y="3718229"/>
            <a:ext cx="1412846" cy="7822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004675" y="3487174"/>
            <a:ext cx="1194846" cy="184666"/>
          </a:xfrm>
          <a:prstGeom prst="rect">
            <a:avLst/>
          </a:prstGeom>
          <a:noFill/>
        </p:spPr>
        <p:txBody>
          <a:bodyPr wrap="square" lIns="61415" tIns="0" rIns="61415" bIns="0" rtlCol="0" anchor="t">
            <a:spAutoFit/>
          </a:bodyPr>
          <a:lstStyle/>
          <a:p>
            <a:r>
              <a:rPr lang="zh-CN" altLang="en-US" sz="1800" baseline="-30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015834" y="3718229"/>
            <a:ext cx="1412846" cy="7822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372315" y="3487174"/>
            <a:ext cx="1194846" cy="184666"/>
          </a:xfrm>
          <a:prstGeom prst="rect">
            <a:avLst/>
          </a:prstGeom>
          <a:noFill/>
        </p:spPr>
        <p:txBody>
          <a:bodyPr wrap="square" lIns="61415" tIns="0" rIns="61415" bIns="0" rtlCol="0" anchor="t">
            <a:spAutoFit/>
          </a:bodyPr>
          <a:lstStyle/>
          <a:p>
            <a:r>
              <a:rPr lang="zh-CN" altLang="en-US" sz="1800" baseline="-30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436623" y="3718229"/>
            <a:ext cx="1412846" cy="7822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793104" y="3487174"/>
            <a:ext cx="1194846" cy="184666"/>
          </a:xfrm>
          <a:prstGeom prst="rect">
            <a:avLst/>
          </a:prstGeom>
          <a:noFill/>
        </p:spPr>
        <p:txBody>
          <a:bodyPr wrap="square" lIns="61415" tIns="0" rIns="61415" bIns="0" rtlCol="0" anchor="t">
            <a:spAutoFit/>
          </a:bodyPr>
          <a:lstStyle/>
          <a:p>
            <a:r>
              <a:rPr lang="zh-CN" altLang="en-US" sz="1800" baseline="-30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2621530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" y="0"/>
            <a:ext cx="2782436" cy="51435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500189" y="123551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dirty="0">
              <a:solidFill>
                <a:prstClr val="white"/>
              </a:solidFill>
              <a:latin typeface="Calibri Ligh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4461" y="1280789"/>
            <a:ext cx="1093568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13" kern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013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00189" y="180106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dirty="0">
              <a:solidFill>
                <a:prstClr val="white"/>
              </a:solidFill>
              <a:latin typeface="Calibri Ligh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4461" y="1845532"/>
            <a:ext cx="1093568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13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013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500189" y="2366610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dirty="0">
              <a:solidFill>
                <a:prstClr val="white"/>
              </a:solidFill>
              <a:latin typeface="Calibri Ligh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54461" y="2417419"/>
            <a:ext cx="1093568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13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013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500189" y="293215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dirty="0">
              <a:solidFill>
                <a:prstClr val="white"/>
              </a:solidFill>
              <a:latin typeface="Calibri Ligh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54461" y="2989306"/>
            <a:ext cx="1093568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13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013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500189" y="349770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dirty="0">
              <a:solidFill>
                <a:prstClr val="white"/>
              </a:solidFill>
              <a:latin typeface="Calibri Ligh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54461" y="3548512"/>
            <a:ext cx="1093568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13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013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38556" y="981087"/>
            <a:ext cx="164339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b="1" dirty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8" y="1945030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657529" y="1214084"/>
            <a:ext cx="373473" cy="373473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954" y="1053860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41548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14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-6.25E-7 1.85185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 animBg="1"/>
      <p:bldP spid="7" grpId="1" animBg="1"/>
      <p:bldP spid="8" grpId="0"/>
      <p:bldP spid="9" grpId="0" animBg="1"/>
      <p:bldP spid="9" grpId="1" animBg="1"/>
      <p:bldP spid="10" grpId="0"/>
      <p:bldP spid="11" grpId="0" animBg="1"/>
      <p:bldP spid="11" grpId="1" animBg="1"/>
      <p:bldP spid="12" grpId="0"/>
      <p:bldP spid="13" grpId="0" animBg="1"/>
      <p:bldP spid="13" grpId="1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右箭头 38"/>
          <p:cNvSpPr>
            <a:spLocks noChangeArrowheads="1"/>
          </p:cNvSpPr>
          <p:nvPr/>
        </p:nvSpPr>
        <p:spPr bwMode="auto">
          <a:xfrm>
            <a:off x="3759290" y="1891101"/>
            <a:ext cx="3012564" cy="331474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  <a:extLst/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endParaRPr lang="zh-CN" altLang="en-US" sz="15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右箭头 39"/>
          <p:cNvSpPr>
            <a:spLocks noChangeArrowheads="1"/>
          </p:cNvSpPr>
          <p:nvPr/>
        </p:nvSpPr>
        <p:spPr bwMode="auto">
          <a:xfrm flipH="1">
            <a:off x="3870399" y="2388309"/>
            <a:ext cx="3119453" cy="330058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  <a:extLst/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endParaRPr lang="zh-CN" altLang="en-US" sz="15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椭圆 40"/>
          <p:cNvSpPr>
            <a:spLocks noChangeArrowheads="1"/>
          </p:cNvSpPr>
          <p:nvPr/>
        </p:nvSpPr>
        <p:spPr bwMode="auto">
          <a:xfrm>
            <a:off x="2282545" y="1477468"/>
            <a:ext cx="1587855" cy="159928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  <a:extLst/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5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添加标题</a:t>
            </a:r>
          </a:p>
        </p:txBody>
      </p:sp>
      <p:sp>
        <p:nvSpPr>
          <p:cNvPr id="42" name="椭圆 41"/>
          <p:cNvSpPr>
            <a:spLocks noChangeArrowheads="1"/>
          </p:cNvSpPr>
          <p:nvPr/>
        </p:nvSpPr>
        <p:spPr bwMode="auto">
          <a:xfrm>
            <a:off x="6825301" y="1477468"/>
            <a:ext cx="1589261" cy="159928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  <a:extLst/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5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4608774" y="1782025"/>
            <a:ext cx="1258751" cy="1046834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500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添加标题</a:t>
            </a:r>
          </a:p>
        </p:txBody>
      </p:sp>
      <p:sp>
        <p:nvSpPr>
          <p:cNvPr id="49" name="下箭头 48"/>
          <p:cNvSpPr>
            <a:spLocks noChangeArrowheads="1"/>
          </p:cNvSpPr>
          <p:nvPr/>
        </p:nvSpPr>
        <p:spPr bwMode="auto">
          <a:xfrm>
            <a:off x="4904123" y="3109336"/>
            <a:ext cx="713059" cy="49579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  <a:extLst/>
        </p:spPr>
        <p:txBody>
          <a:bodyPr lIns="81212" tIns="40606" rIns="81212" bIns="40606" anchor="ctr"/>
          <a:lstStyle/>
          <a:p>
            <a:pPr>
              <a:lnSpc>
                <a:spcPct val="120000"/>
              </a:lnSpc>
              <a:defRPr/>
            </a:pPr>
            <a:endParaRPr lang="zh-CN" altLang="en-US" sz="15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2371261" y="3245326"/>
            <a:ext cx="1313602" cy="1132293"/>
          </a:xfrm>
          <a:prstGeom prst="rect">
            <a:avLst/>
          </a:prstGeom>
          <a:noFill/>
        </p:spPr>
        <p:txBody>
          <a:bodyPr lIns="81212" tIns="40606" rIns="81212" bIns="4060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6963243" y="3299155"/>
            <a:ext cx="1315009" cy="1132293"/>
          </a:xfrm>
          <a:prstGeom prst="rect">
            <a:avLst/>
          </a:prstGeom>
          <a:noFill/>
        </p:spPr>
        <p:txBody>
          <a:bodyPr lIns="81212" tIns="40606" rIns="81212" bIns="4060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2" name="TextBox 19"/>
          <p:cNvSpPr txBox="1">
            <a:spLocks noChangeArrowheads="1"/>
          </p:cNvSpPr>
          <p:nvPr/>
        </p:nvSpPr>
        <p:spPr bwMode="auto">
          <a:xfrm>
            <a:off x="4826909" y="3766616"/>
            <a:ext cx="997156" cy="456082"/>
          </a:xfrm>
          <a:prstGeom prst="rect">
            <a:avLst/>
          </a:prstGeom>
          <a:noFill/>
          <a:ln>
            <a:noFill/>
          </a:ln>
          <a:extLst/>
        </p:spPr>
        <p:txBody>
          <a:bodyPr lIns="81212" tIns="40606" rIns="81212" bIns="406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013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56935645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9" grpId="0" animBg="1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05"/>
          <p:cNvGrpSpPr>
            <a:grpSpLocks/>
          </p:cNvGrpSpPr>
          <p:nvPr/>
        </p:nvGrpSpPr>
        <p:grpSpPr bwMode="auto">
          <a:xfrm>
            <a:off x="2167304" y="1758304"/>
            <a:ext cx="2797381" cy="2568212"/>
            <a:chOff x="815" y="894"/>
            <a:chExt cx="1989" cy="1813"/>
          </a:xfrm>
        </p:grpSpPr>
        <p:sp>
          <p:nvSpPr>
            <p:cNvPr id="29" name="Rectangle 18"/>
            <p:cNvSpPr>
              <a:spLocks noChangeArrowheads="1"/>
            </p:cNvSpPr>
            <p:nvPr/>
          </p:nvSpPr>
          <p:spPr bwMode="auto">
            <a:xfrm>
              <a:off x="1505" y="1855"/>
              <a:ext cx="617" cy="852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eaLnBrk="1" fontAlgn="base" hangingPunct="1">
                <a:lnSpc>
                  <a:spcPct val="120000"/>
                </a:lnSpc>
                <a:buClrTx/>
                <a:buSzTx/>
                <a:defRPr/>
              </a:pPr>
              <a:endParaRPr lang="en-US" sz="1050" kern="0" dirty="0">
                <a:solidFill>
                  <a:srgbClr val="4D4D4D"/>
                </a:solidFill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815" y="967"/>
              <a:ext cx="1989" cy="1638"/>
            </a:xfrm>
            <a:custGeom>
              <a:avLst/>
              <a:gdLst>
                <a:gd name="T0" fmla="*/ 0 w 1291"/>
                <a:gd name="T1" fmla="*/ 0 h 951"/>
                <a:gd name="T2" fmla="*/ 446 w 1291"/>
                <a:gd name="T3" fmla="*/ 947 h 951"/>
                <a:gd name="T4" fmla="*/ 844 w 1291"/>
                <a:gd name="T5" fmla="*/ 950 h 951"/>
                <a:gd name="T6" fmla="*/ 1290 w 1291"/>
                <a:gd name="T7" fmla="*/ 3 h 951"/>
                <a:gd name="T8" fmla="*/ 0 w 1291"/>
                <a:gd name="T9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1" h="951">
                  <a:moveTo>
                    <a:pt x="0" y="0"/>
                  </a:moveTo>
                  <a:lnTo>
                    <a:pt x="446" y="947"/>
                  </a:lnTo>
                  <a:lnTo>
                    <a:pt x="844" y="950"/>
                  </a:lnTo>
                  <a:lnTo>
                    <a:pt x="1290" y="3"/>
                  </a:lnTo>
                  <a:lnTo>
                    <a:pt x="0" y="0"/>
                  </a:lnTo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1050" kern="0" dirty="0">
                <a:solidFill>
                  <a:srgbClr val="4D4D4D"/>
                </a:solidFill>
              </a:endParaRPr>
            </a:p>
          </p:txBody>
        </p:sp>
        <p:sp>
          <p:nvSpPr>
            <p:cNvPr id="31" name="Oval 20"/>
            <p:cNvSpPr>
              <a:spLocks noChangeArrowheads="1"/>
            </p:cNvSpPr>
            <p:nvPr/>
          </p:nvSpPr>
          <p:spPr bwMode="auto">
            <a:xfrm>
              <a:off x="827" y="894"/>
              <a:ext cx="1977" cy="142"/>
            </a:xfrm>
            <a:prstGeom prst="ellipse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1050" kern="0" dirty="0">
                <a:solidFill>
                  <a:srgbClr val="4D4D4D"/>
                </a:solidFill>
              </a:endParaRPr>
            </a:p>
          </p:txBody>
        </p:sp>
        <p:sp>
          <p:nvSpPr>
            <p:cNvPr id="32" name="Oval 22"/>
            <p:cNvSpPr>
              <a:spLocks noChangeArrowheads="1"/>
            </p:cNvSpPr>
            <p:nvPr/>
          </p:nvSpPr>
          <p:spPr bwMode="auto">
            <a:xfrm>
              <a:off x="1062" y="1431"/>
              <a:ext cx="1504" cy="195"/>
            </a:xfrm>
            <a:prstGeom prst="ellipse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1050" kern="0" dirty="0">
                <a:solidFill>
                  <a:srgbClr val="4D4D4D"/>
                </a:solidFill>
              </a:endParaRPr>
            </a:p>
          </p:txBody>
        </p:sp>
        <p:sp>
          <p:nvSpPr>
            <p:cNvPr id="33" name="Oval 23"/>
            <p:cNvSpPr>
              <a:spLocks noChangeArrowheads="1"/>
            </p:cNvSpPr>
            <p:nvPr/>
          </p:nvSpPr>
          <p:spPr bwMode="auto">
            <a:xfrm>
              <a:off x="1282" y="1986"/>
              <a:ext cx="1044" cy="196"/>
            </a:xfrm>
            <a:prstGeom prst="ellipse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1050" kern="0" dirty="0">
                <a:solidFill>
                  <a:srgbClr val="4D4D4D"/>
                </a:solidFill>
              </a:endParaRPr>
            </a:p>
          </p:txBody>
        </p:sp>
      </p:grpSp>
      <p:sp>
        <p:nvSpPr>
          <p:cNvPr id="34" name="AutoShape 24"/>
          <p:cNvSpPr>
            <a:spLocks noChangeArrowheads="1"/>
          </p:cNvSpPr>
          <p:nvPr/>
        </p:nvSpPr>
        <p:spPr bwMode="auto">
          <a:xfrm rot="16200000" flipH="1">
            <a:off x="2980759" y="1871779"/>
            <a:ext cx="242231" cy="434585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>
            <a:off x="4312102" y="2356090"/>
            <a:ext cx="679304" cy="441965"/>
          </a:xfrm>
          <a:custGeom>
            <a:avLst/>
            <a:gdLst>
              <a:gd name="T0" fmla="*/ 884378 w 314"/>
              <a:gd name="T1" fmla="*/ 151756 h 182"/>
              <a:gd name="T2" fmla="*/ 887212 w 314"/>
              <a:gd name="T3" fmla="*/ 553279 h 182"/>
              <a:gd name="T4" fmla="*/ 479038 w 314"/>
              <a:gd name="T5" fmla="*/ 572248 h 182"/>
              <a:gd name="T6" fmla="*/ 586751 w 314"/>
              <a:gd name="T7" fmla="*/ 458431 h 182"/>
              <a:gd name="T8" fmla="*/ 402505 w 314"/>
              <a:gd name="T9" fmla="*/ 265574 h 182"/>
              <a:gd name="T10" fmla="*/ 359987 w 314"/>
              <a:gd name="T11" fmla="*/ 246604 h 182"/>
              <a:gd name="T12" fmla="*/ 314634 w 314"/>
              <a:gd name="T13" fmla="*/ 252927 h 182"/>
              <a:gd name="T14" fmla="*/ 260778 w 314"/>
              <a:gd name="T15" fmla="*/ 278220 h 182"/>
              <a:gd name="T16" fmla="*/ 198418 w 314"/>
              <a:gd name="T17" fmla="*/ 331967 h 182"/>
              <a:gd name="T18" fmla="*/ 141727 w 314"/>
              <a:gd name="T19" fmla="*/ 392038 h 182"/>
              <a:gd name="T20" fmla="*/ 0 w 314"/>
              <a:gd name="T21" fmla="*/ 243443 h 182"/>
              <a:gd name="T22" fmla="*/ 96375 w 314"/>
              <a:gd name="T23" fmla="*/ 145433 h 182"/>
              <a:gd name="T24" fmla="*/ 136058 w 314"/>
              <a:gd name="T25" fmla="*/ 113817 h 182"/>
              <a:gd name="T26" fmla="*/ 189914 w 314"/>
              <a:gd name="T27" fmla="*/ 75878 h 182"/>
              <a:gd name="T28" fmla="*/ 232433 w 314"/>
              <a:gd name="T29" fmla="*/ 53747 h 182"/>
              <a:gd name="T30" fmla="*/ 272116 w 314"/>
              <a:gd name="T31" fmla="*/ 28454 h 182"/>
              <a:gd name="T32" fmla="*/ 317469 w 314"/>
              <a:gd name="T33" fmla="*/ 9485 h 182"/>
              <a:gd name="T34" fmla="*/ 365656 w 314"/>
              <a:gd name="T35" fmla="*/ 0 h 182"/>
              <a:gd name="T36" fmla="*/ 419513 w 314"/>
              <a:gd name="T37" fmla="*/ 0 h 182"/>
              <a:gd name="T38" fmla="*/ 464865 w 314"/>
              <a:gd name="T39" fmla="*/ 3162 h 182"/>
              <a:gd name="T40" fmla="*/ 513053 w 314"/>
              <a:gd name="T41" fmla="*/ 15808 h 182"/>
              <a:gd name="T42" fmla="*/ 561240 w 314"/>
              <a:gd name="T43" fmla="*/ 41101 h 182"/>
              <a:gd name="T44" fmla="*/ 589585 w 314"/>
              <a:gd name="T45" fmla="*/ 72717 h 182"/>
              <a:gd name="T46" fmla="*/ 779500 w 314"/>
              <a:gd name="T47" fmla="*/ 259251 h 182"/>
              <a:gd name="T48" fmla="*/ 884378 w 314"/>
              <a:gd name="T49" fmla="*/ 151756 h 18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14"/>
              <a:gd name="T76" fmla="*/ 0 h 182"/>
              <a:gd name="T77" fmla="*/ 314 w 314"/>
              <a:gd name="T78" fmla="*/ 182 h 18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14" h="182">
                <a:moveTo>
                  <a:pt x="312" y="48"/>
                </a:moveTo>
                <a:lnTo>
                  <a:pt x="313" y="175"/>
                </a:lnTo>
                <a:lnTo>
                  <a:pt x="169" y="181"/>
                </a:lnTo>
                <a:lnTo>
                  <a:pt x="207" y="145"/>
                </a:lnTo>
                <a:lnTo>
                  <a:pt x="142" y="84"/>
                </a:lnTo>
                <a:lnTo>
                  <a:pt x="127" y="78"/>
                </a:lnTo>
                <a:lnTo>
                  <a:pt x="111" y="80"/>
                </a:lnTo>
                <a:lnTo>
                  <a:pt x="92" y="88"/>
                </a:lnTo>
                <a:lnTo>
                  <a:pt x="70" y="105"/>
                </a:lnTo>
                <a:lnTo>
                  <a:pt x="50" y="124"/>
                </a:lnTo>
                <a:lnTo>
                  <a:pt x="0" y="77"/>
                </a:lnTo>
                <a:lnTo>
                  <a:pt x="34" y="46"/>
                </a:lnTo>
                <a:lnTo>
                  <a:pt x="48" y="36"/>
                </a:lnTo>
                <a:lnTo>
                  <a:pt x="67" y="24"/>
                </a:lnTo>
                <a:lnTo>
                  <a:pt x="82" y="17"/>
                </a:lnTo>
                <a:lnTo>
                  <a:pt x="96" y="9"/>
                </a:lnTo>
                <a:lnTo>
                  <a:pt x="112" y="3"/>
                </a:lnTo>
                <a:lnTo>
                  <a:pt x="129" y="0"/>
                </a:lnTo>
                <a:lnTo>
                  <a:pt x="148" y="0"/>
                </a:lnTo>
                <a:lnTo>
                  <a:pt x="164" y="1"/>
                </a:lnTo>
                <a:lnTo>
                  <a:pt x="181" y="5"/>
                </a:lnTo>
                <a:lnTo>
                  <a:pt x="198" y="13"/>
                </a:lnTo>
                <a:lnTo>
                  <a:pt x="208" y="23"/>
                </a:lnTo>
                <a:lnTo>
                  <a:pt x="275" y="82"/>
                </a:lnTo>
                <a:lnTo>
                  <a:pt x="312" y="48"/>
                </a:lnTo>
              </a:path>
            </a:pathLst>
          </a:custGeom>
          <a:solidFill>
            <a:schemeClr val="accent6">
              <a:lumMod val="75000"/>
            </a:schemeClr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36" name="Freeform 26"/>
          <p:cNvSpPr>
            <a:spLocks/>
          </p:cNvSpPr>
          <p:nvPr/>
        </p:nvSpPr>
        <p:spPr bwMode="auto">
          <a:xfrm>
            <a:off x="3973154" y="3200355"/>
            <a:ext cx="682116" cy="444798"/>
          </a:xfrm>
          <a:custGeom>
            <a:avLst/>
            <a:gdLst>
              <a:gd name="T0" fmla="*/ 886487 w 315"/>
              <a:gd name="T1" fmla="*/ 152428 h 182"/>
              <a:gd name="T2" fmla="*/ 889319 w 315"/>
              <a:gd name="T3" fmla="*/ 555727 h 182"/>
              <a:gd name="T4" fmla="*/ 481478 w 315"/>
              <a:gd name="T5" fmla="*/ 574780 h 182"/>
              <a:gd name="T6" fmla="*/ 589103 w 315"/>
              <a:gd name="T7" fmla="*/ 460459 h 182"/>
              <a:gd name="T8" fmla="*/ 405008 w 315"/>
              <a:gd name="T9" fmla="*/ 266749 h 182"/>
              <a:gd name="T10" fmla="*/ 359693 w 315"/>
              <a:gd name="T11" fmla="*/ 247695 h 182"/>
              <a:gd name="T12" fmla="*/ 314377 w 315"/>
              <a:gd name="T13" fmla="*/ 254047 h 182"/>
              <a:gd name="T14" fmla="*/ 263397 w 315"/>
              <a:gd name="T15" fmla="*/ 279451 h 182"/>
              <a:gd name="T16" fmla="*/ 198256 w 315"/>
              <a:gd name="T17" fmla="*/ 333436 h 182"/>
              <a:gd name="T18" fmla="*/ 141611 w 315"/>
              <a:gd name="T19" fmla="*/ 393772 h 182"/>
              <a:gd name="T20" fmla="*/ 0 w 315"/>
              <a:gd name="T21" fmla="*/ 244520 h 182"/>
              <a:gd name="T22" fmla="*/ 96296 w 315"/>
              <a:gd name="T23" fmla="*/ 146077 h 182"/>
              <a:gd name="T24" fmla="*/ 135947 w 315"/>
              <a:gd name="T25" fmla="*/ 114321 h 182"/>
              <a:gd name="T26" fmla="*/ 189759 w 315"/>
              <a:gd name="T27" fmla="*/ 76214 h 182"/>
              <a:gd name="T28" fmla="*/ 232242 w 315"/>
              <a:gd name="T29" fmla="*/ 53985 h 182"/>
              <a:gd name="T30" fmla="*/ 271894 w 315"/>
              <a:gd name="T31" fmla="*/ 28580 h 182"/>
              <a:gd name="T32" fmla="*/ 317209 w 315"/>
              <a:gd name="T33" fmla="*/ 9527 h 182"/>
              <a:gd name="T34" fmla="*/ 365357 w 315"/>
              <a:gd name="T35" fmla="*/ 0 h 182"/>
              <a:gd name="T36" fmla="*/ 422002 w 315"/>
              <a:gd name="T37" fmla="*/ 0 h 182"/>
              <a:gd name="T38" fmla="*/ 467317 w 315"/>
              <a:gd name="T39" fmla="*/ 3176 h 182"/>
              <a:gd name="T40" fmla="*/ 515465 w 315"/>
              <a:gd name="T41" fmla="*/ 15878 h 182"/>
              <a:gd name="T42" fmla="*/ 563613 w 315"/>
              <a:gd name="T43" fmla="*/ 41283 h 182"/>
              <a:gd name="T44" fmla="*/ 591935 w 315"/>
              <a:gd name="T45" fmla="*/ 73038 h 182"/>
              <a:gd name="T46" fmla="*/ 781694 w 315"/>
              <a:gd name="T47" fmla="*/ 260398 h 182"/>
              <a:gd name="T48" fmla="*/ 886487 w 315"/>
              <a:gd name="T49" fmla="*/ 152428 h 18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15"/>
              <a:gd name="T76" fmla="*/ 0 h 182"/>
              <a:gd name="T77" fmla="*/ 315 w 315"/>
              <a:gd name="T78" fmla="*/ 182 h 18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15" h="182">
                <a:moveTo>
                  <a:pt x="313" y="48"/>
                </a:moveTo>
                <a:lnTo>
                  <a:pt x="314" y="175"/>
                </a:lnTo>
                <a:lnTo>
                  <a:pt x="170" y="181"/>
                </a:lnTo>
                <a:lnTo>
                  <a:pt x="208" y="145"/>
                </a:lnTo>
                <a:lnTo>
                  <a:pt x="143" y="84"/>
                </a:lnTo>
                <a:lnTo>
                  <a:pt x="127" y="78"/>
                </a:lnTo>
                <a:lnTo>
                  <a:pt x="111" y="80"/>
                </a:lnTo>
                <a:lnTo>
                  <a:pt x="93" y="88"/>
                </a:lnTo>
                <a:lnTo>
                  <a:pt x="70" y="105"/>
                </a:lnTo>
                <a:lnTo>
                  <a:pt x="50" y="124"/>
                </a:lnTo>
                <a:lnTo>
                  <a:pt x="0" y="77"/>
                </a:lnTo>
                <a:lnTo>
                  <a:pt x="34" y="46"/>
                </a:lnTo>
                <a:lnTo>
                  <a:pt x="48" y="36"/>
                </a:lnTo>
                <a:lnTo>
                  <a:pt x="67" y="24"/>
                </a:lnTo>
                <a:lnTo>
                  <a:pt x="82" y="17"/>
                </a:lnTo>
                <a:lnTo>
                  <a:pt x="96" y="9"/>
                </a:lnTo>
                <a:lnTo>
                  <a:pt x="112" y="3"/>
                </a:lnTo>
                <a:lnTo>
                  <a:pt x="129" y="0"/>
                </a:lnTo>
                <a:lnTo>
                  <a:pt x="149" y="0"/>
                </a:lnTo>
                <a:lnTo>
                  <a:pt x="165" y="1"/>
                </a:lnTo>
                <a:lnTo>
                  <a:pt x="182" y="5"/>
                </a:lnTo>
                <a:lnTo>
                  <a:pt x="199" y="13"/>
                </a:lnTo>
                <a:lnTo>
                  <a:pt x="209" y="23"/>
                </a:lnTo>
                <a:lnTo>
                  <a:pt x="276" y="82"/>
                </a:lnTo>
                <a:lnTo>
                  <a:pt x="313" y="48"/>
                </a:lnTo>
              </a:path>
            </a:pathLst>
          </a:custGeom>
          <a:solidFill>
            <a:schemeClr val="accent6">
              <a:lumMod val="75000"/>
            </a:schemeClr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37" name="Freeform 27"/>
          <p:cNvSpPr>
            <a:spLocks/>
          </p:cNvSpPr>
          <p:nvPr/>
        </p:nvSpPr>
        <p:spPr bwMode="auto">
          <a:xfrm>
            <a:off x="4459775" y="1508992"/>
            <a:ext cx="679304" cy="447631"/>
          </a:xfrm>
          <a:custGeom>
            <a:avLst/>
            <a:gdLst>
              <a:gd name="T0" fmla="*/ 884378 w 314"/>
              <a:gd name="T1" fmla="*/ 152263 h 183"/>
              <a:gd name="T2" fmla="*/ 887212 w 314"/>
              <a:gd name="T3" fmla="*/ 558297 h 183"/>
              <a:gd name="T4" fmla="*/ 479038 w 314"/>
              <a:gd name="T5" fmla="*/ 577330 h 183"/>
              <a:gd name="T6" fmla="*/ 586751 w 314"/>
              <a:gd name="T7" fmla="*/ 463133 h 183"/>
              <a:gd name="T8" fmla="*/ 402505 w 314"/>
              <a:gd name="T9" fmla="*/ 269632 h 183"/>
              <a:gd name="T10" fmla="*/ 359987 w 314"/>
              <a:gd name="T11" fmla="*/ 247427 h 183"/>
              <a:gd name="T12" fmla="*/ 314634 w 314"/>
              <a:gd name="T13" fmla="*/ 256944 h 183"/>
              <a:gd name="T14" fmla="*/ 260778 w 314"/>
              <a:gd name="T15" fmla="*/ 282321 h 183"/>
              <a:gd name="T16" fmla="*/ 198418 w 314"/>
              <a:gd name="T17" fmla="*/ 333075 h 183"/>
              <a:gd name="T18" fmla="*/ 141727 w 314"/>
              <a:gd name="T19" fmla="*/ 396518 h 183"/>
              <a:gd name="T20" fmla="*/ 0 w 314"/>
              <a:gd name="T21" fmla="*/ 247427 h 183"/>
              <a:gd name="T22" fmla="*/ 96375 w 314"/>
              <a:gd name="T23" fmla="*/ 149091 h 183"/>
              <a:gd name="T24" fmla="*/ 136058 w 314"/>
              <a:gd name="T25" fmla="*/ 114197 h 183"/>
              <a:gd name="T26" fmla="*/ 189914 w 314"/>
              <a:gd name="T27" fmla="*/ 76131 h 183"/>
              <a:gd name="T28" fmla="*/ 232433 w 314"/>
              <a:gd name="T29" fmla="*/ 53926 h 183"/>
              <a:gd name="T30" fmla="*/ 272116 w 314"/>
              <a:gd name="T31" fmla="*/ 28549 h 183"/>
              <a:gd name="T32" fmla="*/ 317469 w 314"/>
              <a:gd name="T33" fmla="*/ 9516 h 183"/>
              <a:gd name="T34" fmla="*/ 365656 w 314"/>
              <a:gd name="T35" fmla="*/ 0 h 183"/>
              <a:gd name="T36" fmla="*/ 419513 w 314"/>
              <a:gd name="T37" fmla="*/ 0 h 183"/>
              <a:gd name="T38" fmla="*/ 464865 w 314"/>
              <a:gd name="T39" fmla="*/ 3172 h 183"/>
              <a:gd name="T40" fmla="*/ 513053 w 314"/>
              <a:gd name="T41" fmla="*/ 15861 h 183"/>
              <a:gd name="T42" fmla="*/ 561240 w 314"/>
              <a:gd name="T43" fmla="*/ 41238 h 183"/>
              <a:gd name="T44" fmla="*/ 589585 w 314"/>
              <a:gd name="T45" fmla="*/ 72959 h 183"/>
              <a:gd name="T46" fmla="*/ 779500 w 314"/>
              <a:gd name="T47" fmla="*/ 260116 h 183"/>
              <a:gd name="T48" fmla="*/ 884378 w 314"/>
              <a:gd name="T49" fmla="*/ 152263 h 18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14"/>
              <a:gd name="T76" fmla="*/ 0 h 183"/>
              <a:gd name="T77" fmla="*/ 314 w 314"/>
              <a:gd name="T78" fmla="*/ 183 h 18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14" h="183">
                <a:moveTo>
                  <a:pt x="312" y="48"/>
                </a:moveTo>
                <a:lnTo>
                  <a:pt x="313" y="176"/>
                </a:lnTo>
                <a:lnTo>
                  <a:pt x="169" y="182"/>
                </a:lnTo>
                <a:lnTo>
                  <a:pt x="207" y="146"/>
                </a:lnTo>
                <a:lnTo>
                  <a:pt x="142" y="85"/>
                </a:lnTo>
                <a:lnTo>
                  <a:pt x="127" y="78"/>
                </a:lnTo>
                <a:lnTo>
                  <a:pt x="111" y="81"/>
                </a:lnTo>
                <a:lnTo>
                  <a:pt x="92" y="89"/>
                </a:lnTo>
                <a:lnTo>
                  <a:pt x="70" y="105"/>
                </a:lnTo>
                <a:lnTo>
                  <a:pt x="50" y="125"/>
                </a:lnTo>
                <a:lnTo>
                  <a:pt x="0" y="78"/>
                </a:lnTo>
                <a:lnTo>
                  <a:pt x="34" y="47"/>
                </a:lnTo>
                <a:lnTo>
                  <a:pt x="48" y="36"/>
                </a:lnTo>
                <a:lnTo>
                  <a:pt x="67" y="24"/>
                </a:lnTo>
                <a:lnTo>
                  <a:pt x="82" y="17"/>
                </a:lnTo>
                <a:lnTo>
                  <a:pt x="96" y="9"/>
                </a:lnTo>
                <a:lnTo>
                  <a:pt x="112" y="3"/>
                </a:lnTo>
                <a:lnTo>
                  <a:pt x="129" y="0"/>
                </a:lnTo>
                <a:lnTo>
                  <a:pt x="148" y="0"/>
                </a:lnTo>
                <a:lnTo>
                  <a:pt x="164" y="1"/>
                </a:lnTo>
                <a:lnTo>
                  <a:pt x="181" y="5"/>
                </a:lnTo>
                <a:lnTo>
                  <a:pt x="198" y="13"/>
                </a:lnTo>
                <a:lnTo>
                  <a:pt x="208" y="23"/>
                </a:lnTo>
                <a:lnTo>
                  <a:pt x="275" y="82"/>
                </a:lnTo>
                <a:lnTo>
                  <a:pt x="312" y="48"/>
                </a:lnTo>
              </a:path>
            </a:pathLst>
          </a:custGeom>
          <a:solidFill>
            <a:schemeClr val="accent6">
              <a:lumMod val="75000"/>
            </a:schemeClr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38" name="Rectangle 28"/>
          <p:cNvSpPr>
            <a:spLocks noChangeArrowheads="1"/>
          </p:cNvSpPr>
          <p:nvPr/>
        </p:nvSpPr>
        <p:spPr bwMode="auto">
          <a:xfrm>
            <a:off x="2999907" y="1428247"/>
            <a:ext cx="201119" cy="480212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39" name="AutoShape 29"/>
          <p:cNvSpPr>
            <a:spLocks noChangeArrowheads="1"/>
          </p:cNvSpPr>
          <p:nvPr/>
        </p:nvSpPr>
        <p:spPr bwMode="auto">
          <a:xfrm rot="16200000" flipH="1">
            <a:off x="3470196" y="1871779"/>
            <a:ext cx="242231" cy="434585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3489342" y="1428247"/>
            <a:ext cx="202526" cy="480212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41" name="AutoShape 31"/>
          <p:cNvSpPr>
            <a:spLocks noChangeArrowheads="1"/>
          </p:cNvSpPr>
          <p:nvPr/>
        </p:nvSpPr>
        <p:spPr bwMode="auto">
          <a:xfrm rot="16200000" flipH="1">
            <a:off x="3951897" y="1873887"/>
            <a:ext cx="242231" cy="430366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3970340" y="1428247"/>
            <a:ext cx="203932" cy="480212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69" name="AutoShape 33"/>
          <p:cNvSpPr>
            <a:spLocks noChangeArrowheads="1"/>
          </p:cNvSpPr>
          <p:nvPr/>
        </p:nvSpPr>
        <p:spPr bwMode="auto">
          <a:xfrm rot="16200000" flipH="1">
            <a:off x="3156549" y="2694795"/>
            <a:ext cx="245064" cy="434585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0" name="Rectangle 34"/>
          <p:cNvSpPr>
            <a:spLocks noChangeArrowheads="1"/>
          </p:cNvSpPr>
          <p:nvPr/>
        </p:nvSpPr>
        <p:spPr bwMode="auto">
          <a:xfrm>
            <a:off x="3179930" y="2268265"/>
            <a:ext cx="199712" cy="478795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1" name="AutoShape 35"/>
          <p:cNvSpPr>
            <a:spLocks noChangeArrowheads="1"/>
          </p:cNvSpPr>
          <p:nvPr/>
        </p:nvSpPr>
        <p:spPr bwMode="auto">
          <a:xfrm rot="16200000" flipH="1">
            <a:off x="3641763" y="2694791"/>
            <a:ext cx="246481" cy="433179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2" name="Rectangle 36"/>
          <p:cNvSpPr>
            <a:spLocks noChangeArrowheads="1"/>
          </p:cNvSpPr>
          <p:nvPr/>
        </p:nvSpPr>
        <p:spPr bwMode="auto">
          <a:xfrm>
            <a:off x="3663739" y="2268265"/>
            <a:ext cx="202526" cy="478795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3" name="AutoShape 37"/>
          <p:cNvSpPr>
            <a:spLocks noChangeArrowheads="1"/>
          </p:cNvSpPr>
          <p:nvPr/>
        </p:nvSpPr>
        <p:spPr bwMode="auto">
          <a:xfrm rot="16200000" flipH="1">
            <a:off x="3399162" y="3497257"/>
            <a:ext cx="245063" cy="430366"/>
          </a:xfrm>
          <a:prstGeom prst="rightArrow">
            <a:avLst>
              <a:gd name="adj1" fmla="val 50000"/>
              <a:gd name="adj2" fmla="val 62505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4" name="Rectangle 38"/>
          <p:cNvSpPr>
            <a:spLocks noChangeArrowheads="1"/>
          </p:cNvSpPr>
          <p:nvPr/>
        </p:nvSpPr>
        <p:spPr bwMode="auto">
          <a:xfrm>
            <a:off x="3421834" y="3067201"/>
            <a:ext cx="202526" cy="480212"/>
          </a:xfrm>
          <a:prstGeom prst="rect">
            <a:avLst/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75" name="Rectangle 39"/>
          <p:cNvSpPr>
            <a:spLocks noChangeArrowheads="1"/>
          </p:cNvSpPr>
          <p:nvPr/>
        </p:nvSpPr>
        <p:spPr bwMode="auto">
          <a:xfrm>
            <a:off x="5544130" y="1896003"/>
            <a:ext cx="2679242" cy="30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12" tIns="40606" rIns="81212" bIns="40606">
            <a:spAutoFit/>
          </a:bodyPr>
          <a:lstStyle/>
          <a:p>
            <a:pPr algn="l" eaLnBrk="1" fontAlgn="base" hangingPunct="1">
              <a:buClrTx/>
              <a:buSzTx/>
            </a:pPr>
            <a:r>
              <a:rPr lang="zh-CN" altLang="en-US" sz="1425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6" name="Rectangle 40"/>
          <p:cNvSpPr>
            <a:spLocks noChangeArrowheads="1"/>
          </p:cNvSpPr>
          <p:nvPr/>
        </p:nvSpPr>
        <p:spPr bwMode="auto">
          <a:xfrm>
            <a:off x="5544130" y="2214435"/>
            <a:ext cx="2679242" cy="98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12" tIns="40606" rIns="81212" bIns="4060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30000"/>
              </a:lnSpc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Rectangle 41"/>
          <p:cNvSpPr>
            <a:spLocks noChangeArrowheads="1"/>
          </p:cNvSpPr>
          <p:nvPr/>
        </p:nvSpPr>
        <p:spPr bwMode="auto">
          <a:xfrm>
            <a:off x="5544130" y="3099487"/>
            <a:ext cx="2679242" cy="30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12" tIns="40606" rIns="81212" bIns="40606">
            <a:spAutoFit/>
          </a:bodyPr>
          <a:lstStyle/>
          <a:p>
            <a:pPr algn="l" eaLnBrk="1" fontAlgn="base" hangingPunct="1">
              <a:buClrTx/>
              <a:buSzTx/>
            </a:pPr>
            <a:r>
              <a:rPr lang="zh-CN" altLang="en-US" sz="1425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8" name="Rectangle 42"/>
          <p:cNvSpPr>
            <a:spLocks noChangeArrowheads="1"/>
          </p:cNvSpPr>
          <p:nvPr/>
        </p:nvSpPr>
        <p:spPr bwMode="auto">
          <a:xfrm>
            <a:off x="5544130" y="3416502"/>
            <a:ext cx="2679242" cy="80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12" tIns="40606" rIns="81212" bIns="4060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9" name="AutoShape 21"/>
          <p:cNvSpPr>
            <a:spLocks noChangeArrowheads="1"/>
          </p:cNvSpPr>
          <p:nvPr/>
        </p:nvSpPr>
        <p:spPr bwMode="auto">
          <a:xfrm rot="16200000" flipH="1">
            <a:off x="2415560" y="1444631"/>
            <a:ext cx="386720" cy="419115"/>
          </a:xfrm>
          <a:prstGeom prst="rightArrow">
            <a:avLst>
              <a:gd name="adj1" fmla="val 50000"/>
              <a:gd name="adj2" fmla="val 29014"/>
            </a:avLst>
          </a:prstGeom>
          <a:solidFill>
            <a:srgbClr val="414455"/>
          </a:solidFill>
          <a:ln w="3175" algn="ctr">
            <a:solidFill>
              <a:srgbClr val="D7D7D7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vert="eaVert" lIns="0" tIns="40606" rIns="0" bIns="40606" anchor="ctr"/>
          <a:lstStyle/>
          <a:p>
            <a:pPr fontAlgn="base">
              <a:lnSpc>
                <a:spcPct val="120000"/>
              </a:lnSpc>
              <a:spcBef>
                <a:spcPts val="533"/>
              </a:spcBef>
              <a:spcAft>
                <a:spcPts val="533"/>
              </a:spcAft>
              <a:defRPr/>
            </a:pPr>
            <a:endParaRPr lang="en-US" sz="2475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497431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" y="0"/>
            <a:ext cx="9141291" cy="51435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38402" y="1392332"/>
            <a:ext cx="4221763" cy="1731237"/>
          </a:xfrm>
          <a:prstGeom prst="rect">
            <a:avLst/>
          </a:prstGeom>
        </p:spPr>
        <p:txBody>
          <a:bodyPr wrap="square" lIns="68574" tIns="34287" rIns="68574" bIns="3428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200" dirty="0">
                <a:latin typeface="华文隶书" panose="02010800040101010101" pitchFamily="2" charset="-122"/>
                <a:ea typeface="华文隶书" panose="02010800040101010101" pitchFamily="2" charset="-122"/>
              </a:rPr>
              <a:t>谢谢观看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458" t="47462"/>
          <a:stretch/>
        </p:blipFill>
        <p:spPr>
          <a:xfrm>
            <a:off x="7264868" y="2441196"/>
            <a:ext cx="1877779" cy="27023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1175" y="3456264"/>
            <a:ext cx="2416030" cy="16872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" y="1367405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34541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6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101914" y="1795699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2101914" y="2079008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2101914" y="2355653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2101914" y="2638963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2101914" y="2922272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2101914" y="3205582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101914" y="3482226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2101914" y="3765536"/>
            <a:ext cx="2967652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4566628" y="2025682"/>
            <a:ext cx="289772" cy="173985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4566628" y="2725624"/>
            <a:ext cx="289772" cy="103991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3833876" y="2608968"/>
            <a:ext cx="293102" cy="1156571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3833876" y="3008932"/>
            <a:ext cx="293102" cy="7566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0" name="Rectangle 18"/>
          <p:cNvSpPr>
            <a:spLocks noChangeArrowheads="1"/>
          </p:cNvSpPr>
          <p:nvPr/>
        </p:nvSpPr>
        <p:spPr bwMode="auto">
          <a:xfrm>
            <a:off x="3833876" y="3268913"/>
            <a:ext cx="293102" cy="4966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3077811" y="2512308"/>
            <a:ext cx="283109" cy="1253231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2" name="Rectangle 20"/>
          <p:cNvSpPr>
            <a:spLocks noChangeArrowheads="1"/>
          </p:cNvSpPr>
          <p:nvPr/>
        </p:nvSpPr>
        <p:spPr bwMode="auto">
          <a:xfrm>
            <a:off x="3077811" y="2788953"/>
            <a:ext cx="283109" cy="9765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2338393" y="2535638"/>
            <a:ext cx="293102" cy="1229899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2338393" y="2818950"/>
            <a:ext cx="293102" cy="9465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2338393" y="3175585"/>
            <a:ext cx="293102" cy="58995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3077811" y="3418900"/>
            <a:ext cx="283109" cy="34663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7" name="Rectangle 25"/>
          <p:cNvSpPr>
            <a:spLocks noChangeArrowheads="1"/>
          </p:cNvSpPr>
          <p:nvPr/>
        </p:nvSpPr>
        <p:spPr bwMode="auto">
          <a:xfrm>
            <a:off x="4566628" y="3135589"/>
            <a:ext cx="289772" cy="62994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8" name="TextBox 47"/>
          <p:cNvSpPr txBox="1"/>
          <p:nvPr/>
        </p:nvSpPr>
        <p:spPr>
          <a:xfrm>
            <a:off x="1936537" y="3648457"/>
            <a:ext cx="174708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88255" y="3367052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100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88255" y="3085646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200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8255" y="2804241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300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88255" y="2522836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400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88255" y="2241430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88255" y="1960024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600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88255" y="1678618"/>
            <a:ext cx="290124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</a:rPr>
              <a:t>700</a:t>
            </a:r>
            <a:endParaRPr lang="zh-CN" altLang="en-US" sz="9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12692" y="3867197"/>
            <a:ext cx="347832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47112" y="3867197"/>
            <a:ext cx="347832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08177" y="3867197"/>
            <a:ext cx="347832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39265" y="3867197"/>
            <a:ext cx="347832" cy="196999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720989" y="1821728"/>
            <a:ext cx="2587790" cy="508623"/>
          </a:xfrm>
          <a:prstGeom prst="rect">
            <a:avLst/>
          </a:prstGeom>
          <a:noFill/>
        </p:spPr>
        <p:txBody>
          <a:bodyPr wrap="square" lIns="57934" tIns="28967" rIns="57934" bIns="2896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75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720991" y="1529022"/>
            <a:ext cx="1124143" cy="294311"/>
          </a:xfrm>
          <a:prstGeom prst="rect">
            <a:avLst/>
          </a:prstGeom>
          <a:noFill/>
        </p:spPr>
        <p:txBody>
          <a:bodyPr wrap="square" lIns="57934" tIns="0" rIns="57934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75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715933" y="2447020"/>
            <a:ext cx="1078801" cy="404748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en-US" altLang="zh-CN" sz="2250" dirty="0">
                <a:solidFill>
                  <a:schemeClr val="accent6">
                    <a:lumMod val="75000"/>
                  </a:schemeClr>
                </a:solidFill>
                <a:latin typeface="Bebas" pitchFamily="2" charset="0"/>
              </a:rPr>
              <a:t>192,058,166</a:t>
            </a:r>
            <a:endParaRPr lang="zh-CN" altLang="en-US" sz="2250" dirty="0">
              <a:solidFill>
                <a:schemeClr val="accent6">
                  <a:lumMod val="75000"/>
                </a:schemeClr>
              </a:solidFill>
              <a:latin typeface="Bebas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073267" y="3014112"/>
            <a:ext cx="924913" cy="220082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073266" y="3305471"/>
            <a:ext cx="655609" cy="220082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073268" y="3623739"/>
            <a:ext cx="1194217" cy="220082"/>
          </a:xfrm>
          <a:prstGeom prst="rect">
            <a:avLst/>
          </a:prstGeom>
          <a:noFill/>
        </p:spPr>
        <p:txBody>
          <a:bodyPr wrap="none" lIns="57934" tIns="28967" rIns="57934" bIns="28967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66" name="Freeform 35"/>
          <p:cNvSpPr>
            <a:spLocks noEditPoints="1"/>
          </p:cNvSpPr>
          <p:nvPr/>
        </p:nvSpPr>
        <p:spPr bwMode="auto">
          <a:xfrm>
            <a:off x="7533194" y="2489374"/>
            <a:ext cx="149261" cy="314867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F97C7"/>
              </a:solidFill>
            </a:endParaRPr>
          </a:p>
        </p:txBody>
      </p:sp>
      <p:sp>
        <p:nvSpPr>
          <p:cNvPr id="67" name="Freeform 36"/>
          <p:cNvSpPr>
            <a:spLocks noEditPoints="1"/>
          </p:cNvSpPr>
          <p:nvPr/>
        </p:nvSpPr>
        <p:spPr bwMode="auto">
          <a:xfrm>
            <a:off x="7364798" y="2504706"/>
            <a:ext cx="124039" cy="31362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F97C7"/>
              </a:solidFill>
            </a:endParaRPr>
          </a:p>
        </p:txBody>
      </p:sp>
      <p:sp>
        <p:nvSpPr>
          <p:cNvPr id="68" name="Freeform 37"/>
          <p:cNvSpPr>
            <a:spLocks noEditPoints="1"/>
          </p:cNvSpPr>
          <p:nvPr/>
        </p:nvSpPr>
        <p:spPr bwMode="auto">
          <a:xfrm>
            <a:off x="5813269" y="3014928"/>
            <a:ext cx="214374" cy="213023"/>
          </a:xfrm>
          <a:custGeom>
            <a:avLst/>
            <a:gdLst>
              <a:gd name="T0" fmla="*/ 91 w 181"/>
              <a:gd name="T1" fmla="*/ 0 h 180"/>
              <a:gd name="T2" fmla="*/ 154 w 181"/>
              <a:gd name="T3" fmla="*/ 26 h 180"/>
              <a:gd name="T4" fmla="*/ 154 w 181"/>
              <a:gd name="T5" fmla="*/ 26 h 180"/>
              <a:gd name="T6" fmla="*/ 181 w 181"/>
              <a:gd name="T7" fmla="*/ 90 h 180"/>
              <a:gd name="T8" fmla="*/ 154 w 181"/>
              <a:gd name="T9" fmla="*/ 154 h 180"/>
              <a:gd name="T10" fmla="*/ 91 w 181"/>
              <a:gd name="T11" fmla="*/ 180 h 180"/>
              <a:gd name="T12" fmla="*/ 27 w 181"/>
              <a:gd name="T13" fmla="*/ 154 h 180"/>
              <a:gd name="T14" fmla="*/ 27 w 181"/>
              <a:gd name="T15" fmla="*/ 154 h 180"/>
              <a:gd name="T16" fmla="*/ 0 w 181"/>
              <a:gd name="T17" fmla="*/ 90 h 180"/>
              <a:gd name="T18" fmla="*/ 27 w 181"/>
              <a:gd name="T19" fmla="*/ 26 h 180"/>
              <a:gd name="T20" fmla="*/ 27 w 181"/>
              <a:gd name="T21" fmla="*/ 26 h 180"/>
              <a:gd name="T22" fmla="*/ 91 w 181"/>
              <a:gd name="T23" fmla="*/ 0 h 180"/>
              <a:gd name="T24" fmla="*/ 129 w 181"/>
              <a:gd name="T25" fmla="*/ 52 h 180"/>
              <a:gd name="T26" fmla="*/ 91 w 181"/>
              <a:gd name="T27" fmla="*/ 36 h 180"/>
              <a:gd name="T28" fmla="*/ 52 w 181"/>
              <a:gd name="T29" fmla="*/ 52 h 180"/>
              <a:gd name="T30" fmla="*/ 52 w 181"/>
              <a:gd name="T31" fmla="*/ 52 h 180"/>
              <a:gd name="T32" fmla="*/ 37 w 181"/>
              <a:gd name="T33" fmla="*/ 90 h 180"/>
              <a:gd name="T34" fmla="*/ 52 w 181"/>
              <a:gd name="T35" fmla="*/ 128 h 180"/>
              <a:gd name="T36" fmla="*/ 52 w 181"/>
              <a:gd name="T37" fmla="*/ 128 h 180"/>
              <a:gd name="T38" fmla="*/ 91 w 181"/>
              <a:gd name="T39" fmla="*/ 144 h 180"/>
              <a:gd name="T40" fmla="*/ 129 w 181"/>
              <a:gd name="T41" fmla="*/ 128 h 180"/>
              <a:gd name="T42" fmla="*/ 145 w 181"/>
              <a:gd name="T43" fmla="*/ 90 h 180"/>
              <a:gd name="T44" fmla="*/ 129 w 181"/>
              <a:gd name="T45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0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0"/>
                  <a:pt x="91" y="180"/>
                </a:cubicBezTo>
                <a:cubicBezTo>
                  <a:pt x="66" y="180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8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9" name="Freeform 38"/>
          <p:cNvSpPr>
            <a:spLocks noEditPoints="1"/>
          </p:cNvSpPr>
          <p:nvPr/>
        </p:nvSpPr>
        <p:spPr bwMode="auto">
          <a:xfrm>
            <a:off x="5813269" y="3305472"/>
            <a:ext cx="214374" cy="21452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0" name="Freeform 39"/>
          <p:cNvSpPr>
            <a:spLocks noEditPoints="1"/>
          </p:cNvSpPr>
          <p:nvPr/>
        </p:nvSpPr>
        <p:spPr bwMode="auto">
          <a:xfrm>
            <a:off x="5813269" y="3623866"/>
            <a:ext cx="214374" cy="21452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9 h 181"/>
              <a:gd name="T36" fmla="*/ 52 w 181"/>
              <a:gd name="T37" fmla="*/ 129 h 181"/>
              <a:gd name="T38" fmla="*/ 91 w 181"/>
              <a:gd name="T39" fmla="*/ 144 h 181"/>
              <a:gd name="T40" fmla="*/ 129 w 181"/>
              <a:gd name="T41" fmla="*/ 129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1"/>
                  <a:pt x="116" y="181"/>
                  <a:pt x="91" y="181"/>
                </a:cubicBezTo>
                <a:cubicBezTo>
                  <a:pt x="66" y="181"/>
                  <a:pt x="43" y="171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9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9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7934" tIns="28967" rIns="57934" bIns="2896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33981299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2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6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700"/>
                            </p:stCondLst>
                            <p:childTnLst>
                              <p:par>
                                <p:cTn id="1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1565135" y="1147997"/>
            <a:ext cx="3761714" cy="3166509"/>
            <a:chOff x="720" y="839"/>
            <a:chExt cx="3740" cy="3146"/>
          </a:xfrm>
          <a:solidFill>
            <a:srgbClr val="E8E8E6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4047464" y="3644164"/>
            <a:ext cx="567275" cy="483129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6">
              <a:lumMod val="75000"/>
            </a:schemeClr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endParaRPr lang="zh-CN" altLang="en-US" sz="1013"/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4311993" y="2524915"/>
            <a:ext cx="495863" cy="333158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6">
              <a:lumMod val="75000"/>
            </a:schemeClr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endParaRPr lang="zh-CN" altLang="en-US" sz="1013"/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4505107" y="2013604"/>
            <a:ext cx="432497" cy="431798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6">
              <a:lumMod val="75000"/>
            </a:schemeClr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endParaRPr lang="zh-CN" altLang="en-US" sz="1013"/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4610797" y="3098630"/>
            <a:ext cx="284643" cy="320073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6">
              <a:lumMod val="75000"/>
            </a:schemeClr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endParaRPr lang="zh-CN" altLang="en-US" sz="1013"/>
          </a:p>
        </p:txBody>
      </p:sp>
      <p:cxnSp>
        <p:nvCxnSpPr>
          <p:cNvPr id="69" name="直接连接符 68"/>
          <p:cNvCxnSpPr/>
          <p:nvPr/>
        </p:nvCxnSpPr>
        <p:spPr>
          <a:xfrm>
            <a:off x="4885517" y="2284863"/>
            <a:ext cx="159923" cy="15752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5045440" y="2442380"/>
            <a:ext cx="14265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750276" y="2607904"/>
            <a:ext cx="159923" cy="15752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910197" y="2765420"/>
            <a:ext cx="15618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4845069" y="3186199"/>
            <a:ext cx="200369" cy="12984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045440" y="3186197"/>
            <a:ext cx="14265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4427661" y="3916429"/>
            <a:ext cx="159923" cy="15752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587583" y="4073947"/>
            <a:ext cx="138720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5477533" y="2137758"/>
            <a:ext cx="1040309" cy="243156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12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5477533" y="2502773"/>
            <a:ext cx="1040309" cy="243156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1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5477533" y="2924679"/>
            <a:ext cx="1040309" cy="243156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1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995156" y="3767917"/>
            <a:ext cx="1040309" cy="243156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1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811751" y="1771034"/>
            <a:ext cx="1837253" cy="2471741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924" tIns="28962" rIns="57924" bIns="28962" rtlCol="0" anchor="ctr"/>
          <a:lstStyle/>
          <a:p>
            <a:pPr algn="ctr"/>
            <a:endParaRPr lang="zh-CN" altLang="en-US" sz="1013"/>
          </a:p>
        </p:txBody>
      </p:sp>
      <p:sp>
        <p:nvSpPr>
          <p:cNvPr id="82" name="TextBox 81"/>
          <p:cNvSpPr txBox="1"/>
          <p:nvPr/>
        </p:nvSpPr>
        <p:spPr>
          <a:xfrm>
            <a:off x="6902994" y="1856614"/>
            <a:ext cx="1746008" cy="2369122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798013411"/>
      </p:ext>
    </p:extLst>
  </p:cSld>
  <p:clrMapOvr>
    <a:masterClrMapping/>
  </p:clrMapOvr>
  <p:transition spd="slow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50723" y="2739598"/>
            <a:ext cx="1658570" cy="1572506"/>
            <a:chOff x="3065829" y="2668267"/>
            <a:chExt cx="1872107" cy="1761728"/>
          </a:xfrm>
        </p:grpSpPr>
        <p:sp>
          <p:nvSpPr>
            <p:cNvPr id="9" name="椭圆 8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椭圆 9"/>
            <p:cNvSpPr/>
            <p:nvPr/>
          </p:nvSpPr>
          <p:spPr>
            <a:xfrm>
              <a:off x="4463987" y="276113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460687" y="276113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2046490" y="1302913"/>
            <a:ext cx="6345323" cy="1512949"/>
            <a:chOff x="2954339" y="1279908"/>
            <a:chExt cx="7162269" cy="1695008"/>
          </a:xfrm>
        </p:grpSpPr>
        <p:sp>
          <p:nvSpPr>
            <p:cNvPr id="30" name="矩形 29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80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963100" y="1279908"/>
              <a:ext cx="1076946" cy="362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60074" y="3108071"/>
            <a:ext cx="829330" cy="835560"/>
            <a:chOff x="3254772" y="2872916"/>
            <a:chExt cx="936104" cy="936104"/>
          </a:xfrm>
        </p:grpSpPr>
        <p:sp>
          <p:nvSpPr>
            <p:cNvPr id="33" name="椭圆 32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4" name="矩形 33"/>
            <p:cNvSpPr/>
            <p:nvPr/>
          </p:nvSpPr>
          <p:spPr>
            <a:xfrm>
              <a:off x="3469764" y="3187079"/>
              <a:ext cx="631838" cy="3232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75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1275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12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84238" y="3097841"/>
            <a:ext cx="1759429" cy="1279067"/>
            <a:chOff x="789157" y="3505487"/>
            <a:chExt cx="1985951" cy="1432978"/>
          </a:xfrm>
        </p:grpSpPr>
        <p:sp>
          <p:nvSpPr>
            <p:cNvPr id="36" name="TextBox 35"/>
            <p:cNvSpPr txBox="1"/>
            <p:nvPr/>
          </p:nvSpPr>
          <p:spPr>
            <a:xfrm>
              <a:off x="789157" y="3505487"/>
              <a:ext cx="794682" cy="27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812496" y="3800587"/>
              <a:ext cx="1962612" cy="1137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776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154162" y="3106309"/>
            <a:ext cx="1738751" cy="1270598"/>
            <a:chOff x="812496" y="3514973"/>
            <a:chExt cx="1962612" cy="1423491"/>
          </a:xfrm>
        </p:grpSpPr>
        <p:sp>
          <p:nvSpPr>
            <p:cNvPr id="39" name="TextBox 38"/>
            <p:cNvSpPr txBox="1"/>
            <p:nvPr/>
          </p:nvSpPr>
          <p:spPr>
            <a:xfrm>
              <a:off x="864408" y="3514973"/>
              <a:ext cx="794683" cy="27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812496" y="3800585"/>
              <a:ext cx="1962612" cy="1137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776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5658513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4449901" y="1184724"/>
            <a:ext cx="977235" cy="9766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56620" tIns="28310" rIns="56620" bIns="2831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工作</a:t>
            </a:r>
            <a:endParaRPr lang="en-US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  <a:endParaRPr lang="zh-CN" altLang="en-US" sz="1800" baseline="-3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2077694" y="1674263"/>
            <a:ext cx="2372206" cy="0"/>
          </a:xfrm>
          <a:prstGeom prst="line">
            <a:avLst/>
          </a:prstGeom>
          <a:noFill/>
          <a:ln w="5" cap="flat">
            <a:solidFill>
              <a:schemeClr val="accent6">
                <a:lumMod val="75000"/>
              </a:schemeClr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3733096" y="1540754"/>
            <a:ext cx="275313" cy="274439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3088221" y="1540754"/>
            <a:ext cx="277793" cy="274439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2445825" y="1540754"/>
            <a:ext cx="280273" cy="274439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3814944" y="1750909"/>
            <a:ext cx="1307114" cy="1110116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3152707" y="1750909"/>
            <a:ext cx="1969352" cy="1770252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Freeform 29"/>
          <p:cNvSpPr>
            <a:spLocks/>
          </p:cNvSpPr>
          <p:nvPr/>
        </p:nvSpPr>
        <p:spPr bwMode="auto">
          <a:xfrm>
            <a:off x="2510311" y="1750909"/>
            <a:ext cx="2611748" cy="2413081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68134" y="2401502"/>
            <a:ext cx="418916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375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68134" y="3048194"/>
            <a:ext cx="385254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375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68133" y="3715956"/>
            <a:ext cx="404490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375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0432" y="2445845"/>
            <a:ext cx="3099335" cy="597321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50432" y="3115743"/>
            <a:ext cx="3099335" cy="597321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50432" y="3810077"/>
            <a:ext cx="3099335" cy="597321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806218513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" y="0"/>
            <a:ext cx="2782436" cy="51435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738556" y="981087"/>
            <a:ext cx="164339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b="1" dirty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8" y="1945030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748653" y="1782299"/>
            <a:ext cx="373473" cy="373473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500189" y="123551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0533" y="128078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500189" y="180106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80533" y="184553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500189" y="2366610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80533" y="2417419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500189" y="2932156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80533" y="298930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500189" y="3497703"/>
            <a:ext cx="379809" cy="3786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80533" y="354851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请添加您的文字</a:t>
            </a:r>
            <a:endParaRPr lang="zh-CN" altLang="zh-CN" sz="1400" kern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954" y="1053860"/>
            <a:ext cx="2185433" cy="37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26806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2.70833E-6 0.1060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6147" y="1373458"/>
            <a:ext cx="1483269" cy="343448"/>
          </a:xfrm>
          <a:prstGeom prst="rect">
            <a:avLst/>
          </a:prstGeom>
          <a:noFill/>
        </p:spPr>
        <p:txBody>
          <a:bodyPr wrap="none" lIns="77237" tIns="38618" rIns="77237" bIns="38618" rtlCol="0">
            <a:spAutoFit/>
          </a:bodyPr>
          <a:lstStyle/>
          <a:p>
            <a:r>
              <a:rPr lang="zh-CN" altLang="en-US" sz="17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046262" y="1896922"/>
            <a:ext cx="6367222" cy="397127"/>
            <a:chOff x="885641" y="1768388"/>
            <a:chExt cx="7538194" cy="469766"/>
          </a:xfrm>
        </p:grpSpPr>
        <p:grpSp>
          <p:nvGrpSpPr>
            <p:cNvPr id="4" name="组合 3"/>
            <p:cNvGrpSpPr/>
            <p:nvPr/>
          </p:nvGrpSpPr>
          <p:grpSpPr>
            <a:xfrm>
              <a:off x="885641" y="1768388"/>
              <a:ext cx="6782703" cy="469766"/>
              <a:chOff x="827584" y="1666788"/>
              <a:chExt cx="6782703" cy="46976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27584" y="1741944"/>
                <a:ext cx="856290" cy="300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7" name="右箭头 6"/>
              <p:cNvSpPr/>
              <p:nvPr/>
            </p:nvSpPr>
            <p:spPr>
              <a:xfrm>
                <a:off x="1735488" y="1666788"/>
                <a:ext cx="5874799" cy="469766"/>
              </a:xfrm>
              <a:prstGeom prst="rightArrow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872613" y="1770973"/>
                <a:ext cx="1038479" cy="273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点击添加文字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783895" y="1811931"/>
              <a:ext cx="639940" cy="3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95%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46264" y="2338013"/>
            <a:ext cx="4834763" cy="397127"/>
            <a:chOff x="885641" y="2301788"/>
            <a:chExt cx="5723906" cy="469766"/>
          </a:xfrm>
        </p:grpSpPr>
        <p:grpSp>
          <p:nvGrpSpPr>
            <p:cNvPr id="10" name="组合 9"/>
            <p:cNvGrpSpPr/>
            <p:nvPr/>
          </p:nvGrpSpPr>
          <p:grpSpPr>
            <a:xfrm>
              <a:off x="885641" y="2301788"/>
              <a:ext cx="5040560" cy="469766"/>
              <a:chOff x="827584" y="2189302"/>
              <a:chExt cx="5040560" cy="46976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827584" y="2289858"/>
                <a:ext cx="856290" cy="300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13" name="右箭头 12"/>
              <p:cNvSpPr/>
              <p:nvPr/>
            </p:nvSpPr>
            <p:spPr>
              <a:xfrm>
                <a:off x="1735488" y="2189302"/>
                <a:ext cx="4132656" cy="469766"/>
              </a:xfrm>
              <a:prstGeom prst="rightArrow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872613" y="2278973"/>
                <a:ext cx="1038479" cy="273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点击添加文字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969607" y="2363474"/>
              <a:ext cx="639940" cy="3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75%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46262" y="2779103"/>
            <a:ext cx="5435486" cy="397127"/>
            <a:chOff x="885641" y="2835188"/>
            <a:chExt cx="6435106" cy="469766"/>
          </a:xfrm>
        </p:grpSpPr>
        <p:grpSp>
          <p:nvGrpSpPr>
            <p:cNvPr id="16" name="组合 15"/>
            <p:cNvGrpSpPr/>
            <p:nvPr/>
          </p:nvGrpSpPr>
          <p:grpSpPr>
            <a:xfrm>
              <a:off x="885641" y="2835188"/>
              <a:ext cx="5688632" cy="469766"/>
              <a:chOff x="827584" y="2682788"/>
              <a:chExt cx="5688632" cy="469766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827584" y="2779715"/>
                <a:ext cx="856290" cy="300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19" name="右箭头 18"/>
              <p:cNvSpPr/>
              <p:nvPr/>
            </p:nvSpPr>
            <p:spPr>
              <a:xfrm>
                <a:off x="1735488" y="2682788"/>
                <a:ext cx="4780728" cy="469766"/>
              </a:xfrm>
              <a:prstGeom prst="rightArrow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872613" y="2772459"/>
                <a:ext cx="1038479" cy="273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点击添加文字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680807" y="2900502"/>
              <a:ext cx="639940" cy="3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85%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046262" y="3220194"/>
            <a:ext cx="4148222" cy="397127"/>
            <a:chOff x="885641" y="3368588"/>
            <a:chExt cx="4911106" cy="469766"/>
          </a:xfrm>
        </p:grpSpPr>
        <p:grpSp>
          <p:nvGrpSpPr>
            <p:cNvPr id="22" name="组合 21"/>
            <p:cNvGrpSpPr/>
            <p:nvPr/>
          </p:nvGrpSpPr>
          <p:grpSpPr>
            <a:xfrm>
              <a:off x="885641" y="3368588"/>
              <a:ext cx="4176464" cy="469766"/>
              <a:chOff x="827584" y="3190788"/>
              <a:chExt cx="4176464" cy="469766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827584" y="3288560"/>
                <a:ext cx="856290" cy="300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25" name="右箭头 24"/>
              <p:cNvSpPr/>
              <p:nvPr/>
            </p:nvSpPr>
            <p:spPr>
              <a:xfrm>
                <a:off x="1735488" y="3190788"/>
                <a:ext cx="3268560" cy="469766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872613" y="3280459"/>
                <a:ext cx="1038479" cy="273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latin typeface="微软雅黑" pitchFamily="34" charset="-122"/>
                    <a:ea typeface="微软雅黑" pitchFamily="34" charset="-122"/>
                  </a:rPr>
                  <a:t>点击添加文字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156807" y="3437530"/>
              <a:ext cx="639940" cy="3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52%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046262" y="3661285"/>
            <a:ext cx="5972378" cy="397127"/>
            <a:chOff x="885641" y="3901988"/>
            <a:chExt cx="7070735" cy="469766"/>
          </a:xfrm>
        </p:grpSpPr>
        <p:grpSp>
          <p:nvGrpSpPr>
            <p:cNvPr id="28" name="组合 27"/>
            <p:cNvGrpSpPr/>
            <p:nvPr/>
          </p:nvGrpSpPr>
          <p:grpSpPr>
            <a:xfrm>
              <a:off x="885641" y="3901988"/>
              <a:ext cx="6336704" cy="469766"/>
              <a:chOff x="827584" y="3800388"/>
              <a:chExt cx="6336704" cy="469766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827584" y="3933602"/>
                <a:ext cx="856290" cy="300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31" name="右箭头 30"/>
              <p:cNvSpPr/>
              <p:nvPr/>
            </p:nvSpPr>
            <p:spPr>
              <a:xfrm>
                <a:off x="1735488" y="3800388"/>
                <a:ext cx="5428800" cy="469766"/>
              </a:xfrm>
              <a:prstGeom prst="rightArrow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872613" y="3904573"/>
                <a:ext cx="1038479" cy="273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点击添加文字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7304923" y="3945530"/>
              <a:ext cx="651453" cy="354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微软雅黑" pitchFamily="34" charset="-122"/>
                  <a:ea typeface="微软雅黑" pitchFamily="34" charset="-122"/>
                </a:rPr>
                <a:t>87%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6349385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21630" y="2970467"/>
            <a:ext cx="3969178" cy="85001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924" tIns="28962" rIns="57924" bIns="28962"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矩形 2"/>
          <p:cNvSpPr/>
          <p:nvPr/>
        </p:nvSpPr>
        <p:spPr>
          <a:xfrm>
            <a:off x="3056649" y="1470158"/>
            <a:ext cx="3969178" cy="85001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924" tIns="28962" rIns="57924" bIns="28962"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椭圆 64"/>
          <p:cNvSpPr>
            <a:spLocks noChangeArrowheads="1"/>
          </p:cNvSpPr>
          <p:nvPr/>
        </p:nvSpPr>
        <p:spPr bwMode="auto">
          <a:xfrm>
            <a:off x="2098576" y="1260977"/>
            <a:ext cx="1050935" cy="1051249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0" cap="sq" cmpd="sng">
            <a:solidFill>
              <a:srgbClr val="C8C6BD"/>
            </a:solidFill>
            <a:round/>
            <a:headEnd/>
            <a:tailEnd/>
          </a:ln>
        </p:spPr>
        <p:txBody>
          <a:bodyPr lIns="57924" tIns="28962" rIns="57924" bIns="2896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完成情况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1132" y="1575683"/>
            <a:ext cx="3741064" cy="1318835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6" name="椭圆 64"/>
          <p:cNvSpPr>
            <a:spLocks noChangeArrowheads="1"/>
          </p:cNvSpPr>
          <p:nvPr/>
        </p:nvSpPr>
        <p:spPr bwMode="auto">
          <a:xfrm>
            <a:off x="7253943" y="2581806"/>
            <a:ext cx="1050935" cy="1051249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0" cap="sq" cmpd="sng">
            <a:solidFill>
              <a:srgbClr val="C8C6BD"/>
            </a:solidFill>
            <a:round/>
            <a:headEnd/>
            <a:tailEnd/>
          </a:ln>
        </p:spPr>
        <p:txBody>
          <a:bodyPr lIns="57924" tIns="28962" rIns="57924" bIns="2896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完成情况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132" y="3107429"/>
            <a:ext cx="3741064" cy="1318835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1296349385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1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1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1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5" grpId="0"/>
      <p:bldP spid="5" grpId="1"/>
      <p:bldP spid="6" grpId="0" animBg="1"/>
      <p:bldP spid="6" grpId="1" animBg="1"/>
      <p:bldP spid="7" grpId="0"/>
      <p:bldP spid="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31EA089-43D6-4021-8FFD-2B80A31B57B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NOod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TqHR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Ood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06h0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06h0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06h0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06h0SZ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06h0Sb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1Kh0Sd92xIjVDAAA2h0AABcAAAB1bml2ZXJzYWwvdW5pdmVyc2FsLnBuZ+2Za1QTV7vHB21fKypITxGUm8JapVVuXrgjqFw9PQIiFwEBeRFQkQSEcAsBW1uwCqQUD7FqSFEqhEsCAolOIEGpib4UkBISJASQNEQmEsA4CbmRM9i+53x41/lw1jof+TC/mdkzs/fzPLOf/37W2t+HhwZvM9xlCADAtuMhAREAsJEMABuUn/wNaTnvsPEKcjLIiQg+BlCGLOeRm4/Sj544CgAd+C3a5I+R+81ZIbE5AGDUv3YYcNBN5wDACn084GhkQeKC8ETLQVjHWZbuVwFqYNIw4Sbq14QvF5odv/iCdi3v5KX63Y4h0n/cC7lhYVLv1DV+7IntMRMyqufrb0A5xVGltNCzWlgZFLRsyPMF7LnsumTr+dNP/5H2490/iD/dzUlx3UYqUc9Dvcqp+F75kHcGmqn6HLHoDHnk7hhprF6edTDCb2Xmal4a0ujxABrZ32oHi/B+KPuPAODKqSanhGDILKl4JBR5DDRG4oruVxnIgjYAQN+XUaSpAmkbfaIaeZL172ON7qDJ2pX9tUjk9Pd1rnOd61znOte5znWuc53rXOc617nO/19OrrztHI5Grn440rABALb7/x8pOlatfmFPak0seP3d2L+F+XQUvR8JjvFTj+BnuQvNghh6JwpNtwaAvgu/bRvpLWU5QQrCtH5VuQkTdCJeXqFiSJlIk01np1EV19hPmwW/9DfudneLEk6BQqEasYsDyxiLbNkkWAFVxNFRxHTXQUxGE46LA4fVNtBMCE493yiwuEVB5dN9CfBkznAbRlRrXTDz9Zj3Yk+OQFyqHiVFs7RiZ36JRjA95VYnKhRVuqNQGrOk4uXabLkuYnRQlIYhVc6vqoZLpw6gzjAXdeD8/sumA+OuwhT8YRrmsHPG6vv3exMbLB0NAL7/goMX54hVifzOdJf0cMsFsHD4qJAe0+u/NBPSSyEB3AUZT3IAGlxNyBd2l4imK5PARaYGxWjdQHei7t6bP41TqnM9rTgnBczZLppKydLr7tTH7fGQ3Xg3iC7JEW3a6ppE5PW4Cs1j8DcMWbvch4bleSDneZRDiiC3m4LRwacpy/LiGPF48FkuxjtuA/COu+kF3m+1QKPGhYIYEkZ+twbEUy83PnlSPSFskt6LJ91ododNt2Di0GrGhTRTj4Qj3LpOz60QqHjs60SlaSyLu806nnYNOftTfH9o0jQP8TdtEflaVHs/aOH0j3cmjrgvwlq2O3OkTNaORGYkletVIRc8aMFY4yUpgdCXVX0evJFPgb5nYyZhQqni8TwPxxvMQUFMGU9nGwB9XNlvq6z8x/W7nofcOuzhXMg3dirfNAcDapd+HsL33jX90e7TfQr2oVQf670AARsolWQqFx5wngcSTkqk2WAGaNIiT41Z+Cz4rKXo/GZgZhZiXBdmKDwhXumHYXrHo3B+UQ2Jv39ShppsVUQOYh96mQaloK04fGG+XQThSbSEUB/Dft//aAilTjB5hLjwKvWtt5AiyN8plC+bg6kbgcaY8pI6uTKcAGa6SOc8gzHjaPpq+adkwqFv6i3c44Oetj5tYG/hjkIyhvdOshA2qwZZqFdA3zxRbmMI5QrOIpZQoOm3uYKZ7bbwj0EuuaIyr29zRg+ZNsEJfTLGNcsYq4fepS4upfbdTjbl72tV3uTO2yWWTvFsZaD0YXZCP22xAYWtOJO3UxNqH2FwpWVpIoPaTR2VtAqMOlF1OQq1lEoXJCflO0QQ+pkip/vxpIEJ+4h9R9x1GXhD0vKmjLJUnyzLbuI+Hht3Svnsk5HrfWAS5P/t8tGn13heVvvdh0/xD3KSvnvtM3zgs3SGtZ1ZbNBhJ+PHjheq1b9/5dxNQGuILx0tAA9iij5QHymk3UImUufAquTj6qLjcFlpj2r6XGGT2MVInjCBwZ0hTvAwHpk7T3qxo8yrsruVl8/46l83mLSngCqmxdFYAn+eBrRqehk9Z3J3Yoh2xcrHjoJjqoegRPQ5/NWCjX6Fw5asPhj4in4JmMl1ki+mQRuhXxrriqC5lSLqATx2VSWJYanHqNF+etVwfmJY4dxP6ajEYCJJ8iUmwZUSShDlzdOetd5JJ4CO3VXyVJEbr4g73G0N5zSy+YoWuTzPAdOLKexdvC2JBZ/TzJ3kushqQ8sEZfFbrvPTMD/dez1JRdcn3grzFj40uDLatGibRx3WTByqCG9Rbr5T5j5dnCOBueUzriU9/NOyZZxep+QT8IBPAP1wmtCHUZFs9MyQo3q4/KTEnbtiuLLrIpGjjm7nudA4tPramNEz3EAWaW/E1/eldfh+WrKnsHhivnYbYDm9pn6KbtV214qsvaaN8lS7CElW88/aFREe6f5RazKz7hfWKkyVXpjrvemK3mbaLO/SQLQXa57u56orB9wCIfPpnXJuUUxTVUgSe2WcKaAJA7kp9wWfC65FzrxBItyeaS5ijIauhXaFMktV8dq3NnTkdw7lV8clFor/ExbbTV4c3xGXsjhr2WB3jdF/RTmSWRPrPuwkd+GpbKvj2HmWo870ZM/oBt7/1i3IF/uPhe+P6ogMKubVsXb5BUcGRseGHqQ0Wsy5WGCTOMrY4F8djQ2mYugn1sLFDZfG0dt4VEUx6jpX3L510GTO9TdsWjrnOvf3zJrMAGgHmqVTQHzEdbXB/paBi2fcjbMYMpXHJQv2iqxrdG1iMmUYVfidsuXg0qCAyr7W+tk2Jj5ucUQiJQ/so6XJE383oWPi5Lzw8v6q5fK/QrYLysPDFHjyM7K8qDaOqgLn+osztD6o7WR9t6XCChEAde7eI9In6t5FHBoeJa3mwjeStLM78D7vnkPe06qhol0dhgzMMCdZ4MLObySu5fzyYfWb+wsZ8j0XbykbqrZbINYcvmc3Xns0up/y8rb+55ce3HyVWZbxX0F1rYDNp++3kTLMBWlan2E+ua8t+aNVLW4y+dJ0SxW36FKu4JxFNbg0EmzTVrJ01abVv8u66Y6P6o8a6YWLE7cbGU4z+4Ty7HE3h8Y7f05WEVYlJgj4c/7cdscfapH/lQwOsGSMsPOD2HPuVhsYVNSd38DCPHJyK6fHvqvM37ZbsZsfPjqU7WuEsa4yJcPjb2gv3Gwx9YqbU6V6XeatvP8Zp+Ogr4lVvw9K6xP6Z2IUzH5vP8GX4MaQscAQq3KI5/K0rUyWNS3G4A83uToo2dbNAmtEohIu3kLndHPMa6u9qKJwkzhBIy2QLHcdPr1oqM0Wis2r4/Dfo7BvbSPs0T3LbLXLVOo12bsFdCkWLvfTJsN0lq4yY+5VOinBhjeYBm+hYJmW97C+qAjWbo79d8KVEwTCWvAvFL97YW+22u//y+z5eAce9sfbaSqzgn0g9M6EiimpKWRep2WrPnl0A6JxPohDwsDCyXIdT5zifL7SRtoeOcp1I8sH+rEcOHKgYoCt6L3UbgyfbuIgaZ1nQq5RXw2Brbip3/KIGqiFShlTiVdI2j/sW8ptSh5V7n6HSWa3gZKBPUg2uMFftZUczxPRdKFvkMS+OxSlZXGlTYIda2qt/KDWf7dB1HrxWxQubVony+djs+eAtjCr2pOnCIOjXNRbNE4aTz/BgV8G7qRDdc7lb+rwnA8K3GaWWFCPI/qmC/M+iHAjqQQUGmk+JddokGKodsUhgXtTnKuczAnztlKBX4iihXLx9v9eyZSIlNCpY5Jmwd/WTIkqHVTeK1cZ2WJsI1h1//r263KbREhD5p+gb0MSVQIJ86cz6U/2BEAN3pN05lWw4rZYGWElw/ZiTv7pe+iybdTAmsuTO2HirzJXjSVG6re2ZlJ7FXGMtUWzRh1zQGgTqhbZ6AsOnoe0l4t1rxvUMYdyVrJwuX/1AmE3C3Pe7U1QMIyBvjHvZ9grHwnBYbBwaDCKaebtEUGVojQ4xUMtUpQlsvYkBb1xUk5hF6F8libB4sg5zUDS6uX4H7JbbFaXyhcQfzi+fzRSGLUjSPgedTpp9KdGx/JdGHDd2CFhj2T2nt4YU3PVDgZLdj1Ev1rbtmsJti5sqBwJRYrQXP7H2jCc32tz5wgMMWZZuAmY8RjSaciaXLbn4klf9tA3yJdevs+NXmUt9iqn1Ayy3+oyXvCFVR0yFeFDrpmDowlmALA0Vj4mMW/W5LEflxW1je7P22FpSRafxgZUvbbFxu71kmrImFspRKeNcLqf5pXa5fku+3AD4Cxdyt2u8eg6yJRJS69tCYT4zwacWT1Fbzs4PP3ttGjC2CMUUj4DTqH/WnqzJaTSqSpgbbux2bd3WUxIotkZAMDMzeYwtFbip78Q/M/txtO6/HZ3U+RFbzLYVYZp4C1RS3UtxO3It1Xkotyt7nbdZaV6zXSLM3PlHnEz0kyJgNMxb/RlY5AemLye3lSMgy+v7WQeDwwNoBw7+81/AVBLAwQUAAIACADUqHRJcD84SUoAAABqAAAAGwAAAHVuaXZlcnNhbC91bml2ZXJzYWwucG5nLnhtbLOxr8jNUShLLSrOzM+zVTLUM1Cyt+PlsikoSi3LTC1XqACKGekZQICSQiUqtzwzpSTDVsnS0BghlpGamZ5RYqtkZmEKF9QHGgkAUEsBAgAAFAACAAgA06h0SRUOrShkBAAABxEAAB0AAAAAAAAAAQAAAAAAAAAAAHVuaXZlcnNhbC9jb21tb25fbWVzc2FnZXMubG5nUEsBAgAAFAACAAgA06h0SQh+CyMpAwAAhgwAACcAAAAAAAAAAQAAAAAAnwQAAHVuaXZlcnNhbC9mbGFzaF9wdWJsaXNoaW5nX3NldHRpbmdzLnhtbFBLAQIAABQAAgAIANOodEm1/AlkugIAAFUKAAAhAAAAAAAAAAEAAAAAAA0IAAB1bml2ZXJzYWwvZmxhc2hfc2tpbl9zZXR0aW5ncy54bWxQSwECAAAUAAIACADTqHRJKpYPZ/4CAACXCwAAJgAAAAAAAAABAAAAAAAGCwAAdW5pdmVyc2FsL2h0bWxfcHVibGlzaGluZ19zZXR0aW5ncy54bWxQSwECAAAUAAIACADTqHRJaHFSkZoBAAAfBgAAHwAAAAAAAAABAAAAAABIDgAAdW5pdmVyc2FsL2h0bWxfc2tpbl9zZXR0aW5ncy5qc1BLAQIAABQAAgAIANOodEk9PC/RwQAAAOUBAAAaAAAAAAAAAAEAAAAAAB8QAAB1bml2ZXJzYWwvaTE4bl9wcmVzZXRzLnhtbFBLAQIAABQAAgAIANOodEma+ZZkawAAAGsAAAAcAAAAAAAAAAEAAAAAABgRAAB1bml2ZXJzYWwvbG9jYWxfc2V0dGluZ3MueG1sUEsBAgAAFAACAAgARJRXRyO0Tvv7AgAAsAgAABQAAAAAAAAAAQAAAAAAvREAAHVuaXZlcnNhbC9wbGF5ZXIueG1sUEsBAgAAFAACAAgA06h0SbCHI/RsAQAA9wIAACkAAAAAAAAAAQAAAAAA6hQAAHVuaXZlcnNhbC9za2luX2N1c3RvbWl6YXRpb25fc2V0dGluZ3MueG1sUEsBAgAAFAACAAgA1Kh0Sd92xIjVDAAA2h0AABcAAAAAAAAAAAAAAAAAnRYAAHVuaXZlcnNhbC91bml2ZXJzYWwucG5nUEsBAgAAFAACAAgA1Kh0SXA/OElKAAAAagAAABsAAAAAAAAAAQAAAAAApyMAAHVuaXZlcnNhbC91bml2ZXJzYWwucG5nLnhtbFBLBQYAAAAACwALAEkDAAAqJAAAAAA="/>
  <p:tag name="ISPRING_PRESENTATION_TITLE" val="1221-12"/>
</p:tagLst>
</file>

<file path=ppt/theme/theme1.xml><?xml version="1.0" encoding="utf-8"?>
<a:theme xmlns:a="http://schemas.openxmlformats.org/drawingml/2006/main" name="第一PPT，www.1ppt.com 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2328</TotalTime>
  <Words>3115</Words>
  <Application>Microsoft Office PowerPoint</Application>
  <PresentationFormat>全屏显示(16:9)</PresentationFormat>
  <Paragraphs>246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 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道德讲堂</dc:title>
  <dc:creator>第一PPT</dc:creator>
  <cp:keywords>www.1ppt.com</cp:keywords>
  <cp:lastModifiedBy>Windows User</cp:lastModifiedBy>
  <cp:revision>169</cp:revision>
  <dcterms:created xsi:type="dcterms:W3CDTF">2014-06-18T03:33:50Z</dcterms:created>
  <dcterms:modified xsi:type="dcterms:W3CDTF">2019-01-08T03:10:25Z</dcterms:modified>
</cp:coreProperties>
</file>