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4" r:id="rId2"/>
  </p:sldMasterIdLst>
  <p:notesMasterIdLst>
    <p:notesMasterId r:id="rId26"/>
  </p:notesMasterIdLst>
  <p:handoutMasterIdLst>
    <p:handoutMasterId r:id="rId27"/>
  </p:handoutMasterIdLst>
  <p:sldIdLst>
    <p:sldId id="2963" r:id="rId3"/>
    <p:sldId id="2986" r:id="rId4"/>
    <p:sldId id="3008" r:id="rId5"/>
    <p:sldId id="2997" r:id="rId6"/>
    <p:sldId id="2998" r:id="rId7"/>
    <p:sldId id="2999" r:id="rId8"/>
    <p:sldId id="3005" r:id="rId9"/>
    <p:sldId id="3007" r:id="rId10"/>
    <p:sldId id="2991" r:id="rId11"/>
    <p:sldId id="2993" r:id="rId12"/>
    <p:sldId id="2995" r:id="rId13"/>
    <p:sldId id="3004" r:id="rId14"/>
    <p:sldId id="2989" r:id="rId15"/>
    <p:sldId id="3001" r:id="rId16"/>
    <p:sldId id="2992" r:id="rId17"/>
    <p:sldId id="2994" r:id="rId18"/>
    <p:sldId id="3003" r:id="rId19"/>
    <p:sldId id="2990" r:id="rId20"/>
    <p:sldId id="2996" r:id="rId21"/>
    <p:sldId id="3000" r:id="rId22"/>
    <p:sldId id="3002" r:id="rId23"/>
    <p:sldId id="3006" r:id="rId24"/>
    <p:sldId id="300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06F"/>
    <a:srgbClr val="FFFFFF"/>
    <a:srgbClr val="D92C86"/>
    <a:srgbClr val="6E1940"/>
    <a:srgbClr val="3A1B3D"/>
    <a:srgbClr val="C11C6B"/>
    <a:srgbClr val="59377C"/>
    <a:srgbClr val="000000"/>
    <a:srgbClr val="262626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271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903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47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23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025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6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5338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651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797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61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722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093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2579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288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025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692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068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708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707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025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44370" y="106983"/>
            <a:ext cx="12549701" cy="7000502"/>
          </a:xfrm>
          <a:prstGeom prst="rect">
            <a:avLst/>
          </a:prstGeom>
          <a:solidFill>
            <a:schemeClr val="accent1">
              <a:alpha val="68000"/>
            </a:schemeClr>
          </a:solidFill>
          <a:ln>
            <a:solidFill>
              <a:schemeClr val="accent1">
                <a:shade val="50000"/>
                <a:alpha val="7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50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56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41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962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44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54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5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594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82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0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095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40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85783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0782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0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706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23270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33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8237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" y="2104157"/>
            <a:ext cx="12858395" cy="32276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81934" y="2666055"/>
            <a:ext cx="70948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商务简约</a:t>
            </a:r>
            <a:r>
              <a:rPr lang="zh-CN" altLang="en-US" sz="36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低多边形创意</a:t>
            </a:r>
            <a:r>
              <a:rPr lang="en-US" altLang="zh-CN" sz="36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36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881934" y="3609542"/>
            <a:ext cx="709488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BUSINESS SIMPLE LOW POLY NEW PPT</a:t>
            </a:r>
            <a:endParaRPr lang="zh-CN" altLang="en-US" sz="2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63798" y="4613036"/>
            <a:ext cx="1388317" cy="241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b="1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882982" y="4620732"/>
            <a:ext cx="2232125" cy="2342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b="1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2812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4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7" grpId="0"/>
      <p:bldP spid="7" grpId="1"/>
      <p:bldP spid="12" grpId="0"/>
      <p:bldP spid="12" grpId="1"/>
      <p:bldP spid="13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98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17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1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75350" y="2008535"/>
            <a:ext cx="13080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</a:t>
            </a:r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3843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77247" y="2611226"/>
            <a:ext cx="812760" cy="3661051"/>
            <a:chOff x="5208587" y="1749425"/>
            <a:chExt cx="887413" cy="3997325"/>
          </a:xfrm>
          <a:solidFill>
            <a:schemeClr val="accent5"/>
          </a:solidFill>
        </p:grpSpPr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5208587" y="2590800"/>
              <a:ext cx="887413" cy="3155950"/>
            </a:xfrm>
            <a:custGeom>
              <a:avLst/>
              <a:gdLst>
                <a:gd name="T0" fmla="*/ 278 w 278"/>
                <a:gd name="T1" fmla="*/ 152 h 991"/>
                <a:gd name="T2" fmla="*/ 278 w 278"/>
                <a:gd name="T3" fmla="*/ 0 h 991"/>
                <a:gd name="T4" fmla="*/ 191 w 278"/>
                <a:gd name="T5" fmla="*/ 0 h 991"/>
                <a:gd name="T6" fmla="*/ 0 w 278"/>
                <a:gd name="T7" fmla="*/ 189 h 991"/>
                <a:gd name="T8" fmla="*/ 0 w 278"/>
                <a:gd name="T9" fmla="*/ 190 h 991"/>
                <a:gd name="T10" fmla="*/ 0 w 278"/>
                <a:gd name="T11" fmla="*/ 454 h 991"/>
                <a:gd name="T12" fmla="*/ 46 w 278"/>
                <a:gd name="T13" fmla="*/ 501 h 991"/>
                <a:gd name="T14" fmla="*/ 93 w 278"/>
                <a:gd name="T15" fmla="*/ 454 h 991"/>
                <a:gd name="T16" fmla="*/ 93 w 278"/>
                <a:gd name="T17" fmla="*/ 401 h 991"/>
                <a:gd name="T18" fmla="*/ 93 w 278"/>
                <a:gd name="T19" fmla="*/ 356 h 991"/>
                <a:gd name="T20" fmla="*/ 93 w 278"/>
                <a:gd name="T21" fmla="*/ 210 h 991"/>
                <a:gd name="T22" fmla="*/ 111 w 278"/>
                <a:gd name="T23" fmla="*/ 191 h 991"/>
                <a:gd name="T24" fmla="*/ 129 w 278"/>
                <a:gd name="T25" fmla="*/ 210 h 991"/>
                <a:gd name="T26" fmla="*/ 129 w 278"/>
                <a:gd name="T27" fmla="*/ 372 h 991"/>
                <a:gd name="T28" fmla="*/ 129 w 278"/>
                <a:gd name="T29" fmla="*/ 401 h 991"/>
                <a:gd name="T30" fmla="*/ 129 w 278"/>
                <a:gd name="T31" fmla="*/ 498 h 991"/>
                <a:gd name="T32" fmla="*/ 129 w 278"/>
                <a:gd name="T33" fmla="*/ 533 h 991"/>
                <a:gd name="T34" fmla="*/ 129 w 278"/>
                <a:gd name="T35" fmla="*/ 932 h 991"/>
                <a:gd name="T36" fmla="*/ 188 w 278"/>
                <a:gd name="T37" fmla="*/ 991 h 991"/>
                <a:gd name="T38" fmla="*/ 247 w 278"/>
                <a:gd name="T39" fmla="*/ 932 h 991"/>
                <a:gd name="T40" fmla="*/ 247 w 278"/>
                <a:gd name="T41" fmla="*/ 533 h 991"/>
                <a:gd name="T42" fmla="*/ 278 w 278"/>
                <a:gd name="T43" fmla="*/ 533 h 991"/>
                <a:gd name="T44" fmla="*/ 278 w 278"/>
                <a:gd name="T45" fmla="*/ 436 h 991"/>
                <a:gd name="T46" fmla="*/ 278 w 278"/>
                <a:gd name="T47" fmla="*/ 15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91">
                  <a:moveTo>
                    <a:pt x="278" y="1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86" y="0"/>
                    <a:pt x="1" y="85"/>
                    <a:pt x="0" y="18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80"/>
                    <a:pt x="21" y="501"/>
                    <a:pt x="46" y="501"/>
                  </a:cubicBezTo>
                  <a:cubicBezTo>
                    <a:pt x="72" y="501"/>
                    <a:pt x="93" y="480"/>
                    <a:pt x="93" y="454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93" y="356"/>
                    <a:pt x="93" y="356"/>
                    <a:pt x="93" y="356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93" y="200"/>
                    <a:pt x="101" y="191"/>
                    <a:pt x="111" y="191"/>
                  </a:cubicBezTo>
                  <a:cubicBezTo>
                    <a:pt x="121" y="191"/>
                    <a:pt x="129" y="200"/>
                    <a:pt x="129" y="210"/>
                  </a:cubicBezTo>
                  <a:cubicBezTo>
                    <a:pt x="129" y="372"/>
                    <a:pt x="129" y="372"/>
                    <a:pt x="129" y="37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498"/>
                    <a:pt x="129" y="498"/>
                    <a:pt x="129" y="498"/>
                  </a:cubicBezTo>
                  <a:cubicBezTo>
                    <a:pt x="129" y="533"/>
                    <a:pt x="129" y="533"/>
                    <a:pt x="129" y="533"/>
                  </a:cubicBezTo>
                  <a:cubicBezTo>
                    <a:pt x="129" y="932"/>
                    <a:pt x="129" y="932"/>
                    <a:pt x="129" y="932"/>
                  </a:cubicBezTo>
                  <a:cubicBezTo>
                    <a:pt x="129" y="965"/>
                    <a:pt x="156" y="991"/>
                    <a:pt x="188" y="991"/>
                  </a:cubicBezTo>
                  <a:cubicBezTo>
                    <a:pt x="221" y="991"/>
                    <a:pt x="247" y="965"/>
                    <a:pt x="247" y="932"/>
                  </a:cubicBezTo>
                  <a:cubicBezTo>
                    <a:pt x="247" y="533"/>
                    <a:pt x="247" y="533"/>
                    <a:pt x="247" y="533"/>
                  </a:cubicBezTo>
                  <a:cubicBezTo>
                    <a:pt x="278" y="533"/>
                    <a:pt x="278" y="533"/>
                    <a:pt x="278" y="533"/>
                  </a:cubicBezTo>
                  <a:cubicBezTo>
                    <a:pt x="278" y="436"/>
                    <a:pt x="278" y="436"/>
                    <a:pt x="278" y="436"/>
                  </a:cubicBezTo>
                  <a:lnTo>
                    <a:pt x="27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5738812" y="1749425"/>
              <a:ext cx="357188" cy="712788"/>
            </a:xfrm>
            <a:custGeom>
              <a:avLst/>
              <a:gdLst>
                <a:gd name="T0" fmla="*/ 112 w 112"/>
                <a:gd name="T1" fmla="*/ 224 h 224"/>
                <a:gd name="T2" fmla="*/ 112 w 112"/>
                <a:gd name="T3" fmla="*/ 0 h 224"/>
                <a:gd name="T4" fmla="*/ 0 w 112"/>
                <a:gd name="T5" fmla="*/ 112 h 224"/>
                <a:gd name="T6" fmla="*/ 112 w 112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224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ubicBezTo>
                    <a:pt x="0" y="173"/>
                    <a:pt x="50" y="224"/>
                    <a:pt x="112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34"/>
          <p:cNvSpPr>
            <a:spLocks/>
          </p:cNvSpPr>
          <p:nvPr/>
        </p:nvSpPr>
        <p:spPr bwMode="auto">
          <a:xfrm>
            <a:off x="6180151" y="5793926"/>
            <a:ext cx="346041" cy="478351"/>
          </a:xfrm>
          <a:custGeom>
            <a:avLst/>
            <a:gdLst>
              <a:gd name="T0" fmla="*/ 0 w 118"/>
              <a:gd name="T1" fmla="*/ 105 h 164"/>
              <a:gd name="T2" fmla="*/ 59 w 118"/>
              <a:gd name="T3" fmla="*/ 164 h 164"/>
              <a:gd name="T4" fmla="*/ 118 w 118"/>
              <a:gd name="T5" fmla="*/ 105 h 164"/>
              <a:gd name="T6" fmla="*/ 118 w 118"/>
              <a:gd name="T7" fmla="*/ 0 h 164"/>
              <a:gd name="T8" fmla="*/ 0 w 118"/>
              <a:gd name="T9" fmla="*/ 0 h 164"/>
              <a:gd name="T10" fmla="*/ 0 w 118"/>
              <a:gd name="T11" fmla="*/ 10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164">
                <a:moveTo>
                  <a:pt x="0" y="105"/>
                </a:moveTo>
                <a:cubicBezTo>
                  <a:pt x="0" y="138"/>
                  <a:pt x="26" y="164"/>
                  <a:pt x="59" y="164"/>
                </a:cubicBezTo>
                <a:cubicBezTo>
                  <a:pt x="91" y="164"/>
                  <a:pt x="118" y="138"/>
                  <a:pt x="118" y="105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0006" y="2611226"/>
            <a:ext cx="801128" cy="1214050"/>
            <a:chOff x="6096000" y="1749425"/>
            <a:chExt cx="874713" cy="1325563"/>
          </a:xfrm>
          <a:solidFill>
            <a:schemeClr val="accent4"/>
          </a:solidFill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096000" y="2590800"/>
              <a:ext cx="874713" cy="484188"/>
            </a:xfrm>
            <a:custGeom>
              <a:avLst/>
              <a:gdLst>
                <a:gd name="T0" fmla="*/ 274 w 274"/>
                <a:gd name="T1" fmla="*/ 152 h 152"/>
                <a:gd name="T2" fmla="*/ 87 w 274"/>
                <a:gd name="T3" fmla="*/ 0 h 152"/>
                <a:gd name="T4" fmla="*/ 0 w 274"/>
                <a:gd name="T5" fmla="*/ 0 h 152"/>
                <a:gd name="T6" fmla="*/ 0 w 274"/>
                <a:gd name="T7" fmla="*/ 152 h 152"/>
                <a:gd name="T8" fmla="*/ 274 w 27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52">
                  <a:moveTo>
                    <a:pt x="274" y="152"/>
                  </a:moveTo>
                  <a:cubicBezTo>
                    <a:pt x="256" y="65"/>
                    <a:pt x="179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27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096000" y="1749425"/>
              <a:ext cx="357188" cy="712788"/>
            </a:xfrm>
            <a:custGeom>
              <a:avLst/>
              <a:gdLst>
                <a:gd name="T0" fmla="*/ 112 w 112"/>
                <a:gd name="T1" fmla="*/ 112 h 224"/>
                <a:gd name="T2" fmla="*/ 0 w 112"/>
                <a:gd name="T3" fmla="*/ 0 h 224"/>
                <a:gd name="T4" fmla="*/ 0 w 112"/>
                <a:gd name="T5" fmla="*/ 224 h 224"/>
                <a:gd name="T6" fmla="*/ 112 w 112"/>
                <a:gd name="T7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112"/>
                  </a:moveTo>
                  <a:cubicBezTo>
                    <a:pt x="112" y="50"/>
                    <a:pt x="62" y="0"/>
                    <a:pt x="0" y="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62" y="224"/>
                    <a:pt x="112" y="173"/>
                    <a:pt x="11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36"/>
          <p:cNvSpPr>
            <a:spLocks/>
          </p:cNvSpPr>
          <p:nvPr/>
        </p:nvSpPr>
        <p:spPr bwMode="auto">
          <a:xfrm>
            <a:off x="6090006" y="3825275"/>
            <a:ext cx="812760" cy="827299"/>
          </a:xfrm>
          <a:custGeom>
            <a:avLst/>
            <a:gdLst>
              <a:gd name="T0" fmla="*/ 0 w 278"/>
              <a:gd name="T1" fmla="*/ 284 h 284"/>
              <a:gd name="T2" fmla="*/ 149 w 278"/>
              <a:gd name="T3" fmla="*/ 284 h 284"/>
              <a:gd name="T4" fmla="*/ 149 w 278"/>
              <a:gd name="T5" fmla="*/ 249 h 284"/>
              <a:gd name="T6" fmla="*/ 149 w 278"/>
              <a:gd name="T7" fmla="*/ 220 h 284"/>
              <a:gd name="T8" fmla="*/ 149 w 278"/>
              <a:gd name="T9" fmla="*/ 58 h 284"/>
              <a:gd name="T10" fmla="*/ 167 w 278"/>
              <a:gd name="T11" fmla="*/ 39 h 284"/>
              <a:gd name="T12" fmla="*/ 185 w 278"/>
              <a:gd name="T13" fmla="*/ 58 h 284"/>
              <a:gd name="T14" fmla="*/ 185 w 278"/>
              <a:gd name="T15" fmla="*/ 204 h 284"/>
              <a:gd name="T16" fmla="*/ 185 w 278"/>
              <a:gd name="T17" fmla="*/ 249 h 284"/>
              <a:gd name="T18" fmla="*/ 185 w 278"/>
              <a:gd name="T19" fmla="*/ 284 h 284"/>
              <a:gd name="T20" fmla="*/ 278 w 278"/>
              <a:gd name="T21" fmla="*/ 284 h 284"/>
              <a:gd name="T22" fmla="*/ 278 w 278"/>
              <a:gd name="T23" fmla="*/ 38 h 284"/>
              <a:gd name="T24" fmla="*/ 278 w 278"/>
              <a:gd name="T25" fmla="*/ 37 h 284"/>
              <a:gd name="T26" fmla="*/ 274 w 278"/>
              <a:gd name="T27" fmla="*/ 0 h 284"/>
              <a:gd name="T28" fmla="*/ 0 w 278"/>
              <a:gd name="T29" fmla="*/ 0 h 284"/>
              <a:gd name="T30" fmla="*/ 0 w 278"/>
              <a:gd name="T31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8" h="284">
                <a:moveTo>
                  <a:pt x="0" y="284"/>
                </a:moveTo>
                <a:cubicBezTo>
                  <a:pt x="149" y="284"/>
                  <a:pt x="149" y="284"/>
                  <a:pt x="149" y="284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20"/>
                  <a:pt x="149" y="220"/>
                  <a:pt x="149" y="220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48"/>
                  <a:pt x="157" y="39"/>
                  <a:pt x="167" y="39"/>
                </a:cubicBezTo>
                <a:cubicBezTo>
                  <a:pt x="177" y="39"/>
                  <a:pt x="185" y="48"/>
                  <a:pt x="185" y="58"/>
                </a:cubicBezTo>
                <a:cubicBezTo>
                  <a:pt x="185" y="204"/>
                  <a:pt x="185" y="204"/>
                  <a:pt x="185" y="204"/>
                </a:cubicBezTo>
                <a:cubicBezTo>
                  <a:pt x="185" y="249"/>
                  <a:pt x="185" y="249"/>
                  <a:pt x="185" y="249"/>
                </a:cubicBezTo>
                <a:cubicBezTo>
                  <a:pt x="185" y="284"/>
                  <a:pt x="185" y="284"/>
                  <a:pt x="185" y="284"/>
                </a:cubicBezTo>
                <a:cubicBezTo>
                  <a:pt x="278" y="284"/>
                  <a:pt x="278" y="284"/>
                  <a:pt x="278" y="284"/>
                </a:cubicBezTo>
                <a:cubicBezTo>
                  <a:pt x="278" y="38"/>
                  <a:pt x="278" y="38"/>
                  <a:pt x="278" y="38"/>
                </a:cubicBezTo>
                <a:cubicBezTo>
                  <a:pt x="278" y="38"/>
                  <a:pt x="278" y="38"/>
                  <a:pt x="278" y="37"/>
                </a:cubicBezTo>
                <a:cubicBezTo>
                  <a:pt x="278" y="25"/>
                  <a:pt x="277" y="12"/>
                  <a:pt x="27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0006" y="4652574"/>
            <a:ext cx="812760" cy="1141353"/>
            <a:chOff x="6096000" y="3978275"/>
            <a:chExt cx="887413" cy="124618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096000" y="3978275"/>
              <a:ext cx="476250" cy="1246188"/>
            </a:xfrm>
            <a:custGeom>
              <a:avLst/>
              <a:gdLst>
                <a:gd name="T0" fmla="*/ 300 w 300"/>
                <a:gd name="T1" fmla="*/ 125 h 785"/>
                <a:gd name="T2" fmla="*/ 300 w 300"/>
                <a:gd name="T3" fmla="*/ 0 h 785"/>
                <a:gd name="T4" fmla="*/ 0 w 300"/>
                <a:gd name="T5" fmla="*/ 0 h 785"/>
                <a:gd name="T6" fmla="*/ 0 w 300"/>
                <a:gd name="T7" fmla="*/ 195 h 785"/>
                <a:gd name="T8" fmla="*/ 62 w 300"/>
                <a:gd name="T9" fmla="*/ 195 h 785"/>
                <a:gd name="T10" fmla="*/ 62 w 300"/>
                <a:gd name="T11" fmla="*/ 785 h 785"/>
                <a:gd name="T12" fmla="*/ 300 w 300"/>
                <a:gd name="T13" fmla="*/ 785 h 785"/>
                <a:gd name="T14" fmla="*/ 300 w 300"/>
                <a:gd name="T15" fmla="*/ 195 h 785"/>
                <a:gd name="T16" fmla="*/ 300 w 300"/>
                <a:gd name="T17" fmla="*/ 12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785">
                  <a:moveTo>
                    <a:pt x="300" y="125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95"/>
                  </a:lnTo>
                  <a:lnTo>
                    <a:pt x="62" y="195"/>
                  </a:lnTo>
                  <a:lnTo>
                    <a:pt x="62" y="785"/>
                  </a:lnTo>
                  <a:lnTo>
                    <a:pt x="300" y="785"/>
                  </a:lnTo>
                  <a:lnTo>
                    <a:pt x="300" y="195"/>
                  </a:lnTo>
                  <a:lnTo>
                    <a:pt x="300" y="1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686550" y="3978275"/>
              <a:ext cx="296863" cy="207963"/>
            </a:xfrm>
            <a:custGeom>
              <a:avLst/>
              <a:gdLst>
                <a:gd name="T0" fmla="*/ 0 w 93"/>
                <a:gd name="T1" fmla="*/ 18 h 65"/>
                <a:gd name="T2" fmla="*/ 47 w 93"/>
                <a:gd name="T3" fmla="*/ 65 h 65"/>
                <a:gd name="T4" fmla="*/ 93 w 93"/>
                <a:gd name="T5" fmla="*/ 18 h 65"/>
                <a:gd name="T6" fmla="*/ 93 w 93"/>
                <a:gd name="T7" fmla="*/ 0 h 65"/>
                <a:gd name="T8" fmla="*/ 0 w 93"/>
                <a:gd name="T9" fmla="*/ 0 h 65"/>
                <a:gd name="T10" fmla="*/ 0 w 93"/>
                <a:gd name="T1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65">
                  <a:moveTo>
                    <a:pt x="0" y="18"/>
                  </a:moveTo>
                  <a:cubicBezTo>
                    <a:pt x="0" y="44"/>
                    <a:pt x="21" y="65"/>
                    <a:pt x="47" y="65"/>
                  </a:cubicBezTo>
                  <a:cubicBezTo>
                    <a:pt x="72" y="65"/>
                    <a:pt x="93" y="44"/>
                    <a:pt x="93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759795" y="3670645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8759795" y="3955860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59795" y="4583997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8759795" y="4869213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9795" y="5456391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2"/>
          <p:cNvSpPr txBox="1">
            <a:spLocks/>
          </p:cNvSpPr>
          <p:nvPr/>
        </p:nvSpPr>
        <p:spPr>
          <a:xfrm>
            <a:off x="8759795" y="574160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916284" y="3694726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916284" y="4608078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916284" y="5480472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59795" y="2752173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8759795" y="303738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916284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92" y="2956844"/>
            <a:ext cx="1771374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975980" y="3574667"/>
            <a:ext cx="2614886" cy="12231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975980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952669" y="4093183"/>
            <a:ext cx="2638198" cy="2089336"/>
          </a:xfrm>
          <a:prstGeom prst="roundRect">
            <a:avLst>
              <a:gd name="adj" fmla="val 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4858" rIns="164858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6891133" y="3037387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193950" y="4017477"/>
            <a:ext cx="5583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79750" y="4912022"/>
            <a:ext cx="6725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891133" y="5793926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49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0" grpId="0"/>
      <p:bldP spid="31" grpId="0"/>
      <p:bldP spid="32" grpId="0"/>
      <p:bldP spid="33" grpId="0"/>
      <p:bldP spid="38" grpId="0"/>
      <p:bldP spid="41" grpId="0"/>
      <p:bldP spid="43" grpId="0" animBg="1"/>
      <p:bldP spid="45" grpId="0" animBg="1"/>
      <p:bldP spid="47" grpId="0" animBg="1"/>
      <p:bldP spid="49" grpId="0"/>
      <p:bldP spid="50" grpId="0"/>
      <p:bldP spid="51" grpId="0" animBg="1"/>
      <p:bldP spid="56" grpId="0"/>
      <p:bldP spid="57" grpId="0"/>
      <p:bldP spid="58" grpId="0" animBg="1"/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2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0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7" name="Group 847"/>
          <p:cNvGrpSpPr/>
          <p:nvPr/>
        </p:nvGrpSpPr>
        <p:grpSpPr>
          <a:xfrm>
            <a:off x="9597727" y="2402855"/>
            <a:ext cx="1863463" cy="3897633"/>
            <a:chOff x="0" y="-1"/>
            <a:chExt cx="4173698" cy="8729735"/>
          </a:xfrm>
        </p:grpSpPr>
        <p:sp>
          <p:nvSpPr>
            <p:cNvPr id="839" name="Shape 839"/>
            <p:cNvSpPr/>
            <p:nvPr/>
          </p:nvSpPr>
          <p:spPr>
            <a:xfrm rot="16200000">
              <a:off x="665658" y="-665659"/>
              <a:ext cx="2842381" cy="4173698"/>
            </a:xfrm>
            <a:prstGeom prst="rightArrow">
              <a:avLst>
                <a:gd name="adj1" fmla="val 81119"/>
                <a:gd name="adj2" fmla="val 4653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0" name="Shape 840"/>
            <p:cNvSpPr/>
            <p:nvPr/>
          </p:nvSpPr>
          <p:spPr>
            <a:xfrm>
              <a:off x="398740" y="2402520"/>
              <a:ext cx="3376217" cy="2690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7" y="0"/>
                  </a:moveTo>
                  <a:lnTo>
                    <a:pt x="8173" y="2903"/>
                  </a:lnTo>
                  <a:lnTo>
                    <a:pt x="0" y="2903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3"/>
                  </a:lnTo>
                  <a:lnTo>
                    <a:pt x="13180" y="2903"/>
                  </a:lnTo>
                  <a:lnTo>
                    <a:pt x="10677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1" name="Shape 841"/>
            <p:cNvSpPr/>
            <p:nvPr/>
          </p:nvSpPr>
          <p:spPr>
            <a:xfrm>
              <a:off x="398740" y="4389510"/>
              <a:ext cx="3376217" cy="2690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7" y="0"/>
                  </a:moveTo>
                  <a:lnTo>
                    <a:pt x="8173" y="2903"/>
                  </a:lnTo>
                  <a:lnTo>
                    <a:pt x="0" y="2903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3"/>
                  </a:lnTo>
                  <a:lnTo>
                    <a:pt x="13180" y="2903"/>
                  </a:lnTo>
                  <a:lnTo>
                    <a:pt x="10677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2" name="Shape 842"/>
            <p:cNvSpPr/>
            <p:nvPr/>
          </p:nvSpPr>
          <p:spPr>
            <a:xfrm>
              <a:off x="398740" y="6289348"/>
              <a:ext cx="3376217" cy="244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7" y="0"/>
                  </a:moveTo>
                  <a:lnTo>
                    <a:pt x="8173" y="3200"/>
                  </a:lnTo>
                  <a:lnTo>
                    <a:pt x="0" y="32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200"/>
                  </a:lnTo>
                  <a:lnTo>
                    <a:pt x="13180" y="3200"/>
                  </a:lnTo>
                  <a:lnTo>
                    <a:pt x="10677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3" name="Shape 843"/>
            <p:cNvSpPr/>
            <p:nvPr/>
          </p:nvSpPr>
          <p:spPr>
            <a:xfrm>
              <a:off x="1282613" y="1269574"/>
              <a:ext cx="160846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0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4" name="Shape 844"/>
            <p:cNvSpPr/>
            <p:nvPr/>
          </p:nvSpPr>
          <p:spPr>
            <a:xfrm>
              <a:off x="1812951" y="3217465"/>
              <a:ext cx="547792" cy="628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2681" tIns="22681" rIns="22681" bIns="22681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845" name="Shape 845"/>
            <p:cNvSpPr/>
            <p:nvPr/>
          </p:nvSpPr>
          <p:spPr>
            <a:xfrm>
              <a:off x="1812951" y="5304395"/>
              <a:ext cx="445200" cy="525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846" name="Shape 846"/>
            <p:cNvSpPr/>
            <p:nvPr/>
          </p:nvSpPr>
          <p:spPr>
            <a:xfrm>
              <a:off x="1812951" y="7340028"/>
              <a:ext cx="445200" cy="525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56" name="Group 856"/>
          <p:cNvGrpSpPr/>
          <p:nvPr/>
        </p:nvGrpSpPr>
        <p:grpSpPr>
          <a:xfrm>
            <a:off x="7924062" y="3135746"/>
            <a:ext cx="1513061" cy="3164718"/>
            <a:chOff x="-1" y="0"/>
            <a:chExt cx="3388883" cy="7088187"/>
          </a:xfrm>
        </p:grpSpPr>
        <p:sp>
          <p:nvSpPr>
            <p:cNvPr id="848" name="Shape 848"/>
            <p:cNvSpPr/>
            <p:nvPr/>
          </p:nvSpPr>
          <p:spPr>
            <a:xfrm rot="16200000">
              <a:off x="540489" y="-540490"/>
              <a:ext cx="2307904" cy="3388883"/>
            </a:xfrm>
            <a:prstGeom prst="rightArrow">
              <a:avLst>
                <a:gd name="adj1" fmla="val 81119"/>
                <a:gd name="adj2" fmla="val 4653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9" name="Shape 849"/>
            <p:cNvSpPr/>
            <p:nvPr/>
          </p:nvSpPr>
          <p:spPr>
            <a:xfrm>
              <a:off x="323762" y="1951031"/>
              <a:ext cx="2741216" cy="2184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2" y="2901"/>
                  </a:lnTo>
                  <a:lnTo>
                    <a:pt x="0" y="2901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1"/>
                  </a:lnTo>
                  <a:lnTo>
                    <a:pt x="13181" y="2901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" name="Shape 850"/>
            <p:cNvSpPr/>
            <p:nvPr/>
          </p:nvSpPr>
          <p:spPr>
            <a:xfrm>
              <a:off x="323762" y="3564390"/>
              <a:ext cx="2741216" cy="2184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2" y="2901"/>
                  </a:lnTo>
                  <a:lnTo>
                    <a:pt x="0" y="2901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1"/>
                  </a:lnTo>
                  <a:lnTo>
                    <a:pt x="13181" y="2901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1" name="Shape 851"/>
            <p:cNvSpPr/>
            <p:nvPr/>
          </p:nvSpPr>
          <p:spPr>
            <a:xfrm>
              <a:off x="323762" y="5106986"/>
              <a:ext cx="2741216" cy="19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2" y="3198"/>
                  </a:lnTo>
                  <a:lnTo>
                    <a:pt x="0" y="3198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198"/>
                  </a:lnTo>
                  <a:lnTo>
                    <a:pt x="13181" y="3198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2" name="Shape 852"/>
            <p:cNvSpPr/>
            <p:nvPr/>
          </p:nvSpPr>
          <p:spPr>
            <a:xfrm>
              <a:off x="890207" y="1086218"/>
              <a:ext cx="1608467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0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3" name="Shape 853"/>
            <p:cNvSpPr/>
            <p:nvPr/>
          </p:nvSpPr>
          <p:spPr>
            <a:xfrm>
              <a:off x="1478281" y="2691643"/>
              <a:ext cx="445200" cy="525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854" name="Shape 854"/>
            <p:cNvSpPr/>
            <p:nvPr/>
          </p:nvSpPr>
          <p:spPr>
            <a:xfrm>
              <a:off x="1478281" y="4333512"/>
              <a:ext cx="445200" cy="525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855" name="Shape 855"/>
            <p:cNvSpPr/>
            <p:nvPr/>
          </p:nvSpPr>
          <p:spPr>
            <a:xfrm>
              <a:off x="1478281" y="5975384"/>
              <a:ext cx="445200" cy="525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65" name="Group 865"/>
          <p:cNvGrpSpPr/>
          <p:nvPr/>
        </p:nvGrpSpPr>
        <p:grpSpPr>
          <a:xfrm>
            <a:off x="6598223" y="3878747"/>
            <a:ext cx="1165236" cy="2437151"/>
            <a:chOff x="-1" y="0"/>
            <a:chExt cx="2609839" cy="5458615"/>
          </a:xfrm>
        </p:grpSpPr>
        <p:sp>
          <p:nvSpPr>
            <p:cNvPr id="857" name="Shape 857"/>
            <p:cNvSpPr/>
            <p:nvPr/>
          </p:nvSpPr>
          <p:spPr>
            <a:xfrm rot="16200000">
              <a:off x="416240" y="-416241"/>
              <a:ext cx="1777358" cy="2609839"/>
            </a:xfrm>
            <a:prstGeom prst="rightArrow">
              <a:avLst>
                <a:gd name="adj1" fmla="val 81119"/>
                <a:gd name="adj2" fmla="val 4653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8" name="Shape 858"/>
            <p:cNvSpPr/>
            <p:nvPr/>
          </p:nvSpPr>
          <p:spPr>
            <a:xfrm>
              <a:off x="249335" y="1502569"/>
              <a:ext cx="2110979" cy="1681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5" y="2900"/>
                  </a:lnTo>
                  <a:lnTo>
                    <a:pt x="0" y="29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0"/>
                  </a:lnTo>
                  <a:lnTo>
                    <a:pt x="13182" y="2900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9" name="Shape 859"/>
            <p:cNvSpPr/>
            <p:nvPr/>
          </p:nvSpPr>
          <p:spPr>
            <a:xfrm>
              <a:off x="249335" y="2745046"/>
              <a:ext cx="2110979" cy="1681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5" y="2900"/>
                  </a:lnTo>
                  <a:lnTo>
                    <a:pt x="0" y="29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00"/>
                  </a:lnTo>
                  <a:lnTo>
                    <a:pt x="13182" y="2900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" name="Shape 860"/>
            <p:cNvSpPr/>
            <p:nvPr/>
          </p:nvSpPr>
          <p:spPr>
            <a:xfrm>
              <a:off x="249335" y="3933026"/>
              <a:ext cx="2110979" cy="1525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6" y="0"/>
                  </a:moveTo>
                  <a:lnTo>
                    <a:pt x="8175" y="3197"/>
                  </a:lnTo>
                  <a:lnTo>
                    <a:pt x="0" y="3197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3197"/>
                  </a:lnTo>
                  <a:lnTo>
                    <a:pt x="13182" y="3197"/>
                  </a:lnTo>
                  <a:lnTo>
                    <a:pt x="10676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1" name="Shape 861"/>
            <p:cNvSpPr/>
            <p:nvPr/>
          </p:nvSpPr>
          <p:spPr>
            <a:xfrm>
              <a:off x="501383" y="727935"/>
              <a:ext cx="1608466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0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2" name="Shape 862"/>
            <p:cNvSpPr/>
            <p:nvPr/>
          </p:nvSpPr>
          <p:spPr>
            <a:xfrm>
              <a:off x="1047038" y="2049559"/>
              <a:ext cx="445200" cy="525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863" name="Shape 863"/>
            <p:cNvSpPr/>
            <p:nvPr/>
          </p:nvSpPr>
          <p:spPr>
            <a:xfrm>
              <a:off x="1047038" y="3307819"/>
              <a:ext cx="445200" cy="525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864" name="Shape 864"/>
            <p:cNvSpPr/>
            <p:nvPr/>
          </p:nvSpPr>
          <p:spPr>
            <a:xfrm>
              <a:off x="1047038" y="4566078"/>
              <a:ext cx="445200" cy="5257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68" name="Group 868"/>
          <p:cNvGrpSpPr/>
          <p:nvPr/>
        </p:nvGrpSpPr>
        <p:grpSpPr>
          <a:xfrm>
            <a:off x="1544180" y="2153398"/>
            <a:ext cx="8053546" cy="745791"/>
            <a:chOff x="0" y="72235"/>
            <a:chExt cx="19498693" cy="1670386"/>
          </a:xfrm>
        </p:grpSpPr>
        <p:sp>
          <p:nvSpPr>
            <p:cNvPr id="866" name="Shape 866"/>
            <p:cNvSpPr/>
            <p:nvPr/>
          </p:nvSpPr>
          <p:spPr>
            <a:xfrm>
              <a:off x="5280" y="72235"/>
              <a:ext cx="4748146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297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7" name="Shape 867"/>
            <p:cNvSpPr/>
            <p:nvPr/>
          </p:nvSpPr>
          <p:spPr>
            <a:xfrm>
              <a:off x="0" y="749968"/>
              <a:ext cx="19498693" cy="9926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1" name="Group 871"/>
          <p:cNvGrpSpPr/>
          <p:nvPr/>
        </p:nvGrpSpPr>
        <p:grpSpPr>
          <a:xfrm>
            <a:off x="1543476" y="3264890"/>
            <a:ext cx="5054747" cy="893524"/>
            <a:chOff x="-1704" y="72235"/>
            <a:chExt cx="12238204" cy="2001271"/>
          </a:xfrm>
        </p:grpSpPr>
        <p:sp>
          <p:nvSpPr>
            <p:cNvPr id="869" name="Shape 869"/>
            <p:cNvSpPr/>
            <p:nvPr/>
          </p:nvSpPr>
          <p:spPr>
            <a:xfrm>
              <a:off x="-1704" y="72235"/>
              <a:ext cx="4748143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297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0" name="Shape 870"/>
            <p:cNvSpPr/>
            <p:nvPr/>
          </p:nvSpPr>
          <p:spPr>
            <a:xfrm>
              <a:off x="0" y="419083"/>
              <a:ext cx="12236500" cy="1654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4" name="Group 874"/>
          <p:cNvGrpSpPr/>
          <p:nvPr/>
        </p:nvGrpSpPr>
        <p:grpSpPr>
          <a:xfrm>
            <a:off x="1543477" y="4376380"/>
            <a:ext cx="4682820" cy="813312"/>
            <a:chOff x="-1704" y="72233"/>
            <a:chExt cx="11337721" cy="1821613"/>
          </a:xfrm>
        </p:grpSpPr>
        <p:sp>
          <p:nvSpPr>
            <p:cNvPr id="872" name="Shape 872"/>
            <p:cNvSpPr/>
            <p:nvPr/>
          </p:nvSpPr>
          <p:spPr>
            <a:xfrm>
              <a:off x="-1704" y="72233"/>
              <a:ext cx="4748143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297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3" name="Shape 873"/>
            <p:cNvSpPr/>
            <p:nvPr/>
          </p:nvSpPr>
          <p:spPr>
            <a:xfrm>
              <a:off x="-2" y="598746"/>
              <a:ext cx="11336019" cy="1295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2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" grpId="0" advAuto="0"/>
      <p:bldP spid="856" grpId="0" advAuto="0"/>
      <p:bldP spid="865" grpId="0" advAuto="0"/>
      <p:bldP spid="868" grpId="0" advAuto="0"/>
      <p:bldP spid="871" grpId="0" advAuto="0"/>
      <p:bldP spid="874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75350" y="2008535"/>
            <a:ext cx="13080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</a:t>
            </a:r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14285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3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48756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2073564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5211921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2275783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712098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72252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570120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580542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512428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52285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5368421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5378843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6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9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" y="2104157"/>
            <a:ext cx="12858395" cy="32276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81934" y="2627955"/>
            <a:ext cx="709488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71951" y="3780992"/>
            <a:ext cx="451485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63798" y="4613036"/>
            <a:ext cx="1388317" cy="241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b="1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882982" y="4620732"/>
            <a:ext cx="2232125" cy="2342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b="1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3634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7" grpId="0"/>
      <p:bldP spid="7" grpId="1"/>
      <p:bldP spid="12" grpId="0"/>
      <p:bldP spid="12" grpId="1"/>
      <p:bldP spid="13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6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E1940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75350" y="2008535"/>
            <a:ext cx="13080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</a:t>
            </a:r>
            <a:r>
              <a:rPr lang="en-US" altLang="zh-CN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节</a:t>
            </a:r>
            <a:endParaRPr lang="zh-CN" altLang="en-US" sz="3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rgbClr val="B8306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rgbClr val="B8306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1970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96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2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57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33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E1940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75350" y="2008535"/>
            <a:ext cx="13080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  <a:r>
              <a:rPr lang="en-US" altLang="zh-CN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lang="zh-CN" alt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节</a:t>
            </a:r>
            <a:endParaRPr lang="zh-CN" altLang="en-US" sz="3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rgbClr val="B8306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0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rgbClr val="B8306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rgbClr val="B8306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12624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2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8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6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1940"/>
      </a:accent1>
      <a:accent2>
        <a:srgbClr val="D92C86"/>
      </a:accent2>
      <a:accent3>
        <a:srgbClr val="6E1940"/>
      </a:accent3>
      <a:accent4>
        <a:srgbClr val="D92C86"/>
      </a:accent4>
      <a:accent5>
        <a:srgbClr val="6E1940"/>
      </a:accent5>
      <a:accent6>
        <a:srgbClr val="D92C86"/>
      </a:accent6>
      <a:hlink>
        <a:srgbClr val="6E1940"/>
      </a:hlink>
      <a:folHlink>
        <a:srgbClr val="D92C86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3472</Words>
  <Application>Microsoft Office PowerPoint</Application>
  <PresentationFormat>自定义</PresentationFormat>
  <Paragraphs>321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/>
  <cp:keywords>www.1ppt.com</cp:keywords>
  <cp:lastModifiedBy/>
  <cp:revision>1</cp:revision>
  <dcterms:created xsi:type="dcterms:W3CDTF">2016-12-22T11:23:39Z</dcterms:created>
  <dcterms:modified xsi:type="dcterms:W3CDTF">2019-01-08T01:40:41Z</dcterms:modified>
</cp:coreProperties>
</file>