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7" r:id="rId1"/>
    <p:sldMasterId id="2147483725" r:id="rId2"/>
  </p:sldMasterIdLst>
  <p:notesMasterIdLst>
    <p:notesMasterId r:id="rId26"/>
  </p:notesMasterIdLst>
  <p:handoutMasterIdLst>
    <p:handoutMasterId r:id="rId27"/>
  </p:handoutMasterIdLst>
  <p:sldIdLst>
    <p:sldId id="2963" r:id="rId3"/>
    <p:sldId id="2964" r:id="rId4"/>
    <p:sldId id="2965" r:id="rId5"/>
    <p:sldId id="2966" r:id="rId6"/>
    <p:sldId id="2967" r:id="rId7"/>
    <p:sldId id="2968" r:id="rId8"/>
    <p:sldId id="2969" r:id="rId9"/>
    <p:sldId id="2970" r:id="rId10"/>
    <p:sldId id="2971" r:id="rId11"/>
    <p:sldId id="2972" r:id="rId12"/>
    <p:sldId id="2973" r:id="rId13"/>
    <p:sldId id="2974" r:id="rId14"/>
    <p:sldId id="2975" r:id="rId15"/>
    <p:sldId id="2976" r:id="rId16"/>
    <p:sldId id="2977" r:id="rId17"/>
    <p:sldId id="2978" r:id="rId18"/>
    <p:sldId id="2979" r:id="rId19"/>
    <p:sldId id="2980" r:id="rId20"/>
    <p:sldId id="2981" r:id="rId21"/>
    <p:sldId id="2982" r:id="rId22"/>
    <p:sldId id="2983" r:id="rId23"/>
    <p:sldId id="2984" r:id="rId24"/>
    <p:sldId id="2985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306F"/>
    <a:srgbClr val="59377C"/>
    <a:srgbClr val="FFFFFF"/>
    <a:srgbClr val="000000"/>
    <a:srgbClr val="262626"/>
    <a:srgbClr val="3F3F3F"/>
    <a:srgbClr val="C00000"/>
    <a:srgbClr val="333F50"/>
    <a:srgbClr val="9E6C2D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9" autoAdjust="0"/>
    <p:restoredTop sz="95317" autoAdjust="0"/>
  </p:normalViewPr>
  <p:slideViewPr>
    <p:cSldViewPr>
      <p:cViewPr>
        <p:scale>
          <a:sx n="50" d="100"/>
          <a:sy n="50" d="100"/>
        </p:scale>
        <p:origin x="-264" y="-169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99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2019/1/7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2019/1/7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42710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16942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5691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27599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98153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9973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48371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0135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04714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70291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14447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570473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062845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360697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33040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34331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66789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42297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82037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36037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15758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67804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354" y="199"/>
            <a:ext cx="12858043" cy="7232253"/>
          </a:xfrm>
          <a:prstGeom prst="rect">
            <a:avLst/>
          </a:prstGeom>
          <a:blipFill dpi="0"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164679" y="73075"/>
            <a:ext cx="12457384" cy="7072510"/>
          </a:xfrm>
          <a:prstGeom prst="rect">
            <a:avLst/>
          </a:prstGeom>
          <a:solidFill>
            <a:schemeClr val="accent5">
              <a:alpha val="67000"/>
            </a:schemeClr>
          </a:solidFill>
          <a:ln>
            <a:solidFill>
              <a:schemeClr val="accent4">
                <a:alpha val="8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547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9300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450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0235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852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193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5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4526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670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638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3298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9742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2019/1/7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24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</p:sldLayoutIdLst>
  <p:timing>
    <p:tnLst>
      <p:par>
        <p:cTn id="1" dur="indefinite" restart="never" nodeType="tmRoot"/>
      </p:par>
    </p:tnLst>
  </p:timing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2019/1/7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696136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354" y="199"/>
            <a:ext cx="12858043" cy="7232253"/>
          </a:xfrm>
          <a:prstGeom prst="rect">
            <a:avLst/>
          </a:prstGeom>
          <a:blipFill dpi="0"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2881934" y="2564383"/>
            <a:ext cx="709488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000" cap="all" dirty="0">
                <a:solidFill>
                  <a:schemeClr val="bg1"/>
                </a:solidFill>
                <a:cs typeface="Arial" panose="020B0604020202020204" pitchFamily="34" charset="0"/>
              </a:rPr>
              <a:t>商务简约</a:t>
            </a:r>
            <a:r>
              <a:rPr lang="zh-CN" altLang="en-US" sz="3600" cap="all" dirty="0">
                <a:solidFill>
                  <a:schemeClr val="bg1"/>
                </a:solidFill>
                <a:cs typeface="Arial" panose="020B0604020202020204" pitchFamily="34" charset="0"/>
              </a:rPr>
              <a:t>低多边形创意</a:t>
            </a:r>
            <a:r>
              <a:rPr lang="en-US" altLang="zh-CN" sz="3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36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2881934" y="3507870"/>
            <a:ext cx="7094883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800" dirty="0" smtClean="0">
                <a:solidFill>
                  <a:schemeClr val="bg1"/>
                </a:solidFill>
                <a:cs typeface="Arial" panose="020B0604020202020204" pitchFamily="34" charset="0"/>
              </a:rPr>
              <a:t>BUSINESS SIMPLE LOW POLY NEW PPT</a:t>
            </a:r>
            <a:endParaRPr lang="zh-CN" altLang="en-US" sz="28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3963798" y="4511364"/>
            <a:ext cx="1388317" cy="241976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/>
        </p:spPr>
        <p:txBody>
          <a:bodyPr wrap="square" lIns="35998" tIns="35998" rIns="35998" bIns="35998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100" dirty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100" dirty="0" smtClean="0">
                <a:solidFill>
                  <a:schemeClr val="bg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1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11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6882982" y="4519060"/>
            <a:ext cx="2232125" cy="23428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/>
        </p:spPr>
        <p:txBody>
          <a:bodyPr wrap="square" lIns="35998" tIns="35998" rIns="35998" bIns="35998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050" dirty="0">
                <a:solidFill>
                  <a:schemeClr val="bg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050" dirty="0" smtClean="0">
                <a:solidFill>
                  <a:schemeClr val="bg1"/>
                </a:solidFill>
                <a:cs typeface="Arial" panose="020B0604020202020204" pitchFamily="34" charset="0"/>
              </a:rPr>
              <a:t>1PPT</a:t>
            </a:r>
            <a:endParaRPr lang="zh-CN" altLang="en-US" sz="105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432931" y="2002485"/>
            <a:ext cx="7992888" cy="3227681"/>
          </a:xfrm>
          <a:prstGeom prst="rect">
            <a:avLst/>
          </a:prstGeom>
          <a:solidFill>
            <a:schemeClr val="bg1">
              <a:alpha val="27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228128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10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60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40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7" grpId="0"/>
      <p:bldP spid="7" grpId="1"/>
      <p:bldP spid="12" grpId="0"/>
      <p:bldP spid="12" grpId="1"/>
      <p:bldP spid="13" grpId="0" animBg="1"/>
      <p:bldP spid="15" grpId="0" animBg="1"/>
      <p:bldP spid="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8"/>
          <p:cNvSpPr txBox="1"/>
          <p:nvPr/>
        </p:nvSpPr>
        <p:spPr>
          <a:xfrm>
            <a:off x="864409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Box 8"/>
          <p:cNvSpPr txBox="1"/>
          <p:nvPr/>
        </p:nvSpPr>
        <p:spPr>
          <a:xfrm>
            <a:off x="864409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678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563" y="1636615"/>
            <a:ext cx="10601230" cy="4639424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579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35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59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70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2205729" y="5176348"/>
            <a:ext cx="2537702" cy="824682"/>
            <a:chOff x="1929542" y="4908274"/>
            <a:chExt cx="2729132" cy="782003"/>
          </a:xfrm>
        </p:grpSpPr>
        <p:sp>
          <p:nvSpPr>
            <p:cNvPr id="44" name="TextBox 43"/>
            <p:cNvSpPr txBox="1"/>
            <p:nvPr/>
          </p:nvSpPr>
          <p:spPr>
            <a:xfrm>
              <a:off x="2519031" y="4908274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929542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185385" y="5201374"/>
            <a:ext cx="2537702" cy="799656"/>
            <a:chOff x="5703260" y="4932005"/>
            <a:chExt cx="2729132" cy="758272"/>
          </a:xfrm>
        </p:grpSpPr>
        <p:sp>
          <p:nvSpPr>
            <p:cNvPr id="48" name="TextBox 47"/>
            <p:cNvSpPr txBox="1"/>
            <p:nvPr/>
          </p:nvSpPr>
          <p:spPr>
            <a:xfrm>
              <a:off x="6292750" y="4932005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03260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68723" y="1709795"/>
            <a:ext cx="2611174" cy="815016"/>
            <a:chOff x="4038291" y="1621125"/>
            <a:chExt cx="2304129" cy="772840"/>
          </a:xfrm>
        </p:grpSpPr>
        <p:sp>
          <p:nvSpPr>
            <p:cNvPr id="50" name="TextBox 49"/>
            <p:cNvSpPr txBox="1"/>
            <p:nvPr/>
          </p:nvSpPr>
          <p:spPr>
            <a:xfrm>
              <a:off x="4554393" y="1621125"/>
              <a:ext cx="127192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38291" y="1899037"/>
              <a:ext cx="2304129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114883" y="1721694"/>
            <a:ext cx="2611174" cy="803111"/>
            <a:chOff x="7780247" y="1632414"/>
            <a:chExt cx="2304129" cy="761553"/>
          </a:xfrm>
        </p:grpSpPr>
        <p:sp>
          <p:nvSpPr>
            <p:cNvPr id="52" name="TextBox 51"/>
            <p:cNvSpPr txBox="1"/>
            <p:nvPr/>
          </p:nvSpPr>
          <p:spPr>
            <a:xfrm>
              <a:off x="8296348" y="1632414"/>
              <a:ext cx="1271925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780247" y="1899037"/>
              <a:ext cx="23041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8"/>
          <p:cNvSpPr txBox="1"/>
          <p:nvPr/>
        </p:nvSpPr>
        <p:spPr>
          <a:xfrm>
            <a:off x="864409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64409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9255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864409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64409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9682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1575" y="2619314"/>
            <a:ext cx="12855600" cy="11959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47500" rtlCol="0" anchor="ctr">
            <a:normAutofit/>
          </a:bodyPr>
          <a:lstStyle/>
          <a:p>
            <a:pPr algn="ctr"/>
            <a:endParaRPr lang="zh-CN" altLang="en-US" sz="2002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>
            <p:custDataLst>
              <p:tags r:id="rId3"/>
            </p:custDataLst>
          </p:nvPr>
        </p:nvSpPr>
        <p:spPr>
          <a:xfrm>
            <a:off x="1435296" y="2240406"/>
            <a:ext cx="2733578" cy="2151532"/>
          </a:xfrm>
          <a:custGeom>
            <a:avLst/>
            <a:gdLst>
              <a:gd name="connsiteX0" fmla="*/ 0 w 1950720"/>
              <a:gd name="connsiteY0" fmla="*/ 0 h 1535364"/>
              <a:gd name="connsiteX1" fmla="*/ 1950720 w 1950720"/>
              <a:gd name="connsiteY1" fmla="*/ 0 h 1535364"/>
              <a:gd name="connsiteX2" fmla="*/ 975360 w 1950720"/>
              <a:gd name="connsiteY2" fmla="*/ 1535364 h 1535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50720" h="1535364">
                <a:moveTo>
                  <a:pt x="0" y="0"/>
                </a:moveTo>
                <a:lnTo>
                  <a:pt x="1950720" y="0"/>
                </a:lnTo>
                <a:lnTo>
                  <a:pt x="975360" y="1535364"/>
                </a:lnTo>
                <a:close/>
              </a:path>
            </a:pathLst>
          </a:custGeom>
          <a:solidFill>
            <a:schemeClr val="accent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0" bIns="569500" rtlCol="0" anchor="ctr">
            <a:noAutofit/>
          </a:bodyPr>
          <a:lstStyle/>
          <a:p>
            <a:pPr lvl="0" algn="ctr">
              <a:buClr>
                <a:srgbClr val="FFC000">
                  <a:lumMod val="75000"/>
                </a:srgbClr>
              </a:buClr>
              <a:buSzPct val="60000"/>
            </a:pPr>
            <a:r>
              <a:rPr lang="en-US" altLang="zh-CN" sz="6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6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MH_Entry_1"/>
          <p:cNvSpPr/>
          <p:nvPr>
            <p:custDataLst>
              <p:tags r:id="rId4"/>
            </p:custDataLst>
          </p:nvPr>
        </p:nvSpPr>
        <p:spPr>
          <a:xfrm>
            <a:off x="5693929" y="2860252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Box 11"/>
          <p:cNvSpPr txBox="1"/>
          <p:nvPr/>
        </p:nvSpPr>
        <p:spPr>
          <a:xfrm>
            <a:off x="6965812" y="3882893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195068" y="3882893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965812" y="415255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95068" y="415255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16205598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84732" y="2376873"/>
            <a:ext cx="3535962" cy="300021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661395" y="2376873"/>
            <a:ext cx="3535962" cy="300021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438057" y="2376873"/>
            <a:ext cx="3535962" cy="300021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5"/>
          <p:cNvSpPr txBox="1"/>
          <p:nvPr/>
        </p:nvSpPr>
        <p:spPr>
          <a:xfrm>
            <a:off x="1261838" y="5982987"/>
            <a:ext cx="278175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6" name="TextBox 16"/>
          <p:cNvSpPr txBox="1"/>
          <p:nvPr/>
        </p:nvSpPr>
        <p:spPr>
          <a:xfrm>
            <a:off x="1844800" y="5662256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5"/>
          <p:cNvSpPr txBox="1"/>
          <p:nvPr/>
        </p:nvSpPr>
        <p:spPr>
          <a:xfrm>
            <a:off x="5038501" y="5982987"/>
            <a:ext cx="278175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8" name="TextBox 16"/>
          <p:cNvSpPr txBox="1"/>
          <p:nvPr/>
        </p:nvSpPr>
        <p:spPr>
          <a:xfrm>
            <a:off x="5621463" y="5662256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8815163" y="5982987"/>
            <a:ext cx="278175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398125" y="5662256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5"/>
          <p:cNvSpPr txBox="1"/>
          <p:nvPr/>
        </p:nvSpPr>
        <p:spPr>
          <a:xfrm>
            <a:off x="885696" y="1531151"/>
            <a:ext cx="1108832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8"/>
          <p:cNvSpPr txBox="1"/>
          <p:nvPr/>
        </p:nvSpPr>
        <p:spPr>
          <a:xfrm>
            <a:off x="864409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864409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6990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50"/>
                            </p:stCondLst>
                            <p:childTnLst>
                              <p:par>
                                <p:cTn id="3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1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600"/>
                            </p:stCondLst>
                            <p:childTnLst>
                              <p:par>
                                <p:cTn id="4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6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15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583106" y="2642326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968409" y="2642322"/>
            <a:ext cx="2382218" cy="840416"/>
            <a:chOff x="509993" y="4146958"/>
            <a:chExt cx="2041329" cy="796928"/>
          </a:xfrm>
        </p:grpSpPr>
        <p:sp>
          <p:nvSpPr>
            <p:cNvPr id="19" name="TextBox 18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583106" y="3827485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83106" y="5012644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968409" y="5012640"/>
            <a:ext cx="2382218" cy="840416"/>
            <a:chOff x="509993" y="4146958"/>
            <a:chExt cx="2041329" cy="796928"/>
          </a:xfrm>
        </p:grpSpPr>
        <p:sp>
          <p:nvSpPr>
            <p:cNvPr id="34" name="TextBox 33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968409" y="3827481"/>
            <a:ext cx="2382218" cy="840416"/>
            <a:chOff x="509993" y="4146958"/>
            <a:chExt cx="2041329" cy="796928"/>
          </a:xfrm>
        </p:grpSpPr>
        <p:sp>
          <p:nvSpPr>
            <p:cNvPr id="37" name="TextBox 36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315671" y="2290278"/>
            <a:ext cx="4202009" cy="4181440"/>
            <a:chOff x="3685337" y="1514384"/>
            <a:chExt cx="4821324" cy="4797721"/>
          </a:xfrm>
        </p:grpSpPr>
        <p:sp>
          <p:nvSpPr>
            <p:cNvPr id="40" name="Freeform 39"/>
            <p:cNvSpPr/>
            <p:nvPr/>
          </p:nvSpPr>
          <p:spPr>
            <a:xfrm>
              <a:off x="4112274" y="1770540"/>
              <a:ext cx="4137890" cy="4137892"/>
            </a:xfrm>
            <a:custGeom>
              <a:avLst/>
              <a:gdLst>
                <a:gd name="connsiteX0" fmla="*/ 2275840 w 4551680"/>
                <a:gd name="connsiteY0" fmla="*/ 0 h 4551680"/>
                <a:gd name="connsiteX1" fmla="*/ 4246775 w 4551680"/>
                <a:gd name="connsiteY1" fmla="*/ 1137920 h 4551680"/>
                <a:gd name="connsiteX2" fmla="*/ 4246775 w 4551680"/>
                <a:gd name="connsiteY2" fmla="*/ 3413760 h 4551680"/>
                <a:gd name="connsiteX3" fmla="*/ 2275840 w 4551680"/>
                <a:gd name="connsiteY3" fmla="*/ 2275840 h 4551680"/>
                <a:gd name="connsiteX4" fmla="*/ 2275840 w 4551680"/>
                <a:gd name="connsiteY4" fmla="*/ 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2275840" y="0"/>
                  </a:moveTo>
                  <a:cubicBezTo>
                    <a:pt x="3088919" y="0"/>
                    <a:pt x="3840236" y="433773"/>
                    <a:pt x="4246775" y="1137920"/>
                  </a:cubicBezTo>
                  <a:cubicBezTo>
                    <a:pt x="4653315" y="1842067"/>
                    <a:pt x="4653315" y="2709613"/>
                    <a:pt x="4246775" y="3413760"/>
                  </a:cubicBezTo>
                  <a:lnTo>
                    <a:pt x="2275840" y="2275840"/>
                  </a:lnTo>
                  <a:lnTo>
                    <a:pt x="2275840" y="0"/>
                  </a:lnTo>
                  <a:close/>
                </a:path>
              </a:pathLst>
            </a:cu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99397" tIns="1086802" rIns="625652" bIns="2423966" numCol="1" spcCol="1270" anchor="ctr" anchorCtr="0">
              <a:noAutofit/>
            </a:bodyPr>
            <a:lstStyle/>
            <a:p>
              <a:pPr algn="just" defTabSz="243727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/>
            <p:nvPr/>
          </p:nvSpPr>
          <p:spPr>
            <a:xfrm>
              <a:off x="4027053" y="1918321"/>
              <a:ext cx="4137890" cy="4137892"/>
            </a:xfrm>
            <a:custGeom>
              <a:avLst/>
              <a:gdLst>
                <a:gd name="connsiteX0" fmla="*/ 4246775 w 4551680"/>
                <a:gd name="connsiteY0" fmla="*/ 3413760 h 4551680"/>
                <a:gd name="connsiteX1" fmla="*/ 2275840 w 4551680"/>
                <a:gd name="connsiteY1" fmla="*/ 4551680 h 4551680"/>
                <a:gd name="connsiteX2" fmla="*/ 304905 w 4551680"/>
                <a:gd name="connsiteY2" fmla="*/ 3413760 h 4551680"/>
                <a:gd name="connsiteX3" fmla="*/ 2275840 w 4551680"/>
                <a:gd name="connsiteY3" fmla="*/ 2275840 h 4551680"/>
                <a:gd name="connsiteX4" fmla="*/ 424677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4246775" y="3413760"/>
                  </a:moveTo>
                  <a:cubicBezTo>
                    <a:pt x="3840235" y="4117907"/>
                    <a:pt x="3088919" y="4551680"/>
                    <a:pt x="2275840" y="4551680"/>
                  </a:cubicBezTo>
                  <a:cubicBezTo>
                    <a:pt x="1462761" y="4551680"/>
                    <a:pt x="711444" y="4117907"/>
                    <a:pt x="304905" y="3413760"/>
                  </a:cubicBezTo>
                  <a:lnTo>
                    <a:pt x="2275840" y="2275840"/>
                  </a:lnTo>
                  <a:lnTo>
                    <a:pt x="4246775" y="3413760"/>
                  </a:lnTo>
                  <a:close/>
                </a:path>
              </a:pathLst>
            </a:custGeom>
            <a:solidFill>
              <a:schemeClr val="accent3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29930" tIns="3201387" rIns="1172785" bIns="515634" numCol="1" spcCol="1270" anchor="ctr" anchorCtr="0">
              <a:noAutofit/>
            </a:bodyPr>
            <a:lstStyle/>
            <a:p>
              <a:pPr algn="just" defTabSz="304659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1"/>
            <p:cNvSpPr/>
            <p:nvPr/>
          </p:nvSpPr>
          <p:spPr>
            <a:xfrm>
              <a:off x="3941832" y="1770540"/>
              <a:ext cx="4137890" cy="4137892"/>
            </a:xfrm>
            <a:custGeom>
              <a:avLst/>
              <a:gdLst>
                <a:gd name="connsiteX0" fmla="*/ 304905 w 4551680"/>
                <a:gd name="connsiteY0" fmla="*/ 3413760 h 4551680"/>
                <a:gd name="connsiteX1" fmla="*/ 304905 w 4551680"/>
                <a:gd name="connsiteY1" fmla="*/ 1137920 h 4551680"/>
                <a:gd name="connsiteX2" fmla="*/ 2275840 w 4551680"/>
                <a:gd name="connsiteY2" fmla="*/ 0 h 4551680"/>
                <a:gd name="connsiteX3" fmla="*/ 2275840 w 4551680"/>
                <a:gd name="connsiteY3" fmla="*/ 2275840 h 4551680"/>
                <a:gd name="connsiteX4" fmla="*/ 30490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304905" y="3413760"/>
                  </a:moveTo>
                  <a:cubicBezTo>
                    <a:pt x="-101635" y="2709613"/>
                    <a:pt x="-101635" y="1842067"/>
                    <a:pt x="304905" y="1137920"/>
                  </a:cubicBezTo>
                  <a:cubicBezTo>
                    <a:pt x="711445" y="433773"/>
                    <a:pt x="1462761" y="0"/>
                    <a:pt x="2275840" y="0"/>
                  </a:cubicBezTo>
                  <a:lnTo>
                    <a:pt x="2275840" y="2275840"/>
                  </a:lnTo>
                  <a:lnTo>
                    <a:pt x="304905" y="341376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25654" tIns="1086802" rIns="2599396" bIns="2423966" numCol="1" spcCol="1270" anchor="ctr" anchorCtr="0">
              <a:noAutofit/>
            </a:bodyPr>
            <a:lstStyle/>
            <a:p>
              <a:pPr algn="just" defTabSz="243727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Circular Arrow 42"/>
            <p:cNvSpPr/>
            <p:nvPr/>
          </p:nvSpPr>
          <p:spPr>
            <a:xfrm>
              <a:off x="3856462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472472"/>
                <a:gd name="adj4" fmla="val 1619943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Circular Arrow 43"/>
            <p:cNvSpPr/>
            <p:nvPr/>
          </p:nvSpPr>
          <p:spPr>
            <a:xfrm>
              <a:off x="3770899" y="1661904"/>
              <a:ext cx="4650199" cy="4650201"/>
            </a:xfrm>
            <a:prstGeom prst="circularArrow">
              <a:avLst>
                <a:gd name="adj1" fmla="val 5085"/>
                <a:gd name="adj2" fmla="val 327528"/>
                <a:gd name="adj3" fmla="val 8671970"/>
                <a:gd name="adj4" fmla="val 180050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Circular Arrow 44"/>
            <p:cNvSpPr/>
            <p:nvPr/>
          </p:nvSpPr>
          <p:spPr>
            <a:xfrm>
              <a:off x="3685337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5873039"/>
                <a:gd name="adj4" fmla="val 9000000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022321" y="5222090"/>
            <a:ext cx="788708" cy="461040"/>
          </a:xfrm>
          <a:custGeom>
            <a:avLst/>
            <a:gdLst>
              <a:gd name="T0" fmla="*/ 232 w 316"/>
              <a:gd name="T1" fmla="*/ 27 h 172"/>
              <a:gd name="T2" fmla="*/ 221 w 316"/>
              <a:gd name="T3" fmla="*/ 20 h 172"/>
              <a:gd name="T4" fmla="*/ 157 w 316"/>
              <a:gd name="T5" fmla="*/ 10 h 172"/>
              <a:gd name="T6" fmla="*/ 92 w 316"/>
              <a:gd name="T7" fmla="*/ 9 h 172"/>
              <a:gd name="T8" fmla="*/ 84 w 316"/>
              <a:gd name="T9" fmla="*/ 13 h 172"/>
              <a:gd name="T10" fmla="*/ 0 w 316"/>
              <a:gd name="T11" fmla="*/ 121 h 172"/>
              <a:gd name="T12" fmla="*/ 78 w 316"/>
              <a:gd name="T13" fmla="*/ 109 h 172"/>
              <a:gd name="T14" fmla="*/ 84 w 316"/>
              <a:gd name="T15" fmla="*/ 113 h 172"/>
              <a:gd name="T16" fmla="*/ 120 w 316"/>
              <a:gd name="T17" fmla="*/ 142 h 172"/>
              <a:gd name="T18" fmla="*/ 159 w 316"/>
              <a:gd name="T19" fmla="*/ 163 h 172"/>
              <a:gd name="T20" fmla="*/ 163 w 316"/>
              <a:gd name="T21" fmla="*/ 165 h 172"/>
              <a:gd name="T22" fmla="*/ 190 w 316"/>
              <a:gd name="T23" fmla="*/ 164 h 172"/>
              <a:gd name="T24" fmla="*/ 217 w 316"/>
              <a:gd name="T25" fmla="*/ 153 h 172"/>
              <a:gd name="T26" fmla="*/ 233 w 316"/>
              <a:gd name="T27" fmla="*/ 146 h 172"/>
              <a:gd name="T28" fmla="*/ 265 w 316"/>
              <a:gd name="T29" fmla="*/ 162 h 172"/>
              <a:gd name="T30" fmla="*/ 288 w 316"/>
              <a:gd name="T31" fmla="*/ 14 h 172"/>
              <a:gd name="T32" fmla="*/ 225 w 316"/>
              <a:gd name="T33" fmla="*/ 129 h 172"/>
              <a:gd name="T34" fmla="*/ 225 w 316"/>
              <a:gd name="T35" fmla="*/ 139 h 172"/>
              <a:gd name="T36" fmla="*/ 216 w 316"/>
              <a:gd name="T37" fmla="*/ 142 h 172"/>
              <a:gd name="T38" fmla="*/ 207 w 316"/>
              <a:gd name="T39" fmla="*/ 142 h 172"/>
              <a:gd name="T40" fmla="*/ 189 w 316"/>
              <a:gd name="T41" fmla="*/ 153 h 172"/>
              <a:gd name="T42" fmla="*/ 185 w 316"/>
              <a:gd name="T43" fmla="*/ 153 h 172"/>
              <a:gd name="T44" fmla="*/ 180 w 316"/>
              <a:gd name="T45" fmla="*/ 156 h 172"/>
              <a:gd name="T46" fmla="*/ 157 w 316"/>
              <a:gd name="T47" fmla="*/ 149 h 172"/>
              <a:gd name="T48" fmla="*/ 130 w 316"/>
              <a:gd name="T49" fmla="*/ 128 h 172"/>
              <a:gd name="T50" fmla="*/ 88 w 316"/>
              <a:gd name="T51" fmla="*/ 103 h 172"/>
              <a:gd name="T52" fmla="*/ 71 w 316"/>
              <a:gd name="T53" fmla="*/ 91 h 172"/>
              <a:gd name="T54" fmla="*/ 71 w 316"/>
              <a:gd name="T55" fmla="*/ 90 h 172"/>
              <a:gd name="T56" fmla="*/ 72 w 316"/>
              <a:gd name="T57" fmla="*/ 88 h 172"/>
              <a:gd name="T58" fmla="*/ 93 w 316"/>
              <a:gd name="T59" fmla="*/ 20 h 172"/>
              <a:gd name="T60" fmla="*/ 132 w 316"/>
              <a:gd name="T61" fmla="*/ 24 h 172"/>
              <a:gd name="T62" fmla="*/ 127 w 316"/>
              <a:gd name="T63" fmla="*/ 72 h 172"/>
              <a:gd name="T64" fmla="*/ 185 w 316"/>
              <a:gd name="T65" fmla="*/ 54 h 172"/>
              <a:gd name="T66" fmla="*/ 241 w 316"/>
              <a:gd name="T67" fmla="*/ 119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6" h="172">
                <a:moveTo>
                  <a:pt x="288" y="14"/>
                </a:moveTo>
                <a:cubicBezTo>
                  <a:pt x="232" y="27"/>
                  <a:pt x="232" y="27"/>
                  <a:pt x="232" y="27"/>
                </a:cubicBezTo>
                <a:cubicBezTo>
                  <a:pt x="233" y="31"/>
                  <a:pt x="233" y="31"/>
                  <a:pt x="233" y="31"/>
                </a:cubicBezTo>
                <a:cubicBezTo>
                  <a:pt x="228" y="22"/>
                  <a:pt x="221" y="20"/>
                  <a:pt x="221" y="20"/>
                </a:cubicBezTo>
                <a:cubicBezTo>
                  <a:pt x="178" y="7"/>
                  <a:pt x="178" y="7"/>
                  <a:pt x="178" y="7"/>
                </a:cubicBezTo>
                <a:cubicBezTo>
                  <a:pt x="173" y="5"/>
                  <a:pt x="165" y="7"/>
                  <a:pt x="157" y="10"/>
                </a:cubicBezTo>
                <a:cubicBezTo>
                  <a:pt x="156" y="9"/>
                  <a:pt x="156" y="9"/>
                  <a:pt x="156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1" y="9"/>
                  <a:pt x="87" y="10"/>
                  <a:pt x="84" y="13"/>
                </a:cubicBezTo>
                <a:cubicBezTo>
                  <a:pt x="50" y="0"/>
                  <a:pt x="50" y="0"/>
                  <a:pt x="50" y="0"/>
                </a:cubicBezTo>
                <a:cubicBezTo>
                  <a:pt x="0" y="121"/>
                  <a:pt x="0" y="121"/>
                  <a:pt x="0" y="121"/>
                </a:cubicBezTo>
                <a:cubicBezTo>
                  <a:pt x="54" y="148"/>
                  <a:pt x="54" y="148"/>
                  <a:pt x="54" y="148"/>
                </a:cubicBezTo>
                <a:cubicBezTo>
                  <a:pt x="69" y="144"/>
                  <a:pt x="76" y="120"/>
                  <a:pt x="78" y="109"/>
                </a:cubicBezTo>
                <a:cubicBezTo>
                  <a:pt x="82" y="112"/>
                  <a:pt x="82" y="112"/>
                  <a:pt x="82" y="112"/>
                </a:cubicBezTo>
                <a:cubicBezTo>
                  <a:pt x="84" y="113"/>
                  <a:pt x="84" y="113"/>
                  <a:pt x="84" y="113"/>
                </a:cubicBezTo>
                <a:cubicBezTo>
                  <a:pt x="84" y="120"/>
                  <a:pt x="85" y="130"/>
                  <a:pt x="99" y="127"/>
                </a:cubicBezTo>
                <a:cubicBezTo>
                  <a:pt x="99" y="127"/>
                  <a:pt x="100" y="157"/>
                  <a:pt x="120" y="142"/>
                </a:cubicBezTo>
                <a:cubicBezTo>
                  <a:pt x="120" y="142"/>
                  <a:pt x="120" y="161"/>
                  <a:pt x="138" y="155"/>
                </a:cubicBezTo>
                <a:cubicBezTo>
                  <a:pt x="138" y="155"/>
                  <a:pt x="141" y="172"/>
                  <a:pt x="159" y="163"/>
                </a:cubicBezTo>
                <a:cubicBezTo>
                  <a:pt x="162" y="165"/>
                  <a:pt x="162" y="165"/>
                  <a:pt x="162" y="165"/>
                </a:cubicBezTo>
                <a:cubicBezTo>
                  <a:pt x="163" y="165"/>
                  <a:pt x="163" y="165"/>
                  <a:pt x="163" y="165"/>
                </a:cubicBezTo>
                <a:cubicBezTo>
                  <a:pt x="164" y="165"/>
                  <a:pt x="173" y="168"/>
                  <a:pt x="181" y="167"/>
                </a:cubicBezTo>
                <a:cubicBezTo>
                  <a:pt x="185" y="167"/>
                  <a:pt x="188" y="166"/>
                  <a:pt x="190" y="164"/>
                </a:cubicBezTo>
                <a:cubicBezTo>
                  <a:pt x="196" y="163"/>
                  <a:pt x="208" y="161"/>
                  <a:pt x="214" y="153"/>
                </a:cubicBezTo>
                <a:cubicBezTo>
                  <a:pt x="215" y="153"/>
                  <a:pt x="216" y="153"/>
                  <a:pt x="217" y="153"/>
                </a:cubicBezTo>
                <a:cubicBezTo>
                  <a:pt x="217" y="153"/>
                  <a:pt x="217" y="153"/>
                  <a:pt x="217" y="153"/>
                </a:cubicBezTo>
                <a:cubicBezTo>
                  <a:pt x="224" y="153"/>
                  <a:pt x="230" y="150"/>
                  <a:pt x="233" y="146"/>
                </a:cubicBezTo>
                <a:cubicBezTo>
                  <a:pt x="235" y="143"/>
                  <a:pt x="236" y="140"/>
                  <a:pt x="236" y="136"/>
                </a:cubicBezTo>
                <a:cubicBezTo>
                  <a:pt x="236" y="136"/>
                  <a:pt x="248" y="160"/>
                  <a:pt x="265" y="162"/>
                </a:cubicBezTo>
                <a:cubicBezTo>
                  <a:pt x="316" y="137"/>
                  <a:pt x="316" y="137"/>
                  <a:pt x="316" y="137"/>
                </a:cubicBezTo>
                <a:lnTo>
                  <a:pt x="288" y="14"/>
                </a:lnTo>
                <a:close/>
                <a:moveTo>
                  <a:pt x="230" y="127"/>
                </a:moveTo>
                <a:cubicBezTo>
                  <a:pt x="225" y="129"/>
                  <a:pt x="225" y="129"/>
                  <a:pt x="225" y="129"/>
                </a:cubicBezTo>
                <a:cubicBezTo>
                  <a:pt x="226" y="133"/>
                  <a:pt x="226" y="133"/>
                  <a:pt x="226" y="133"/>
                </a:cubicBezTo>
                <a:cubicBezTo>
                  <a:pt x="226" y="137"/>
                  <a:pt x="225" y="139"/>
                  <a:pt x="225" y="139"/>
                </a:cubicBezTo>
                <a:cubicBezTo>
                  <a:pt x="223" y="141"/>
                  <a:pt x="220" y="142"/>
                  <a:pt x="216" y="142"/>
                </a:cubicBezTo>
                <a:cubicBezTo>
                  <a:pt x="216" y="142"/>
                  <a:pt x="216" y="142"/>
                  <a:pt x="216" y="142"/>
                </a:cubicBezTo>
                <a:cubicBezTo>
                  <a:pt x="214" y="143"/>
                  <a:pt x="212" y="142"/>
                  <a:pt x="211" y="142"/>
                </a:cubicBezTo>
                <a:cubicBezTo>
                  <a:pt x="207" y="142"/>
                  <a:pt x="207" y="142"/>
                  <a:pt x="207" y="142"/>
                </a:cubicBezTo>
                <a:cubicBezTo>
                  <a:pt x="206" y="146"/>
                  <a:pt x="206" y="146"/>
                  <a:pt x="206" y="146"/>
                </a:cubicBezTo>
                <a:cubicBezTo>
                  <a:pt x="204" y="150"/>
                  <a:pt x="196" y="153"/>
                  <a:pt x="189" y="153"/>
                </a:cubicBezTo>
                <a:cubicBezTo>
                  <a:pt x="188" y="153"/>
                  <a:pt x="188" y="153"/>
                  <a:pt x="188" y="153"/>
                </a:cubicBezTo>
                <a:cubicBezTo>
                  <a:pt x="185" y="153"/>
                  <a:pt x="185" y="153"/>
                  <a:pt x="185" y="153"/>
                </a:cubicBezTo>
                <a:cubicBezTo>
                  <a:pt x="184" y="155"/>
                  <a:pt x="184" y="155"/>
                  <a:pt x="184" y="155"/>
                </a:cubicBezTo>
                <a:cubicBezTo>
                  <a:pt x="183" y="156"/>
                  <a:pt x="182" y="156"/>
                  <a:pt x="180" y="156"/>
                </a:cubicBezTo>
                <a:cubicBezTo>
                  <a:pt x="175" y="157"/>
                  <a:pt x="169" y="155"/>
                  <a:pt x="167" y="155"/>
                </a:cubicBezTo>
                <a:cubicBezTo>
                  <a:pt x="157" y="149"/>
                  <a:pt x="157" y="149"/>
                  <a:pt x="157" y="149"/>
                </a:cubicBezTo>
                <a:cubicBezTo>
                  <a:pt x="156" y="144"/>
                  <a:pt x="154" y="140"/>
                  <a:pt x="149" y="140"/>
                </a:cubicBezTo>
                <a:cubicBezTo>
                  <a:pt x="149" y="140"/>
                  <a:pt x="147" y="116"/>
                  <a:pt x="130" y="128"/>
                </a:cubicBezTo>
                <a:cubicBezTo>
                  <a:pt x="130" y="128"/>
                  <a:pt x="125" y="108"/>
                  <a:pt x="109" y="117"/>
                </a:cubicBezTo>
                <a:cubicBezTo>
                  <a:pt x="88" y="103"/>
                  <a:pt x="88" y="103"/>
                  <a:pt x="88" y="103"/>
                </a:cubicBezTo>
                <a:cubicBezTo>
                  <a:pt x="72" y="91"/>
                  <a:pt x="72" y="91"/>
                  <a:pt x="72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0"/>
                  <a:pt x="71" y="90"/>
                  <a:pt x="71" y="90"/>
                </a:cubicBezTo>
                <a:cubicBezTo>
                  <a:pt x="72" y="89"/>
                  <a:pt x="72" y="89"/>
                  <a:pt x="72" y="89"/>
                </a:cubicBezTo>
                <a:cubicBezTo>
                  <a:pt x="72" y="88"/>
                  <a:pt x="72" y="88"/>
                  <a:pt x="72" y="88"/>
                </a:cubicBezTo>
                <a:cubicBezTo>
                  <a:pt x="72" y="87"/>
                  <a:pt x="90" y="26"/>
                  <a:pt x="91" y="21"/>
                </a:cubicBezTo>
                <a:cubicBezTo>
                  <a:pt x="91" y="21"/>
                  <a:pt x="93" y="20"/>
                  <a:pt x="93" y="20"/>
                </a:cubicBezTo>
                <a:cubicBezTo>
                  <a:pt x="138" y="20"/>
                  <a:pt x="138" y="20"/>
                  <a:pt x="138" y="20"/>
                </a:cubicBezTo>
                <a:cubicBezTo>
                  <a:pt x="134" y="22"/>
                  <a:pt x="132" y="24"/>
                  <a:pt x="132" y="24"/>
                </a:cubicBezTo>
                <a:cubicBezTo>
                  <a:pt x="125" y="30"/>
                  <a:pt x="122" y="60"/>
                  <a:pt x="122" y="60"/>
                </a:cubicBezTo>
                <a:cubicBezTo>
                  <a:pt x="119" y="67"/>
                  <a:pt x="127" y="72"/>
                  <a:pt x="127" y="72"/>
                </a:cubicBezTo>
                <a:cubicBezTo>
                  <a:pt x="140" y="81"/>
                  <a:pt x="154" y="47"/>
                  <a:pt x="154" y="47"/>
                </a:cubicBezTo>
                <a:cubicBezTo>
                  <a:pt x="161" y="41"/>
                  <a:pt x="172" y="45"/>
                  <a:pt x="185" y="54"/>
                </a:cubicBezTo>
                <a:cubicBezTo>
                  <a:pt x="206" y="76"/>
                  <a:pt x="232" y="102"/>
                  <a:pt x="239" y="111"/>
                </a:cubicBezTo>
                <a:cubicBezTo>
                  <a:pt x="241" y="114"/>
                  <a:pt x="242" y="117"/>
                  <a:pt x="241" y="119"/>
                </a:cubicBezTo>
                <a:cubicBezTo>
                  <a:pt x="240" y="123"/>
                  <a:pt x="233" y="126"/>
                  <a:pt x="230" y="1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5145581" y="3597723"/>
            <a:ext cx="693683" cy="543732"/>
            <a:chOff x="7200839" y="1790292"/>
            <a:chExt cx="795921" cy="623870"/>
          </a:xfrm>
          <a:solidFill>
            <a:schemeClr val="bg1"/>
          </a:solidFill>
        </p:grpSpPr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7235971" y="1790292"/>
              <a:ext cx="760789" cy="434110"/>
            </a:xfrm>
            <a:custGeom>
              <a:avLst/>
              <a:gdLst>
                <a:gd name="T0" fmla="*/ 295 w 628"/>
                <a:gd name="T1" fmla="*/ 232 h 334"/>
                <a:gd name="T2" fmla="*/ 295 w 628"/>
                <a:gd name="T3" fmla="*/ 232 h 334"/>
                <a:gd name="T4" fmla="*/ 295 w 628"/>
                <a:gd name="T5" fmla="*/ 232 h 334"/>
                <a:gd name="T6" fmla="*/ 295 w 628"/>
                <a:gd name="T7" fmla="*/ 232 h 334"/>
                <a:gd name="T8" fmla="*/ 430 w 628"/>
                <a:gd name="T9" fmla="*/ 334 h 334"/>
                <a:gd name="T10" fmla="*/ 628 w 628"/>
                <a:gd name="T11" fmla="*/ 218 h 334"/>
                <a:gd name="T12" fmla="*/ 494 w 628"/>
                <a:gd name="T13" fmla="*/ 114 h 334"/>
                <a:gd name="T14" fmla="*/ 305 w 628"/>
                <a:gd name="T15" fmla="*/ 225 h 334"/>
                <a:gd name="T16" fmla="*/ 305 w 628"/>
                <a:gd name="T17" fmla="*/ 3 h 334"/>
                <a:gd name="T18" fmla="*/ 494 w 628"/>
                <a:gd name="T19" fmla="*/ 114 h 334"/>
                <a:gd name="T20" fmla="*/ 600 w 628"/>
                <a:gd name="T21" fmla="*/ 102 h 334"/>
                <a:gd name="T22" fmla="*/ 437 w 628"/>
                <a:gd name="T23" fmla="*/ 7 h 334"/>
                <a:gd name="T24" fmla="*/ 305 w 628"/>
                <a:gd name="T25" fmla="*/ 0 h 334"/>
                <a:gd name="T26" fmla="*/ 305 w 628"/>
                <a:gd name="T27" fmla="*/ 0 h 334"/>
                <a:gd name="T28" fmla="*/ 302 w 628"/>
                <a:gd name="T29" fmla="*/ 0 h 334"/>
                <a:gd name="T30" fmla="*/ 300 w 628"/>
                <a:gd name="T31" fmla="*/ 0 h 334"/>
                <a:gd name="T32" fmla="*/ 295 w 628"/>
                <a:gd name="T33" fmla="*/ 0 h 334"/>
                <a:gd name="T34" fmla="*/ 295 w 628"/>
                <a:gd name="T35" fmla="*/ 0 h 334"/>
                <a:gd name="T36" fmla="*/ 165 w 628"/>
                <a:gd name="T37" fmla="*/ 7 h 334"/>
                <a:gd name="T38" fmla="*/ 0 w 628"/>
                <a:gd name="T39" fmla="*/ 102 h 334"/>
                <a:gd name="T40" fmla="*/ 108 w 628"/>
                <a:gd name="T41" fmla="*/ 114 h 334"/>
                <a:gd name="T42" fmla="*/ 295 w 628"/>
                <a:gd name="T43" fmla="*/ 3 h 334"/>
                <a:gd name="T44" fmla="*/ 295 w 628"/>
                <a:gd name="T45" fmla="*/ 232 h 334"/>
                <a:gd name="T46" fmla="*/ 295 w 628"/>
                <a:gd name="T47" fmla="*/ 232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28" h="334">
                  <a:moveTo>
                    <a:pt x="295" y="232"/>
                  </a:moveTo>
                  <a:lnTo>
                    <a:pt x="295" y="232"/>
                  </a:lnTo>
                  <a:lnTo>
                    <a:pt x="295" y="232"/>
                  </a:lnTo>
                  <a:lnTo>
                    <a:pt x="295" y="232"/>
                  </a:lnTo>
                  <a:lnTo>
                    <a:pt x="430" y="334"/>
                  </a:lnTo>
                  <a:lnTo>
                    <a:pt x="628" y="218"/>
                  </a:lnTo>
                  <a:lnTo>
                    <a:pt x="494" y="114"/>
                  </a:lnTo>
                  <a:lnTo>
                    <a:pt x="305" y="225"/>
                  </a:lnTo>
                  <a:lnTo>
                    <a:pt x="305" y="3"/>
                  </a:lnTo>
                  <a:lnTo>
                    <a:pt x="494" y="114"/>
                  </a:lnTo>
                  <a:lnTo>
                    <a:pt x="600" y="102"/>
                  </a:lnTo>
                  <a:lnTo>
                    <a:pt x="437" y="7"/>
                  </a:lnTo>
                  <a:lnTo>
                    <a:pt x="305" y="0"/>
                  </a:lnTo>
                  <a:lnTo>
                    <a:pt x="305" y="0"/>
                  </a:lnTo>
                  <a:lnTo>
                    <a:pt x="302" y="0"/>
                  </a:lnTo>
                  <a:lnTo>
                    <a:pt x="300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165" y="7"/>
                  </a:lnTo>
                  <a:lnTo>
                    <a:pt x="0" y="102"/>
                  </a:lnTo>
                  <a:lnTo>
                    <a:pt x="108" y="114"/>
                  </a:lnTo>
                  <a:lnTo>
                    <a:pt x="295" y="3"/>
                  </a:lnTo>
                  <a:lnTo>
                    <a:pt x="295" y="232"/>
                  </a:lnTo>
                  <a:lnTo>
                    <a:pt x="295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7200839" y="1941061"/>
              <a:ext cx="392509" cy="289840"/>
            </a:xfrm>
            <a:custGeom>
              <a:avLst/>
              <a:gdLst>
                <a:gd name="T0" fmla="*/ 0 w 324"/>
                <a:gd name="T1" fmla="*/ 100 h 223"/>
                <a:gd name="T2" fmla="*/ 187 w 324"/>
                <a:gd name="T3" fmla="*/ 223 h 223"/>
                <a:gd name="T4" fmla="*/ 324 w 324"/>
                <a:gd name="T5" fmla="*/ 116 h 223"/>
                <a:gd name="T6" fmla="*/ 130 w 324"/>
                <a:gd name="T7" fmla="*/ 0 h 223"/>
                <a:gd name="T8" fmla="*/ 0 w 324"/>
                <a:gd name="T9" fmla="*/ 10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4" h="223">
                  <a:moveTo>
                    <a:pt x="0" y="100"/>
                  </a:moveTo>
                  <a:lnTo>
                    <a:pt x="187" y="223"/>
                  </a:lnTo>
                  <a:lnTo>
                    <a:pt x="324" y="116"/>
                  </a:lnTo>
                  <a:lnTo>
                    <a:pt x="130" y="0"/>
                  </a:lnTo>
                  <a:lnTo>
                    <a:pt x="0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7353482" y="2116524"/>
              <a:ext cx="477310" cy="297638"/>
            </a:xfrm>
            <a:custGeom>
              <a:avLst/>
              <a:gdLst>
                <a:gd name="T0" fmla="*/ 198 w 394"/>
                <a:gd name="T1" fmla="*/ 0 h 229"/>
                <a:gd name="T2" fmla="*/ 61 w 394"/>
                <a:gd name="T3" fmla="*/ 109 h 229"/>
                <a:gd name="T4" fmla="*/ 0 w 394"/>
                <a:gd name="T5" fmla="*/ 71 h 229"/>
                <a:gd name="T6" fmla="*/ 0 w 394"/>
                <a:gd name="T7" fmla="*/ 114 h 229"/>
                <a:gd name="T8" fmla="*/ 198 w 394"/>
                <a:gd name="T9" fmla="*/ 229 h 229"/>
                <a:gd name="T10" fmla="*/ 394 w 394"/>
                <a:gd name="T11" fmla="*/ 116 h 229"/>
                <a:gd name="T12" fmla="*/ 394 w 394"/>
                <a:gd name="T13" fmla="*/ 64 h 229"/>
                <a:gd name="T14" fmla="*/ 335 w 394"/>
                <a:gd name="T15" fmla="*/ 104 h 229"/>
                <a:gd name="T16" fmla="*/ 198 w 394"/>
                <a:gd name="T1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4" h="229">
                  <a:moveTo>
                    <a:pt x="198" y="0"/>
                  </a:moveTo>
                  <a:lnTo>
                    <a:pt x="61" y="109"/>
                  </a:lnTo>
                  <a:lnTo>
                    <a:pt x="0" y="71"/>
                  </a:lnTo>
                  <a:lnTo>
                    <a:pt x="0" y="114"/>
                  </a:lnTo>
                  <a:lnTo>
                    <a:pt x="198" y="229"/>
                  </a:lnTo>
                  <a:lnTo>
                    <a:pt x="394" y="116"/>
                  </a:lnTo>
                  <a:lnTo>
                    <a:pt x="394" y="64"/>
                  </a:lnTo>
                  <a:lnTo>
                    <a:pt x="335" y="104"/>
                  </a:lnTo>
                  <a:lnTo>
                    <a:pt x="19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1" name="Freeform 50"/>
          <p:cNvSpPr>
            <a:spLocks/>
          </p:cNvSpPr>
          <p:nvPr/>
        </p:nvSpPr>
        <p:spPr bwMode="auto">
          <a:xfrm>
            <a:off x="6990762" y="3459044"/>
            <a:ext cx="514191" cy="761226"/>
          </a:xfrm>
          <a:custGeom>
            <a:avLst/>
            <a:gdLst>
              <a:gd name="T0" fmla="*/ 25 w 206"/>
              <a:gd name="T1" fmla="*/ 112 h 284"/>
              <a:gd name="T2" fmla="*/ 25 w 206"/>
              <a:gd name="T3" fmla="*/ 64 h 284"/>
              <a:gd name="T4" fmla="*/ 5 w 206"/>
              <a:gd name="T5" fmla="*/ 64 h 284"/>
              <a:gd name="T6" fmla="*/ 4 w 206"/>
              <a:gd name="T7" fmla="*/ 60 h 284"/>
              <a:gd name="T8" fmla="*/ 104 w 206"/>
              <a:gd name="T9" fmla="*/ 2 h 284"/>
              <a:gd name="T10" fmla="*/ 117 w 206"/>
              <a:gd name="T11" fmla="*/ 2 h 284"/>
              <a:gd name="T12" fmla="*/ 145 w 206"/>
              <a:gd name="T13" fmla="*/ 25 h 284"/>
              <a:gd name="T14" fmla="*/ 145 w 206"/>
              <a:gd name="T15" fmla="*/ 2 h 284"/>
              <a:gd name="T16" fmla="*/ 168 w 206"/>
              <a:gd name="T17" fmla="*/ 2 h 284"/>
              <a:gd name="T18" fmla="*/ 168 w 206"/>
              <a:gd name="T19" fmla="*/ 40 h 284"/>
              <a:gd name="T20" fmla="*/ 184 w 206"/>
              <a:gd name="T21" fmla="*/ 49 h 284"/>
              <a:gd name="T22" fmla="*/ 184 w 206"/>
              <a:gd name="T23" fmla="*/ 49 h 284"/>
              <a:gd name="T24" fmla="*/ 184 w 206"/>
              <a:gd name="T25" fmla="*/ 49 h 284"/>
              <a:gd name="T26" fmla="*/ 202 w 206"/>
              <a:gd name="T27" fmla="*/ 60 h 284"/>
              <a:gd name="T28" fmla="*/ 201 w 206"/>
              <a:gd name="T29" fmla="*/ 64 h 284"/>
              <a:gd name="T30" fmla="*/ 184 w 206"/>
              <a:gd name="T31" fmla="*/ 64 h 284"/>
              <a:gd name="T32" fmla="*/ 184 w 206"/>
              <a:gd name="T33" fmla="*/ 117 h 284"/>
              <a:gd name="T34" fmla="*/ 169 w 206"/>
              <a:gd name="T35" fmla="*/ 134 h 284"/>
              <a:gd name="T36" fmla="*/ 136 w 206"/>
              <a:gd name="T37" fmla="*/ 134 h 284"/>
              <a:gd name="T38" fmla="*/ 129 w 206"/>
              <a:gd name="T39" fmla="*/ 137 h 284"/>
              <a:gd name="T40" fmla="*/ 140 w 206"/>
              <a:gd name="T41" fmla="*/ 155 h 284"/>
              <a:gd name="T42" fmla="*/ 139 w 206"/>
              <a:gd name="T43" fmla="*/ 160 h 284"/>
              <a:gd name="T44" fmla="*/ 118 w 206"/>
              <a:gd name="T45" fmla="*/ 161 h 284"/>
              <a:gd name="T46" fmla="*/ 119 w 206"/>
              <a:gd name="T47" fmla="*/ 168 h 284"/>
              <a:gd name="T48" fmla="*/ 130 w 206"/>
              <a:gd name="T49" fmla="*/ 179 h 284"/>
              <a:gd name="T50" fmla="*/ 115 w 206"/>
              <a:gd name="T51" fmla="*/ 195 h 284"/>
              <a:gd name="T52" fmla="*/ 129 w 206"/>
              <a:gd name="T53" fmla="*/ 211 h 284"/>
              <a:gd name="T54" fmla="*/ 129 w 206"/>
              <a:gd name="T55" fmla="*/ 220 h 284"/>
              <a:gd name="T56" fmla="*/ 115 w 206"/>
              <a:gd name="T57" fmla="*/ 235 h 284"/>
              <a:gd name="T58" fmla="*/ 124 w 206"/>
              <a:gd name="T59" fmla="*/ 248 h 284"/>
              <a:gd name="T60" fmla="*/ 124 w 206"/>
              <a:gd name="T61" fmla="*/ 260 h 284"/>
              <a:gd name="T62" fmla="*/ 102 w 206"/>
              <a:gd name="T63" fmla="*/ 284 h 284"/>
              <a:gd name="T64" fmla="*/ 86 w 206"/>
              <a:gd name="T65" fmla="*/ 264 h 284"/>
              <a:gd name="T66" fmla="*/ 85 w 206"/>
              <a:gd name="T67" fmla="*/ 163 h 284"/>
              <a:gd name="T68" fmla="*/ 83 w 206"/>
              <a:gd name="T69" fmla="*/ 160 h 284"/>
              <a:gd name="T70" fmla="*/ 71 w 206"/>
              <a:gd name="T71" fmla="*/ 159 h 284"/>
              <a:gd name="T72" fmla="*/ 68 w 206"/>
              <a:gd name="T73" fmla="*/ 152 h 284"/>
              <a:gd name="T74" fmla="*/ 77 w 206"/>
              <a:gd name="T75" fmla="*/ 140 h 284"/>
              <a:gd name="T76" fmla="*/ 78 w 206"/>
              <a:gd name="T77" fmla="*/ 136 h 284"/>
              <a:gd name="T78" fmla="*/ 73 w 206"/>
              <a:gd name="T79" fmla="*/ 134 h 284"/>
              <a:gd name="T80" fmla="*/ 40 w 206"/>
              <a:gd name="T81" fmla="*/ 134 h 284"/>
              <a:gd name="T82" fmla="*/ 25 w 206"/>
              <a:gd name="T83" fmla="*/ 112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06" h="284">
                <a:moveTo>
                  <a:pt x="25" y="112"/>
                </a:moveTo>
                <a:cubicBezTo>
                  <a:pt x="25" y="64"/>
                  <a:pt x="25" y="64"/>
                  <a:pt x="25" y="64"/>
                </a:cubicBezTo>
                <a:cubicBezTo>
                  <a:pt x="5" y="64"/>
                  <a:pt x="5" y="64"/>
                  <a:pt x="5" y="64"/>
                </a:cubicBezTo>
                <a:cubicBezTo>
                  <a:pt x="1" y="64"/>
                  <a:pt x="0" y="62"/>
                  <a:pt x="4" y="60"/>
                </a:cubicBezTo>
                <a:cubicBezTo>
                  <a:pt x="104" y="2"/>
                  <a:pt x="104" y="2"/>
                  <a:pt x="104" y="2"/>
                </a:cubicBezTo>
                <a:cubicBezTo>
                  <a:pt x="107" y="0"/>
                  <a:pt x="113" y="0"/>
                  <a:pt x="117" y="2"/>
                </a:cubicBezTo>
                <a:cubicBezTo>
                  <a:pt x="145" y="25"/>
                  <a:pt x="145" y="25"/>
                  <a:pt x="145" y="25"/>
                </a:cubicBezTo>
                <a:cubicBezTo>
                  <a:pt x="145" y="2"/>
                  <a:pt x="145" y="2"/>
                  <a:pt x="145" y="2"/>
                </a:cubicBezTo>
                <a:cubicBezTo>
                  <a:pt x="168" y="2"/>
                  <a:pt x="168" y="2"/>
                  <a:pt x="168" y="2"/>
                </a:cubicBezTo>
                <a:cubicBezTo>
                  <a:pt x="168" y="40"/>
                  <a:pt x="168" y="40"/>
                  <a:pt x="168" y="40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202" y="60"/>
                  <a:pt x="202" y="60"/>
                  <a:pt x="202" y="60"/>
                </a:cubicBezTo>
                <a:cubicBezTo>
                  <a:pt x="206" y="62"/>
                  <a:pt x="205" y="64"/>
                  <a:pt x="201" y="64"/>
                </a:cubicBezTo>
                <a:cubicBezTo>
                  <a:pt x="184" y="64"/>
                  <a:pt x="184" y="64"/>
                  <a:pt x="184" y="64"/>
                </a:cubicBezTo>
                <a:cubicBezTo>
                  <a:pt x="184" y="117"/>
                  <a:pt x="184" y="117"/>
                  <a:pt x="184" y="117"/>
                </a:cubicBezTo>
                <a:cubicBezTo>
                  <a:pt x="184" y="117"/>
                  <a:pt x="185" y="134"/>
                  <a:pt x="169" y="134"/>
                </a:cubicBezTo>
                <a:cubicBezTo>
                  <a:pt x="136" y="134"/>
                  <a:pt x="136" y="134"/>
                  <a:pt x="136" y="134"/>
                </a:cubicBezTo>
                <a:cubicBezTo>
                  <a:pt x="134" y="135"/>
                  <a:pt x="131" y="136"/>
                  <a:pt x="129" y="137"/>
                </a:cubicBezTo>
                <a:cubicBezTo>
                  <a:pt x="140" y="155"/>
                  <a:pt x="140" y="155"/>
                  <a:pt x="140" y="155"/>
                </a:cubicBezTo>
                <a:cubicBezTo>
                  <a:pt x="142" y="159"/>
                  <a:pt x="139" y="160"/>
                  <a:pt x="139" y="160"/>
                </a:cubicBezTo>
                <a:cubicBezTo>
                  <a:pt x="118" y="161"/>
                  <a:pt x="118" y="161"/>
                  <a:pt x="118" y="161"/>
                </a:cubicBezTo>
                <a:cubicBezTo>
                  <a:pt x="119" y="168"/>
                  <a:pt x="119" y="168"/>
                  <a:pt x="119" y="168"/>
                </a:cubicBezTo>
                <a:cubicBezTo>
                  <a:pt x="130" y="179"/>
                  <a:pt x="130" y="179"/>
                  <a:pt x="130" y="179"/>
                </a:cubicBezTo>
                <a:cubicBezTo>
                  <a:pt x="115" y="195"/>
                  <a:pt x="115" y="195"/>
                  <a:pt x="115" y="195"/>
                </a:cubicBezTo>
                <a:cubicBezTo>
                  <a:pt x="129" y="211"/>
                  <a:pt x="129" y="211"/>
                  <a:pt x="129" y="211"/>
                </a:cubicBezTo>
                <a:cubicBezTo>
                  <a:pt x="129" y="220"/>
                  <a:pt x="129" y="220"/>
                  <a:pt x="129" y="220"/>
                </a:cubicBezTo>
                <a:cubicBezTo>
                  <a:pt x="115" y="235"/>
                  <a:pt x="115" y="235"/>
                  <a:pt x="115" y="235"/>
                </a:cubicBezTo>
                <a:cubicBezTo>
                  <a:pt x="124" y="248"/>
                  <a:pt x="124" y="248"/>
                  <a:pt x="124" y="248"/>
                </a:cubicBezTo>
                <a:cubicBezTo>
                  <a:pt x="124" y="260"/>
                  <a:pt x="124" y="260"/>
                  <a:pt x="124" y="260"/>
                </a:cubicBezTo>
                <a:cubicBezTo>
                  <a:pt x="102" y="284"/>
                  <a:pt x="102" y="284"/>
                  <a:pt x="102" y="284"/>
                </a:cubicBezTo>
                <a:cubicBezTo>
                  <a:pt x="94" y="283"/>
                  <a:pt x="86" y="264"/>
                  <a:pt x="86" y="264"/>
                </a:cubicBezTo>
                <a:cubicBezTo>
                  <a:pt x="85" y="163"/>
                  <a:pt x="85" y="163"/>
                  <a:pt x="85" y="163"/>
                </a:cubicBezTo>
                <a:cubicBezTo>
                  <a:pt x="85" y="160"/>
                  <a:pt x="83" y="160"/>
                  <a:pt x="83" y="160"/>
                </a:cubicBezTo>
                <a:cubicBezTo>
                  <a:pt x="71" y="159"/>
                  <a:pt x="71" y="159"/>
                  <a:pt x="71" y="159"/>
                </a:cubicBezTo>
                <a:cubicBezTo>
                  <a:pt x="64" y="159"/>
                  <a:pt x="68" y="152"/>
                  <a:pt x="68" y="152"/>
                </a:cubicBezTo>
                <a:cubicBezTo>
                  <a:pt x="77" y="140"/>
                  <a:pt x="77" y="140"/>
                  <a:pt x="77" y="140"/>
                </a:cubicBezTo>
                <a:cubicBezTo>
                  <a:pt x="78" y="139"/>
                  <a:pt x="78" y="137"/>
                  <a:pt x="78" y="136"/>
                </a:cubicBezTo>
                <a:cubicBezTo>
                  <a:pt x="76" y="136"/>
                  <a:pt x="74" y="135"/>
                  <a:pt x="73" y="134"/>
                </a:cubicBezTo>
                <a:cubicBezTo>
                  <a:pt x="40" y="134"/>
                  <a:pt x="40" y="134"/>
                  <a:pt x="40" y="134"/>
                </a:cubicBezTo>
                <a:cubicBezTo>
                  <a:pt x="40" y="134"/>
                  <a:pt x="25" y="133"/>
                  <a:pt x="25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8551597" y="2607649"/>
            <a:ext cx="3073704" cy="1702790"/>
            <a:chOff x="8461641" y="1680432"/>
            <a:chExt cx="2914647" cy="1614675"/>
          </a:xfrm>
        </p:grpSpPr>
        <p:sp>
          <p:nvSpPr>
            <p:cNvPr id="60" name="Rectangle 59"/>
            <p:cNvSpPr/>
            <p:nvPr/>
          </p:nvSpPr>
          <p:spPr>
            <a:xfrm>
              <a:off x="8461641" y="1680432"/>
              <a:ext cx="2914647" cy="1614675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8706534" y="1912546"/>
              <a:ext cx="1413952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8701390" y="2281878"/>
              <a:ext cx="2482639" cy="507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8910113" y="5469167"/>
            <a:ext cx="796944" cy="796944"/>
            <a:chOff x="6895745" y="6076124"/>
            <a:chExt cx="755703" cy="755703"/>
          </a:xfrm>
        </p:grpSpPr>
        <p:sp>
          <p:nvSpPr>
            <p:cNvPr id="64" name="Oval 63"/>
            <p:cNvSpPr/>
            <p:nvPr/>
          </p:nvSpPr>
          <p:spPr>
            <a:xfrm>
              <a:off x="6895745" y="607612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5" name="Group 64"/>
            <p:cNvGrpSpPr/>
            <p:nvPr/>
          </p:nvGrpSpPr>
          <p:grpSpPr>
            <a:xfrm>
              <a:off x="7162147" y="6226696"/>
              <a:ext cx="212181" cy="457727"/>
              <a:chOff x="4395788" y="2198688"/>
              <a:chExt cx="344488" cy="742951"/>
            </a:xfrm>
            <a:solidFill>
              <a:schemeClr val="bg2"/>
            </a:solidFill>
          </p:grpSpPr>
          <p:sp>
            <p:nvSpPr>
              <p:cNvPr id="66" name="Oval 65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09538" cy="1127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7" name="Freeform 7"/>
              <p:cNvSpPr>
                <a:spLocks/>
              </p:cNvSpPr>
              <p:nvPr/>
            </p:nvSpPr>
            <p:spPr bwMode="auto">
              <a:xfrm>
                <a:off x="4395788" y="2333626"/>
                <a:ext cx="344488" cy="608013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8" name="Group 67"/>
          <p:cNvGrpSpPr/>
          <p:nvPr/>
        </p:nvGrpSpPr>
        <p:grpSpPr>
          <a:xfrm>
            <a:off x="8900231" y="4526943"/>
            <a:ext cx="796944" cy="796944"/>
            <a:chOff x="1354194" y="5911456"/>
            <a:chExt cx="755703" cy="755703"/>
          </a:xfrm>
        </p:grpSpPr>
        <p:sp>
          <p:nvSpPr>
            <p:cNvPr id="69" name="Oval 68"/>
            <p:cNvSpPr/>
            <p:nvPr/>
          </p:nvSpPr>
          <p:spPr>
            <a:xfrm>
              <a:off x="1354194" y="5911456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1639245" y="6058413"/>
              <a:ext cx="185600" cy="472193"/>
              <a:chOff x="4422775" y="2198688"/>
              <a:chExt cx="292100" cy="742950"/>
            </a:xfrm>
            <a:solidFill>
              <a:schemeClr val="bg2"/>
            </a:solidFill>
          </p:grpSpPr>
          <p:sp>
            <p:nvSpPr>
              <p:cNvPr id="71" name="Freeform 12"/>
              <p:cNvSpPr>
                <a:spLocks/>
              </p:cNvSpPr>
              <p:nvPr/>
            </p:nvSpPr>
            <p:spPr bwMode="auto">
              <a:xfrm>
                <a:off x="4422775" y="2325688"/>
                <a:ext cx="292100" cy="615950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Oval 13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15888" cy="1158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3" name="TextBox 72"/>
          <p:cNvSpPr txBox="1"/>
          <p:nvPr/>
        </p:nvSpPr>
        <p:spPr>
          <a:xfrm>
            <a:off x="9758138" y="4672206"/>
            <a:ext cx="678391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1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9758533" y="4934399"/>
            <a:ext cx="960519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Users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9776385" y="5614431"/>
            <a:ext cx="678391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12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9777250" y="5876624"/>
            <a:ext cx="1140056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Users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8"/>
          <p:cNvSpPr txBox="1"/>
          <p:nvPr/>
        </p:nvSpPr>
        <p:spPr>
          <a:xfrm>
            <a:off x="864409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Box 8"/>
          <p:cNvSpPr txBox="1"/>
          <p:nvPr/>
        </p:nvSpPr>
        <p:spPr>
          <a:xfrm>
            <a:off x="864409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1544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25" grpId="0"/>
      <p:bldP spid="46" grpId="0" animBg="1"/>
      <p:bldP spid="51" grpId="0" animBg="1"/>
      <p:bldP spid="73" grpId="0"/>
      <p:bldP spid="74" grpId="0"/>
      <p:bldP spid="75" grpId="0"/>
      <p:bldP spid="7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64409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64409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473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8"/>
          <p:cNvSpPr txBox="1"/>
          <p:nvPr/>
        </p:nvSpPr>
        <p:spPr>
          <a:xfrm>
            <a:off x="864409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64409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4905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1575" y="2619314"/>
            <a:ext cx="12855600" cy="11959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47500" rtlCol="0" anchor="ctr">
            <a:normAutofit/>
          </a:bodyPr>
          <a:lstStyle/>
          <a:p>
            <a:pPr algn="ctr"/>
            <a:endParaRPr lang="zh-CN" altLang="en-US" sz="2002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>
            <p:custDataLst>
              <p:tags r:id="rId3"/>
            </p:custDataLst>
          </p:nvPr>
        </p:nvSpPr>
        <p:spPr>
          <a:xfrm>
            <a:off x="1435296" y="2240406"/>
            <a:ext cx="2733578" cy="2151532"/>
          </a:xfrm>
          <a:custGeom>
            <a:avLst/>
            <a:gdLst>
              <a:gd name="connsiteX0" fmla="*/ 0 w 1950720"/>
              <a:gd name="connsiteY0" fmla="*/ 0 h 1535364"/>
              <a:gd name="connsiteX1" fmla="*/ 1950720 w 1950720"/>
              <a:gd name="connsiteY1" fmla="*/ 0 h 1535364"/>
              <a:gd name="connsiteX2" fmla="*/ 975360 w 1950720"/>
              <a:gd name="connsiteY2" fmla="*/ 1535364 h 1535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50720" h="1535364">
                <a:moveTo>
                  <a:pt x="0" y="0"/>
                </a:moveTo>
                <a:lnTo>
                  <a:pt x="1950720" y="0"/>
                </a:lnTo>
                <a:lnTo>
                  <a:pt x="975360" y="1535364"/>
                </a:lnTo>
                <a:close/>
              </a:path>
            </a:pathLst>
          </a:custGeom>
          <a:solidFill>
            <a:schemeClr val="accent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0" bIns="569500" rtlCol="0" anchor="ctr">
            <a:noAutofit/>
          </a:bodyPr>
          <a:lstStyle/>
          <a:p>
            <a:pPr lvl="0" algn="ctr">
              <a:buClr>
                <a:srgbClr val="FFC000">
                  <a:lumMod val="75000"/>
                </a:srgbClr>
              </a:buClr>
              <a:buSzPct val="60000"/>
            </a:pPr>
            <a:r>
              <a:rPr lang="en-US" altLang="zh-CN" sz="6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6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MH_Entry_1"/>
          <p:cNvSpPr/>
          <p:nvPr>
            <p:custDataLst>
              <p:tags r:id="rId4"/>
            </p:custDataLst>
          </p:nvPr>
        </p:nvSpPr>
        <p:spPr>
          <a:xfrm>
            <a:off x="5693929" y="2860252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Box 11"/>
          <p:cNvSpPr txBox="1"/>
          <p:nvPr/>
        </p:nvSpPr>
        <p:spPr>
          <a:xfrm>
            <a:off x="6965812" y="3882893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195068" y="3882893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965812" y="415255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95068" y="415255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74057084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5" name="Group 5"/>
          <p:cNvGrpSpPr>
            <a:grpSpLocks/>
          </p:cNvGrpSpPr>
          <p:nvPr/>
        </p:nvGrpSpPr>
        <p:grpSpPr bwMode="auto">
          <a:xfrm>
            <a:off x="2382217" y="2009070"/>
            <a:ext cx="732194" cy="732194"/>
            <a:chOff x="0" y="0"/>
            <a:chExt cx="520701" cy="520701"/>
          </a:xfrm>
        </p:grpSpPr>
        <p:sp>
          <p:nvSpPr>
            <p:cNvPr id="20486" name="AutoShape 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7" name="AutoShape 7"/>
            <p:cNvSpPr>
              <a:spLocks/>
            </p:cNvSpPr>
            <p:nvPr/>
          </p:nvSpPr>
          <p:spPr bwMode="auto">
            <a:xfrm>
              <a:off x="109537" y="125413"/>
              <a:ext cx="406401" cy="395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605" y="2541"/>
                  </a:moveTo>
                  <a:cubicBezTo>
                    <a:pt x="13321" y="4495"/>
                    <a:pt x="13321" y="4495"/>
                    <a:pt x="13321" y="4495"/>
                  </a:cubicBezTo>
                  <a:cubicBezTo>
                    <a:pt x="12274" y="3225"/>
                    <a:pt x="12274" y="3225"/>
                    <a:pt x="12274" y="3225"/>
                  </a:cubicBezTo>
                  <a:cubicBezTo>
                    <a:pt x="10086" y="586"/>
                    <a:pt x="10086" y="586"/>
                    <a:pt x="10086" y="586"/>
                  </a:cubicBezTo>
                  <a:cubicBezTo>
                    <a:pt x="9896" y="781"/>
                    <a:pt x="9896" y="781"/>
                    <a:pt x="9896" y="781"/>
                  </a:cubicBezTo>
                  <a:cubicBezTo>
                    <a:pt x="9610" y="390"/>
                    <a:pt x="9610" y="390"/>
                    <a:pt x="9610" y="390"/>
                  </a:cubicBezTo>
                  <a:cubicBezTo>
                    <a:pt x="6470" y="0"/>
                    <a:pt x="6470" y="0"/>
                    <a:pt x="6470" y="0"/>
                  </a:cubicBezTo>
                  <a:cubicBezTo>
                    <a:pt x="4662" y="3029"/>
                    <a:pt x="4662" y="3029"/>
                    <a:pt x="4662" y="3029"/>
                  </a:cubicBezTo>
                  <a:cubicBezTo>
                    <a:pt x="0" y="5571"/>
                    <a:pt x="0" y="5571"/>
                    <a:pt x="0" y="5571"/>
                  </a:cubicBezTo>
                  <a:cubicBezTo>
                    <a:pt x="1998" y="8307"/>
                    <a:pt x="1998" y="8307"/>
                    <a:pt x="1998" y="8307"/>
                  </a:cubicBezTo>
                  <a:cubicBezTo>
                    <a:pt x="3520" y="10262"/>
                    <a:pt x="3520" y="10262"/>
                    <a:pt x="3520" y="10262"/>
                  </a:cubicBezTo>
                  <a:cubicBezTo>
                    <a:pt x="190" y="13292"/>
                    <a:pt x="190" y="13292"/>
                    <a:pt x="190" y="13292"/>
                  </a:cubicBezTo>
                  <a:cubicBezTo>
                    <a:pt x="7231" y="21502"/>
                    <a:pt x="7231" y="21502"/>
                    <a:pt x="7231" y="21502"/>
                  </a:cubicBezTo>
                  <a:cubicBezTo>
                    <a:pt x="7422" y="21600"/>
                    <a:pt x="7707" y="21600"/>
                    <a:pt x="7992" y="21600"/>
                  </a:cubicBezTo>
                  <a:cubicBezTo>
                    <a:pt x="14844" y="21600"/>
                    <a:pt x="20553" y="16419"/>
                    <a:pt x="21600" y="9676"/>
                  </a:cubicBezTo>
                  <a:lnTo>
                    <a:pt x="15605" y="254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8" name="AutoShape 8"/>
            <p:cNvSpPr>
              <a:spLocks/>
            </p:cNvSpPr>
            <p:nvPr/>
          </p:nvSpPr>
          <p:spPr bwMode="auto">
            <a:xfrm>
              <a:off x="107950" y="117475"/>
              <a:ext cx="303213" cy="149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63" y="21599"/>
                  </a:moveTo>
                  <a:cubicBezTo>
                    <a:pt x="15209" y="21599"/>
                    <a:pt x="19043" y="19518"/>
                    <a:pt x="21599" y="16134"/>
                  </a:cubicBezTo>
                  <a:cubicBezTo>
                    <a:pt x="21472" y="10149"/>
                    <a:pt x="21472" y="10149"/>
                    <a:pt x="21472" y="10149"/>
                  </a:cubicBezTo>
                  <a:cubicBezTo>
                    <a:pt x="21472" y="8327"/>
                    <a:pt x="20833" y="6766"/>
                    <a:pt x="19810" y="6766"/>
                  </a:cubicBezTo>
                  <a:cubicBezTo>
                    <a:pt x="14698" y="6766"/>
                    <a:pt x="14698" y="6766"/>
                    <a:pt x="14698" y="6766"/>
                  </a:cubicBezTo>
                  <a:cubicBezTo>
                    <a:pt x="14442" y="2862"/>
                    <a:pt x="12781" y="0"/>
                    <a:pt x="10863" y="0"/>
                  </a:cubicBezTo>
                  <a:cubicBezTo>
                    <a:pt x="8818" y="0"/>
                    <a:pt x="7157" y="2862"/>
                    <a:pt x="6901" y="7026"/>
                  </a:cubicBezTo>
                  <a:cubicBezTo>
                    <a:pt x="1661" y="7026"/>
                    <a:pt x="1661" y="7026"/>
                    <a:pt x="1661" y="7026"/>
                  </a:cubicBezTo>
                  <a:cubicBezTo>
                    <a:pt x="766" y="7026"/>
                    <a:pt x="0" y="8587"/>
                    <a:pt x="0" y="10409"/>
                  </a:cubicBezTo>
                  <a:cubicBezTo>
                    <a:pt x="127" y="15874"/>
                    <a:pt x="127" y="15874"/>
                    <a:pt x="127" y="15874"/>
                  </a:cubicBezTo>
                  <a:cubicBezTo>
                    <a:pt x="2556" y="19518"/>
                    <a:pt x="6518" y="21599"/>
                    <a:pt x="10863" y="21599"/>
                  </a:cubicBezTo>
                  <a:close/>
                  <a:moveTo>
                    <a:pt x="10863" y="20038"/>
                  </a:moveTo>
                  <a:cubicBezTo>
                    <a:pt x="10097" y="20038"/>
                    <a:pt x="9457" y="19257"/>
                    <a:pt x="9457" y="18737"/>
                  </a:cubicBezTo>
                  <a:cubicBezTo>
                    <a:pt x="9457" y="17956"/>
                    <a:pt x="10097" y="17436"/>
                    <a:pt x="10863" y="17436"/>
                  </a:cubicBezTo>
                  <a:cubicBezTo>
                    <a:pt x="11502" y="17436"/>
                    <a:pt x="12142" y="17956"/>
                    <a:pt x="12142" y="18737"/>
                  </a:cubicBezTo>
                  <a:cubicBezTo>
                    <a:pt x="12142" y="19257"/>
                    <a:pt x="11502" y="20038"/>
                    <a:pt x="10863" y="20038"/>
                  </a:cubicBezTo>
                  <a:close/>
                  <a:moveTo>
                    <a:pt x="10863" y="1821"/>
                  </a:moveTo>
                  <a:cubicBezTo>
                    <a:pt x="12397" y="1821"/>
                    <a:pt x="13803" y="3903"/>
                    <a:pt x="14314" y="6766"/>
                  </a:cubicBezTo>
                  <a:cubicBezTo>
                    <a:pt x="7285" y="7026"/>
                    <a:pt x="7285" y="7026"/>
                    <a:pt x="7285" y="7026"/>
                  </a:cubicBezTo>
                  <a:cubicBezTo>
                    <a:pt x="7668" y="3903"/>
                    <a:pt x="9074" y="1821"/>
                    <a:pt x="10863" y="1821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9" name="AutoShape 9"/>
            <p:cNvSpPr>
              <a:spLocks/>
            </p:cNvSpPr>
            <p:nvPr/>
          </p:nvSpPr>
          <p:spPr bwMode="auto">
            <a:xfrm>
              <a:off x="107950" y="238125"/>
              <a:ext cx="303213" cy="136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472" y="0"/>
                  </a:moveTo>
                  <a:cubicBezTo>
                    <a:pt x="18915" y="3646"/>
                    <a:pt x="15081" y="5890"/>
                    <a:pt x="10736" y="5890"/>
                  </a:cubicBezTo>
                  <a:cubicBezTo>
                    <a:pt x="6518" y="5890"/>
                    <a:pt x="2684" y="3646"/>
                    <a:pt x="0" y="0"/>
                  </a:cubicBezTo>
                  <a:cubicBezTo>
                    <a:pt x="127" y="17953"/>
                    <a:pt x="127" y="17953"/>
                    <a:pt x="127" y="17953"/>
                  </a:cubicBezTo>
                  <a:cubicBezTo>
                    <a:pt x="127" y="20197"/>
                    <a:pt x="894" y="21599"/>
                    <a:pt x="1789" y="21599"/>
                  </a:cubicBezTo>
                  <a:cubicBezTo>
                    <a:pt x="19938" y="21319"/>
                    <a:pt x="19938" y="21319"/>
                    <a:pt x="19938" y="21319"/>
                  </a:cubicBezTo>
                  <a:cubicBezTo>
                    <a:pt x="20833" y="21319"/>
                    <a:pt x="21599" y="19636"/>
                    <a:pt x="21599" y="17672"/>
                  </a:cubicBezTo>
                  <a:lnTo>
                    <a:pt x="21472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490" name="Group 10"/>
          <p:cNvGrpSpPr>
            <a:grpSpLocks/>
          </p:cNvGrpSpPr>
          <p:nvPr/>
        </p:nvGrpSpPr>
        <p:grpSpPr bwMode="auto">
          <a:xfrm>
            <a:off x="2366590" y="4259227"/>
            <a:ext cx="734427" cy="732194"/>
            <a:chOff x="-1" y="0"/>
            <a:chExt cx="522289" cy="520701"/>
          </a:xfrm>
        </p:grpSpPr>
        <p:sp>
          <p:nvSpPr>
            <p:cNvPr id="2" name="AutoShape 11"/>
            <p:cNvSpPr>
              <a:spLocks/>
            </p:cNvSpPr>
            <p:nvPr/>
          </p:nvSpPr>
          <p:spPr bwMode="auto">
            <a:xfrm>
              <a:off x="-1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2" name="AutoShape 12"/>
            <p:cNvSpPr>
              <a:spLocks/>
            </p:cNvSpPr>
            <p:nvPr/>
          </p:nvSpPr>
          <p:spPr bwMode="auto">
            <a:xfrm>
              <a:off x="63499" y="187325"/>
              <a:ext cx="458789" cy="320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7119"/>
                  </a:moveTo>
                  <a:cubicBezTo>
                    <a:pt x="18140" y="1930"/>
                    <a:pt x="18140" y="1930"/>
                    <a:pt x="18140" y="1930"/>
                  </a:cubicBezTo>
                  <a:cubicBezTo>
                    <a:pt x="9787" y="0"/>
                    <a:pt x="9787" y="0"/>
                    <a:pt x="9787" y="0"/>
                  </a:cubicBezTo>
                  <a:cubicBezTo>
                    <a:pt x="3037" y="724"/>
                    <a:pt x="3037" y="724"/>
                    <a:pt x="3037" y="724"/>
                  </a:cubicBezTo>
                  <a:cubicBezTo>
                    <a:pt x="0" y="1930"/>
                    <a:pt x="0" y="1930"/>
                    <a:pt x="0" y="1930"/>
                  </a:cubicBezTo>
                  <a:cubicBezTo>
                    <a:pt x="5062" y="9653"/>
                    <a:pt x="5062" y="9653"/>
                    <a:pt x="5062" y="9653"/>
                  </a:cubicBezTo>
                  <a:cubicBezTo>
                    <a:pt x="12824" y="21600"/>
                    <a:pt x="12824" y="21600"/>
                    <a:pt x="12824" y="21600"/>
                  </a:cubicBezTo>
                  <a:cubicBezTo>
                    <a:pt x="17465" y="19789"/>
                    <a:pt x="21009" y="14118"/>
                    <a:pt x="21599" y="711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3" name="AutoShape 13"/>
            <p:cNvSpPr>
              <a:spLocks/>
            </p:cNvSpPr>
            <p:nvPr/>
          </p:nvSpPr>
          <p:spPr bwMode="auto">
            <a:xfrm>
              <a:off x="163512" y="258763"/>
              <a:ext cx="187325" cy="968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1423" y="8799"/>
                  </a:moveTo>
                  <a:cubicBezTo>
                    <a:pt x="11215" y="8399"/>
                    <a:pt x="11215" y="8399"/>
                    <a:pt x="11215" y="83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400"/>
                    <a:pt x="0" y="12400"/>
                    <a:pt x="0" y="12400"/>
                  </a:cubicBezTo>
                  <a:cubicBezTo>
                    <a:pt x="0" y="17599"/>
                    <a:pt x="4776" y="21599"/>
                    <a:pt x="10800" y="21599"/>
                  </a:cubicBezTo>
                  <a:cubicBezTo>
                    <a:pt x="16823" y="21599"/>
                    <a:pt x="21599" y="17599"/>
                    <a:pt x="21599" y="12400"/>
                  </a:cubicBezTo>
                  <a:cubicBezTo>
                    <a:pt x="21599" y="800"/>
                    <a:pt x="21599" y="800"/>
                    <a:pt x="21599" y="800"/>
                  </a:cubicBezTo>
                  <a:lnTo>
                    <a:pt x="11423" y="8799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4" name="AutoShape 14"/>
            <p:cNvSpPr>
              <a:spLocks/>
            </p:cNvSpPr>
            <p:nvPr/>
          </p:nvSpPr>
          <p:spPr bwMode="auto">
            <a:xfrm>
              <a:off x="63499" y="131763"/>
              <a:ext cx="403226" cy="2127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236"/>
                  </a:moveTo>
                  <a:cubicBezTo>
                    <a:pt x="20735" y="16699"/>
                    <a:pt x="20735" y="16699"/>
                    <a:pt x="20735" y="16699"/>
                  </a:cubicBezTo>
                  <a:cubicBezTo>
                    <a:pt x="20735" y="16517"/>
                    <a:pt x="20735" y="16154"/>
                    <a:pt x="20735" y="15973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531"/>
                    <a:pt x="20735" y="8531"/>
                    <a:pt x="20735" y="8531"/>
                  </a:cubicBezTo>
                  <a:cubicBezTo>
                    <a:pt x="20639" y="8531"/>
                    <a:pt x="20639" y="8531"/>
                    <a:pt x="20639" y="8531"/>
                  </a:cubicBezTo>
                  <a:cubicBezTo>
                    <a:pt x="10367" y="0"/>
                    <a:pt x="10367" y="0"/>
                    <a:pt x="10367" y="0"/>
                  </a:cubicBezTo>
                  <a:cubicBezTo>
                    <a:pt x="0" y="8531"/>
                    <a:pt x="0" y="8531"/>
                    <a:pt x="0" y="8531"/>
                  </a:cubicBezTo>
                  <a:cubicBezTo>
                    <a:pt x="10655" y="16336"/>
                    <a:pt x="10655" y="16336"/>
                    <a:pt x="10655" y="16336"/>
                  </a:cubicBezTo>
                  <a:cubicBezTo>
                    <a:pt x="20063" y="9075"/>
                    <a:pt x="20063" y="9075"/>
                    <a:pt x="20063" y="9075"/>
                  </a:cubicBezTo>
                  <a:cubicBezTo>
                    <a:pt x="20063" y="16699"/>
                    <a:pt x="20063" y="16699"/>
                    <a:pt x="20063" y="16699"/>
                  </a:cubicBezTo>
                  <a:cubicBezTo>
                    <a:pt x="19295" y="21236"/>
                    <a:pt x="19295" y="21236"/>
                    <a:pt x="19295" y="21236"/>
                  </a:cubicBezTo>
                  <a:cubicBezTo>
                    <a:pt x="19871" y="21600"/>
                    <a:pt x="19871" y="21600"/>
                    <a:pt x="19871" y="21600"/>
                  </a:cubicBezTo>
                  <a:cubicBezTo>
                    <a:pt x="20159" y="20329"/>
                    <a:pt x="20159" y="20329"/>
                    <a:pt x="20159" y="20329"/>
                  </a:cubicBezTo>
                  <a:cubicBezTo>
                    <a:pt x="20159" y="21600"/>
                    <a:pt x="20159" y="21600"/>
                    <a:pt x="20159" y="21600"/>
                  </a:cubicBezTo>
                  <a:cubicBezTo>
                    <a:pt x="20735" y="21600"/>
                    <a:pt x="20735" y="21600"/>
                    <a:pt x="20735" y="21600"/>
                  </a:cubicBezTo>
                  <a:cubicBezTo>
                    <a:pt x="20735" y="20329"/>
                    <a:pt x="20735" y="20329"/>
                    <a:pt x="20735" y="20329"/>
                  </a:cubicBezTo>
                  <a:cubicBezTo>
                    <a:pt x="21023" y="21600"/>
                    <a:pt x="21023" y="21600"/>
                    <a:pt x="21023" y="21600"/>
                  </a:cubicBezTo>
                  <a:lnTo>
                    <a:pt x="21599" y="21236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495" name="Group 15"/>
          <p:cNvGrpSpPr>
            <a:grpSpLocks/>
          </p:cNvGrpSpPr>
          <p:nvPr/>
        </p:nvGrpSpPr>
        <p:grpSpPr bwMode="auto">
          <a:xfrm>
            <a:off x="9429585" y="2009070"/>
            <a:ext cx="732194" cy="732194"/>
            <a:chOff x="0" y="0"/>
            <a:chExt cx="520701" cy="520701"/>
          </a:xfrm>
        </p:grpSpPr>
        <p:sp>
          <p:nvSpPr>
            <p:cNvPr id="20496" name="AutoShape 1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7" name="AutoShape 17"/>
            <p:cNvSpPr>
              <a:spLocks/>
            </p:cNvSpPr>
            <p:nvPr/>
          </p:nvSpPr>
          <p:spPr bwMode="auto">
            <a:xfrm>
              <a:off x="144463" y="95250"/>
              <a:ext cx="333376" cy="4254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15610"/>
                  </a:moveTo>
                  <a:cubicBezTo>
                    <a:pt x="3367" y="0"/>
                    <a:pt x="3367" y="0"/>
                    <a:pt x="3367" y="0"/>
                  </a:cubicBezTo>
                  <a:cubicBezTo>
                    <a:pt x="1393" y="1361"/>
                    <a:pt x="1393" y="1361"/>
                    <a:pt x="1393" y="1361"/>
                  </a:cubicBezTo>
                  <a:cubicBezTo>
                    <a:pt x="3251" y="3357"/>
                    <a:pt x="3251" y="3357"/>
                    <a:pt x="3251" y="3357"/>
                  </a:cubicBezTo>
                  <a:cubicBezTo>
                    <a:pt x="0" y="7986"/>
                    <a:pt x="0" y="7986"/>
                    <a:pt x="0" y="7986"/>
                  </a:cubicBezTo>
                  <a:cubicBezTo>
                    <a:pt x="2090" y="9983"/>
                    <a:pt x="2090" y="9983"/>
                    <a:pt x="2090" y="9983"/>
                  </a:cubicBezTo>
                  <a:cubicBezTo>
                    <a:pt x="1161" y="10618"/>
                    <a:pt x="1161" y="10618"/>
                    <a:pt x="1161" y="10618"/>
                  </a:cubicBezTo>
                  <a:cubicBezTo>
                    <a:pt x="7200" y="15882"/>
                    <a:pt x="7200" y="15882"/>
                    <a:pt x="7200" y="15882"/>
                  </a:cubicBezTo>
                  <a:cubicBezTo>
                    <a:pt x="3832" y="17243"/>
                    <a:pt x="3832" y="17243"/>
                    <a:pt x="3832" y="17243"/>
                  </a:cubicBezTo>
                  <a:cubicBezTo>
                    <a:pt x="8709" y="21600"/>
                    <a:pt x="8709" y="21600"/>
                    <a:pt x="8709" y="21600"/>
                  </a:cubicBezTo>
                  <a:cubicBezTo>
                    <a:pt x="14051" y="21236"/>
                    <a:pt x="18812" y="18968"/>
                    <a:pt x="21599" y="156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8" name="AutoShape 18"/>
            <p:cNvSpPr>
              <a:spLocks/>
            </p:cNvSpPr>
            <p:nvPr/>
          </p:nvSpPr>
          <p:spPr bwMode="auto">
            <a:xfrm>
              <a:off x="165100" y="93663"/>
              <a:ext cx="3651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3600"/>
                  </a:moveTo>
                  <a:lnTo>
                    <a:pt x="19721" y="0"/>
                  </a:lnTo>
                  <a:lnTo>
                    <a:pt x="0" y="18000"/>
                  </a:lnTo>
                  <a:lnTo>
                    <a:pt x="1878" y="21600"/>
                  </a:lnTo>
                  <a:lnTo>
                    <a:pt x="21600" y="360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9" name="AutoShape 19"/>
            <p:cNvSpPr>
              <a:spLocks/>
            </p:cNvSpPr>
            <p:nvPr/>
          </p:nvSpPr>
          <p:spPr bwMode="auto">
            <a:xfrm>
              <a:off x="273051" y="258763"/>
              <a:ext cx="65088" cy="492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7" y="21599"/>
                  </a:moveTo>
                  <a:lnTo>
                    <a:pt x="21599" y="3483"/>
                  </a:lnTo>
                  <a:lnTo>
                    <a:pt x="18965" y="0"/>
                  </a:lnTo>
                  <a:lnTo>
                    <a:pt x="0" y="18116"/>
                  </a:lnTo>
                  <a:lnTo>
                    <a:pt x="2107" y="21599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0" name="AutoShape 20"/>
            <p:cNvSpPr>
              <a:spLocks/>
            </p:cNvSpPr>
            <p:nvPr/>
          </p:nvSpPr>
          <p:spPr bwMode="auto">
            <a:xfrm>
              <a:off x="144463" y="104775"/>
              <a:ext cx="231775" cy="338139"/>
            </a:xfrm>
            <a:custGeom>
              <a:avLst/>
              <a:gdLst>
                <a:gd name="T0" fmla="+- 0 11314 1028"/>
                <a:gd name="T1" fmla="*/ T0 w 20572"/>
                <a:gd name="T2" fmla="*/ 10800 h 21600"/>
                <a:gd name="T3" fmla="+- 0 11314 1028"/>
                <a:gd name="T4" fmla="*/ T3 w 20572"/>
                <a:gd name="T5" fmla="*/ 10800 h 21600"/>
                <a:gd name="T6" fmla="+- 0 11314 1028"/>
                <a:gd name="T7" fmla="*/ T6 w 20572"/>
                <a:gd name="T8" fmla="*/ 10800 h 21600"/>
                <a:gd name="T9" fmla="+- 0 11314 1028"/>
                <a:gd name="T10" fmla="*/ T9 w 2057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572" h="21600">
                  <a:moveTo>
                    <a:pt x="16892" y="18742"/>
                  </a:moveTo>
                  <a:cubicBezTo>
                    <a:pt x="13852" y="18742"/>
                    <a:pt x="13852" y="18742"/>
                    <a:pt x="13852" y="18742"/>
                  </a:cubicBezTo>
                  <a:cubicBezTo>
                    <a:pt x="13852" y="18171"/>
                    <a:pt x="13852" y="18171"/>
                    <a:pt x="13852" y="18171"/>
                  </a:cubicBezTo>
                  <a:cubicBezTo>
                    <a:pt x="13852" y="18057"/>
                    <a:pt x="14012" y="18057"/>
                    <a:pt x="14012" y="17942"/>
                  </a:cubicBezTo>
                  <a:cubicBezTo>
                    <a:pt x="14012" y="17257"/>
                    <a:pt x="13371" y="16685"/>
                    <a:pt x="12412" y="16457"/>
                  </a:cubicBezTo>
                  <a:cubicBezTo>
                    <a:pt x="12412" y="15885"/>
                    <a:pt x="12412" y="15885"/>
                    <a:pt x="12412" y="15885"/>
                  </a:cubicBezTo>
                  <a:cubicBezTo>
                    <a:pt x="12891" y="15771"/>
                    <a:pt x="13212" y="15657"/>
                    <a:pt x="13532" y="15542"/>
                  </a:cubicBezTo>
                  <a:cubicBezTo>
                    <a:pt x="13691" y="15542"/>
                    <a:pt x="13691" y="15542"/>
                    <a:pt x="13691" y="15542"/>
                  </a:cubicBezTo>
                  <a:cubicBezTo>
                    <a:pt x="20572" y="12228"/>
                    <a:pt x="20572" y="12228"/>
                    <a:pt x="20572" y="12228"/>
                  </a:cubicBezTo>
                  <a:cubicBezTo>
                    <a:pt x="19772" y="11428"/>
                    <a:pt x="19772" y="11428"/>
                    <a:pt x="19772" y="11428"/>
                  </a:cubicBezTo>
                  <a:cubicBezTo>
                    <a:pt x="12732" y="14742"/>
                    <a:pt x="12732" y="14742"/>
                    <a:pt x="12732" y="14742"/>
                  </a:cubicBezTo>
                  <a:cubicBezTo>
                    <a:pt x="12891" y="14742"/>
                    <a:pt x="12891" y="14742"/>
                    <a:pt x="12891" y="14742"/>
                  </a:cubicBezTo>
                  <a:cubicBezTo>
                    <a:pt x="8572" y="15199"/>
                    <a:pt x="4411" y="13942"/>
                    <a:pt x="2651" y="11314"/>
                  </a:cubicBezTo>
                  <a:cubicBezTo>
                    <a:pt x="1051" y="8914"/>
                    <a:pt x="2012" y="6057"/>
                    <a:pt x="4732" y="4000"/>
                  </a:cubicBezTo>
                  <a:cubicBezTo>
                    <a:pt x="12252" y="11885"/>
                    <a:pt x="12252" y="11885"/>
                    <a:pt x="12252" y="11885"/>
                  </a:cubicBezTo>
                  <a:cubicBezTo>
                    <a:pt x="15611" y="10171"/>
                    <a:pt x="15611" y="10171"/>
                    <a:pt x="15611" y="10171"/>
                  </a:cubicBezTo>
                  <a:cubicBezTo>
                    <a:pt x="6011" y="800"/>
                    <a:pt x="6011" y="800"/>
                    <a:pt x="6011" y="800"/>
                  </a:cubicBezTo>
                  <a:cubicBezTo>
                    <a:pt x="5532" y="1028"/>
                    <a:pt x="5532" y="1028"/>
                    <a:pt x="5532" y="1028"/>
                  </a:cubicBezTo>
                  <a:cubicBezTo>
                    <a:pt x="4411" y="0"/>
                    <a:pt x="4411" y="0"/>
                    <a:pt x="4411" y="0"/>
                  </a:cubicBezTo>
                  <a:cubicBezTo>
                    <a:pt x="2651" y="914"/>
                    <a:pt x="2651" y="914"/>
                    <a:pt x="2651" y="914"/>
                  </a:cubicBezTo>
                  <a:cubicBezTo>
                    <a:pt x="3612" y="1942"/>
                    <a:pt x="3612" y="1942"/>
                    <a:pt x="3612" y="1942"/>
                  </a:cubicBezTo>
                  <a:cubicBezTo>
                    <a:pt x="3132" y="2171"/>
                    <a:pt x="3132" y="2171"/>
                    <a:pt x="3132" y="2171"/>
                  </a:cubicBezTo>
                  <a:cubicBezTo>
                    <a:pt x="3771" y="2971"/>
                    <a:pt x="3771" y="2971"/>
                    <a:pt x="3771" y="2971"/>
                  </a:cubicBezTo>
                  <a:cubicBezTo>
                    <a:pt x="251" y="5257"/>
                    <a:pt x="-1028" y="8800"/>
                    <a:pt x="891" y="11885"/>
                  </a:cubicBezTo>
                  <a:cubicBezTo>
                    <a:pt x="2651" y="14514"/>
                    <a:pt x="7772" y="16114"/>
                    <a:pt x="11451" y="15885"/>
                  </a:cubicBezTo>
                  <a:cubicBezTo>
                    <a:pt x="11451" y="16457"/>
                    <a:pt x="11451" y="16457"/>
                    <a:pt x="11451" y="16457"/>
                  </a:cubicBezTo>
                  <a:cubicBezTo>
                    <a:pt x="10492" y="16685"/>
                    <a:pt x="9852" y="17257"/>
                    <a:pt x="9852" y="17942"/>
                  </a:cubicBezTo>
                  <a:cubicBezTo>
                    <a:pt x="9852" y="18742"/>
                    <a:pt x="9852" y="18742"/>
                    <a:pt x="9852" y="18742"/>
                  </a:cubicBezTo>
                  <a:cubicBezTo>
                    <a:pt x="6971" y="18742"/>
                    <a:pt x="6971" y="18742"/>
                    <a:pt x="6971" y="18742"/>
                  </a:cubicBezTo>
                  <a:cubicBezTo>
                    <a:pt x="5851" y="18742"/>
                    <a:pt x="5051" y="19428"/>
                    <a:pt x="5051" y="20228"/>
                  </a:cubicBezTo>
                  <a:cubicBezTo>
                    <a:pt x="5051" y="20914"/>
                    <a:pt x="5851" y="21599"/>
                    <a:pt x="6971" y="21599"/>
                  </a:cubicBezTo>
                  <a:cubicBezTo>
                    <a:pt x="16892" y="21599"/>
                    <a:pt x="16892" y="21599"/>
                    <a:pt x="16892" y="21599"/>
                  </a:cubicBezTo>
                  <a:cubicBezTo>
                    <a:pt x="18012" y="21599"/>
                    <a:pt x="18812" y="20914"/>
                    <a:pt x="18812" y="20228"/>
                  </a:cubicBezTo>
                  <a:cubicBezTo>
                    <a:pt x="18812" y="19428"/>
                    <a:pt x="18012" y="18742"/>
                    <a:pt x="16892" y="18742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501" name="Group 21"/>
          <p:cNvGrpSpPr>
            <a:grpSpLocks/>
          </p:cNvGrpSpPr>
          <p:nvPr/>
        </p:nvGrpSpPr>
        <p:grpSpPr bwMode="auto">
          <a:xfrm>
            <a:off x="9427354" y="4256995"/>
            <a:ext cx="747820" cy="747820"/>
            <a:chOff x="-1" y="-1"/>
            <a:chExt cx="530228" cy="530228"/>
          </a:xfrm>
        </p:grpSpPr>
        <p:sp>
          <p:nvSpPr>
            <p:cNvPr id="3" name="AutoShape 22"/>
            <p:cNvSpPr>
              <a:spLocks/>
            </p:cNvSpPr>
            <p:nvPr/>
          </p:nvSpPr>
          <p:spPr bwMode="auto">
            <a:xfrm>
              <a:off x="-1" y="-1"/>
              <a:ext cx="530228" cy="530228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3" name="AutoShape 23"/>
            <p:cNvSpPr>
              <a:spLocks/>
            </p:cNvSpPr>
            <p:nvPr/>
          </p:nvSpPr>
          <p:spPr bwMode="auto">
            <a:xfrm>
              <a:off x="147196" y="125037"/>
              <a:ext cx="379865" cy="40519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9079"/>
                  </a:moveTo>
                  <a:cubicBezTo>
                    <a:pt x="12735" y="0"/>
                    <a:pt x="12735" y="0"/>
                    <a:pt x="12735" y="0"/>
                  </a:cubicBezTo>
                  <a:cubicBezTo>
                    <a:pt x="8049" y="286"/>
                    <a:pt x="8049" y="286"/>
                    <a:pt x="8049" y="286"/>
                  </a:cubicBezTo>
                  <a:cubicBezTo>
                    <a:pt x="203" y="286"/>
                    <a:pt x="203" y="286"/>
                    <a:pt x="203" y="286"/>
                  </a:cubicBezTo>
                  <a:cubicBezTo>
                    <a:pt x="407" y="8123"/>
                    <a:pt x="407" y="8123"/>
                    <a:pt x="407" y="8123"/>
                  </a:cubicBezTo>
                  <a:cubicBezTo>
                    <a:pt x="0" y="14623"/>
                    <a:pt x="0" y="14623"/>
                    <a:pt x="0" y="14623"/>
                  </a:cubicBezTo>
                  <a:cubicBezTo>
                    <a:pt x="6724" y="21599"/>
                    <a:pt x="6724" y="21599"/>
                    <a:pt x="6724" y="21599"/>
                  </a:cubicBezTo>
                  <a:cubicBezTo>
                    <a:pt x="14366" y="21504"/>
                    <a:pt x="20683" y="16056"/>
                    <a:pt x="21600" y="9079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4" name="AutoShape 24"/>
            <p:cNvSpPr>
              <a:spLocks/>
            </p:cNvSpPr>
            <p:nvPr/>
          </p:nvSpPr>
          <p:spPr bwMode="auto">
            <a:xfrm>
              <a:off x="147196" y="125037"/>
              <a:ext cx="234250" cy="28173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04" y="0"/>
                  </a:moveTo>
                  <a:cubicBezTo>
                    <a:pt x="1163" y="275"/>
                    <a:pt x="1163" y="275"/>
                    <a:pt x="1163" y="275"/>
                  </a:cubicBezTo>
                  <a:cubicBezTo>
                    <a:pt x="498" y="275"/>
                    <a:pt x="0" y="687"/>
                    <a:pt x="0" y="1238"/>
                  </a:cubicBezTo>
                  <a:cubicBezTo>
                    <a:pt x="166" y="20499"/>
                    <a:pt x="166" y="20499"/>
                    <a:pt x="166" y="20499"/>
                  </a:cubicBezTo>
                  <a:cubicBezTo>
                    <a:pt x="166" y="21049"/>
                    <a:pt x="830" y="21599"/>
                    <a:pt x="1495" y="21599"/>
                  </a:cubicBezTo>
                  <a:cubicBezTo>
                    <a:pt x="20270" y="21324"/>
                    <a:pt x="20270" y="21324"/>
                    <a:pt x="20270" y="21324"/>
                  </a:cubicBezTo>
                  <a:cubicBezTo>
                    <a:pt x="21101" y="21324"/>
                    <a:pt x="21600" y="20912"/>
                    <a:pt x="21600" y="20361"/>
                  </a:cubicBezTo>
                  <a:cubicBezTo>
                    <a:pt x="21267" y="1100"/>
                    <a:pt x="21267" y="1100"/>
                    <a:pt x="21267" y="1100"/>
                  </a:cubicBezTo>
                  <a:cubicBezTo>
                    <a:pt x="21267" y="550"/>
                    <a:pt x="20769" y="0"/>
                    <a:pt x="20104" y="0"/>
                  </a:cubicBezTo>
                  <a:close/>
                  <a:moveTo>
                    <a:pt x="4486" y="18298"/>
                  </a:moveTo>
                  <a:cubicBezTo>
                    <a:pt x="3655" y="18298"/>
                    <a:pt x="2990" y="17885"/>
                    <a:pt x="2990" y="17197"/>
                  </a:cubicBezTo>
                  <a:cubicBezTo>
                    <a:pt x="2990" y="16509"/>
                    <a:pt x="3655" y="16096"/>
                    <a:pt x="4319" y="16096"/>
                  </a:cubicBezTo>
                  <a:cubicBezTo>
                    <a:pt x="5150" y="16096"/>
                    <a:pt x="5815" y="16509"/>
                    <a:pt x="5815" y="17197"/>
                  </a:cubicBezTo>
                  <a:cubicBezTo>
                    <a:pt x="5815" y="17747"/>
                    <a:pt x="5150" y="18298"/>
                    <a:pt x="4486" y="18298"/>
                  </a:cubicBezTo>
                  <a:close/>
                  <a:moveTo>
                    <a:pt x="4319" y="14721"/>
                  </a:moveTo>
                  <a:cubicBezTo>
                    <a:pt x="3655" y="14721"/>
                    <a:pt x="2990" y="14308"/>
                    <a:pt x="2990" y="13620"/>
                  </a:cubicBezTo>
                  <a:cubicBezTo>
                    <a:pt x="2990" y="13070"/>
                    <a:pt x="3489" y="12519"/>
                    <a:pt x="4319" y="12519"/>
                  </a:cubicBezTo>
                  <a:cubicBezTo>
                    <a:pt x="5150" y="12519"/>
                    <a:pt x="5649" y="12932"/>
                    <a:pt x="5649" y="13620"/>
                  </a:cubicBezTo>
                  <a:cubicBezTo>
                    <a:pt x="5649" y="14308"/>
                    <a:pt x="5150" y="14721"/>
                    <a:pt x="4319" y="14721"/>
                  </a:cubicBezTo>
                  <a:close/>
                  <a:moveTo>
                    <a:pt x="4319" y="11281"/>
                  </a:moveTo>
                  <a:cubicBezTo>
                    <a:pt x="3489" y="11281"/>
                    <a:pt x="2990" y="10731"/>
                    <a:pt x="2990" y="10043"/>
                  </a:cubicBezTo>
                  <a:cubicBezTo>
                    <a:pt x="2824" y="9492"/>
                    <a:pt x="3489" y="8942"/>
                    <a:pt x="4319" y="8942"/>
                  </a:cubicBezTo>
                  <a:cubicBezTo>
                    <a:pt x="4984" y="8942"/>
                    <a:pt x="5649" y="9492"/>
                    <a:pt x="5649" y="10043"/>
                  </a:cubicBezTo>
                  <a:cubicBezTo>
                    <a:pt x="5649" y="10731"/>
                    <a:pt x="4984" y="11281"/>
                    <a:pt x="4319" y="11281"/>
                  </a:cubicBezTo>
                  <a:close/>
                  <a:moveTo>
                    <a:pt x="8640" y="18298"/>
                  </a:moveTo>
                  <a:cubicBezTo>
                    <a:pt x="7975" y="18298"/>
                    <a:pt x="7310" y="17747"/>
                    <a:pt x="7310" y="17197"/>
                  </a:cubicBezTo>
                  <a:cubicBezTo>
                    <a:pt x="7310" y="16509"/>
                    <a:pt x="7975" y="15959"/>
                    <a:pt x="8640" y="15959"/>
                  </a:cubicBezTo>
                  <a:cubicBezTo>
                    <a:pt x="9470" y="15959"/>
                    <a:pt x="9969" y="16509"/>
                    <a:pt x="9969" y="17197"/>
                  </a:cubicBezTo>
                  <a:cubicBezTo>
                    <a:pt x="10135" y="17747"/>
                    <a:pt x="9470" y="18298"/>
                    <a:pt x="8640" y="18298"/>
                  </a:cubicBezTo>
                  <a:close/>
                  <a:moveTo>
                    <a:pt x="8640" y="14721"/>
                  </a:moveTo>
                  <a:cubicBezTo>
                    <a:pt x="7809" y="14721"/>
                    <a:pt x="7310" y="14170"/>
                    <a:pt x="7310" y="13620"/>
                  </a:cubicBezTo>
                  <a:cubicBezTo>
                    <a:pt x="7310" y="12932"/>
                    <a:pt x="7809" y="12519"/>
                    <a:pt x="8640" y="12519"/>
                  </a:cubicBezTo>
                  <a:cubicBezTo>
                    <a:pt x="9304" y="12519"/>
                    <a:pt x="9969" y="12932"/>
                    <a:pt x="9969" y="13620"/>
                  </a:cubicBezTo>
                  <a:cubicBezTo>
                    <a:pt x="9969" y="14170"/>
                    <a:pt x="9470" y="14721"/>
                    <a:pt x="8640" y="14721"/>
                  </a:cubicBezTo>
                  <a:close/>
                  <a:moveTo>
                    <a:pt x="8640" y="11143"/>
                  </a:moveTo>
                  <a:cubicBezTo>
                    <a:pt x="7809" y="11143"/>
                    <a:pt x="7144" y="10731"/>
                    <a:pt x="7144" y="10043"/>
                  </a:cubicBezTo>
                  <a:cubicBezTo>
                    <a:pt x="7144" y="9492"/>
                    <a:pt x="7809" y="8942"/>
                    <a:pt x="8640" y="8942"/>
                  </a:cubicBezTo>
                  <a:cubicBezTo>
                    <a:pt x="9304" y="8942"/>
                    <a:pt x="9969" y="9355"/>
                    <a:pt x="9969" y="10043"/>
                  </a:cubicBezTo>
                  <a:cubicBezTo>
                    <a:pt x="9969" y="10593"/>
                    <a:pt x="9304" y="11143"/>
                    <a:pt x="8640" y="11143"/>
                  </a:cubicBezTo>
                  <a:close/>
                  <a:moveTo>
                    <a:pt x="12960" y="18298"/>
                  </a:moveTo>
                  <a:cubicBezTo>
                    <a:pt x="12295" y="18298"/>
                    <a:pt x="11630" y="17747"/>
                    <a:pt x="11630" y="17059"/>
                  </a:cubicBezTo>
                  <a:cubicBezTo>
                    <a:pt x="11630" y="16509"/>
                    <a:pt x="12129" y="15959"/>
                    <a:pt x="12960" y="15959"/>
                  </a:cubicBezTo>
                  <a:cubicBezTo>
                    <a:pt x="13790" y="15959"/>
                    <a:pt x="14289" y="16509"/>
                    <a:pt x="14289" y="17059"/>
                  </a:cubicBezTo>
                  <a:cubicBezTo>
                    <a:pt x="14289" y="17747"/>
                    <a:pt x="13790" y="18298"/>
                    <a:pt x="12960" y="18298"/>
                  </a:cubicBezTo>
                  <a:close/>
                  <a:moveTo>
                    <a:pt x="12960" y="14721"/>
                  </a:moveTo>
                  <a:cubicBezTo>
                    <a:pt x="12129" y="14721"/>
                    <a:pt x="11630" y="14170"/>
                    <a:pt x="11464" y="13620"/>
                  </a:cubicBezTo>
                  <a:cubicBezTo>
                    <a:pt x="11464" y="12932"/>
                    <a:pt x="12129" y="12382"/>
                    <a:pt x="12960" y="12382"/>
                  </a:cubicBezTo>
                  <a:cubicBezTo>
                    <a:pt x="13624" y="12382"/>
                    <a:pt x="14289" y="12932"/>
                    <a:pt x="14289" y="13482"/>
                  </a:cubicBezTo>
                  <a:cubicBezTo>
                    <a:pt x="14289" y="14170"/>
                    <a:pt x="13624" y="14721"/>
                    <a:pt x="12960" y="14721"/>
                  </a:cubicBezTo>
                  <a:close/>
                  <a:moveTo>
                    <a:pt x="12960" y="11143"/>
                  </a:moveTo>
                  <a:cubicBezTo>
                    <a:pt x="12129" y="11143"/>
                    <a:pt x="11464" y="10593"/>
                    <a:pt x="11464" y="10043"/>
                  </a:cubicBezTo>
                  <a:cubicBezTo>
                    <a:pt x="11464" y="9355"/>
                    <a:pt x="12129" y="8942"/>
                    <a:pt x="12793" y="8805"/>
                  </a:cubicBezTo>
                  <a:cubicBezTo>
                    <a:pt x="13624" y="8805"/>
                    <a:pt x="14289" y="9355"/>
                    <a:pt x="14289" y="10043"/>
                  </a:cubicBezTo>
                  <a:cubicBezTo>
                    <a:pt x="14289" y="10593"/>
                    <a:pt x="13624" y="11143"/>
                    <a:pt x="12960" y="11143"/>
                  </a:cubicBezTo>
                  <a:close/>
                  <a:moveTo>
                    <a:pt x="18775" y="17059"/>
                  </a:moveTo>
                  <a:cubicBezTo>
                    <a:pt x="18775" y="17747"/>
                    <a:pt x="18110" y="18298"/>
                    <a:pt x="17280" y="18298"/>
                  </a:cubicBezTo>
                  <a:cubicBezTo>
                    <a:pt x="16449" y="18298"/>
                    <a:pt x="15784" y="17747"/>
                    <a:pt x="15784" y="17059"/>
                  </a:cubicBezTo>
                  <a:cubicBezTo>
                    <a:pt x="15784" y="13620"/>
                    <a:pt x="15784" y="13620"/>
                    <a:pt x="15784" y="13620"/>
                  </a:cubicBezTo>
                  <a:cubicBezTo>
                    <a:pt x="15784" y="12932"/>
                    <a:pt x="16449" y="12382"/>
                    <a:pt x="17113" y="12382"/>
                  </a:cubicBezTo>
                  <a:cubicBezTo>
                    <a:pt x="17944" y="12382"/>
                    <a:pt x="18609" y="12932"/>
                    <a:pt x="18609" y="13620"/>
                  </a:cubicBezTo>
                  <a:lnTo>
                    <a:pt x="18775" y="17059"/>
                  </a:lnTo>
                  <a:close/>
                  <a:moveTo>
                    <a:pt x="15784" y="10043"/>
                  </a:moveTo>
                  <a:cubicBezTo>
                    <a:pt x="15784" y="9355"/>
                    <a:pt x="16449" y="8805"/>
                    <a:pt x="17113" y="8805"/>
                  </a:cubicBezTo>
                  <a:cubicBezTo>
                    <a:pt x="17944" y="8805"/>
                    <a:pt x="18609" y="9355"/>
                    <a:pt x="18609" y="9905"/>
                  </a:cubicBezTo>
                  <a:cubicBezTo>
                    <a:pt x="18609" y="10593"/>
                    <a:pt x="17944" y="11143"/>
                    <a:pt x="17113" y="11143"/>
                  </a:cubicBezTo>
                  <a:cubicBezTo>
                    <a:pt x="16449" y="11143"/>
                    <a:pt x="15784" y="10593"/>
                    <a:pt x="15784" y="10043"/>
                  </a:cubicBezTo>
                  <a:close/>
                  <a:moveTo>
                    <a:pt x="16615" y="6053"/>
                  </a:moveTo>
                  <a:cubicBezTo>
                    <a:pt x="4818" y="6191"/>
                    <a:pt x="4818" y="6191"/>
                    <a:pt x="4818" y="6191"/>
                  </a:cubicBezTo>
                  <a:cubicBezTo>
                    <a:pt x="3323" y="6191"/>
                    <a:pt x="2326" y="5228"/>
                    <a:pt x="2326" y="4127"/>
                  </a:cubicBezTo>
                  <a:cubicBezTo>
                    <a:pt x="2326" y="3026"/>
                    <a:pt x="3323" y="2201"/>
                    <a:pt x="4652" y="2201"/>
                  </a:cubicBezTo>
                  <a:cubicBezTo>
                    <a:pt x="16615" y="2063"/>
                    <a:pt x="16615" y="2063"/>
                    <a:pt x="16615" y="2063"/>
                  </a:cubicBezTo>
                  <a:cubicBezTo>
                    <a:pt x="17944" y="2063"/>
                    <a:pt x="19107" y="2889"/>
                    <a:pt x="19107" y="3989"/>
                  </a:cubicBezTo>
                  <a:cubicBezTo>
                    <a:pt x="19107" y="5090"/>
                    <a:pt x="17944" y="6053"/>
                    <a:pt x="16615" y="6053"/>
                  </a:cubicBez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505" name="Group 25"/>
          <p:cNvGrpSpPr>
            <a:grpSpLocks/>
          </p:cNvGrpSpPr>
          <p:nvPr/>
        </p:nvGrpSpPr>
        <p:grpSpPr bwMode="auto">
          <a:xfrm>
            <a:off x="4514063" y="1732264"/>
            <a:ext cx="3515872" cy="4562820"/>
            <a:chOff x="-1" y="0"/>
            <a:chExt cx="2500315" cy="3244407"/>
          </a:xfrm>
        </p:grpSpPr>
        <p:grpSp>
          <p:nvGrpSpPr>
            <p:cNvPr id="20502" name="Group 27"/>
            <p:cNvGrpSpPr>
              <a:grpSpLocks/>
            </p:cNvGrpSpPr>
            <p:nvPr/>
          </p:nvGrpSpPr>
          <p:grpSpPr bwMode="auto">
            <a:xfrm>
              <a:off x="-1" y="0"/>
              <a:ext cx="2500315" cy="3244407"/>
              <a:chOff x="-1" y="0"/>
              <a:chExt cx="2500315" cy="3244407"/>
            </a:xfrm>
          </p:grpSpPr>
          <p:sp>
            <p:nvSpPr>
              <p:cNvPr id="20508" name="AutoShape 28"/>
              <p:cNvSpPr>
                <a:spLocks/>
              </p:cNvSpPr>
              <p:nvPr/>
            </p:nvSpPr>
            <p:spPr bwMode="auto">
              <a:xfrm>
                <a:off x="-1" y="0"/>
                <a:ext cx="2500315" cy="324440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92" y="0"/>
                    </a:moveTo>
                    <a:cubicBezTo>
                      <a:pt x="1107" y="0"/>
                      <a:pt x="1107" y="0"/>
                      <a:pt x="1107" y="0"/>
                    </a:cubicBezTo>
                    <a:cubicBezTo>
                      <a:pt x="494" y="0"/>
                      <a:pt x="0" y="380"/>
                      <a:pt x="0" y="852"/>
                    </a:cubicBezTo>
                    <a:cubicBezTo>
                      <a:pt x="0" y="20747"/>
                      <a:pt x="0" y="20747"/>
                      <a:pt x="0" y="20747"/>
                    </a:cubicBezTo>
                    <a:cubicBezTo>
                      <a:pt x="0" y="21219"/>
                      <a:pt x="494" y="21600"/>
                      <a:pt x="1107" y="21600"/>
                    </a:cubicBezTo>
                    <a:cubicBezTo>
                      <a:pt x="20492" y="21600"/>
                      <a:pt x="20492" y="21600"/>
                      <a:pt x="20492" y="21600"/>
                    </a:cubicBezTo>
                    <a:cubicBezTo>
                      <a:pt x="21105" y="21600"/>
                      <a:pt x="21599" y="21219"/>
                      <a:pt x="21599" y="20747"/>
                    </a:cubicBezTo>
                    <a:cubicBezTo>
                      <a:pt x="21599" y="852"/>
                      <a:pt x="21599" y="852"/>
                      <a:pt x="21599" y="852"/>
                    </a:cubicBezTo>
                    <a:cubicBezTo>
                      <a:pt x="21599" y="380"/>
                      <a:pt x="21105" y="0"/>
                      <a:pt x="20492" y="0"/>
                    </a:cubicBezTo>
                    <a:close/>
                    <a:moveTo>
                      <a:pt x="19521" y="19697"/>
                    </a:moveTo>
                    <a:cubicBezTo>
                      <a:pt x="2129" y="19697"/>
                      <a:pt x="2129" y="19697"/>
                      <a:pt x="2129" y="19697"/>
                    </a:cubicBezTo>
                    <a:cubicBezTo>
                      <a:pt x="2129" y="1837"/>
                      <a:pt x="2129" y="1837"/>
                      <a:pt x="2129" y="1837"/>
                    </a:cubicBezTo>
                    <a:cubicBezTo>
                      <a:pt x="19521" y="1837"/>
                      <a:pt x="19521" y="1837"/>
                      <a:pt x="19521" y="1837"/>
                    </a:cubicBezTo>
                    <a:lnTo>
                      <a:pt x="19521" y="1969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0509" name="AutoShape 29"/>
              <p:cNvSpPr>
                <a:spLocks/>
              </p:cNvSpPr>
              <p:nvPr/>
            </p:nvSpPr>
            <p:spPr bwMode="auto">
              <a:xfrm>
                <a:off x="1174750" y="3017426"/>
                <a:ext cx="177800" cy="176188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0510" name="AutoShape 30"/>
              <p:cNvSpPr>
                <a:spLocks/>
              </p:cNvSpPr>
              <p:nvPr/>
            </p:nvSpPr>
            <p:spPr bwMode="auto">
              <a:xfrm>
                <a:off x="1228725" y="109523"/>
                <a:ext cx="49213" cy="49205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0511" name="AutoShape 31"/>
            <p:cNvSpPr>
              <a:spLocks/>
            </p:cNvSpPr>
            <p:nvPr/>
          </p:nvSpPr>
          <p:spPr bwMode="auto">
            <a:xfrm rot="10800000">
              <a:off x="1049338" y="11111"/>
              <a:ext cx="1435101" cy="231584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0" y="0"/>
                  </a:lnTo>
                  <a:lnTo>
                    <a:pt x="21599" y="21599"/>
                  </a:lnTo>
                  <a:close/>
                </a:path>
              </a:pathLst>
            </a:custGeom>
            <a:solidFill>
              <a:srgbClr val="F2F2F2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845199" y="2093896"/>
            <a:ext cx="2880320" cy="381053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0512" name="Group 32"/>
          <p:cNvGrpSpPr>
            <a:grpSpLocks/>
          </p:cNvGrpSpPr>
          <p:nvPr/>
        </p:nvGrpSpPr>
        <p:grpSpPr bwMode="auto">
          <a:xfrm>
            <a:off x="5043119" y="5116430"/>
            <a:ext cx="1073735" cy="2116220"/>
            <a:chOff x="0" y="0"/>
            <a:chExt cx="762745" cy="1504951"/>
          </a:xfrm>
          <a:solidFill>
            <a:schemeClr val="bg1">
              <a:lumMod val="75000"/>
            </a:schemeClr>
          </a:solidFill>
        </p:grpSpPr>
        <p:sp>
          <p:nvSpPr>
            <p:cNvPr id="20513" name="AutoShape 33"/>
            <p:cNvSpPr>
              <a:spLocks/>
            </p:cNvSpPr>
            <p:nvPr/>
          </p:nvSpPr>
          <p:spPr bwMode="auto">
            <a:xfrm>
              <a:off x="0" y="0"/>
              <a:ext cx="762745" cy="1504951"/>
            </a:xfrm>
            <a:custGeom>
              <a:avLst/>
              <a:gdLst>
                <a:gd name="T0" fmla="+- 0 10879 158"/>
                <a:gd name="T1" fmla="*/ T0 w 21442"/>
                <a:gd name="T2" fmla="*/ 10800 h 21600"/>
                <a:gd name="T3" fmla="+- 0 10879 158"/>
                <a:gd name="T4" fmla="*/ T3 w 21442"/>
                <a:gd name="T5" fmla="*/ 10800 h 21600"/>
                <a:gd name="T6" fmla="+- 0 10879 158"/>
                <a:gd name="T7" fmla="*/ T6 w 21442"/>
                <a:gd name="T8" fmla="*/ 10800 h 21600"/>
                <a:gd name="T9" fmla="+- 0 10879 158"/>
                <a:gd name="T10" fmla="*/ T9 w 2144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42" h="21600">
                  <a:moveTo>
                    <a:pt x="1659" y="11288"/>
                  </a:moveTo>
                  <a:cubicBezTo>
                    <a:pt x="1659" y="11288"/>
                    <a:pt x="1659" y="11288"/>
                    <a:pt x="1659" y="11288"/>
                  </a:cubicBezTo>
                  <a:cubicBezTo>
                    <a:pt x="2729" y="13025"/>
                    <a:pt x="2729" y="13025"/>
                    <a:pt x="2729" y="13025"/>
                  </a:cubicBezTo>
                  <a:cubicBezTo>
                    <a:pt x="4226" y="15250"/>
                    <a:pt x="6792" y="15901"/>
                    <a:pt x="8289" y="16118"/>
                  </a:cubicBezTo>
                  <a:cubicBezTo>
                    <a:pt x="7647" y="21600"/>
                    <a:pt x="7647" y="21600"/>
                    <a:pt x="7647" y="21600"/>
                  </a:cubicBezTo>
                  <a:cubicBezTo>
                    <a:pt x="18768" y="21600"/>
                    <a:pt x="18768" y="21600"/>
                    <a:pt x="18768" y="21600"/>
                  </a:cubicBezTo>
                  <a:cubicBezTo>
                    <a:pt x="17913" y="15901"/>
                    <a:pt x="17913" y="15901"/>
                    <a:pt x="17913" y="15901"/>
                  </a:cubicBezTo>
                  <a:cubicBezTo>
                    <a:pt x="19838" y="15413"/>
                    <a:pt x="21441" y="14110"/>
                    <a:pt x="21441" y="11234"/>
                  </a:cubicBezTo>
                  <a:cubicBezTo>
                    <a:pt x="21441" y="8194"/>
                    <a:pt x="21441" y="8194"/>
                    <a:pt x="21441" y="8194"/>
                  </a:cubicBezTo>
                  <a:cubicBezTo>
                    <a:pt x="21441" y="7597"/>
                    <a:pt x="20479" y="7109"/>
                    <a:pt x="19303" y="7109"/>
                  </a:cubicBezTo>
                  <a:cubicBezTo>
                    <a:pt x="19089" y="7109"/>
                    <a:pt x="19089" y="7109"/>
                    <a:pt x="19089" y="7109"/>
                  </a:cubicBezTo>
                  <a:cubicBezTo>
                    <a:pt x="18768" y="7109"/>
                    <a:pt x="18447" y="7218"/>
                    <a:pt x="18234" y="7380"/>
                  </a:cubicBezTo>
                  <a:cubicBezTo>
                    <a:pt x="18127" y="6892"/>
                    <a:pt x="17378" y="6566"/>
                    <a:pt x="16523" y="6566"/>
                  </a:cubicBezTo>
                  <a:cubicBezTo>
                    <a:pt x="15026" y="6566"/>
                    <a:pt x="15026" y="6566"/>
                    <a:pt x="15026" y="6566"/>
                  </a:cubicBezTo>
                  <a:cubicBezTo>
                    <a:pt x="14598" y="6566"/>
                    <a:pt x="14277" y="6675"/>
                    <a:pt x="14063" y="6838"/>
                  </a:cubicBezTo>
                  <a:cubicBezTo>
                    <a:pt x="13956" y="6512"/>
                    <a:pt x="13422" y="6241"/>
                    <a:pt x="12673" y="6241"/>
                  </a:cubicBezTo>
                  <a:cubicBezTo>
                    <a:pt x="10855" y="6241"/>
                    <a:pt x="10855" y="6241"/>
                    <a:pt x="10855" y="6241"/>
                  </a:cubicBezTo>
                  <a:cubicBezTo>
                    <a:pt x="10321" y="6241"/>
                    <a:pt x="10000" y="6404"/>
                    <a:pt x="9893" y="6621"/>
                  </a:cubicBezTo>
                  <a:cubicBezTo>
                    <a:pt x="9679" y="922"/>
                    <a:pt x="9679" y="922"/>
                    <a:pt x="9679" y="922"/>
                  </a:cubicBezTo>
                  <a:cubicBezTo>
                    <a:pt x="9679" y="434"/>
                    <a:pt x="9144" y="0"/>
                    <a:pt x="8075" y="0"/>
                  </a:cubicBezTo>
                  <a:cubicBezTo>
                    <a:pt x="7541" y="0"/>
                    <a:pt x="7541" y="0"/>
                    <a:pt x="7541" y="0"/>
                  </a:cubicBezTo>
                  <a:cubicBezTo>
                    <a:pt x="6578" y="0"/>
                    <a:pt x="5937" y="434"/>
                    <a:pt x="5937" y="922"/>
                  </a:cubicBezTo>
                  <a:cubicBezTo>
                    <a:pt x="5723" y="9877"/>
                    <a:pt x="5723" y="9877"/>
                    <a:pt x="5723" y="9877"/>
                  </a:cubicBezTo>
                  <a:cubicBezTo>
                    <a:pt x="5723" y="10800"/>
                    <a:pt x="5723" y="10800"/>
                    <a:pt x="5723" y="10800"/>
                  </a:cubicBezTo>
                  <a:cubicBezTo>
                    <a:pt x="4974" y="9660"/>
                    <a:pt x="4974" y="9660"/>
                    <a:pt x="4974" y="9660"/>
                  </a:cubicBezTo>
                  <a:cubicBezTo>
                    <a:pt x="4440" y="8846"/>
                    <a:pt x="2836" y="8249"/>
                    <a:pt x="1125" y="8249"/>
                  </a:cubicBezTo>
                  <a:cubicBezTo>
                    <a:pt x="804" y="8249"/>
                    <a:pt x="804" y="8249"/>
                    <a:pt x="804" y="8249"/>
                  </a:cubicBezTo>
                  <a:cubicBezTo>
                    <a:pt x="269" y="8249"/>
                    <a:pt x="-158" y="8520"/>
                    <a:pt x="55" y="8791"/>
                  </a:cubicBezTo>
                  <a:lnTo>
                    <a:pt x="1659" y="11288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14" name="AutoShape 34"/>
            <p:cNvSpPr>
              <a:spLocks/>
            </p:cNvSpPr>
            <p:nvPr/>
          </p:nvSpPr>
          <p:spPr bwMode="auto">
            <a:xfrm>
              <a:off x="237862" y="19050"/>
              <a:ext cx="84044" cy="952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cubicBezTo>
                    <a:pt x="21600" y="9503"/>
                    <a:pt x="21600" y="9503"/>
                    <a:pt x="21600" y="9503"/>
                  </a:cubicBezTo>
                  <a:cubicBezTo>
                    <a:pt x="21600" y="4320"/>
                    <a:pt x="17672" y="0"/>
                    <a:pt x="11781" y="0"/>
                  </a:cubicBezTo>
                  <a:cubicBezTo>
                    <a:pt x="8836" y="0"/>
                    <a:pt x="8836" y="0"/>
                    <a:pt x="8836" y="0"/>
                  </a:cubicBezTo>
                  <a:cubicBezTo>
                    <a:pt x="2945" y="0"/>
                    <a:pt x="0" y="4320"/>
                    <a:pt x="0" y="9503"/>
                  </a:cubicBezTo>
                  <a:cubicBezTo>
                    <a:pt x="0" y="21600"/>
                    <a:pt x="0" y="21600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sp>
        <p:nvSpPr>
          <p:cNvPr id="45" name="TextBox 15"/>
          <p:cNvSpPr txBox="1"/>
          <p:nvPr/>
        </p:nvSpPr>
        <p:spPr>
          <a:xfrm>
            <a:off x="956767" y="3203308"/>
            <a:ext cx="281126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2152203" y="28825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15"/>
          <p:cNvSpPr txBox="1"/>
          <p:nvPr/>
        </p:nvSpPr>
        <p:spPr>
          <a:xfrm>
            <a:off x="9124845" y="3203308"/>
            <a:ext cx="277713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8" name="TextBox 16"/>
          <p:cNvSpPr txBox="1"/>
          <p:nvPr/>
        </p:nvSpPr>
        <p:spPr>
          <a:xfrm>
            <a:off x="9124845" y="28825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Box 15"/>
          <p:cNvSpPr txBox="1"/>
          <p:nvPr/>
        </p:nvSpPr>
        <p:spPr>
          <a:xfrm>
            <a:off x="956767" y="5565508"/>
            <a:ext cx="281126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50" name="TextBox 16"/>
          <p:cNvSpPr txBox="1"/>
          <p:nvPr/>
        </p:nvSpPr>
        <p:spPr>
          <a:xfrm>
            <a:off x="2152203" y="52447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15"/>
          <p:cNvSpPr txBox="1"/>
          <p:nvPr/>
        </p:nvSpPr>
        <p:spPr>
          <a:xfrm>
            <a:off x="9124845" y="5565508"/>
            <a:ext cx="277713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52" name="TextBox 16"/>
          <p:cNvSpPr txBox="1"/>
          <p:nvPr/>
        </p:nvSpPr>
        <p:spPr>
          <a:xfrm>
            <a:off x="9124845" y="52447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8"/>
          <p:cNvSpPr txBox="1"/>
          <p:nvPr/>
        </p:nvSpPr>
        <p:spPr>
          <a:xfrm>
            <a:off x="864409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Box 8"/>
          <p:cNvSpPr txBox="1"/>
          <p:nvPr/>
        </p:nvSpPr>
        <p:spPr>
          <a:xfrm>
            <a:off x="864409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9420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450"/>
                            </p:stCondLst>
                            <p:childTnLst>
                              <p:par>
                                <p:cTn id="2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5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880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8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350"/>
                            </p:stCondLst>
                            <p:childTnLst>
                              <p:par>
                                <p:cTn id="66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850"/>
                            </p:stCondLst>
                            <p:childTnLst>
                              <p:par>
                                <p:cTn id="7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29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5"/>
          <p:cNvSpPr>
            <a:spLocks/>
          </p:cNvSpPr>
          <p:nvPr/>
        </p:nvSpPr>
        <p:spPr bwMode="auto">
          <a:xfrm rot="16200000">
            <a:off x="425748" y="1070920"/>
            <a:ext cx="5499798" cy="4698002"/>
          </a:xfrm>
          <a:custGeom>
            <a:avLst/>
            <a:gdLst>
              <a:gd name="T0" fmla="*/ 0 w 830"/>
              <a:gd name="T1" fmla="*/ 0 h 709"/>
              <a:gd name="T2" fmla="*/ 830 w 830"/>
              <a:gd name="T3" fmla="*/ 0 h 709"/>
              <a:gd name="T4" fmla="*/ 416 w 830"/>
              <a:gd name="T5" fmla="*/ 709 h 709"/>
              <a:gd name="T6" fmla="*/ 0 w 830"/>
              <a:gd name="T7" fmla="*/ 0 h 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30" h="709">
                <a:moveTo>
                  <a:pt x="0" y="0"/>
                </a:moveTo>
                <a:lnTo>
                  <a:pt x="830" y="0"/>
                </a:lnTo>
                <a:lnTo>
                  <a:pt x="416" y="70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1018823" y="2332379"/>
            <a:ext cx="3828610" cy="3270452"/>
          </a:xfrm>
          <a:custGeom>
            <a:avLst/>
            <a:gdLst>
              <a:gd name="T0" fmla="*/ 0 w 830"/>
              <a:gd name="T1" fmla="*/ 0 h 709"/>
              <a:gd name="T2" fmla="*/ 830 w 830"/>
              <a:gd name="T3" fmla="*/ 0 h 709"/>
              <a:gd name="T4" fmla="*/ 416 w 830"/>
              <a:gd name="T5" fmla="*/ 709 h 709"/>
              <a:gd name="T6" fmla="*/ 0 w 830"/>
              <a:gd name="T7" fmla="*/ 0 h 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30" h="709">
                <a:moveTo>
                  <a:pt x="0" y="0"/>
                </a:moveTo>
                <a:lnTo>
                  <a:pt x="830" y="0"/>
                </a:lnTo>
                <a:lnTo>
                  <a:pt x="416" y="709"/>
                </a:lnTo>
                <a:lnTo>
                  <a:pt x="0" y="0"/>
                </a:lnTo>
                <a:close/>
              </a:path>
            </a:pathLst>
          </a:custGeom>
          <a:solidFill>
            <a:srgbClr val="33C0C9">
              <a:alpha val="69804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79" name="MH_Entry_1"/>
          <p:cNvSpPr/>
          <p:nvPr>
            <p:custDataLst>
              <p:tags r:id="rId2"/>
            </p:custDataLst>
          </p:nvPr>
        </p:nvSpPr>
        <p:spPr>
          <a:xfrm flipH="1">
            <a:off x="7365479" y="1813449"/>
            <a:ext cx="3487906" cy="579303"/>
          </a:xfrm>
          <a:prstGeom prst="roundRect">
            <a:avLst>
              <a:gd name="adj" fmla="val 23973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0" rIns="0" bIns="0" anchor="ctr">
            <a:no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MH_Number_1"/>
          <p:cNvSpPr/>
          <p:nvPr>
            <p:custDataLst>
              <p:tags r:id="rId3"/>
            </p:custDataLst>
          </p:nvPr>
        </p:nvSpPr>
        <p:spPr>
          <a:xfrm flipH="1">
            <a:off x="6461446" y="1799257"/>
            <a:ext cx="801006" cy="607687"/>
          </a:xfrm>
          <a:custGeom>
            <a:avLst/>
            <a:gdLst>
              <a:gd name="connsiteX0" fmla="*/ 472018 w 1569959"/>
              <a:gd name="connsiteY0" fmla="*/ 0 h 1149634"/>
              <a:gd name="connsiteX1" fmla="*/ 1378350 w 1569959"/>
              <a:gd name="connsiteY1" fmla="*/ 0 h 1149634"/>
              <a:gd name="connsiteX2" fmla="*/ 1569959 w 1569959"/>
              <a:gd name="connsiteY2" fmla="*/ 191609 h 1149634"/>
              <a:gd name="connsiteX3" fmla="*/ 1569959 w 1569959"/>
              <a:gd name="connsiteY3" fmla="*/ 958025 h 1149634"/>
              <a:gd name="connsiteX4" fmla="*/ 1378350 w 1569959"/>
              <a:gd name="connsiteY4" fmla="*/ 1149634 h 1149634"/>
              <a:gd name="connsiteX5" fmla="*/ 472018 w 1569959"/>
              <a:gd name="connsiteY5" fmla="*/ 1149634 h 1149634"/>
              <a:gd name="connsiteX6" fmla="*/ 280409 w 1569959"/>
              <a:gd name="connsiteY6" fmla="*/ 958025 h 1149634"/>
              <a:gd name="connsiteX7" fmla="*/ 280409 w 1569959"/>
              <a:gd name="connsiteY7" fmla="*/ 795367 h 1149634"/>
              <a:gd name="connsiteX8" fmla="*/ 0 w 1569959"/>
              <a:gd name="connsiteY8" fmla="*/ 587517 h 1149634"/>
              <a:gd name="connsiteX9" fmla="*/ 280409 w 1569959"/>
              <a:gd name="connsiteY9" fmla="*/ 379666 h 1149634"/>
              <a:gd name="connsiteX10" fmla="*/ 280409 w 1569959"/>
              <a:gd name="connsiteY10" fmla="*/ 191609 h 1149634"/>
              <a:gd name="connsiteX11" fmla="*/ 472018 w 1569959"/>
              <a:gd name="connsiteY11" fmla="*/ 0 h 114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69959" h="1149634">
                <a:moveTo>
                  <a:pt x="472018" y="0"/>
                </a:moveTo>
                <a:lnTo>
                  <a:pt x="1378350" y="0"/>
                </a:lnTo>
                <a:cubicBezTo>
                  <a:pt x="1484173" y="0"/>
                  <a:pt x="1569959" y="85786"/>
                  <a:pt x="1569959" y="191609"/>
                </a:cubicBezTo>
                <a:lnTo>
                  <a:pt x="1569959" y="958025"/>
                </a:lnTo>
                <a:cubicBezTo>
                  <a:pt x="1569959" y="1063848"/>
                  <a:pt x="1484173" y="1149634"/>
                  <a:pt x="1378350" y="1149634"/>
                </a:cubicBezTo>
                <a:lnTo>
                  <a:pt x="472018" y="1149634"/>
                </a:lnTo>
                <a:cubicBezTo>
                  <a:pt x="366195" y="1149634"/>
                  <a:pt x="280409" y="1063848"/>
                  <a:pt x="280409" y="958025"/>
                </a:cubicBezTo>
                <a:lnTo>
                  <a:pt x="280409" y="795367"/>
                </a:lnTo>
                <a:lnTo>
                  <a:pt x="0" y="587517"/>
                </a:lnTo>
                <a:lnTo>
                  <a:pt x="280409" y="379666"/>
                </a:lnTo>
                <a:lnTo>
                  <a:pt x="280409" y="191609"/>
                </a:lnTo>
                <a:cubicBezTo>
                  <a:pt x="280409" y="85786"/>
                  <a:pt x="366195" y="0"/>
                  <a:pt x="472018" y="0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</a:ln>
          <a:effectLst/>
        </p:spPr>
        <p:txBody>
          <a:bodyPr wrap="square" lIns="0" tIns="49357" rIns="189833" bIns="49357" anchor="ctr">
            <a:noAutofit/>
          </a:bodyPr>
          <a:lstStyle/>
          <a:p>
            <a:pPr algn="ctr">
              <a:defRPr/>
            </a:pPr>
            <a:r>
              <a:rPr lang="en-US" altLang="zh-CN" sz="2953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01</a:t>
            </a:r>
            <a:endParaRPr lang="zh-CN" altLang="en-US" sz="2953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3" name="MH_Entry_2"/>
          <p:cNvSpPr/>
          <p:nvPr>
            <p:custDataLst>
              <p:tags r:id="rId4"/>
            </p:custDataLst>
          </p:nvPr>
        </p:nvSpPr>
        <p:spPr>
          <a:xfrm flipH="1">
            <a:off x="7365479" y="2894461"/>
            <a:ext cx="3487906" cy="579303"/>
          </a:xfrm>
          <a:prstGeom prst="roundRect">
            <a:avLst>
              <a:gd name="adj" fmla="val 23973"/>
            </a:avLst>
          </a:pr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0" rIns="0" bIns="0" anchor="ctr">
            <a:noAutofit/>
          </a:bodyPr>
          <a:lstStyle/>
          <a:p>
            <a:pPr lvl="0" algn="ctr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</a:t>
            </a: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情况</a:t>
            </a:r>
            <a:endParaRPr lang="en-US" altLang="zh-CN" sz="2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</a:t>
            </a: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OF WORK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MH_Number_2"/>
          <p:cNvSpPr/>
          <p:nvPr>
            <p:custDataLst>
              <p:tags r:id="rId5"/>
            </p:custDataLst>
          </p:nvPr>
        </p:nvSpPr>
        <p:spPr>
          <a:xfrm flipH="1">
            <a:off x="6461446" y="2880269"/>
            <a:ext cx="801006" cy="607687"/>
          </a:xfrm>
          <a:custGeom>
            <a:avLst/>
            <a:gdLst>
              <a:gd name="connsiteX0" fmla="*/ 472018 w 1569959"/>
              <a:gd name="connsiteY0" fmla="*/ 0 h 1149634"/>
              <a:gd name="connsiteX1" fmla="*/ 1378350 w 1569959"/>
              <a:gd name="connsiteY1" fmla="*/ 0 h 1149634"/>
              <a:gd name="connsiteX2" fmla="*/ 1569959 w 1569959"/>
              <a:gd name="connsiteY2" fmla="*/ 191609 h 1149634"/>
              <a:gd name="connsiteX3" fmla="*/ 1569959 w 1569959"/>
              <a:gd name="connsiteY3" fmla="*/ 958025 h 1149634"/>
              <a:gd name="connsiteX4" fmla="*/ 1378350 w 1569959"/>
              <a:gd name="connsiteY4" fmla="*/ 1149634 h 1149634"/>
              <a:gd name="connsiteX5" fmla="*/ 472018 w 1569959"/>
              <a:gd name="connsiteY5" fmla="*/ 1149634 h 1149634"/>
              <a:gd name="connsiteX6" fmla="*/ 280409 w 1569959"/>
              <a:gd name="connsiteY6" fmla="*/ 958025 h 1149634"/>
              <a:gd name="connsiteX7" fmla="*/ 280409 w 1569959"/>
              <a:gd name="connsiteY7" fmla="*/ 795367 h 1149634"/>
              <a:gd name="connsiteX8" fmla="*/ 0 w 1569959"/>
              <a:gd name="connsiteY8" fmla="*/ 587517 h 1149634"/>
              <a:gd name="connsiteX9" fmla="*/ 280409 w 1569959"/>
              <a:gd name="connsiteY9" fmla="*/ 379666 h 1149634"/>
              <a:gd name="connsiteX10" fmla="*/ 280409 w 1569959"/>
              <a:gd name="connsiteY10" fmla="*/ 191609 h 1149634"/>
              <a:gd name="connsiteX11" fmla="*/ 472018 w 1569959"/>
              <a:gd name="connsiteY11" fmla="*/ 0 h 114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69959" h="1149634">
                <a:moveTo>
                  <a:pt x="472018" y="0"/>
                </a:moveTo>
                <a:lnTo>
                  <a:pt x="1378350" y="0"/>
                </a:lnTo>
                <a:cubicBezTo>
                  <a:pt x="1484173" y="0"/>
                  <a:pt x="1569959" y="85786"/>
                  <a:pt x="1569959" y="191609"/>
                </a:cubicBezTo>
                <a:lnTo>
                  <a:pt x="1569959" y="958025"/>
                </a:lnTo>
                <a:cubicBezTo>
                  <a:pt x="1569959" y="1063848"/>
                  <a:pt x="1484173" y="1149634"/>
                  <a:pt x="1378350" y="1149634"/>
                </a:cubicBezTo>
                <a:lnTo>
                  <a:pt x="472018" y="1149634"/>
                </a:lnTo>
                <a:cubicBezTo>
                  <a:pt x="366195" y="1149634"/>
                  <a:pt x="280409" y="1063848"/>
                  <a:pt x="280409" y="958025"/>
                </a:cubicBezTo>
                <a:lnTo>
                  <a:pt x="280409" y="795367"/>
                </a:lnTo>
                <a:lnTo>
                  <a:pt x="0" y="587517"/>
                </a:lnTo>
                <a:lnTo>
                  <a:pt x="280409" y="379666"/>
                </a:lnTo>
                <a:lnTo>
                  <a:pt x="280409" y="191609"/>
                </a:lnTo>
                <a:cubicBezTo>
                  <a:pt x="280409" y="85786"/>
                  <a:pt x="366195" y="0"/>
                  <a:pt x="472018" y="0"/>
                </a:cubicBez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</a:ln>
          <a:effectLst/>
        </p:spPr>
        <p:txBody>
          <a:bodyPr wrap="square" lIns="0" tIns="49357" rIns="189833" bIns="49357" anchor="ctr">
            <a:noAutofit/>
          </a:bodyPr>
          <a:lstStyle/>
          <a:p>
            <a:pPr algn="ctr">
              <a:defRPr/>
            </a:pPr>
            <a:r>
              <a:rPr lang="en-US" altLang="zh-CN" sz="2953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02</a:t>
            </a:r>
            <a:endParaRPr lang="zh-CN" altLang="en-US" sz="2953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5" name="MH_Entry_3"/>
          <p:cNvSpPr/>
          <p:nvPr>
            <p:custDataLst>
              <p:tags r:id="rId6"/>
            </p:custDataLst>
          </p:nvPr>
        </p:nvSpPr>
        <p:spPr>
          <a:xfrm flipH="1">
            <a:off x="7365479" y="3975473"/>
            <a:ext cx="3487906" cy="579303"/>
          </a:xfrm>
          <a:prstGeom prst="roundRect">
            <a:avLst>
              <a:gd name="adj" fmla="val 23973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0" rIns="0" bIns="0" anchor="ctr">
            <a:noAutofit/>
          </a:bodyPr>
          <a:lstStyle/>
          <a:p>
            <a:pPr lvl="0" algn="ctr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</a:t>
            </a: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展示</a:t>
            </a:r>
            <a:endParaRPr lang="en-US" altLang="zh-CN" sz="2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</a:t>
            </a: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PROJECT 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MH_Number_3"/>
          <p:cNvSpPr/>
          <p:nvPr>
            <p:custDataLst>
              <p:tags r:id="rId7"/>
            </p:custDataLst>
          </p:nvPr>
        </p:nvSpPr>
        <p:spPr>
          <a:xfrm flipH="1">
            <a:off x="6461446" y="3961281"/>
            <a:ext cx="801006" cy="607687"/>
          </a:xfrm>
          <a:custGeom>
            <a:avLst/>
            <a:gdLst>
              <a:gd name="connsiteX0" fmla="*/ 472018 w 1569959"/>
              <a:gd name="connsiteY0" fmla="*/ 0 h 1149634"/>
              <a:gd name="connsiteX1" fmla="*/ 1378350 w 1569959"/>
              <a:gd name="connsiteY1" fmla="*/ 0 h 1149634"/>
              <a:gd name="connsiteX2" fmla="*/ 1569959 w 1569959"/>
              <a:gd name="connsiteY2" fmla="*/ 191609 h 1149634"/>
              <a:gd name="connsiteX3" fmla="*/ 1569959 w 1569959"/>
              <a:gd name="connsiteY3" fmla="*/ 958025 h 1149634"/>
              <a:gd name="connsiteX4" fmla="*/ 1378350 w 1569959"/>
              <a:gd name="connsiteY4" fmla="*/ 1149634 h 1149634"/>
              <a:gd name="connsiteX5" fmla="*/ 472018 w 1569959"/>
              <a:gd name="connsiteY5" fmla="*/ 1149634 h 1149634"/>
              <a:gd name="connsiteX6" fmla="*/ 280409 w 1569959"/>
              <a:gd name="connsiteY6" fmla="*/ 958025 h 1149634"/>
              <a:gd name="connsiteX7" fmla="*/ 280409 w 1569959"/>
              <a:gd name="connsiteY7" fmla="*/ 795367 h 1149634"/>
              <a:gd name="connsiteX8" fmla="*/ 0 w 1569959"/>
              <a:gd name="connsiteY8" fmla="*/ 587517 h 1149634"/>
              <a:gd name="connsiteX9" fmla="*/ 280409 w 1569959"/>
              <a:gd name="connsiteY9" fmla="*/ 379666 h 1149634"/>
              <a:gd name="connsiteX10" fmla="*/ 280409 w 1569959"/>
              <a:gd name="connsiteY10" fmla="*/ 191609 h 1149634"/>
              <a:gd name="connsiteX11" fmla="*/ 472018 w 1569959"/>
              <a:gd name="connsiteY11" fmla="*/ 0 h 114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69959" h="1149634">
                <a:moveTo>
                  <a:pt x="472018" y="0"/>
                </a:moveTo>
                <a:lnTo>
                  <a:pt x="1378350" y="0"/>
                </a:lnTo>
                <a:cubicBezTo>
                  <a:pt x="1484173" y="0"/>
                  <a:pt x="1569959" y="85786"/>
                  <a:pt x="1569959" y="191609"/>
                </a:cubicBezTo>
                <a:lnTo>
                  <a:pt x="1569959" y="958025"/>
                </a:lnTo>
                <a:cubicBezTo>
                  <a:pt x="1569959" y="1063848"/>
                  <a:pt x="1484173" y="1149634"/>
                  <a:pt x="1378350" y="1149634"/>
                </a:cubicBezTo>
                <a:lnTo>
                  <a:pt x="472018" y="1149634"/>
                </a:lnTo>
                <a:cubicBezTo>
                  <a:pt x="366195" y="1149634"/>
                  <a:pt x="280409" y="1063848"/>
                  <a:pt x="280409" y="958025"/>
                </a:cubicBezTo>
                <a:lnTo>
                  <a:pt x="280409" y="795367"/>
                </a:lnTo>
                <a:lnTo>
                  <a:pt x="0" y="587517"/>
                </a:lnTo>
                <a:lnTo>
                  <a:pt x="280409" y="379666"/>
                </a:lnTo>
                <a:lnTo>
                  <a:pt x="280409" y="191609"/>
                </a:lnTo>
                <a:cubicBezTo>
                  <a:pt x="280409" y="85786"/>
                  <a:pt x="366195" y="0"/>
                  <a:pt x="472018" y="0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</a:ln>
          <a:effectLst/>
        </p:spPr>
        <p:txBody>
          <a:bodyPr wrap="square" lIns="0" tIns="49357" rIns="189833" bIns="49357" anchor="ctr">
            <a:noAutofit/>
          </a:bodyPr>
          <a:lstStyle/>
          <a:p>
            <a:pPr algn="ctr">
              <a:defRPr/>
            </a:pPr>
            <a:r>
              <a:rPr lang="en-US" altLang="zh-CN" sz="2953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03</a:t>
            </a:r>
            <a:endParaRPr lang="zh-CN" altLang="en-US" sz="2953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MH_Entry_4"/>
          <p:cNvSpPr/>
          <p:nvPr>
            <p:custDataLst>
              <p:tags r:id="rId8"/>
            </p:custDataLst>
          </p:nvPr>
        </p:nvSpPr>
        <p:spPr>
          <a:xfrm flipH="1">
            <a:off x="7365479" y="5056485"/>
            <a:ext cx="3487906" cy="579303"/>
          </a:xfrm>
          <a:prstGeom prst="roundRect">
            <a:avLst>
              <a:gd name="adj" fmla="val 23973"/>
            </a:avLst>
          </a:pr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0" rIns="0" bIns="0" anchor="ctr">
            <a:noAutofit/>
          </a:bodyPr>
          <a:lstStyle/>
          <a:p>
            <a:pPr lvl="0" algn="ctr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MH_Number_4"/>
          <p:cNvSpPr/>
          <p:nvPr>
            <p:custDataLst>
              <p:tags r:id="rId9"/>
            </p:custDataLst>
          </p:nvPr>
        </p:nvSpPr>
        <p:spPr>
          <a:xfrm flipH="1">
            <a:off x="6461446" y="5042293"/>
            <a:ext cx="801006" cy="607687"/>
          </a:xfrm>
          <a:custGeom>
            <a:avLst/>
            <a:gdLst>
              <a:gd name="connsiteX0" fmla="*/ 472018 w 1569959"/>
              <a:gd name="connsiteY0" fmla="*/ 0 h 1149634"/>
              <a:gd name="connsiteX1" fmla="*/ 1378350 w 1569959"/>
              <a:gd name="connsiteY1" fmla="*/ 0 h 1149634"/>
              <a:gd name="connsiteX2" fmla="*/ 1569959 w 1569959"/>
              <a:gd name="connsiteY2" fmla="*/ 191609 h 1149634"/>
              <a:gd name="connsiteX3" fmla="*/ 1569959 w 1569959"/>
              <a:gd name="connsiteY3" fmla="*/ 958025 h 1149634"/>
              <a:gd name="connsiteX4" fmla="*/ 1378350 w 1569959"/>
              <a:gd name="connsiteY4" fmla="*/ 1149634 h 1149634"/>
              <a:gd name="connsiteX5" fmla="*/ 472018 w 1569959"/>
              <a:gd name="connsiteY5" fmla="*/ 1149634 h 1149634"/>
              <a:gd name="connsiteX6" fmla="*/ 280409 w 1569959"/>
              <a:gd name="connsiteY6" fmla="*/ 958025 h 1149634"/>
              <a:gd name="connsiteX7" fmla="*/ 280409 w 1569959"/>
              <a:gd name="connsiteY7" fmla="*/ 795367 h 1149634"/>
              <a:gd name="connsiteX8" fmla="*/ 0 w 1569959"/>
              <a:gd name="connsiteY8" fmla="*/ 587517 h 1149634"/>
              <a:gd name="connsiteX9" fmla="*/ 280409 w 1569959"/>
              <a:gd name="connsiteY9" fmla="*/ 379666 h 1149634"/>
              <a:gd name="connsiteX10" fmla="*/ 280409 w 1569959"/>
              <a:gd name="connsiteY10" fmla="*/ 191609 h 1149634"/>
              <a:gd name="connsiteX11" fmla="*/ 472018 w 1569959"/>
              <a:gd name="connsiteY11" fmla="*/ 0 h 114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69959" h="1149634">
                <a:moveTo>
                  <a:pt x="472018" y="0"/>
                </a:moveTo>
                <a:lnTo>
                  <a:pt x="1378350" y="0"/>
                </a:lnTo>
                <a:cubicBezTo>
                  <a:pt x="1484173" y="0"/>
                  <a:pt x="1569959" y="85786"/>
                  <a:pt x="1569959" y="191609"/>
                </a:cubicBezTo>
                <a:lnTo>
                  <a:pt x="1569959" y="958025"/>
                </a:lnTo>
                <a:cubicBezTo>
                  <a:pt x="1569959" y="1063848"/>
                  <a:pt x="1484173" y="1149634"/>
                  <a:pt x="1378350" y="1149634"/>
                </a:cubicBezTo>
                <a:lnTo>
                  <a:pt x="472018" y="1149634"/>
                </a:lnTo>
                <a:cubicBezTo>
                  <a:pt x="366195" y="1149634"/>
                  <a:pt x="280409" y="1063848"/>
                  <a:pt x="280409" y="958025"/>
                </a:cubicBezTo>
                <a:lnTo>
                  <a:pt x="280409" y="795367"/>
                </a:lnTo>
                <a:lnTo>
                  <a:pt x="0" y="587517"/>
                </a:lnTo>
                <a:lnTo>
                  <a:pt x="280409" y="379666"/>
                </a:lnTo>
                <a:lnTo>
                  <a:pt x="280409" y="191609"/>
                </a:lnTo>
                <a:cubicBezTo>
                  <a:pt x="280409" y="85786"/>
                  <a:pt x="366195" y="0"/>
                  <a:pt x="472018" y="0"/>
                </a:cubicBez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</a:ln>
          <a:effectLst/>
        </p:spPr>
        <p:txBody>
          <a:bodyPr wrap="square" lIns="0" tIns="49357" rIns="189833" bIns="49357" anchor="ctr">
            <a:noAutofit/>
          </a:bodyPr>
          <a:lstStyle/>
          <a:p>
            <a:pPr algn="ctr">
              <a:defRPr/>
            </a:pPr>
            <a:r>
              <a:rPr lang="en-US" altLang="zh-CN" sz="2953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04</a:t>
            </a:r>
            <a:endParaRPr lang="zh-CN" altLang="en-US" sz="2953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MH_Others_1"/>
          <p:cNvSpPr txBox="1"/>
          <p:nvPr>
            <p:custDataLst>
              <p:tags r:id="rId10"/>
            </p:custDataLst>
          </p:nvPr>
        </p:nvSpPr>
        <p:spPr>
          <a:xfrm>
            <a:off x="1770194" y="2495610"/>
            <a:ext cx="2278806" cy="1354217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/>
          <a:p>
            <a:pPr algn="ctr"/>
            <a:r>
              <a:rPr lang="zh-CN" altLang="en-US" sz="88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8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Others_2"/>
          <p:cNvSpPr txBox="1"/>
          <p:nvPr>
            <p:custDataLst>
              <p:tags r:id="rId11"/>
            </p:custDataLst>
          </p:nvPr>
        </p:nvSpPr>
        <p:spPr>
          <a:xfrm>
            <a:off x="1716384" y="3781897"/>
            <a:ext cx="2386428" cy="430887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/>
          <a:p>
            <a:pPr algn="ctr">
              <a:defRPr/>
            </a:pP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6127678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6" grpId="0" animBg="1"/>
      <p:bldP spid="79" grpId="0" animBg="1"/>
      <p:bldP spid="80" grpId="0" animBg="1"/>
      <p:bldP spid="23" grpId="0" animBg="1"/>
      <p:bldP spid="24" grpId="0" animBg="1"/>
      <p:bldP spid="25" grpId="0" animBg="1"/>
      <p:bldP spid="26" grpId="0" animBg="1"/>
      <p:bldP spid="31" grpId="0" animBg="1"/>
      <p:bldP spid="32" grpId="0" animBg="1"/>
      <p:bldP spid="13" grpId="0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29" name="TextBox 8"/>
          <p:cNvSpPr txBox="1"/>
          <p:nvPr/>
        </p:nvSpPr>
        <p:spPr>
          <a:xfrm>
            <a:off x="864409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64409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69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1578065" y="3465652"/>
            <a:ext cx="2106786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07397" y="3976882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029602" y="4366390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250555" y="4877620"/>
            <a:ext cx="2165014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653379" y="2295997"/>
            <a:ext cx="9581341" cy="1394942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861878" y="2852514"/>
            <a:ext cx="7372841" cy="1394942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070377" y="3256285"/>
            <a:ext cx="5164342" cy="1394942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278876" y="3720987"/>
            <a:ext cx="2955843" cy="1394942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>
            <a:spLocks/>
          </p:cNvSpPr>
          <p:nvPr/>
        </p:nvSpPr>
        <p:spPr bwMode="auto">
          <a:xfrm>
            <a:off x="8374712" y="4204507"/>
            <a:ext cx="379667" cy="37966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212289" y="3773072"/>
            <a:ext cx="379667" cy="379667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8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04660" y="2787842"/>
            <a:ext cx="379667" cy="379667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2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30296" y="3349692"/>
            <a:ext cx="379667" cy="37966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TextBox 8"/>
          <p:cNvSpPr txBox="1"/>
          <p:nvPr/>
        </p:nvSpPr>
        <p:spPr>
          <a:xfrm>
            <a:off x="864409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864409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2141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354" y="199"/>
            <a:ext cx="12858043" cy="723225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3009901" y="2426011"/>
            <a:ext cx="6838950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800" cap="all" dirty="0">
                <a:solidFill>
                  <a:schemeClr val="bg1"/>
                </a:solidFill>
                <a:cs typeface="Arial" panose="020B0604020202020204" pitchFamily="34" charset="0"/>
              </a:rPr>
              <a:t>Thank you</a:t>
            </a:r>
            <a:endParaRPr lang="zh-CN" altLang="en-US" sz="54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4324352" y="3693777"/>
            <a:ext cx="421004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800" dirty="0">
                <a:solidFill>
                  <a:schemeClr val="bg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3963798" y="4511364"/>
            <a:ext cx="1388317" cy="241976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/>
        </p:spPr>
        <p:txBody>
          <a:bodyPr wrap="square" lIns="35998" tIns="35998" rIns="35998" bIns="35998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100" dirty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100" dirty="0" smtClean="0">
                <a:solidFill>
                  <a:schemeClr val="bg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1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11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6882982" y="4519060"/>
            <a:ext cx="2232125" cy="23428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/>
        </p:spPr>
        <p:txBody>
          <a:bodyPr wrap="square" lIns="35998" tIns="35998" rIns="35998" bIns="35998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050" dirty="0">
                <a:solidFill>
                  <a:schemeClr val="bg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050" dirty="0" smtClean="0">
                <a:solidFill>
                  <a:schemeClr val="bg1"/>
                </a:solidFill>
                <a:cs typeface="Arial" panose="020B0604020202020204" pitchFamily="34" charset="0"/>
              </a:rPr>
              <a:t>1PPT</a:t>
            </a:r>
            <a:endParaRPr lang="zh-CN" altLang="en-US" sz="105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432931" y="2002485"/>
            <a:ext cx="7992888" cy="322768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435194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85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35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25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7" grpId="0"/>
      <p:bldP spid="7" grpId="1"/>
      <p:bldP spid="12" grpId="0"/>
      <p:bldP spid="12" grpId="1"/>
      <p:bldP spid="13" grpId="0" animBg="1"/>
      <p:bldP spid="15" grpId="0" animBg="1"/>
      <p:bldP spid="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50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1575" y="2619314"/>
            <a:ext cx="12855600" cy="11959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47500" rtlCol="0" anchor="ctr">
            <a:normAutofit/>
          </a:bodyPr>
          <a:lstStyle/>
          <a:p>
            <a:pPr algn="ctr"/>
            <a:endParaRPr lang="zh-CN" altLang="en-US" sz="2002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>
            <p:custDataLst>
              <p:tags r:id="rId3"/>
            </p:custDataLst>
          </p:nvPr>
        </p:nvSpPr>
        <p:spPr>
          <a:xfrm>
            <a:off x="1435296" y="2240406"/>
            <a:ext cx="2733578" cy="2151532"/>
          </a:xfrm>
          <a:custGeom>
            <a:avLst/>
            <a:gdLst>
              <a:gd name="connsiteX0" fmla="*/ 0 w 1950720"/>
              <a:gd name="connsiteY0" fmla="*/ 0 h 1535364"/>
              <a:gd name="connsiteX1" fmla="*/ 1950720 w 1950720"/>
              <a:gd name="connsiteY1" fmla="*/ 0 h 1535364"/>
              <a:gd name="connsiteX2" fmla="*/ 975360 w 1950720"/>
              <a:gd name="connsiteY2" fmla="*/ 1535364 h 1535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50720" h="1535364">
                <a:moveTo>
                  <a:pt x="0" y="0"/>
                </a:moveTo>
                <a:lnTo>
                  <a:pt x="1950720" y="0"/>
                </a:lnTo>
                <a:lnTo>
                  <a:pt x="975360" y="1535364"/>
                </a:lnTo>
                <a:close/>
              </a:path>
            </a:pathLst>
          </a:custGeom>
          <a:solidFill>
            <a:schemeClr val="accent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0" bIns="569500" rtlCol="0" anchor="ctr">
            <a:noAutofit/>
          </a:bodyPr>
          <a:lstStyle/>
          <a:p>
            <a:pPr lvl="0" algn="ctr">
              <a:buClr>
                <a:srgbClr val="FFC000">
                  <a:lumMod val="75000"/>
                </a:srgbClr>
              </a:buClr>
              <a:buSzPct val="60000"/>
            </a:pPr>
            <a:r>
              <a:rPr lang="en-US" altLang="zh-CN" sz="6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6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MH_Entry_1"/>
          <p:cNvSpPr/>
          <p:nvPr>
            <p:custDataLst>
              <p:tags r:id="rId4"/>
            </p:custDataLst>
          </p:nvPr>
        </p:nvSpPr>
        <p:spPr>
          <a:xfrm>
            <a:off x="5693929" y="2860252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32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Box 11"/>
          <p:cNvSpPr txBox="1"/>
          <p:nvPr/>
        </p:nvSpPr>
        <p:spPr>
          <a:xfrm>
            <a:off x="6965812" y="3882893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195068" y="3882893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965812" y="415255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95068" y="415255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02985572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629269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54310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30251" y="1622368"/>
            <a:ext cx="2502596" cy="258888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矩形 1"/>
          <p:cNvSpPr/>
          <p:nvPr/>
        </p:nvSpPr>
        <p:spPr>
          <a:xfrm rot="765310">
            <a:off x="4827441" y="1464499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37247"/>
            <a:ext cx="2496055" cy="3243377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102278" y="1622368"/>
            <a:ext cx="2496055" cy="26208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矩形 1"/>
          <p:cNvSpPr/>
          <p:nvPr/>
        </p:nvSpPr>
        <p:spPr>
          <a:xfrm rot="1321971">
            <a:off x="1573547" y="1629269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37247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4460" y="4424018"/>
            <a:ext cx="1436291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6" name="组合 19"/>
          <p:cNvGrpSpPr>
            <a:grpSpLocks/>
          </p:cNvGrpSpPr>
          <p:nvPr/>
        </p:nvGrpSpPr>
        <p:grpSpPr bwMode="auto">
          <a:xfrm>
            <a:off x="812800" y="5600646"/>
            <a:ext cx="11233151" cy="929891"/>
            <a:chOff x="928457" y="2733245"/>
            <a:chExt cx="9653427" cy="661181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928457" y="2733245"/>
              <a:ext cx="1878675" cy="175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928457" y="3000516"/>
              <a:ext cx="9653427" cy="3939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2368"/>
            <a:ext cx="2502984" cy="26208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631878" y="4424018"/>
            <a:ext cx="1436291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9219904" y="4424018"/>
            <a:ext cx="1436291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2" name="TextBox 8"/>
          <p:cNvSpPr txBox="1"/>
          <p:nvPr/>
        </p:nvSpPr>
        <p:spPr>
          <a:xfrm>
            <a:off x="864409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864409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6233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圆角矩形 26"/>
          <p:cNvSpPr/>
          <p:nvPr/>
        </p:nvSpPr>
        <p:spPr>
          <a:xfrm>
            <a:off x="1265012" y="1744219"/>
            <a:ext cx="10328729" cy="1491059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683276" y="2015934"/>
            <a:ext cx="9492200" cy="4305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矩形 93"/>
          <p:cNvSpPr/>
          <p:nvPr/>
        </p:nvSpPr>
        <p:spPr>
          <a:xfrm>
            <a:off x="1212045" y="1696754"/>
            <a:ext cx="405001" cy="405001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矩形 93"/>
          <p:cNvSpPr/>
          <p:nvPr/>
        </p:nvSpPr>
        <p:spPr>
          <a:xfrm rot="10800000">
            <a:off x="11244509" y="2877744"/>
            <a:ext cx="405001" cy="405001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5"/>
          <p:cNvSpPr>
            <a:spLocks/>
          </p:cNvSpPr>
          <p:nvPr/>
        </p:nvSpPr>
        <p:spPr bwMode="auto">
          <a:xfrm>
            <a:off x="1984600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440653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2019997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5"/>
          <p:cNvSpPr>
            <a:spLocks/>
          </p:cNvSpPr>
          <p:nvPr/>
        </p:nvSpPr>
        <p:spPr bwMode="auto">
          <a:xfrm>
            <a:off x="4359370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46"/>
          <p:cNvSpPr txBox="1"/>
          <p:nvPr/>
        </p:nvSpPr>
        <p:spPr>
          <a:xfrm>
            <a:off x="4815422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4394767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6746839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46"/>
          <p:cNvSpPr txBox="1"/>
          <p:nvPr/>
        </p:nvSpPr>
        <p:spPr>
          <a:xfrm>
            <a:off x="7202891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3"/>
          <p:cNvSpPr txBox="1"/>
          <p:nvPr/>
        </p:nvSpPr>
        <p:spPr>
          <a:xfrm>
            <a:off x="6782236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5"/>
          <p:cNvSpPr>
            <a:spLocks/>
          </p:cNvSpPr>
          <p:nvPr/>
        </p:nvSpPr>
        <p:spPr bwMode="auto">
          <a:xfrm>
            <a:off x="9147008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46"/>
          <p:cNvSpPr txBox="1"/>
          <p:nvPr/>
        </p:nvSpPr>
        <p:spPr>
          <a:xfrm>
            <a:off x="9603059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3"/>
          <p:cNvSpPr txBox="1"/>
          <p:nvPr/>
        </p:nvSpPr>
        <p:spPr>
          <a:xfrm>
            <a:off x="9182405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864409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8"/>
          <p:cNvSpPr txBox="1"/>
          <p:nvPr/>
        </p:nvSpPr>
        <p:spPr>
          <a:xfrm>
            <a:off x="864409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2540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9" grpId="0"/>
      <p:bldP spid="40" grpId="0" animBg="1"/>
      <p:bldP spid="41" grpId="0" animBg="1"/>
      <p:bldP spid="44" grpId="0" animBg="1"/>
      <p:bldP spid="47" grpId="0"/>
      <p:bldP spid="18" grpId="0"/>
      <p:bldP spid="21" grpId="0" animBg="1"/>
      <p:bldP spid="22" grpId="0"/>
      <p:bldP spid="23" grpId="0"/>
      <p:bldP spid="24" grpId="0" animBg="1"/>
      <p:bldP spid="25" grpId="0"/>
      <p:bldP spid="26" grpId="0"/>
      <p:bldP spid="28" grpId="0" animBg="1"/>
      <p:bldP spid="29" grpId="0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94"/>
          <p:cNvGrpSpPr/>
          <p:nvPr/>
        </p:nvGrpSpPr>
        <p:grpSpPr>
          <a:xfrm>
            <a:off x="2296957" y="2069245"/>
            <a:ext cx="559901" cy="559901"/>
            <a:chOff x="0" y="0"/>
            <a:chExt cx="1243363" cy="1243363"/>
          </a:xfrm>
        </p:grpSpPr>
        <p:sp>
          <p:nvSpPr>
            <p:cNvPr id="3" name="Shape 1290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Group 1293"/>
            <p:cNvGrpSpPr/>
            <p:nvPr/>
          </p:nvGrpSpPr>
          <p:grpSpPr>
            <a:xfrm>
              <a:off x="374055" y="351222"/>
              <a:ext cx="495253" cy="540919"/>
              <a:chOff x="0" y="0"/>
              <a:chExt cx="495252" cy="540918"/>
            </a:xfrm>
          </p:grpSpPr>
          <p:sp>
            <p:nvSpPr>
              <p:cNvPr id="5" name="Shape 1291"/>
              <p:cNvSpPr/>
              <p:nvPr/>
            </p:nvSpPr>
            <p:spPr>
              <a:xfrm>
                <a:off x="107933" y="0"/>
                <a:ext cx="270131" cy="2701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64" y="18436"/>
                    </a:moveTo>
                    <a:cubicBezTo>
                      <a:pt x="5273" y="20546"/>
                      <a:pt x="7818" y="21600"/>
                      <a:pt x="10800" y="21600"/>
                    </a:cubicBezTo>
                    <a:cubicBezTo>
                      <a:pt x="13782" y="21600"/>
                      <a:pt x="16327" y="20546"/>
                      <a:pt x="18436" y="18436"/>
                    </a:cubicBezTo>
                    <a:cubicBezTo>
                      <a:pt x="20546" y="16327"/>
                      <a:pt x="21600" y="13782"/>
                      <a:pt x="21600" y="10800"/>
                    </a:cubicBezTo>
                    <a:cubicBezTo>
                      <a:pt x="21600" y="7818"/>
                      <a:pt x="20546" y="5273"/>
                      <a:pt x="18436" y="3164"/>
                    </a:cubicBezTo>
                    <a:cubicBezTo>
                      <a:pt x="16327" y="1054"/>
                      <a:pt x="13782" y="0"/>
                      <a:pt x="10800" y="0"/>
                    </a:cubicBezTo>
                    <a:cubicBezTo>
                      <a:pt x="7818" y="0"/>
                      <a:pt x="5273" y="1055"/>
                      <a:pt x="3164" y="3164"/>
                    </a:cubicBezTo>
                    <a:cubicBezTo>
                      <a:pt x="1055" y="5273"/>
                      <a:pt x="0" y="7818"/>
                      <a:pt x="0" y="10800"/>
                    </a:cubicBezTo>
                    <a:cubicBezTo>
                      <a:pt x="0" y="13782"/>
                      <a:pt x="1055" y="16327"/>
                      <a:pt x="3164" y="18436"/>
                    </a:cubicBezTo>
                    <a:cubicBezTo>
                      <a:pt x="3164" y="18436"/>
                      <a:pt x="3164" y="18436"/>
                      <a:pt x="3164" y="18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Shape 1292"/>
              <p:cNvSpPr/>
              <p:nvPr/>
            </p:nvSpPr>
            <p:spPr>
              <a:xfrm>
                <a:off x="0" y="248248"/>
                <a:ext cx="495253" cy="292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32" y="9360"/>
                    </a:moveTo>
                    <a:cubicBezTo>
                      <a:pt x="21225" y="8347"/>
                      <a:pt x="21089" y="7408"/>
                      <a:pt x="20925" y="6543"/>
                    </a:cubicBezTo>
                    <a:cubicBezTo>
                      <a:pt x="20761" y="5678"/>
                      <a:pt x="20542" y="4834"/>
                      <a:pt x="20266" y="4011"/>
                    </a:cubicBezTo>
                    <a:cubicBezTo>
                      <a:pt x="19989" y="3190"/>
                      <a:pt x="19673" y="2489"/>
                      <a:pt x="19314" y="1909"/>
                    </a:cubicBezTo>
                    <a:cubicBezTo>
                      <a:pt x="18957" y="1329"/>
                      <a:pt x="18519" y="867"/>
                      <a:pt x="18002" y="520"/>
                    </a:cubicBezTo>
                    <a:cubicBezTo>
                      <a:pt x="17487" y="175"/>
                      <a:pt x="16916" y="0"/>
                      <a:pt x="16292" y="0"/>
                    </a:cubicBezTo>
                    <a:cubicBezTo>
                      <a:pt x="16190" y="0"/>
                      <a:pt x="15970" y="187"/>
                      <a:pt x="15632" y="559"/>
                    </a:cubicBezTo>
                    <a:cubicBezTo>
                      <a:pt x="15295" y="931"/>
                      <a:pt x="14922" y="1348"/>
                      <a:pt x="14512" y="1805"/>
                    </a:cubicBezTo>
                    <a:cubicBezTo>
                      <a:pt x="14103" y="2264"/>
                      <a:pt x="13557" y="2680"/>
                      <a:pt x="12871" y="3051"/>
                    </a:cubicBezTo>
                    <a:cubicBezTo>
                      <a:pt x="12185" y="3423"/>
                      <a:pt x="11496" y="3610"/>
                      <a:pt x="10800" y="3610"/>
                    </a:cubicBezTo>
                    <a:cubicBezTo>
                      <a:pt x="10104" y="3610"/>
                      <a:pt x="9414" y="3423"/>
                      <a:pt x="8729" y="3051"/>
                    </a:cubicBezTo>
                    <a:cubicBezTo>
                      <a:pt x="8043" y="2680"/>
                      <a:pt x="7496" y="2264"/>
                      <a:pt x="7087" y="1805"/>
                    </a:cubicBezTo>
                    <a:cubicBezTo>
                      <a:pt x="6678" y="1348"/>
                      <a:pt x="6304" y="931"/>
                      <a:pt x="5967" y="559"/>
                    </a:cubicBezTo>
                    <a:cubicBezTo>
                      <a:pt x="5630" y="187"/>
                      <a:pt x="5410" y="0"/>
                      <a:pt x="5308" y="0"/>
                    </a:cubicBezTo>
                    <a:cubicBezTo>
                      <a:pt x="4684" y="0"/>
                      <a:pt x="4113" y="175"/>
                      <a:pt x="3597" y="520"/>
                    </a:cubicBezTo>
                    <a:cubicBezTo>
                      <a:pt x="3081" y="867"/>
                      <a:pt x="2643" y="1329"/>
                      <a:pt x="2286" y="1909"/>
                    </a:cubicBezTo>
                    <a:cubicBezTo>
                      <a:pt x="1927" y="2488"/>
                      <a:pt x="1611" y="3190"/>
                      <a:pt x="1334" y="4011"/>
                    </a:cubicBezTo>
                    <a:cubicBezTo>
                      <a:pt x="1058" y="4834"/>
                      <a:pt x="839" y="5678"/>
                      <a:pt x="675" y="6543"/>
                    </a:cubicBezTo>
                    <a:cubicBezTo>
                      <a:pt x="511" y="7408"/>
                      <a:pt x="375" y="8347"/>
                      <a:pt x="268" y="9360"/>
                    </a:cubicBezTo>
                    <a:cubicBezTo>
                      <a:pt x="161" y="10371"/>
                      <a:pt x="89" y="11314"/>
                      <a:pt x="53" y="12189"/>
                    </a:cubicBezTo>
                    <a:cubicBezTo>
                      <a:pt x="17" y="13063"/>
                      <a:pt x="0" y="13959"/>
                      <a:pt x="0" y="14877"/>
                    </a:cubicBezTo>
                    <a:cubicBezTo>
                      <a:pt x="0" y="16953"/>
                      <a:pt x="372" y="18593"/>
                      <a:pt x="1119" y="19795"/>
                    </a:cubicBezTo>
                    <a:cubicBezTo>
                      <a:pt x="1866" y="20998"/>
                      <a:pt x="2858" y="21600"/>
                      <a:pt x="4096" y="21600"/>
                    </a:cubicBezTo>
                    <a:lnTo>
                      <a:pt x="17504" y="21600"/>
                    </a:lnTo>
                    <a:cubicBezTo>
                      <a:pt x="18741" y="21600"/>
                      <a:pt x="19734" y="20998"/>
                      <a:pt x="20480" y="19795"/>
                    </a:cubicBezTo>
                    <a:cubicBezTo>
                      <a:pt x="21227" y="18593"/>
                      <a:pt x="21600" y="16953"/>
                      <a:pt x="21600" y="14877"/>
                    </a:cubicBezTo>
                    <a:cubicBezTo>
                      <a:pt x="21600" y="13959"/>
                      <a:pt x="21582" y="13063"/>
                      <a:pt x="21547" y="12189"/>
                    </a:cubicBezTo>
                    <a:cubicBezTo>
                      <a:pt x="21511" y="11314"/>
                      <a:pt x="21439" y="10371"/>
                      <a:pt x="21332" y="9360"/>
                    </a:cubicBezTo>
                    <a:cubicBezTo>
                      <a:pt x="21332" y="9360"/>
                      <a:pt x="21332" y="9360"/>
                      <a:pt x="21332" y="936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" name="Shape 1319"/>
          <p:cNvSpPr/>
          <p:nvPr/>
        </p:nvSpPr>
        <p:spPr>
          <a:xfrm flipV="1">
            <a:off x="2855201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320"/>
          <p:cNvSpPr/>
          <p:nvPr/>
        </p:nvSpPr>
        <p:spPr>
          <a:xfrm flipV="1">
            <a:off x="5073916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321"/>
          <p:cNvSpPr/>
          <p:nvPr/>
        </p:nvSpPr>
        <p:spPr>
          <a:xfrm flipV="1">
            <a:off x="7292633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322"/>
          <p:cNvSpPr/>
          <p:nvPr/>
        </p:nvSpPr>
        <p:spPr>
          <a:xfrm flipH="1">
            <a:off x="3134655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323"/>
          <p:cNvSpPr/>
          <p:nvPr/>
        </p:nvSpPr>
        <p:spPr>
          <a:xfrm flipH="1">
            <a:off x="5353370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324"/>
          <p:cNvSpPr/>
          <p:nvPr/>
        </p:nvSpPr>
        <p:spPr>
          <a:xfrm flipH="1">
            <a:off x="7572085" y="4755195"/>
            <a:ext cx="13810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325"/>
          <p:cNvSpPr/>
          <p:nvPr/>
        </p:nvSpPr>
        <p:spPr>
          <a:xfrm flipV="1">
            <a:off x="9510565" y="2348193"/>
            <a:ext cx="169685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326"/>
          <p:cNvSpPr/>
          <p:nvPr/>
        </p:nvSpPr>
        <p:spPr>
          <a:xfrm>
            <a:off x="11206238" y="2358750"/>
            <a:ext cx="0" cy="2402167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327"/>
          <p:cNvSpPr/>
          <p:nvPr/>
        </p:nvSpPr>
        <p:spPr>
          <a:xfrm flipH="1">
            <a:off x="9790802" y="4755195"/>
            <a:ext cx="141566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328"/>
          <p:cNvSpPr/>
          <p:nvPr/>
        </p:nvSpPr>
        <p:spPr>
          <a:xfrm flipH="1">
            <a:off x="1600506" y="4755195"/>
            <a:ext cx="70221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1329"/>
          <p:cNvSpPr/>
          <p:nvPr/>
        </p:nvSpPr>
        <p:spPr>
          <a:xfrm flipV="1">
            <a:off x="1602994" y="2348194"/>
            <a:ext cx="0" cy="241272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Shape 1330"/>
          <p:cNvSpPr/>
          <p:nvPr/>
        </p:nvSpPr>
        <p:spPr>
          <a:xfrm>
            <a:off x="1596984" y="2348193"/>
            <a:ext cx="42217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Group 1335"/>
          <p:cNvGrpSpPr/>
          <p:nvPr/>
        </p:nvGrpSpPr>
        <p:grpSpPr>
          <a:xfrm>
            <a:off x="4515671" y="2069245"/>
            <a:ext cx="559901" cy="559901"/>
            <a:chOff x="0" y="0"/>
            <a:chExt cx="1243363" cy="1243363"/>
          </a:xfrm>
        </p:grpSpPr>
        <p:sp>
          <p:nvSpPr>
            <p:cNvPr id="20" name="Shape 133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334"/>
            <p:cNvGrpSpPr/>
            <p:nvPr/>
          </p:nvGrpSpPr>
          <p:grpSpPr>
            <a:xfrm>
              <a:off x="452618" y="384509"/>
              <a:ext cx="335923" cy="474346"/>
              <a:chOff x="0" y="0"/>
              <a:chExt cx="335921" cy="474344"/>
            </a:xfrm>
          </p:grpSpPr>
          <p:sp>
            <p:nvSpPr>
              <p:cNvPr id="22" name="Shape 1332"/>
              <p:cNvSpPr/>
              <p:nvPr/>
            </p:nvSpPr>
            <p:spPr>
              <a:xfrm>
                <a:off x="0" y="42435"/>
                <a:ext cx="335922" cy="4319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0"/>
                    </a:moveTo>
                    <a:lnTo>
                      <a:pt x="17589" y="3600"/>
                    </a:lnTo>
                    <a:lnTo>
                      <a:pt x="4011" y="3600"/>
                    </a:lnTo>
                    <a:lnTo>
                      <a:pt x="2159" y="0"/>
                    </a:lnTo>
                    <a:cubicBezTo>
                      <a:pt x="972" y="0"/>
                      <a:pt x="0" y="756"/>
                      <a:pt x="0" y="1679"/>
                    </a:cubicBezTo>
                    <a:lnTo>
                      <a:pt x="0" y="19921"/>
                    </a:lnTo>
                    <a:cubicBezTo>
                      <a:pt x="0" y="20844"/>
                      <a:pt x="972" y="21600"/>
                      <a:pt x="2159" y="21600"/>
                    </a:cubicBezTo>
                    <a:lnTo>
                      <a:pt x="19441" y="21600"/>
                    </a:lnTo>
                    <a:cubicBezTo>
                      <a:pt x="20628" y="21600"/>
                      <a:pt x="21600" y="20844"/>
                      <a:pt x="21600" y="19921"/>
                    </a:cubicBezTo>
                    <a:lnTo>
                      <a:pt x="21600" y="1679"/>
                    </a:lnTo>
                    <a:cubicBezTo>
                      <a:pt x="21600" y="756"/>
                      <a:pt x="20628" y="0"/>
                      <a:pt x="194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Shape 1333"/>
              <p:cNvSpPr/>
              <p:nvPr/>
            </p:nvSpPr>
            <p:spPr>
              <a:xfrm>
                <a:off x="59175" y="0"/>
                <a:ext cx="215954" cy="959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21600"/>
                    </a:moveTo>
                    <a:lnTo>
                      <a:pt x="21600" y="10800"/>
                    </a:lnTo>
                    <a:lnTo>
                      <a:pt x="16369" y="10800"/>
                    </a:lnTo>
                    <a:lnTo>
                      <a:pt x="14641" y="0"/>
                    </a:lnTo>
                    <a:lnTo>
                      <a:pt x="6959" y="0"/>
                    </a:lnTo>
                    <a:lnTo>
                      <a:pt x="5231" y="10800"/>
                    </a:lnTo>
                    <a:lnTo>
                      <a:pt x="0" y="10800"/>
                    </a:lnTo>
                    <a:lnTo>
                      <a:pt x="2159" y="21600"/>
                    </a:lnTo>
                    <a:cubicBezTo>
                      <a:pt x="2159" y="21600"/>
                      <a:pt x="19441" y="21600"/>
                      <a:pt x="19441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4" name="Group 1338"/>
          <p:cNvGrpSpPr/>
          <p:nvPr/>
        </p:nvGrpSpPr>
        <p:grpSpPr>
          <a:xfrm>
            <a:off x="6734387" y="2069245"/>
            <a:ext cx="559901" cy="559901"/>
            <a:chOff x="0" y="0"/>
            <a:chExt cx="1243363" cy="1243363"/>
          </a:xfrm>
        </p:grpSpPr>
        <p:sp>
          <p:nvSpPr>
            <p:cNvPr id="25" name="Shape 1336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1337"/>
            <p:cNvSpPr/>
            <p:nvPr/>
          </p:nvSpPr>
          <p:spPr>
            <a:xfrm>
              <a:off x="384508" y="384509"/>
              <a:ext cx="474347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4" h="20814" extrusionOk="0">
                  <a:moveTo>
                    <a:pt x="16063" y="4751"/>
                  </a:moveTo>
                  <a:cubicBezTo>
                    <a:pt x="14562" y="3251"/>
                    <a:pt x="14186" y="1270"/>
                    <a:pt x="14318" y="1137"/>
                  </a:cubicBezTo>
                  <a:cubicBezTo>
                    <a:pt x="14452" y="1003"/>
                    <a:pt x="16354" y="1458"/>
                    <a:pt x="17856" y="2959"/>
                  </a:cubicBezTo>
                  <a:cubicBezTo>
                    <a:pt x="19356" y="4460"/>
                    <a:pt x="19807" y="6366"/>
                    <a:pt x="19677" y="6496"/>
                  </a:cubicBezTo>
                  <a:cubicBezTo>
                    <a:pt x="19548" y="6625"/>
                    <a:pt x="17564" y="6252"/>
                    <a:pt x="16063" y="4751"/>
                  </a:cubicBezTo>
                  <a:close/>
                  <a:moveTo>
                    <a:pt x="8257" y="11610"/>
                  </a:moveTo>
                  <a:cubicBezTo>
                    <a:pt x="7827" y="11179"/>
                    <a:pt x="7967" y="10342"/>
                    <a:pt x="8569" y="9739"/>
                  </a:cubicBezTo>
                  <a:cubicBezTo>
                    <a:pt x="9172" y="9137"/>
                    <a:pt x="10009" y="8997"/>
                    <a:pt x="10440" y="9428"/>
                  </a:cubicBezTo>
                  <a:cubicBezTo>
                    <a:pt x="10869" y="9858"/>
                    <a:pt x="10730" y="10696"/>
                    <a:pt x="10128" y="11298"/>
                  </a:cubicBezTo>
                  <a:cubicBezTo>
                    <a:pt x="9526" y="11900"/>
                    <a:pt x="8687" y="12040"/>
                    <a:pt x="8257" y="11610"/>
                  </a:cubicBezTo>
                  <a:close/>
                  <a:moveTo>
                    <a:pt x="18634" y="2180"/>
                  </a:moveTo>
                  <a:cubicBezTo>
                    <a:pt x="16698" y="243"/>
                    <a:pt x="14265" y="-466"/>
                    <a:pt x="13491" y="308"/>
                  </a:cubicBezTo>
                  <a:lnTo>
                    <a:pt x="10372" y="3426"/>
                  </a:lnTo>
                  <a:cubicBezTo>
                    <a:pt x="9900" y="3899"/>
                    <a:pt x="9488" y="5482"/>
                    <a:pt x="9676" y="7085"/>
                  </a:cubicBezTo>
                  <a:lnTo>
                    <a:pt x="240" y="16521"/>
                  </a:lnTo>
                  <a:cubicBezTo>
                    <a:pt x="-320" y="17081"/>
                    <a:pt x="134" y="18442"/>
                    <a:pt x="1253" y="19561"/>
                  </a:cubicBezTo>
                  <a:cubicBezTo>
                    <a:pt x="2373" y="20681"/>
                    <a:pt x="3733" y="21134"/>
                    <a:pt x="4293" y="20574"/>
                  </a:cubicBezTo>
                  <a:lnTo>
                    <a:pt x="13729" y="11138"/>
                  </a:lnTo>
                  <a:cubicBezTo>
                    <a:pt x="15332" y="11327"/>
                    <a:pt x="16915" y="10914"/>
                    <a:pt x="17388" y="10442"/>
                  </a:cubicBezTo>
                  <a:lnTo>
                    <a:pt x="20506" y="7324"/>
                  </a:lnTo>
                  <a:cubicBezTo>
                    <a:pt x="21280" y="6549"/>
                    <a:pt x="20573" y="4116"/>
                    <a:pt x="18634" y="218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1341"/>
          <p:cNvGrpSpPr/>
          <p:nvPr/>
        </p:nvGrpSpPr>
        <p:grpSpPr>
          <a:xfrm>
            <a:off x="8953103" y="2069245"/>
            <a:ext cx="559901" cy="559901"/>
            <a:chOff x="0" y="0"/>
            <a:chExt cx="1243363" cy="1243363"/>
          </a:xfrm>
        </p:grpSpPr>
        <p:sp>
          <p:nvSpPr>
            <p:cNvPr id="28" name="Shape 1339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1340"/>
            <p:cNvSpPr/>
            <p:nvPr/>
          </p:nvSpPr>
          <p:spPr>
            <a:xfrm>
              <a:off x="383421" y="384509"/>
              <a:ext cx="474315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1344"/>
          <p:cNvGrpSpPr/>
          <p:nvPr/>
        </p:nvGrpSpPr>
        <p:grpSpPr>
          <a:xfrm>
            <a:off x="8953103" y="4474998"/>
            <a:ext cx="559901" cy="559901"/>
            <a:chOff x="0" y="0"/>
            <a:chExt cx="1243363" cy="1243363"/>
          </a:xfrm>
        </p:grpSpPr>
        <p:sp>
          <p:nvSpPr>
            <p:cNvPr id="31" name="Shape 1342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1343"/>
            <p:cNvSpPr/>
            <p:nvPr/>
          </p:nvSpPr>
          <p:spPr>
            <a:xfrm>
              <a:off x="431257" y="349682"/>
              <a:ext cx="378644" cy="540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7" h="21276" extrusionOk="0">
                  <a:moveTo>
                    <a:pt x="1877" y="21023"/>
                  </a:moveTo>
                  <a:cubicBezTo>
                    <a:pt x="2335" y="19958"/>
                    <a:pt x="3030" y="18458"/>
                    <a:pt x="3960" y="16288"/>
                  </a:cubicBezTo>
                  <a:cubicBezTo>
                    <a:pt x="8011" y="15823"/>
                    <a:pt x="9689" y="16658"/>
                    <a:pt x="12261" y="13325"/>
                  </a:cubicBezTo>
                  <a:cubicBezTo>
                    <a:pt x="10172" y="13789"/>
                    <a:pt x="7654" y="12465"/>
                    <a:pt x="7789" y="11892"/>
                  </a:cubicBezTo>
                  <a:cubicBezTo>
                    <a:pt x="7924" y="11318"/>
                    <a:pt x="13647" y="12306"/>
                    <a:pt x="17393" y="8447"/>
                  </a:cubicBezTo>
                  <a:cubicBezTo>
                    <a:pt x="12670" y="9202"/>
                    <a:pt x="11160" y="7540"/>
                    <a:pt x="11769" y="7289"/>
                  </a:cubicBezTo>
                  <a:cubicBezTo>
                    <a:pt x="13175" y="6708"/>
                    <a:pt x="17348" y="7048"/>
                    <a:pt x="19572" y="5477"/>
                  </a:cubicBezTo>
                  <a:cubicBezTo>
                    <a:pt x="20719" y="4669"/>
                    <a:pt x="21256" y="2702"/>
                    <a:pt x="20789" y="2000"/>
                  </a:cubicBezTo>
                  <a:cubicBezTo>
                    <a:pt x="20229" y="1153"/>
                    <a:pt x="16813" y="-111"/>
                    <a:pt x="14931" y="7"/>
                  </a:cubicBezTo>
                  <a:cubicBezTo>
                    <a:pt x="13047" y="126"/>
                    <a:pt x="10093" y="5208"/>
                    <a:pt x="9217" y="5168"/>
                  </a:cubicBezTo>
                  <a:cubicBezTo>
                    <a:pt x="8341" y="5128"/>
                    <a:pt x="8166" y="2892"/>
                    <a:pt x="9694" y="813"/>
                  </a:cubicBezTo>
                  <a:cubicBezTo>
                    <a:pt x="8081" y="1330"/>
                    <a:pt x="5127" y="2940"/>
                    <a:pt x="4200" y="4315"/>
                  </a:cubicBezTo>
                  <a:cubicBezTo>
                    <a:pt x="2475" y="6874"/>
                    <a:pt x="4362" y="12744"/>
                    <a:pt x="3757" y="12953"/>
                  </a:cubicBezTo>
                  <a:cubicBezTo>
                    <a:pt x="3151" y="13163"/>
                    <a:pt x="1114" y="10259"/>
                    <a:pt x="505" y="8944"/>
                  </a:cubicBezTo>
                  <a:cubicBezTo>
                    <a:pt x="-324" y="10961"/>
                    <a:pt x="-344" y="12982"/>
                    <a:pt x="2082" y="15667"/>
                  </a:cubicBezTo>
                  <a:cubicBezTo>
                    <a:pt x="1167" y="17429"/>
                    <a:pt x="667" y="19457"/>
                    <a:pt x="592" y="20487"/>
                  </a:cubicBezTo>
                  <a:cubicBezTo>
                    <a:pt x="557" y="21312"/>
                    <a:pt x="1675" y="21489"/>
                    <a:pt x="1877" y="2102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1347"/>
          <p:cNvGrpSpPr/>
          <p:nvPr/>
        </p:nvGrpSpPr>
        <p:grpSpPr>
          <a:xfrm>
            <a:off x="6734387" y="4474998"/>
            <a:ext cx="559901" cy="559901"/>
            <a:chOff x="0" y="0"/>
            <a:chExt cx="1243363" cy="1243363"/>
          </a:xfrm>
        </p:grpSpPr>
        <p:sp>
          <p:nvSpPr>
            <p:cNvPr id="34" name="Shape 1345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1346"/>
            <p:cNvSpPr/>
            <p:nvPr/>
          </p:nvSpPr>
          <p:spPr>
            <a:xfrm>
              <a:off x="351222" y="372464"/>
              <a:ext cx="540919" cy="5409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1350"/>
          <p:cNvGrpSpPr/>
          <p:nvPr/>
        </p:nvGrpSpPr>
        <p:grpSpPr>
          <a:xfrm>
            <a:off x="4515672" y="4474998"/>
            <a:ext cx="559901" cy="559901"/>
            <a:chOff x="0" y="0"/>
            <a:chExt cx="1243363" cy="1243363"/>
          </a:xfrm>
        </p:grpSpPr>
        <p:sp>
          <p:nvSpPr>
            <p:cNvPr id="37" name="Shape 1348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1349"/>
            <p:cNvSpPr/>
            <p:nvPr/>
          </p:nvSpPr>
          <p:spPr>
            <a:xfrm>
              <a:off x="351222" y="393269"/>
              <a:ext cx="540919" cy="499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92" y="12333"/>
                  </a:moveTo>
                  <a:cubicBezTo>
                    <a:pt x="19528" y="12511"/>
                    <a:pt x="19333" y="12600"/>
                    <a:pt x="19107" y="12600"/>
                  </a:cubicBezTo>
                  <a:cubicBezTo>
                    <a:pt x="18882" y="12600"/>
                    <a:pt x="18688" y="12511"/>
                    <a:pt x="18524" y="12333"/>
                  </a:cubicBezTo>
                  <a:cubicBezTo>
                    <a:pt x="18360" y="12155"/>
                    <a:pt x="18277" y="11944"/>
                    <a:pt x="18277" y="11700"/>
                  </a:cubicBezTo>
                  <a:cubicBezTo>
                    <a:pt x="18277" y="11456"/>
                    <a:pt x="18360" y="11245"/>
                    <a:pt x="18524" y="11067"/>
                  </a:cubicBezTo>
                  <a:cubicBezTo>
                    <a:pt x="18688" y="10889"/>
                    <a:pt x="18882" y="10800"/>
                    <a:pt x="19107" y="10800"/>
                  </a:cubicBezTo>
                  <a:cubicBezTo>
                    <a:pt x="19333" y="10800"/>
                    <a:pt x="19528" y="10889"/>
                    <a:pt x="19692" y="11067"/>
                  </a:cubicBezTo>
                  <a:cubicBezTo>
                    <a:pt x="19857" y="11245"/>
                    <a:pt x="19938" y="11456"/>
                    <a:pt x="19938" y="11700"/>
                  </a:cubicBezTo>
                  <a:cubicBezTo>
                    <a:pt x="19938" y="11944"/>
                    <a:pt x="19857" y="12155"/>
                    <a:pt x="19692" y="12333"/>
                  </a:cubicBezTo>
                  <a:cubicBezTo>
                    <a:pt x="19692" y="12333"/>
                    <a:pt x="19692" y="12333"/>
                    <a:pt x="19692" y="12333"/>
                  </a:cubicBezTo>
                  <a:close/>
                  <a:moveTo>
                    <a:pt x="16616" y="10800"/>
                  </a:moveTo>
                  <a:lnTo>
                    <a:pt x="4984" y="10800"/>
                  </a:lnTo>
                  <a:lnTo>
                    <a:pt x="4984" y="1800"/>
                  </a:lnTo>
                  <a:lnTo>
                    <a:pt x="13292" y="1800"/>
                  </a:lnTo>
                  <a:lnTo>
                    <a:pt x="13292" y="4050"/>
                  </a:lnTo>
                  <a:cubicBezTo>
                    <a:pt x="13292" y="4425"/>
                    <a:pt x="13414" y="4744"/>
                    <a:pt x="13655" y="5006"/>
                  </a:cubicBezTo>
                  <a:cubicBezTo>
                    <a:pt x="13898" y="5269"/>
                    <a:pt x="14192" y="5400"/>
                    <a:pt x="14538" y="5400"/>
                  </a:cubicBezTo>
                  <a:lnTo>
                    <a:pt x="16616" y="5400"/>
                  </a:lnTo>
                  <a:cubicBezTo>
                    <a:pt x="16616" y="5400"/>
                    <a:pt x="16616" y="10800"/>
                    <a:pt x="16616" y="10800"/>
                  </a:cubicBezTo>
                  <a:close/>
                  <a:moveTo>
                    <a:pt x="16616" y="19800"/>
                  </a:moveTo>
                  <a:lnTo>
                    <a:pt x="4984" y="19800"/>
                  </a:lnTo>
                  <a:lnTo>
                    <a:pt x="4984" y="16200"/>
                  </a:lnTo>
                  <a:lnTo>
                    <a:pt x="16616" y="16200"/>
                  </a:lnTo>
                  <a:cubicBezTo>
                    <a:pt x="16616" y="16200"/>
                    <a:pt x="16616" y="19800"/>
                    <a:pt x="16616" y="19800"/>
                  </a:cubicBezTo>
                  <a:close/>
                  <a:moveTo>
                    <a:pt x="20867" y="9795"/>
                  </a:moveTo>
                  <a:cubicBezTo>
                    <a:pt x="20378" y="9265"/>
                    <a:pt x="19791" y="9000"/>
                    <a:pt x="19107" y="9000"/>
                  </a:cubicBezTo>
                  <a:lnTo>
                    <a:pt x="18277" y="9000"/>
                  </a:lnTo>
                  <a:lnTo>
                    <a:pt x="18277" y="5400"/>
                  </a:lnTo>
                  <a:cubicBezTo>
                    <a:pt x="18277" y="5025"/>
                    <a:pt x="18190" y="4613"/>
                    <a:pt x="18018" y="4163"/>
                  </a:cubicBezTo>
                  <a:cubicBezTo>
                    <a:pt x="17844" y="3712"/>
                    <a:pt x="17637" y="3356"/>
                    <a:pt x="17394" y="3094"/>
                  </a:cubicBezTo>
                  <a:lnTo>
                    <a:pt x="15421" y="957"/>
                  </a:lnTo>
                  <a:cubicBezTo>
                    <a:pt x="15179" y="694"/>
                    <a:pt x="14850" y="469"/>
                    <a:pt x="14435" y="281"/>
                  </a:cubicBezTo>
                  <a:cubicBezTo>
                    <a:pt x="14020" y="94"/>
                    <a:pt x="13638" y="0"/>
                    <a:pt x="13292" y="0"/>
                  </a:cubicBezTo>
                  <a:lnTo>
                    <a:pt x="4569" y="0"/>
                  </a:lnTo>
                  <a:cubicBezTo>
                    <a:pt x="4223" y="0"/>
                    <a:pt x="3929" y="132"/>
                    <a:pt x="3687" y="394"/>
                  </a:cubicBezTo>
                  <a:cubicBezTo>
                    <a:pt x="3444" y="656"/>
                    <a:pt x="3323" y="975"/>
                    <a:pt x="3323" y="1350"/>
                  </a:cubicBezTo>
                  <a:lnTo>
                    <a:pt x="3323" y="9000"/>
                  </a:lnTo>
                  <a:lnTo>
                    <a:pt x="2493" y="9000"/>
                  </a:lnTo>
                  <a:cubicBezTo>
                    <a:pt x="1809" y="9000"/>
                    <a:pt x="1222" y="9265"/>
                    <a:pt x="734" y="9795"/>
                  </a:cubicBezTo>
                  <a:cubicBezTo>
                    <a:pt x="244" y="10324"/>
                    <a:pt x="0" y="10960"/>
                    <a:pt x="0" y="11700"/>
                  </a:cubicBezTo>
                  <a:lnTo>
                    <a:pt x="0" y="17550"/>
                  </a:lnTo>
                  <a:cubicBezTo>
                    <a:pt x="0" y="17673"/>
                    <a:pt x="41" y="17777"/>
                    <a:pt x="124" y="17866"/>
                  </a:cubicBezTo>
                  <a:cubicBezTo>
                    <a:pt x="205" y="17956"/>
                    <a:pt x="303" y="18000"/>
                    <a:pt x="415" y="18000"/>
                  </a:cubicBezTo>
                  <a:lnTo>
                    <a:pt x="3323" y="18000"/>
                  </a:lnTo>
                  <a:lnTo>
                    <a:pt x="3323" y="20250"/>
                  </a:lnTo>
                  <a:cubicBezTo>
                    <a:pt x="3323" y="20625"/>
                    <a:pt x="3444" y="20944"/>
                    <a:pt x="3687" y="21206"/>
                  </a:cubicBezTo>
                  <a:cubicBezTo>
                    <a:pt x="3929" y="21468"/>
                    <a:pt x="4223" y="21600"/>
                    <a:pt x="4569" y="21600"/>
                  </a:cubicBezTo>
                  <a:lnTo>
                    <a:pt x="17031" y="21600"/>
                  </a:lnTo>
                  <a:cubicBezTo>
                    <a:pt x="17377" y="21600"/>
                    <a:pt x="17671" y="21468"/>
                    <a:pt x="17913" y="21206"/>
                  </a:cubicBezTo>
                  <a:cubicBezTo>
                    <a:pt x="18156" y="20943"/>
                    <a:pt x="18277" y="20625"/>
                    <a:pt x="18277" y="20250"/>
                  </a:cubicBezTo>
                  <a:lnTo>
                    <a:pt x="18277" y="18000"/>
                  </a:lnTo>
                  <a:lnTo>
                    <a:pt x="21185" y="18000"/>
                  </a:lnTo>
                  <a:cubicBezTo>
                    <a:pt x="21297" y="18000"/>
                    <a:pt x="21395" y="17956"/>
                    <a:pt x="21476" y="17866"/>
                  </a:cubicBezTo>
                  <a:cubicBezTo>
                    <a:pt x="21559" y="17777"/>
                    <a:pt x="21600" y="17673"/>
                    <a:pt x="21600" y="17550"/>
                  </a:cubicBezTo>
                  <a:lnTo>
                    <a:pt x="21600" y="11700"/>
                  </a:lnTo>
                  <a:cubicBezTo>
                    <a:pt x="21600" y="10960"/>
                    <a:pt x="21356" y="10324"/>
                    <a:pt x="20867" y="9795"/>
                  </a:cubicBezTo>
                  <a:cubicBezTo>
                    <a:pt x="20867" y="9795"/>
                    <a:pt x="20867" y="9795"/>
                    <a:pt x="20867" y="979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1356"/>
          <p:cNvGrpSpPr/>
          <p:nvPr/>
        </p:nvGrpSpPr>
        <p:grpSpPr>
          <a:xfrm>
            <a:off x="2296957" y="4474998"/>
            <a:ext cx="559901" cy="559901"/>
            <a:chOff x="0" y="0"/>
            <a:chExt cx="1243363" cy="1243363"/>
          </a:xfrm>
        </p:grpSpPr>
        <p:sp>
          <p:nvSpPr>
            <p:cNvPr id="40" name="Shape 135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55"/>
            <p:cNvGrpSpPr/>
            <p:nvPr/>
          </p:nvGrpSpPr>
          <p:grpSpPr>
            <a:xfrm>
              <a:off x="356142" y="391541"/>
              <a:ext cx="533285" cy="457201"/>
              <a:chOff x="0" y="0"/>
              <a:chExt cx="533283" cy="457200"/>
            </a:xfrm>
          </p:grpSpPr>
          <p:sp>
            <p:nvSpPr>
              <p:cNvPr id="42" name="Shape 1352"/>
              <p:cNvSpPr/>
              <p:nvPr/>
            </p:nvSpPr>
            <p:spPr>
              <a:xfrm>
                <a:off x="0" y="76178"/>
                <a:ext cx="85718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949" y="1114"/>
                    </a:moveTo>
                    <a:cubicBezTo>
                      <a:pt x="1650" y="1857"/>
                      <a:pt x="0" y="2746"/>
                      <a:pt x="0" y="3780"/>
                    </a:cubicBezTo>
                    <a:lnTo>
                      <a:pt x="0" y="17820"/>
                    </a:lnTo>
                    <a:cubicBezTo>
                      <a:pt x="0" y="18855"/>
                      <a:pt x="1650" y="19744"/>
                      <a:pt x="4949" y="20487"/>
                    </a:cubicBezTo>
                    <a:cubicBezTo>
                      <a:pt x="8249" y="21229"/>
                      <a:pt x="12200" y="21600"/>
                      <a:pt x="16803" y="21600"/>
                    </a:cubicBezTo>
                    <a:lnTo>
                      <a:pt x="21600" y="21600"/>
                    </a:lnTo>
                    <a:lnTo>
                      <a:pt x="21600" y="0"/>
                    </a:lnTo>
                    <a:lnTo>
                      <a:pt x="16803" y="0"/>
                    </a:lnTo>
                    <a:cubicBezTo>
                      <a:pt x="12200" y="0"/>
                      <a:pt x="8249" y="372"/>
                      <a:pt x="4949" y="1114"/>
                    </a:cubicBezTo>
                    <a:cubicBezTo>
                      <a:pt x="4949" y="1114"/>
                      <a:pt x="4949" y="1114"/>
                      <a:pt x="4949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Shape 1353"/>
              <p:cNvSpPr/>
              <p:nvPr/>
            </p:nvSpPr>
            <p:spPr>
              <a:xfrm>
                <a:off x="113393" y="0"/>
                <a:ext cx="304819" cy="457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200" y="3600"/>
                    </a:moveTo>
                    <a:lnTo>
                      <a:pt x="5400" y="3600"/>
                    </a:lnTo>
                    <a:lnTo>
                      <a:pt x="5400" y="1800"/>
                    </a:lnTo>
                    <a:lnTo>
                      <a:pt x="16200" y="1800"/>
                    </a:lnTo>
                    <a:cubicBezTo>
                      <a:pt x="16200" y="1800"/>
                      <a:pt x="16200" y="3600"/>
                      <a:pt x="16200" y="3600"/>
                    </a:cubicBezTo>
                    <a:close/>
                    <a:moveTo>
                      <a:pt x="18900" y="1350"/>
                    </a:moveTo>
                    <a:cubicBezTo>
                      <a:pt x="18900" y="975"/>
                      <a:pt x="18703" y="657"/>
                      <a:pt x="18308" y="394"/>
                    </a:cubicBezTo>
                    <a:cubicBezTo>
                      <a:pt x="17915" y="131"/>
                      <a:pt x="17437" y="0"/>
                      <a:pt x="16875" y="0"/>
                    </a:cubicBezTo>
                    <a:lnTo>
                      <a:pt x="4725" y="0"/>
                    </a:lnTo>
                    <a:cubicBezTo>
                      <a:pt x="4163" y="0"/>
                      <a:pt x="3685" y="131"/>
                      <a:pt x="3291" y="394"/>
                    </a:cubicBezTo>
                    <a:cubicBezTo>
                      <a:pt x="2897" y="656"/>
                      <a:pt x="2700" y="975"/>
                      <a:pt x="2700" y="1350"/>
                    </a:cubicBezTo>
                    <a:lnTo>
                      <a:pt x="2700" y="3600"/>
                    </a:lnTo>
                    <a:lnTo>
                      <a:pt x="0" y="3600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3600"/>
                    </a:lnTo>
                    <a:lnTo>
                      <a:pt x="18900" y="3600"/>
                    </a:lnTo>
                    <a:cubicBezTo>
                      <a:pt x="18900" y="3600"/>
                      <a:pt x="18900" y="1350"/>
                      <a:pt x="18900" y="13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Shape 1354"/>
              <p:cNvSpPr/>
              <p:nvPr/>
            </p:nvSpPr>
            <p:spPr>
              <a:xfrm>
                <a:off x="447548" y="76178"/>
                <a:ext cx="85736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652" y="1114"/>
                    </a:moveTo>
                    <a:cubicBezTo>
                      <a:pt x="13348" y="372"/>
                      <a:pt x="9402" y="0"/>
                      <a:pt x="4800" y="0"/>
                    </a:cubicBezTo>
                    <a:lnTo>
                      <a:pt x="0" y="0"/>
                    </a:lnTo>
                    <a:lnTo>
                      <a:pt x="0" y="21600"/>
                    </a:lnTo>
                    <a:lnTo>
                      <a:pt x="4800" y="21600"/>
                    </a:lnTo>
                    <a:cubicBezTo>
                      <a:pt x="9402" y="21600"/>
                      <a:pt x="13348" y="21229"/>
                      <a:pt x="16652" y="20487"/>
                    </a:cubicBezTo>
                    <a:cubicBezTo>
                      <a:pt x="19951" y="19744"/>
                      <a:pt x="21600" y="18855"/>
                      <a:pt x="21600" y="17820"/>
                    </a:cubicBezTo>
                    <a:lnTo>
                      <a:pt x="21600" y="3780"/>
                    </a:lnTo>
                    <a:cubicBezTo>
                      <a:pt x="21600" y="2746"/>
                      <a:pt x="19951" y="1857"/>
                      <a:pt x="16652" y="1114"/>
                    </a:cubicBezTo>
                    <a:cubicBezTo>
                      <a:pt x="16652" y="1114"/>
                      <a:pt x="16652" y="1114"/>
                      <a:pt x="16652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5" name="TextBox 44"/>
          <p:cNvSpPr txBox="1"/>
          <p:nvPr/>
        </p:nvSpPr>
        <p:spPr>
          <a:xfrm>
            <a:off x="2296960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4"/>
          <p:cNvSpPr txBox="1">
            <a:spLocks/>
          </p:cNvSpPr>
          <p:nvPr/>
        </p:nvSpPr>
        <p:spPr>
          <a:xfrm>
            <a:off x="2324324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515675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4543039" y="2773463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734391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761756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953104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4"/>
          <p:cNvSpPr txBox="1">
            <a:spLocks/>
          </p:cNvSpPr>
          <p:nvPr/>
        </p:nvSpPr>
        <p:spPr>
          <a:xfrm>
            <a:off x="8980470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296960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 Placeholder 4"/>
          <p:cNvSpPr txBox="1">
            <a:spLocks/>
          </p:cNvSpPr>
          <p:nvPr/>
        </p:nvSpPr>
        <p:spPr>
          <a:xfrm>
            <a:off x="2324324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515675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 Placeholder 4"/>
          <p:cNvSpPr txBox="1">
            <a:spLocks/>
          </p:cNvSpPr>
          <p:nvPr/>
        </p:nvSpPr>
        <p:spPr>
          <a:xfrm>
            <a:off x="4543039" y="5210261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734391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 Placeholder 4"/>
          <p:cNvSpPr txBox="1">
            <a:spLocks/>
          </p:cNvSpPr>
          <p:nvPr/>
        </p:nvSpPr>
        <p:spPr>
          <a:xfrm>
            <a:off x="6761756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953104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 Placeholder 4"/>
          <p:cNvSpPr txBox="1">
            <a:spLocks/>
          </p:cNvSpPr>
          <p:nvPr/>
        </p:nvSpPr>
        <p:spPr>
          <a:xfrm>
            <a:off x="8980470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8"/>
          <p:cNvSpPr txBox="1"/>
          <p:nvPr/>
        </p:nvSpPr>
        <p:spPr>
          <a:xfrm>
            <a:off x="864409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Box 8"/>
          <p:cNvSpPr txBox="1"/>
          <p:nvPr/>
        </p:nvSpPr>
        <p:spPr>
          <a:xfrm>
            <a:off x="864409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0944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45" grpId="0"/>
      <p:bldP spid="46" grpId="0" build="p"/>
      <p:bldP spid="47" grpId="0"/>
      <p:bldP spid="48" grpId="0" build="p"/>
      <p:bldP spid="49" grpId="0"/>
      <p:bldP spid="50" grpId="0" build="p"/>
      <p:bldP spid="51" grpId="0"/>
      <p:bldP spid="52" grpId="0" build="p"/>
      <p:bldP spid="53" grpId="0"/>
      <p:bldP spid="54" grpId="0" build="p"/>
      <p:bldP spid="55" grpId="0"/>
      <p:bldP spid="56" grpId="0" build="p"/>
      <p:bldP spid="57" grpId="0"/>
      <p:bldP spid="58" grpId="0" build="p"/>
      <p:bldP spid="59" grpId="0"/>
      <p:bldP spid="6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Freeform 24"/>
          <p:cNvSpPr>
            <a:spLocks/>
          </p:cNvSpPr>
          <p:nvPr/>
        </p:nvSpPr>
        <p:spPr bwMode="auto">
          <a:xfrm rot="5400000">
            <a:off x="213045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Freeform 24"/>
          <p:cNvSpPr>
            <a:spLocks/>
          </p:cNvSpPr>
          <p:nvPr/>
        </p:nvSpPr>
        <p:spPr bwMode="auto">
          <a:xfrm rot="5400000">
            <a:off x="4511612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Freeform 24"/>
          <p:cNvSpPr>
            <a:spLocks/>
          </p:cNvSpPr>
          <p:nvPr/>
        </p:nvSpPr>
        <p:spPr bwMode="auto">
          <a:xfrm rot="5400000">
            <a:off x="6892769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Freeform 24"/>
          <p:cNvSpPr>
            <a:spLocks/>
          </p:cNvSpPr>
          <p:nvPr/>
        </p:nvSpPr>
        <p:spPr bwMode="auto">
          <a:xfrm rot="5400000">
            <a:off x="927392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2275474" y="2707236"/>
            <a:ext cx="626459" cy="626459"/>
            <a:chOff x="1316879" y="4254550"/>
            <a:chExt cx="684000" cy="684000"/>
          </a:xfrm>
        </p:grpSpPr>
        <p:sp>
          <p:nvSpPr>
            <p:cNvPr id="117" name="Freeform 49"/>
            <p:cNvSpPr>
              <a:spLocks noChangeAspect="1" noEditPoints="1"/>
            </p:cNvSpPr>
            <p:nvPr/>
          </p:nvSpPr>
          <p:spPr bwMode="auto">
            <a:xfrm>
              <a:off x="1467830" y="4412272"/>
              <a:ext cx="407999" cy="347492"/>
            </a:xfrm>
            <a:custGeom>
              <a:avLst/>
              <a:gdLst>
                <a:gd name="T0" fmla="*/ 182 w 400"/>
                <a:gd name="T1" fmla="*/ 180 h 340"/>
                <a:gd name="T2" fmla="*/ 218 w 400"/>
                <a:gd name="T3" fmla="*/ 180 h 340"/>
                <a:gd name="T4" fmla="*/ 218 w 400"/>
                <a:gd name="T5" fmla="*/ 220 h 340"/>
                <a:gd name="T6" fmla="*/ 400 w 400"/>
                <a:gd name="T7" fmla="*/ 220 h 340"/>
                <a:gd name="T8" fmla="*/ 396 w 400"/>
                <a:gd name="T9" fmla="*/ 103 h 340"/>
                <a:gd name="T10" fmla="*/ 356 w 400"/>
                <a:gd name="T11" fmla="*/ 60 h 340"/>
                <a:gd name="T12" fmla="*/ 292 w 400"/>
                <a:gd name="T13" fmla="*/ 60 h 340"/>
                <a:gd name="T14" fmla="*/ 268 w 400"/>
                <a:gd name="T15" fmla="*/ 15 h 340"/>
                <a:gd name="T16" fmla="*/ 244 w 400"/>
                <a:gd name="T17" fmla="*/ 0 h 340"/>
                <a:gd name="T18" fmla="*/ 155 w 400"/>
                <a:gd name="T19" fmla="*/ 0 h 340"/>
                <a:gd name="T20" fmla="*/ 132 w 400"/>
                <a:gd name="T21" fmla="*/ 15 h 340"/>
                <a:gd name="T22" fmla="*/ 108 w 400"/>
                <a:gd name="T23" fmla="*/ 60 h 340"/>
                <a:gd name="T24" fmla="*/ 44 w 400"/>
                <a:gd name="T25" fmla="*/ 60 h 340"/>
                <a:gd name="T26" fmla="*/ 4 w 400"/>
                <a:gd name="T27" fmla="*/ 103 h 340"/>
                <a:gd name="T28" fmla="*/ 0 w 400"/>
                <a:gd name="T29" fmla="*/ 220 h 340"/>
                <a:gd name="T30" fmla="*/ 182 w 400"/>
                <a:gd name="T31" fmla="*/ 220 h 340"/>
                <a:gd name="T32" fmla="*/ 182 w 400"/>
                <a:gd name="T33" fmla="*/ 180 h 340"/>
                <a:gd name="T34" fmla="*/ 153 w 400"/>
                <a:gd name="T35" fmla="*/ 38 h 340"/>
                <a:gd name="T36" fmla="*/ 169 w 400"/>
                <a:gd name="T37" fmla="*/ 28 h 340"/>
                <a:gd name="T38" fmla="*/ 230 w 400"/>
                <a:gd name="T39" fmla="*/ 28 h 340"/>
                <a:gd name="T40" fmla="*/ 247 w 400"/>
                <a:gd name="T41" fmla="*/ 38 h 340"/>
                <a:gd name="T42" fmla="*/ 258 w 400"/>
                <a:gd name="T43" fmla="*/ 60 h 340"/>
                <a:gd name="T44" fmla="*/ 141 w 400"/>
                <a:gd name="T45" fmla="*/ 60 h 340"/>
                <a:gd name="T46" fmla="*/ 153 w 400"/>
                <a:gd name="T47" fmla="*/ 38 h 340"/>
                <a:gd name="T48" fmla="*/ 218 w 400"/>
                <a:gd name="T49" fmla="*/ 280 h 340"/>
                <a:gd name="T50" fmla="*/ 182 w 400"/>
                <a:gd name="T51" fmla="*/ 280 h 340"/>
                <a:gd name="T52" fmla="*/ 182 w 400"/>
                <a:gd name="T53" fmla="*/ 240 h 340"/>
                <a:gd name="T54" fmla="*/ 10 w 400"/>
                <a:gd name="T55" fmla="*/ 240 h 340"/>
                <a:gd name="T56" fmla="*/ 14 w 400"/>
                <a:gd name="T57" fmla="*/ 306 h 340"/>
                <a:gd name="T58" fmla="*/ 50 w 400"/>
                <a:gd name="T59" fmla="*/ 340 h 340"/>
                <a:gd name="T60" fmla="*/ 350 w 400"/>
                <a:gd name="T61" fmla="*/ 340 h 340"/>
                <a:gd name="T62" fmla="*/ 386 w 400"/>
                <a:gd name="T63" fmla="*/ 306 h 340"/>
                <a:gd name="T64" fmla="*/ 390 w 400"/>
                <a:gd name="T65" fmla="*/ 240 h 340"/>
                <a:gd name="T66" fmla="*/ 218 w 400"/>
                <a:gd name="T67" fmla="*/ 240 h 340"/>
                <a:gd name="T68" fmla="*/ 218 w 400"/>
                <a:gd name="T69" fmla="*/ 2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40">
                  <a:moveTo>
                    <a:pt x="182" y="180"/>
                  </a:moveTo>
                  <a:cubicBezTo>
                    <a:pt x="218" y="180"/>
                    <a:pt x="218" y="180"/>
                    <a:pt x="218" y="18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00" y="220"/>
                    <a:pt x="400" y="220"/>
                    <a:pt x="400" y="220"/>
                  </a:cubicBezTo>
                  <a:cubicBezTo>
                    <a:pt x="400" y="220"/>
                    <a:pt x="397" y="131"/>
                    <a:pt x="396" y="103"/>
                  </a:cubicBezTo>
                  <a:cubicBezTo>
                    <a:pt x="395" y="76"/>
                    <a:pt x="385" y="60"/>
                    <a:pt x="356" y="60"/>
                  </a:cubicBezTo>
                  <a:cubicBezTo>
                    <a:pt x="292" y="60"/>
                    <a:pt x="292" y="60"/>
                    <a:pt x="292" y="60"/>
                  </a:cubicBezTo>
                  <a:cubicBezTo>
                    <a:pt x="282" y="41"/>
                    <a:pt x="271" y="21"/>
                    <a:pt x="268" y="15"/>
                  </a:cubicBezTo>
                  <a:cubicBezTo>
                    <a:pt x="261" y="2"/>
                    <a:pt x="259" y="0"/>
                    <a:pt x="24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1" y="0"/>
                    <a:pt x="138" y="2"/>
                    <a:pt x="132" y="15"/>
                  </a:cubicBezTo>
                  <a:cubicBezTo>
                    <a:pt x="129" y="21"/>
                    <a:pt x="118" y="41"/>
                    <a:pt x="108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14" y="60"/>
                    <a:pt x="5" y="76"/>
                    <a:pt x="4" y="103"/>
                  </a:cubicBezTo>
                  <a:cubicBezTo>
                    <a:pt x="3" y="129"/>
                    <a:pt x="0" y="220"/>
                    <a:pt x="0" y="220"/>
                  </a:cubicBezTo>
                  <a:cubicBezTo>
                    <a:pt x="182" y="220"/>
                    <a:pt x="182" y="220"/>
                    <a:pt x="182" y="220"/>
                  </a:cubicBezTo>
                  <a:lnTo>
                    <a:pt x="182" y="180"/>
                  </a:lnTo>
                  <a:close/>
                  <a:moveTo>
                    <a:pt x="153" y="38"/>
                  </a:moveTo>
                  <a:cubicBezTo>
                    <a:pt x="157" y="30"/>
                    <a:pt x="159" y="28"/>
                    <a:pt x="169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41" y="28"/>
                    <a:pt x="242" y="30"/>
                    <a:pt x="247" y="38"/>
                  </a:cubicBezTo>
                  <a:cubicBezTo>
                    <a:pt x="248" y="41"/>
                    <a:pt x="253" y="50"/>
                    <a:pt x="258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6" y="50"/>
                    <a:pt x="151" y="41"/>
                    <a:pt x="153" y="38"/>
                  </a:cubicBezTo>
                  <a:close/>
                  <a:moveTo>
                    <a:pt x="218" y="280"/>
                  </a:moveTo>
                  <a:cubicBezTo>
                    <a:pt x="182" y="280"/>
                    <a:pt x="182" y="280"/>
                    <a:pt x="182" y="28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40"/>
                    <a:pt x="12" y="276"/>
                    <a:pt x="14" y="306"/>
                  </a:cubicBezTo>
                  <a:cubicBezTo>
                    <a:pt x="14" y="319"/>
                    <a:pt x="18" y="340"/>
                    <a:pt x="50" y="340"/>
                  </a:cubicBezTo>
                  <a:cubicBezTo>
                    <a:pt x="350" y="340"/>
                    <a:pt x="350" y="340"/>
                    <a:pt x="350" y="340"/>
                  </a:cubicBezTo>
                  <a:cubicBezTo>
                    <a:pt x="381" y="340"/>
                    <a:pt x="385" y="319"/>
                    <a:pt x="386" y="306"/>
                  </a:cubicBezTo>
                  <a:cubicBezTo>
                    <a:pt x="388" y="275"/>
                    <a:pt x="390" y="240"/>
                    <a:pt x="390" y="240"/>
                  </a:cubicBezTo>
                  <a:cubicBezTo>
                    <a:pt x="218" y="240"/>
                    <a:pt x="218" y="240"/>
                    <a:pt x="218" y="240"/>
                  </a:cubicBezTo>
                  <a:lnTo>
                    <a:pt x="218" y="28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>
              <a:off x="1316879" y="4254550"/>
              <a:ext cx="684000" cy="684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4658173" y="2707236"/>
            <a:ext cx="626459" cy="626459"/>
            <a:chOff x="3401741" y="4254550"/>
            <a:chExt cx="684000" cy="684000"/>
          </a:xfrm>
        </p:grpSpPr>
        <p:sp>
          <p:nvSpPr>
            <p:cNvPr id="120" name="Freeform 31"/>
            <p:cNvSpPr>
              <a:spLocks noChangeAspect="1" noEditPoints="1"/>
            </p:cNvSpPr>
            <p:nvPr/>
          </p:nvSpPr>
          <p:spPr bwMode="auto">
            <a:xfrm>
              <a:off x="3577110" y="4366532"/>
              <a:ext cx="333262" cy="468000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>
              <a:off x="3401741" y="4254550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7040872" y="2707236"/>
            <a:ext cx="626459" cy="626459"/>
            <a:chOff x="6006611" y="4240036"/>
            <a:chExt cx="684000" cy="684000"/>
          </a:xfrm>
        </p:grpSpPr>
        <p:sp>
          <p:nvSpPr>
            <p:cNvPr id="119" name="Freeform 44"/>
            <p:cNvSpPr>
              <a:spLocks noChangeAspect="1" noEditPoints="1"/>
            </p:cNvSpPr>
            <p:nvPr/>
          </p:nvSpPr>
          <p:spPr bwMode="auto">
            <a:xfrm>
              <a:off x="6132322" y="4366036"/>
              <a:ext cx="432579" cy="432000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6006611" y="4240036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9416276" y="2707236"/>
            <a:ext cx="626459" cy="626459"/>
            <a:chOff x="8794034" y="4283578"/>
            <a:chExt cx="684000" cy="684000"/>
          </a:xfrm>
        </p:grpSpPr>
        <p:sp>
          <p:nvSpPr>
            <p:cNvPr id="118" name="Freeform 36"/>
            <p:cNvSpPr>
              <a:spLocks noChangeAspect="1" noEditPoints="1"/>
            </p:cNvSpPr>
            <p:nvPr/>
          </p:nvSpPr>
          <p:spPr bwMode="auto">
            <a:xfrm>
              <a:off x="8879066" y="4481578"/>
              <a:ext cx="513936" cy="288000"/>
            </a:xfrm>
            <a:custGeom>
              <a:avLst/>
              <a:gdLst>
                <a:gd name="T0" fmla="*/ 200 w 400"/>
                <a:gd name="T1" fmla="*/ 0 h 224"/>
                <a:gd name="T2" fmla="*/ 0 w 400"/>
                <a:gd name="T3" fmla="*/ 112 h 224"/>
                <a:gd name="T4" fmla="*/ 200 w 400"/>
                <a:gd name="T5" fmla="*/ 224 h 224"/>
                <a:gd name="T6" fmla="*/ 400 w 400"/>
                <a:gd name="T7" fmla="*/ 112 h 224"/>
                <a:gd name="T8" fmla="*/ 200 w 400"/>
                <a:gd name="T9" fmla="*/ 0 h 224"/>
                <a:gd name="T10" fmla="*/ 200 w 400"/>
                <a:gd name="T11" fmla="*/ 198 h 224"/>
                <a:gd name="T12" fmla="*/ 111 w 400"/>
                <a:gd name="T13" fmla="*/ 112 h 224"/>
                <a:gd name="T14" fmla="*/ 200 w 400"/>
                <a:gd name="T15" fmla="*/ 26 h 224"/>
                <a:gd name="T16" fmla="*/ 289 w 400"/>
                <a:gd name="T17" fmla="*/ 112 h 224"/>
                <a:gd name="T18" fmla="*/ 200 w 400"/>
                <a:gd name="T19" fmla="*/ 198 h 224"/>
                <a:gd name="T20" fmla="*/ 200 w 400"/>
                <a:gd name="T21" fmla="*/ 112 h 224"/>
                <a:gd name="T22" fmla="*/ 200 w 400"/>
                <a:gd name="T23" fmla="*/ 69 h 224"/>
                <a:gd name="T24" fmla="*/ 155 w 400"/>
                <a:gd name="T25" fmla="*/ 112 h 224"/>
                <a:gd name="T26" fmla="*/ 200 w 400"/>
                <a:gd name="T27" fmla="*/ 155 h 224"/>
                <a:gd name="T28" fmla="*/ 244 w 400"/>
                <a:gd name="T29" fmla="*/ 112 h 224"/>
                <a:gd name="T30" fmla="*/ 200 w 400"/>
                <a:gd name="T3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24">
                  <a:moveTo>
                    <a:pt x="200" y="0"/>
                  </a:moveTo>
                  <a:cubicBezTo>
                    <a:pt x="69" y="0"/>
                    <a:pt x="0" y="97"/>
                    <a:pt x="0" y="112"/>
                  </a:cubicBezTo>
                  <a:cubicBezTo>
                    <a:pt x="0" y="127"/>
                    <a:pt x="69" y="224"/>
                    <a:pt x="200" y="224"/>
                  </a:cubicBezTo>
                  <a:cubicBezTo>
                    <a:pt x="331" y="224"/>
                    <a:pt x="400" y="127"/>
                    <a:pt x="400" y="112"/>
                  </a:cubicBezTo>
                  <a:cubicBezTo>
                    <a:pt x="400" y="97"/>
                    <a:pt x="331" y="0"/>
                    <a:pt x="200" y="0"/>
                  </a:cubicBezTo>
                  <a:close/>
                  <a:moveTo>
                    <a:pt x="200" y="198"/>
                  </a:moveTo>
                  <a:cubicBezTo>
                    <a:pt x="151" y="198"/>
                    <a:pt x="111" y="159"/>
                    <a:pt x="111" y="112"/>
                  </a:cubicBezTo>
                  <a:cubicBezTo>
                    <a:pt x="111" y="64"/>
                    <a:pt x="151" y="26"/>
                    <a:pt x="200" y="26"/>
                  </a:cubicBezTo>
                  <a:cubicBezTo>
                    <a:pt x="249" y="26"/>
                    <a:pt x="289" y="64"/>
                    <a:pt x="289" y="112"/>
                  </a:cubicBezTo>
                  <a:cubicBezTo>
                    <a:pt x="289" y="159"/>
                    <a:pt x="249" y="198"/>
                    <a:pt x="200" y="198"/>
                  </a:cubicBezTo>
                  <a:close/>
                  <a:moveTo>
                    <a:pt x="200" y="112"/>
                  </a:moveTo>
                  <a:cubicBezTo>
                    <a:pt x="192" y="103"/>
                    <a:pt x="213" y="69"/>
                    <a:pt x="200" y="69"/>
                  </a:cubicBezTo>
                  <a:cubicBezTo>
                    <a:pt x="175" y="69"/>
                    <a:pt x="155" y="88"/>
                    <a:pt x="155" y="112"/>
                  </a:cubicBezTo>
                  <a:cubicBezTo>
                    <a:pt x="155" y="136"/>
                    <a:pt x="175" y="155"/>
                    <a:pt x="200" y="155"/>
                  </a:cubicBezTo>
                  <a:cubicBezTo>
                    <a:pt x="224" y="155"/>
                    <a:pt x="244" y="136"/>
                    <a:pt x="244" y="112"/>
                  </a:cubicBezTo>
                  <a:cubicBezTo>
                    <a:pt x="244" y="101"/>
                    <a:pt x="207" y="119"/>
                    <a:pt x="200" y="112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8794034" y="4283578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180141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80141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246724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4246725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629010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6629011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901129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901129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64409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64409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290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2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7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2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114" grpId="0" animBg="1"/>
      <p:bldP spid="1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1575" y="2619314"/>
            <a:ext cx="12855600" cy="11959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47500" rtlCol="0" anchor="ctr">
            <a:normAutofit/>
          </a:bodyPr>
          <a:lstStyle/>
          <a:p>
            <a:pPr algn="ctr"/>
            <a:endParaRPr lang="zh-CN" altLang="en-US" sz="2002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>
            <p:custDataLst>
              <p:tags r:id="rId3"/>
            </p:custDataLst>
          </p:nvPr>
        </p:nvSpPr>
        <p:spPr>
          <a:xfrm>
            <a:off x="1435296" y="2240406"/>
            <a:ext cx="2733578" cy="2151532"/>
          </a:xfrm>
          <a:custGeom>
            <a:avLst/>
            <a:gdLst>
              <a:gd name="connsiteX0" fmla="*/ 0 w 1950720"/>
              <a:gd name="connsiteY0" fmla="*/ 0 h 1535364"/>
              <a:gd name="connsiteX1" fmla="*/ 1950720 w 1950720"/>
              <a:gd name="connsiteY1" fmla="*/ 0 h 1535364"/>
              <a:gd name="connsiteX2" fmla="*/ 975360 w 1950720"/>
              <a:gd name="connsiteY2" fmla="*/ 1535364 h 1535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50720" h="1535364">
                <a:moveTo>
                  <a:pt x="0" y="0"/>
                </a:moveTo>
                <a:lnTo>
                  <a:pt x="1950720" y="0"/>
                </a:lnTo>
                <a:lnTo>
                  <a:pt x="975360" y="1535364"/>
                </a:lnTo>
                <a:close/>
              </a:path>
            </a:pathLst>
          </a:custGeom>
          <a:solidFill>
            <a:schemeClr val="accent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0" bIns="569500" rtlCol="0" anchor="ctr">
            <a:noAutofit/>
          </a:bodyPr>
          <a:lstStyle/>
          <a:p>
            <a:pPr lvl="0" algn="ctr">
              <a:buClr>
                <a:srgbClr val="FFC000">
                  <a:lumMod val="75000"/>
                </a:srgbClr>
              </a:buClr>
              <a:buSzPct val="60000"/>
            </a:pPr>
            <a:r>
              <a:rPr lang="en-US" altLang="zh-CN" sz="6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6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MH_Entry_1"/>
          <p:cNvSpPr/>
          <p:nvPr>
            <p:custDataLst>
              <p:tags r:id="rId4"/>
            </p:custDataLst>
          </p:nvPr>
        </p:nvSpPr>
        <p:spPr>
          <a:xfrm>
            <a:off x="5693929" y="2860252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Box 11"/>
          <p:cNvSpPr txBox="1"/>
          <p:nvPr/>
        </p:nvSpPr>
        <p:spPr>
          <a:xfrm>
            <a:off x="6965812" y="3882893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195068" y="3882893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965812" y="415255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95068" y="415255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23267093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12800" y="1500940"/>
            <a:ext cx="3193563" cy="346006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250950" y="5285428"/>
            <a:ext cx="491734" cy="4917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25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zh-CN" altLang="en-US" sz="225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5"/>
          <p:cNvSpPr txBox="1"/>
          <p:nvPr/>
        </p:nvSpPr>
        <p:spPr>
          <a:xfrm>
            <a:off x="812800" y="5771873"/>
            <a:ext cx="3193563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6"/>
          <p:cNvSpPr txBox="1"/>
          <p:nvPr/>
        </p:nvSpPr>
        <p:spPr>
          <a:xfrm>
            <a:off x="1818884" y="5423573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796861" y="1500940"/>
            <a:ext cx="3193563" cy="346006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5025461" y="5285428"/>
            <a:ext cx="491734" cy="49173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250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endParaRPr lang="zh-CN" altLang="en-US" sz="225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5"/>
          <p:cNvSpPr txBox="1"/>
          <p:nvPr/>
        </p:nvSpPr>
        <p:spPr>
          <a:xfrm>
            <a:off x="4796861" y="5771873"/>
            <a:ext cx="3193563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6"/>
          <p:cNvSpPr txBox="1"/>
          <p:nvPr/>
        </p:nvSpPr>
        <p:spPr>
          <a:xfrm>
            <a:off x="5593395" y="5423573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873561" y="1500940"/>
            <a:ext cx="3193563" cy="346006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9159311" y="5285428"/>
            <a:ext cx="491734" cy="49173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250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zh-CN" altLang="en-US" sz="225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8873561" y="5771873"/>
            <a:ext cx="3172389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16"/>
          <p:cNvSpPr txBox="1"/>
          <p:nvPr/>
        </p:nvSpPr>
        <p:spPr>
          <a:xfrm>
            <a:off x="9727245" y="5423573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864409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864409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9567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5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5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50"/>
                            </p:stCondLst>
                            <p:childTnLst>
                              <p:par>
                                <p:cTn id="4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1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6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100"/>
                            </p:stCondLst>
                            <p:childTnLst>
                              <p:par>
                                <p:cTn id="6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15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21" grpId="0"/>
      <p:bldP spid="22" grpId="0"/>
      <p:bldP spid="23" grpId="0" animBg="1"/>
      <p:bldP spid="24" grpId="0" animBg="1"/>
      <p:bldP spid="25" grpId="0"/>
      <p:bldP spid="26" grpId="0"/>
      <p:bldP spid="27" grpId="0" animBg="1"/>
      <p:bldP spid="28" grpId="0" animBg="1"/>
      <p:bldP spid="29" grpId="0"/>
      <p:bldP spid="3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UUID" val="{C1A8F295-47DC-48FB-81BD-666766343352}"/>
  <p:tag name="ISPRING_RESOURCE_FOLDER" val="E:\素材\正版图-卖\PPT\0变色龙\0包图网\bt369\ppt\bt369\"/>
  <p:tag name="ISPRING_PRESENTATION_PATH" val="E:\素材\正版图-卖\PPT\0变色龙\0包图网\bt369\ppt\bt369.pptx"/>
  <p:tag name="ISPRING_PROJECT_FOLDER_UPDATED" val="1"/>
  <p:tag name="ISPRING_SCREEN_RECS_UPDATED" val="E:\素材\正版图-卖\PPT\0变色龙\0包图网\bt369\ppt\bt36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38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NUMBER"/>
  <p:tag name="ID" val="545820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741"/>
  <p:tag name="MH_LIBRARY" val="GRAPHIC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741"/>
  <p:tag name="MH_LIBRARY" val="GRAPHIC"/>
  <p:tag name="MH_ORDER" val="Rectangle 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741"/>
  <p:tag name="MH_LIBRARY" val="GRAPHIC"/>
  <p:tag name="MH_ORDER" val="Freeform 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741"/>
  <p:tag name="MH_LIBRARY" val="GRAPHIC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741"/>
  <p:tag name="MH_LIBRARY" val="GRAPHIC"/>
  <p:tag name="MH_ORDER" val="Rectangle 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741"/>
  <p:tag name="MH_LIBRARY" val="GRAPHIC"/>
  <p:tag name="MH_ORDER" val="Freeform 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AUTOCOLOR" val="TRUE"/>
  <p:tag name="MH_TYPE" val="CONTENTS"/>
  <p:tag name="ID" val="54582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741"/>
  <p:tag name="MH_LIBRARY" val="GRAPHIC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741"/>
  <p:tag name="MH_LIBRARY" val="GRAPHIC"/>
  <p:tag name="MH_ORDER" val="Rectangle 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741"/>
  <p:tag name="MH_LIBRARY" val="GRAPHIC"/>
  <p:tag name="MH_ORDER" val="Freeform 6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741"/>
  <p:tag name="MH_LIBRARY" val="GRAPHIC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741"/>
  <p:tag name="MH_LIBRARY" val="GRAPHIC"/>
  <p:tag name="MH_ORDER" val="Rectangle 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741"/>
  <p:tag name="MH_LIBRARY" val="GRAPHIC"/>
  <p:tag name="MH_ORDER" val="Freeform 6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ENTRY"/>
  <p:tag name="ID" val="545820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NUMBER"/>
  <p:tag name="ID" val="545820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ENTRY"/>
  <p:tag name="ID" val="545820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NUMBER"/>
  <p:tag name="ID" val="545820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ENTRY"/>
  <p:tag name="ID" val="545820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NUMBER"/>
  <p:tag name="ID" val="545820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ENTRY"/>
  <p:tag name="ID" val="545820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4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4358"/>
      </a:accent1>
      <a:accent2>
        <a:srgbClr val="18B29D"/>
      </a:accent2>
      <a:accent3>
        <a:srgbClr val="004358"/>
      </a:accent3>
      <a:accent4>
        <a:srgbClr val="18B29D"/>
      </a:accent4>
      <a:accent5>
        <a:srgbClr val="004358"/>
      </a:accent5>
      <a:accent6>
        <a:srgbClr val="18B29D"/>
      </a:accent6>
      <a:hlink>
        <a:srgbClr val="004358"/>
      </a:hlink>
      <a:folHlink>
        <a:srgbClr val="18B29D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3787</Words>
  <Application>Microsoft Office PowerPoint</Application>
  <PresentationFormat>自定义</PresentationFormat>
  <Paragraphs>275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绿色多边形</dc:title>
  <dc:creator/>
  <cp:keywords>www.1ppt.com</cp:keywords>
  <cp:lastModifiedBy/>
  <cp:revision>1</cp:revision>
  <dcterms:created xsi:type="dcterms:W3CDTF">2016-12-21T19:55:10Z</dcterms:created>
  <dcterms:modified xsi:type="dcterms:W3CDTF">2019-01-07T13:39:55Z</dcterms:modified>
</cp:coreProperties>
</file>