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78" r:id="rId5"/>
    <p:sldId id="260" r:id="rId6"/>
    <p:sldId id="263" r:id="rId7"/>
    <p:sldId id="264" r:id="rId8"/>
    <p:sldId id="265" r:id="rId9"/>
    <p:sldId id="266" r:id="rId10"/>
    <p:sldId id="279" r:id="rId11"/>
    <p:sldId id="267" r:id="rId12"/>
    <p:sldId id="268" r:id="rId13"/>
    <p:sldId id="276" r:id="rId14"/>
    <p:sldId id="270" r:id="rId15"/>
    <p:sldId id="271" r:id="rId16"/>
    <p:sldId id="280" r:id="rId17"/>
    <p:sldId id="272" r:id="rId18"/>
    <p:sldId id="258" r:id="rId19"/>
    <p:sldId id="274" r:id="rId20"/>
    <p:sldId id="275" r:id="rId21"/>
    <p:sldId id="277" r:id="rId22"/>
    <p:sldId id="281" r:id="rId23"/>
    <p:sldId id="259" r:id="rId24"/>
    <p:sldId id="261" r:id="rId25"/>
    <p:sldId id="262" r:id="rId26"/>
    <p:sldId id="269" r:id="rId27"/>
    <p:sldId id="273"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E57E9F-5371-4A6A-AD45-394D30BE12F3}" type="datetimeFigureOut">
              <a:rPr lang="zh-CN" altLang="en-US" smtClean="0"/>
              <a:t>2019/1/7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8AFAED-7C97-4FD4-B335-017D89BB0BBA}" type="slidenum">
              <a:rPr lang="zh-CN" altLang="en-US" smtClean="0"/>
              <a:t>‹#›</a:t>
            </a:fld>
            <a:endParaRPr lang="zh-CN" altLang="en-US"/>
          </a:p>
        </p:txBody>
      </p:sp>
    </p:spTree>
    <p:extLst>
      <p:ext uri="{BB962C8B-B14F-4D97-AF65-F5344CB8AC3E}">
        <p14:creationId xmlns:p14="http://schemas.microsoft.com/office/powerpoint/2010/main" val="538067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8AFAED-7C97-4FD4-B335-017D89BB0BBA}" type="slidenum">
              <a:rPr lang="zh-CN" altLang="en-US" smtClean="0"/>
              <a:t>2</a:t>
            </a:fld>
            <a:endParaRPr lang="zh-CN" altLang="en-US"/>
          </a:p>
        </p:txBody>
      </p:sp>
    </p:spTree>
    <p:extLst>
      <p:ext uri="{BB962C8B-B14F-4D97-AF65-F5344CB8AC3E}">
        <p14:creationId xmlns:p14="http://schemas.microsoft.com/office/powerpoint/2010/main" val="642365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48174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91941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49460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80599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8AFAED-7C97-4FD4-B335-017D89BB0BBA}" type="slidenum">
              <a:rPr lang="zh-CN" altLang="en-US" smtClean="0"/>
              <a:t>15</a:t>
            </a:fld>
            <a:endParaRPr lang="zh-CN" altLang="en-US"/>
          </a:p>
        </p:txBody>
      </p:sp>
    </p:spTree>
    <p:extLst>
      <p:ext uri="{BB962C8B-B14F-4D97-AF65-F5344CB8AC3E}">
        <p14:creationId xmlns:p14="http://schemas.microsoft.com/office/powerpoint/2010/main" val="41604268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22160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22575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83308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76206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76454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8AFAED-7C97-4FD4-B335-017D89BB0BBA}" type="slidenum">
              <a:rPr lang="zh-CN" altLang="en-US" smtClean="0"/>
              <a:t>3</a:t>
            </a:fld>
            <a:endParaRPr lang="zh-CN" altLang="en-US"/>
          </a:p>
        </p:txBody>
      </p:sp>
    </p:spTree>
    <p:extLst>
      <p:ext uri="{BB962C8B-B14F-4D97-AF65-F5344CB8AC3E}">
        <p14:creationId xmlns:p14="http://schemas.microsoft.com/office/powerpoint/2010/main" val="2105173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8AFAED-7C97-4FD4-B335-017D89BB0BBA}" type="slidenum">
              <a:rPr lang="zh-CN" altLang="en-US" smtClean="0"/>
              <a:t>21</a:t>
            </a:fld>
            <a:endParaRPr lang="zh-CN" altLang="en-US"/>
          </a:p>
        </p:txBody>
      </p:sp>
    </p:spTree>
    <p:extLst>
      <p:ext uri="{BB962C8B-B14F-4D97-AF65-F5344CB8AC3E}">
        <p14:creationId xmlns:p14="http://schemas.microsoft.com/office/powerpoint/2010/main" val="2442797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18142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542757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708117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564263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74550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13964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65105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17791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82994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12831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8AFAED-7C97-4FD4-B335-017D89BB0BBA}" type="slidenum">
              <a:rPr lang="zh-CN" altLang="en-US" smtClean="0"/>
              <a:t>9</a:t>
            </a:fld>
            <a:endParaRPr lang="zh-CN" altLang="en-US"/>
          </a:p>
        </p:txBody>
      </p:sp>
    </p:spTree>
    <p:extLst>
      <p:ext uri="{BB962C8B-B14F-4D97-AF65-F5344CB8AC3E}">
        <p14:creationId xmlns:p14="http://schemas.microsoft.com/office/powerpoint/2010/main" val="797180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06882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3179091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007704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4143462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3069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137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3318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8871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79483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82083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39957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717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4" name="矩形 13"/>
          <p:cNvSpPr/>
          <p:nvPr userDrawn="1"/>
        </p:nvSpPr>
        <p:spPr>
          <a:xfrm>
            <a:off x="6293228" y="4542453"/>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12" name="图片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sp>
        <p:nvSpPr>
          <p:cNvPr id="8" name="矩形 7"/>
          <p:cNvSpPr/>
          <p:nvPr userDrawn="1"/>
        </p:nvSpPr>
        <p:spPr>
          <a:xfrm>
            <a:off x="139700" y="520700"/>
            <a:ext cx="8839200" cy="448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燕尾形 8"/>
          <p:cNvSpPr/>
          <p:nvPr userDrawn="1"/>
        </p:nvSpPr>
        <p:spPr>
          <a:xfrm>
            <a:off x="139700" y="165100"/>
            <a:ext cx="190500" cy="266700"/>
          </a:xfrm>
          <a:prstGeom prst="chevron">
            <a:avLst/>
          </a:prstGeom>
          <a:solidFill>
            <a:srgbClr val="C000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 name="燕尾形 9"/>
          <p:cNvSpPr/>
          <p:nvPr userDrawn="1"/>
        </p:nvSpPr>
        <p:spPr>
          <a:xfrm>
            <a:off x="374650" y="165100"/>
            <a:ext cx="190500" cy="266700"/>
          </a:xfrm>
          <a:prstGeom prst="chevron">
            <a:avLst/>
          </a:prstGeom>
          <a:solidFill>
            <a:srgbClr val="C000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 name="标题 1"/>
          <p:cNvSpPr>
            <a:spLocks noGrp="1"/>
          </p:cNvSpPr>
          <p:nvPr>
            <p:ph type="title"/>
          </p:nvPr>
        </p:nvSpPr>
        <p:spPr>
          <a:xfrm>
            <a:off x="614136" y="12593"/>
            <a:ext cx="7886700" cy="522621"/>
          </a:xfrm>
        </p:spPr>
        <p:txBody>
          <a:bodyPr/>
          <a:lstStyle>
            <a:lvl1pPr>
              <a:defRPr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3773555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39384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67902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514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7763460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79057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998491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9824787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3514449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8289515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7884804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AC7B865B-9409-42FF-8453-4B42637DDC5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2019/1/7</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8382379F-16C6-4510-99F7-0000F298037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691549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391209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7" Type="http://schemas.microsoft.com/office/2007/relationships/hdphoto" Target="../media/hdphoto2.wdp"/><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3.wdp"/></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pic>
        <p:nvPicPr>
          <p:cNvPr id="3" name="图片 2"/>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1400175" y="550919"/>
            <a:ext cx="6096000" cy="287961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996468"/>
            <a:ext cx="9144000" cy="1147032"/>
          </a:xfrm>
          <a:prstGeom prst="rect">
            <a:avLst/>
          </a:prstGeom>
        </p:spPr>
      </p:pic>
      <p:pic>
        <p:nvPicPr>
          <p:cNvPr id="5" name="图片 4"/>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5404440" y="2696562"/>
            <a:ext cx="3739560" cy="2446938"/>
          </a:xfrm>
          <a:prstGeom prst="rect">
            <a:avLst/>
          </a:prstGeom>
        </p:spPr>
      </p:pic>
      <p:sp>
        <p:nvSpPr>
          <p:cNvPr id="6" name="圆角矩形 5"/>
          <p:cNvSpPr/>
          <p:nvPr/>
        </p:nvSpPr>
        <p:spPr>
          <a:xfrm>
            <a:off x="2457450" y="3478156"/>
            <a:ext cx="4295775" cy="365462"/>
          </a:xfrm>
          <a:prstGeom prst="roundRect">
            <a:avLst>
              <a:gd name="adj" fmla="val 50000"/>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latin typeface="+mn-ea"/>
              </a:rPr>
              <a:t>—</a:t>
            </a:r>
            <a:r>
              <a:rPr lang="zh-CN" altLang="en-US" sz="1800" dirty="0" smtClean="0">
                <a:latin typeface="+mn-ea"/>
              </a:rPr>
              <a:t>单击此处添加您的企业或公司名称</a:t>
            </a:r>
            <a:r>
              <a:rPr lang="en-US" altLang="zh-CN" sz="1800" dirty="0" smtClean="0">
                <a:latin typeface="+mn-ea"/>
              </a:rPr>
              <a:t>—</a:t>
            </a:r>
            <a:endParaRPr lang="zh-CN" altLang="en-US" sz="1800" dirty="0">
              <a:latin typeface="+mn-ea"/>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50" presetClass="entr" presetSubtype="0" decel="10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strVal val="#ppt_w+.3"/>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animEffect transition="in" filter="fade">
                                      <p:cBhvr>
                                        <p:cTn id="13" dur="1000"/>
                                        <p:tgtEl>
                                          <p:spTgt spid="4"/>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1000"/>
                                        <p:tgtEl>
                                          <p:spTgt spid="6"/>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reeform 6"/>
          <p:cNvSpPr>
            <a:spLocks/>
          </p:cNvSpPr>
          <p:nvPr/>
        </p:nvSpPr>
        <p:spPr bwMode="auto">
          <a:xfrm>
            <a:off x="6434163" y="1299277"/>
            <a:ext cx="837329" cy="837334"/>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chemeClr val="accent2"/>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2" name="Freeform 7"/>
          <p:cNvSpPr>
            <a:spLocks/>
          </p:cNvSpPr>
          <p:nvPr/>
        </p:nvSpPr>
        <p:spPr bwMode="auto">
          <a:xfrm>
            <a:off x="5920914" y="2136610"/>
            <a:ext cx="838795" cy="838799"/>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accent2"/>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3" name="Freeform 8"/>
          <p:cNvSpPr>
            <a:spLocks/>
          </p:cNvSpPr>
          <p:nvPr/>
        </p:nvSpPr>
        <p:spPr bwMode="auto">
          <a:xfrm>
            <a:off x="5086517" y="2136610"/>
            <a:ext cx="834396" cy="838799"/>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chemeClr val="accent2"/>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4" name="Freeform 9"/>
          <p:cNvSpPr>
            <a:spLocks/>
          </p:cNvSpPr>
          <p:nvPr/>
        </p:nvSpPr>
        <p:spPr bwMode="auto">
          <a:xfrm>
            <a:off x="4570336" y="1299277"/>
            <a:ext cx="837329" cy="837334"/>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chemeClr val="accent4"/>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5" name="Freeform 10"/>
          <p:cNvSpPr>
            <a:spLocks/>
          </p:cNvSpPr>
          <p:nvPr/>
        </p:nvSpPr>
        <p:spPr bwMode="auto">
          <a:xfrm>
            <a:off x="3735939" y="1299277"/>
            <a:ext cx="834396" cy="837334"/>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chemeClr val="accent4"/>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6" name="Freeform 11"/>
          <p:cNvSpPr>
            <a:spLocks/>
          </p:cNvSpPr>
          <p:nvPr/>
        </p:nvSpPr>
        <p:spPr bwMode="auto">
          <a:xfrm>
            <a:off x="3735939" y="2136610"/>
            <a:ext cx="834396" cy="83879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chemeClr val="accent4"/>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7" name="Freeform 12"/>
          <p:cNvSpPr>
            <a:spLocks/>
          </p:cNvSpPr>
          <p:nvPr/>
        </p:nvSpPr>
        <p:spPr bwMode="auto">
          <a:xfrm>
            <a:off x="4570336" y="2649862"/>
            <a:ext cx="837329" cy="837334"/>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chemeClr val="accent3"/>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8" name="Freeform 13"/>
          <p:cNvSpPr>
            <a:spLocks/>
          </p:cNvSpPr>
          <p:nvPr/>
        </p:nvSpPr>
        <p:spPr bwMode="auto">
          <a:xfrm>
            <a:off x="4570336" y="3487195"/>
            <a:ext cx="837329" cy="838799"/>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accent3"/>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9" name="Freeform 14"/>
          <p:cNvSpPr>
            <a:spLocks/>
          </p:cNvSpPr>
          <p:nvPr/>
        </p:nvSpPr>
        <p:spPr bwMode="auto">
          <a:xfrm>
            <a:off x="3735939" y="3487195"/>
            <a:ext cx="834396" cy="83879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chemeClr val="accent3"/>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0" name="Freeform 15"/>
          <p:cNvSpPr>
            <a:spLocks/>
          </p:cNvSpPr>
          <p:nvPr/>
        </p:nvSpPr>
        <p:spPr bwMode="auto">
          <a:xfrm>
            <a:off x="3222691" y="2649862"/>
            <a:ext cx="834396" cy="837334"/>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chemeClr val="accent1"/>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1" name="Freeform 16"/>
          <p:cNvSpPr>
            <a:spLocks/>
          </p:cNvSpPr>
          <p:nvPr/>
        </p:nvSpPr>
        <p:spPr bwMode="auto">
          <a:xfrm>
            <a:off x="2383895" y="2649862"/>
            <a:ext cx="838795" cy="837334"/>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chemeClr val="accent1"/>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2" name="Freeform 17"/>
          <p:cNvSpPr>
            <a:spLocks/>
          </p:cNvSpPr>
          <p:nvPr/>
        </p:nvSpPr>
        <p:spPr bwMode="auto">
          <a:xfrm>
            <a:off x="1872113" y="3487195"/>
            <a:ext cx="834396" cy="838799"/>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chemeClr val="accent1"/>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3" name="Oval 18"/>
          <p:cNvSpPr>
            <a:spLocks noChangeArrowheads="1"/>
          </p:cNvSpPr>
          <p:nvPr/>
        </p:nvSpPr>
        <p:spPr bwMode="auto">
          <a:xfrm>
            <a:off x="5473654" y="1693748"/>
            <a:ext cx="897452" cy="897457"/>
          </a:xfrm>
          <a:prstGeom prst="ellipse">
            <a:avLst/>
          </a:prstGeom>
          <a:solidFill>
            <a:schemeClr val="accent1">
              <a:lumMod val="60000"/>
              <a:lumOff val="40000"/>
              <a:alpha val="40000"/>
            </a:schemeClr>
          </a:solidFill>
          <a:ln w="28575" cap="flat">
            <a:solidFill>
              <a:sysClr val="window" lastClr="FFFFFF"/>
            </a:solidFill>
            <a:prstDash val="solid"/>
            <a:miter lim="800000"/>
            <a:headEnd/>
            <a:tailEnd/>
          </a:ln>
        </p:spPr>
        <p:txBody>
          <a:bodyPr vert="horz" wrap="square" lIns="68577" tIns="34288" rIns="68577" bIns="34288" numCol="1" anchor="ctr" anchorCtr="0" compatLnSpc="1">
            <a:prstTxWarp prst="textNoShape">
              <a:avLst/>
            </a:prstTxWarp>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方案</a:t>
            </a:r>
            <a:r>
              <a:rPr kumimoji="0" lang="en-US" altLang="zh-CN"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01</a:t>
            </a:r>
            <a:endPar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64" name="Oval 19"/>
          <p:cNvSpPr>
            <a:spLocks noChangeArrowheads="1"/>
          </p:cNvSpPr>
          <p:nvPr/>
        </p:nvSpPr>
        <p:spPr bwMode="auto">
          <a:xfrm>
            <a:off x="4123077" y="1693748"/>
            <a:ext cx="897452" cy="897457"/>
          </a:xfrm>
          <a:prstGeom prst="ellipse">
            <a:avLst/>
          </a:prstGeom>
          <a:solidFill>
            <a:schemeClr val="accent1">
              <a:lumMod val="60000"/>
              <a:lumOff val="40000"/>
              <a:alpha val="40000"/>
            </a:schemeClr>
          </a:solidFill>
          <a:ln w="28575" cap="flat">
            <a:solidFill>
              <a:sysClr val="window" lastClr="FFFFFF"/>
            </a:solidFill>
            <a:prstDash val="solid"/>
            <a:miter lim="800000"/>
            <a:headEnd/>
            <a:tailEnd/>
          </a:ln>
          <a:extLst/>
        </p:spPr>
        <p:txBody>
          <a:bodyPr vert="horz" wrap="square" lIns="68577" tIns="34288" rIns="68577" bIns="34288" numCol="1" anchor="ctr" anchorCtr="0" compatLnSpc="1">
            <a:prstTxWarp prst="textNoShape">
              <a:avLst/>
            </a:prstTxWarp>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方案</a:t>
            </a:r>
            <a:r>
              <a:rPr kumimoji="0" lang="en-US" altLang="zh-CN"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02</a:t>
            </a:r>
            <a:endPar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65" name="Oval 20"/>
          <p:cNvSpPr>
            <a:spLocks noChangeArrowheads="1"/>
          </p:cNvSpPr>
          <p:nvPr/>
        </p:nvSpPr>
        <p:spPr bwMode="auto">
          <a:xfrm>
            <a:off x="4123077" y="3037000"/>
            <a:ext cx="897452" cy="897457"/>
          </a:xfrm>
          <a:prstGeom prst="ellipse">
            <a:avLst/>
          </a:prstGeom>
          <a:solidFill>
            <a:schemeClr val="accent1">
              <a:lumMod val="60000"/>
              <a:lumOff val="40000"/>
              <a:alpha val="40000"/>
            </a:schemeClr>
          </a:solidFill>
          <a:ln w="28575" cap="flat">
            <a:solidFill>
              <a:sysClr val="window" lastClr="FFFFFF"/>
            </a:solidFill>
            <a:prstDash val="solid"/>
            <a:miter lim="800000"/>
            <a:headEnd/>
            <a:tailEnd/>
          </a:ln>
          <a:extLst/>
        </p:spPr>
        <p:txBody>
          <a:bodyPr vert="horz" wrap="square" lIns="68577" tIns="34288" rIns="68577" bIns="34288" numCol="1" anchor="ctr" anchorCtr="0" compatLnSpc="1">
            <a:prstTxWarp prst="textNoShape">
              <a:avLst/>
            </a:prstTxWarp>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方案</a:t>
            </a:r>
            <a:r>
              <a:rPr kumimoji="0" lang="en-US" altLang="zh-CN"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03</a:t>
            </a:r>
            <a:endPar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66" name="Oval 21"/>
          <p:cNvSpPr>
            <a:spLocks noChangeArrowheads="1"/>
          </p:cNvSpPr>
          <p:nvPr/>
        </p:nvSpPr>
        <p:spPr bwMode="auto">
          <a:xfrm>
            <a:off x="2772499" y="3037000"/>
            <a:ext cx="897452" cy="897457"/>
          </a:xfrm>
          <a:prstGeom prst="ellipse">
            <a:avLst/>
          </a:prstGeom>
          <a:solidFill>
            <a:schemeClr val="accent1">
              <a:lumMod val="60000"/>
              <a:lumOff val="40000"/>
              <a:alpha val="40000"/>
            </a:schemeClr>
          </a:solidFill>
          <a:ln w="28575" cap="flat">
            <a:solidFill>
              <a:sysClr val="window" lastClr="FFFFFF"/>
            </a:solidFill>
            <a:prstDash val="solid"/>
            <a:miter lim="800000"/>
            <a:headEnd/>
            <a:tailEnd/>
          </a:ln>
          <a:extLst/>
        </p:spPr>
        <p:txBody>
          <a:bodyPr vert="horz" wrap="square" lIns="68577" tIns="34288" rIns="68577" bIns="34288" numCol="1" anchor="ctr" anchorCtr="0" compatLnSpc="1">
            <a:prstTxWarp prst="textNoShape">
              <a:avLst/>
            </a:prstTxWarp>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方案</a:t>
            </a:r>
            <a:r>
              <a:rPr kumimoji="0" lang="en-US" altLang="zh-CN"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04</a:t>
            </a:r>
            <a:endParaRPr kumimoji="0" lang="zh-CN" altLang="en-US" sz="1799" b="0" i="0" u="none" strike="noStrike" kern="0" cap="none" spc="-113"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67" name="矩形 166"/>
          <p:cNvSpPr/>
          <p:nvPr/>
        </p:nvSpPr>
        <p:spPr>
          <a:xfrm>
            <a:off x="7271492" y="1299277"/>
            <a:ext cx="1871098" cy="326416"/>
          </a:xfrm>
          <a:prstGeom prst="rect">
            <a:avLst/>
          </a:prstGeom>
          <a:solidFill>
            <a:schemeClr val="accent2"/>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8" name="矩形 167"/>
          <p:cNvSpPr/>
          <p:nvPr/>
        </p:nvSpPr>
        <p:spPr>
          <a:xfrm>
            <a:off x="-177" y="3999578"/>
            <a:ext cx="1881983" cy="326416"/>
          </a:xfrm>
          <a:prstGeom prst="rect">
            <a:avLst/>
          </a:prstGeom>
          <a:solidFill>
            <a:schemeClr val="accent1"/>
          </a:solidFill>
          <a:ln>
            <a:noFill/>
          </a:ln>
        </p:spPr>
        <p:txBody>
          <a:bodyPr vert="horz" wrap="square" lIns="68577" tIns="34288" rIns="68577" bIns="34288"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9" name="TextBox 168"/>
          <p:cNvSpPr txBox="1"/>
          <p:nvPr/>
        </p:nvSpPr>
        <p:spPr>
          <a:xfrm>
            <a:off x="6839447" y="1817883"/>
            <a:ext cx="1728256" cy="415389"/>
          </a:xfrm>
          <a:prstGeom prst="rect">
            <a:avLst/>
          </a:prstGeom>
          <a:noFill/>
        </p:spPr>
        <p:txBody>
          <a:bodyPr wrap="square" lIns="68577" tIns="34288" rIns="68577" bIns="34288" rtlCol="0">
            <a:spAutoFit/>
          </a:bodyPr>
          <a:lstStyle/>
          <a:p>
            <a:pPr marL="0" marR="0" lvl="0" indent="0" algn="l" defTabSz="914126"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点击此处添加标题</a:t>
            </a:r>
          </a:p>
        </p:txBody>
      </p:sp>
      <p:sp>
        <p:nvSpPr>
          <p:cNvPr id="170" name="TextBox 169"/>
          <p:cNvSpPr txBox="1"/>
          <p:nvPr/>
        </p:nvSpPr>
        <p:spPr>
          <a:xfrm>
            <a:off x="6839447" y="2204428"/>
            <a:ext cx="2154727" cy="609398"/>
          </a:xfrm>
          <a:prstGeom prst="rect">
            <a:avLst/>
          </a:prstGeom>
          <a:noFill/>
        </p:spPr>
        <p:txBody>
          <a:bodyPr wrap="square" lIns="68577" tIns="34288" rIns="68577" bIns="34288" rtlCol="0">
            <a:spAutoFit/>
          </a:bodyPr>
          <a:lstStyle/>
          <a:p>
            <a:pPr marL="0" marR="0" lvl="0" indent="0" algn="l" defTabSz="914126"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a:t>
            </a:r>
            <a:r>
              <a:rPr kumimoji="0" lang="zh-CN" altLang="en-US" sz="900" b="0" i="0" u="none" strike="noStrike" kern="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在这里。</a:t>
            </a:r>
          </a:p>
        </p:txBody>
      </p:sp>
      <p:sp>
        <p:nvSpPr>
          <p:cNvPr id="171" name="TextBox 170"/>
          <p:cNvSpPr txBox="1"/>
          <p:nvPr/>
        </p:nvSpPr>
        <p:spPr>
          <a:xfrm>
            <a:off x="1894351" y="1462486"/>
            <a:ext cx="1728256" cy="415389"/>
          </a:xfrm>
          <a:prstGeom prst="rect">
            <a:avLst/>
          </a:prstGeom>
          <a:noFill/>
        </p:spPr>
        <p:txBody>
          <a:bodyPr wrap="square" lIns="68577" tIns="34288" rIns="68577" bIns="34288" rtlCol="0">
            <a:spAutoFit/>
          </a:bodyPr>
          <a:lstStyle/>
          <a:p>
            <a:pPr marL="0" marR="0" lvl="0" indent="0" algn="r" defTabSz="914126"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点击此处添加标题</a:t>
            </a:r>
          </a:p>
        </p:txBody>
      </p:sp>
      <p:sp>
        <p:nvSpPr>
          <p:cNvPr id="172" name="TextBox 171"/>
          <p:cNvSpPr txBox="1"/>
          <p:nvPr/>
        </p:nvSpPr>
        <p:spPr>
          <a:xfrm>
            <a:off x="1467879" y="1849030"/>
            <a:ext cx="2154727" cy="609398"/>
          </a:xfrm>
          <a:prstGeom prst="rect">
            <a:avLst/>
          </a:prstGeom>
          <a:noFill/>
        </p:spPr>
        <p:txBody>
          <a:bodyPr wrap="square" lIns="68577" tIns="34288" rIns="68577" bIns="34288" rtlCol="0">
            <a:spAutoFit/>
          </a:bodyPr>
          <a:lstStyle/>
          <a:p>
            <a:pPr marL="0" marR="0" lvl="0" indent="0" algn="r" defTabSz="914126"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a:t>
            </a:r>
            <a:r>
              <a:rPr kumimoji="0" lang="zh-CN" altLang="en-US" sz="900" b="0" i="0" u="none" strike="noStrike" kern="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在这里。</a:t>
            </a:r>
          </a:p>
        </p:txBody>
      </p:sp>
      <p:sp>
        <p:nvSpPr>
          <p:cNvPr id="173" name="TextBox 172"/>
          <p:cNvSpPr txBox="1"/>
          <p:nvPr/>
        </p:nvSpPr>
        <p:spPr>
          <a:xfrm>
            <a:off x="5528853" y="3175500"/>
            <a:ext cx="1728256" cy="415389"/>
          </a:xfrm>
          <a:prstGeom prst="rect">
            <a:avLst/>
          </a:prstGeom>
          <a:noFill/>
        </p:spPr>
        <p:txBody>
          <a:bodyPr wrap="square" lIns="68577" tIns="34288" rIns="68577" bIns="34288" rtlCol="0">
            <a:spAutoFit/>
          </a:bodyPr>
          <a:lstStyle/>
          <a:p>
            <a:pPr marL="0" marR="0" lvl="0" indent="0" algn="l" defTabSz="914126"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点击此处添加标题</a:t>
            </a:r>
          </a:p>
        </p:txBody>
      </p:sp>
      <p:sp>
        <p:nvSpPr>
          <p:cNvPr id="174" name="TextBox 173"/>
          <p:cNvSpPr txBox="1"/>
          <p:nvPr/>
        </p:nvSpPr>
        <p:spPr>
          <a:xfrm>
            <a:off x="5528854" y="3562044"/>
            <a:ext cx="2154727" cy="609398"/>
          </a:xfrm>
          <a:prstGeom prst="rect">
            <a:avLst/>
          </a:prstGeom>
          <a:noFill/>
        </p:spPr>
        <p:txBody>
          <a:bodyPr wrap="square" lIns="68577" tIns="34288" rIns="68577" bIns="34288" rtlCol="0">
            <a:spAutoFit/>
          </a:bodyPr>
          <a:lstStyle/>
          <a:p>
            <a:pPr marL="0" marR="0" lvl="0" indent="0" algn="l" defTabSz="914126"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您的内容打在这里，或者通过复制您的文本后，在此框中选择粘贴，并选择只保留文字。您的内容打在这里。</a:t>
            </a:r>
          </a:p>
        </p:txBody>
      </p:sp>
      <p:sp>
        <p:nvSpPr>
          <p:cNvPr id="175" name="TextBox 174"/>
          <p:cNvSpPr txBox="1"/>
          <p:nvPr/>
        </p:nvSpPr>
        <p:spPr>
          <a:xfrm>
            <a:off x="574709" y="2849642"/>
            <a:ext cx="1728256" cy="415389"/>
          </a:xfrm>
          <a:prstGeom prst="rect">
            <a:avLst/>
          </a:prstGeom>
          <a:noFill/>
        </p:spPr>
        <p:txBody>
          <a:bodyPr wrap="square" lIns="68577" tIns="34288" rIns="68577" bIns="34288" rtlCol="0">
            <a:spAutoFit/>
          </a:bodyPr>
          <a:lstStyle/>
          <a:p>
            <a:pPr marL="0" marR="0" lvl="0" indent="0" algn="r" defTabSz="914126"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点击此处添加标题</a:t>
            </a:r>
          </a:p>
        </p:txBody>
      </p:sp>
      <p:sp>
        <p:nvSpPr>
          <p:cNvPr id="176" name="TextBox 175"/>
          <p:cNvSpPr txBox="1"/>
          <p:nvPr/>
        </p:nvSpPr>
        <p:spPr>
          <a:xfrm>
            <a:off x="148238" y="3236186"/>
            <a:ext cx="2154727" cy="609398"/>
          </a:xfrm>
          <a:prstGeom prst="rect">
            <a:avLst/>
          </a:prstGeom>
          <a:noFill/>
        </p:spPr>
        <p:txBody>
          <a:bodyPr wrap="square" lIns="68577" tIns="34288" rIns="68577" bIns="34288" rtlCol="0">
            <a:spAutoFit/>
          </a:bodyPr>
          <a:lstStyle/>
          <a:p>
            <a:pPr marL="0" marR="0" lvl="0" indent="0" algn="r" defTabSz="914126"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a:t>
            </a:r>
            <a:r>
              <a:rPr kumimoji="0" lang="zh-CN" altLang="en-US" sz="900" b="0" i="0" u="none" strike="noStrike" kern="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在这里。</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98595275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wipe(right)">
                                      <p:cBhvr>
                                        <p:cTn id="7" dur="200"/>
                                        <p:tgtEl>
                                          <p:spTgt spid="167"/>
                                        </p:tgtEl>
                                      </p:cBhvr>
                                    </p:animEffect>
                                  </p:childTnLst>
                                </p:cTn>
                              </p:par>
                            </p:childTnLst>
                          </p:cTn>
                        </p:par>
                        <p:par>
                          <p:cTn id="8" fill="hold">
                            <p:stCondLst>
                              <p:cond delay="200"/>
                            </p:stCondLst>
                            <p:childTnLst>
                              <p:par>
                                <p:cTn id="9" presetID="22" presetClass="entr" presetSubtype="2"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ipe(right)">
                                      <p:cBhvr>
                                        <p:cTn id="11" dur="200"/>
                                        <p:tgtEl>
                                          <p:spTgt spid="151"/>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152"/>
                                        </p:tgtEl>
                                        <p:attrNameLst>
                                          <p:attrName>style.visibility</p:attrName>
                                        </p:attrNameLst>
                                      </p:cBhvr>
                                      <p:to>
                                        <p:strVal val="visible"/>
                                      </p:to>
                                    </p:set>
                                    <p:animEffect transition="in" filter="wipe(up)">
                                      <p:cBhvr>
                                        <p:cTn id="15" dur="200"/>
                                        <p:tgtEl>
                                          <p:spTgt spid="152"/>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wipe(right)">
                                      <p:cBhvr>
                                        <p:cTn id="19" dur="200"/>
                                        <p:tgtEl>
                                          <p:spTgt spid="153"/>
                                        </p:tgtEl>
                                      </p:cBhvr>
                                    </p:animEffect>
                                  </p:childTnLst>
                                </p:cTn>
                              </p:par>
                            </p:childTnLst>
                          </p:cTn>
                        </p:par>
                        <p:par>
                          <p:cTn id="20" fill="hold">
                            <p:stCondLst>
                              <p:cond delay="800"/>
                            </p:stCondLst>
                            <p:childTnLst>
                              <p:par>
                                <p:cTn id="21" presetID="22" presetClass="entr" presetSubtype="4"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down)">
                                      <p:cBhvr>
                                        <p:cTn id="23" dur="200"/>
                                        <p:tgtEl>
                                          <p:spTgt spid="154"/>
                                        </p:tgtEl>
                                      </p:cBhvr>
                                    </p:animEffect>
                                  </p:childTnLst>
                                </p:cTn>
                              </p:par>
                            </p:childTnLst>
                          </p:cTn>
                        </p:par>
                        <p:par>
                          <p:cTn id="24" fill="hold">
                            <p:stCondLst>
                              <p:cond delay="1000"/>
                            </p:stCondLst>
                            <p:childTnLst>
                              <p:par>
                                <p:cTn id="25" presetID="22" presetClass="entr" presetSubtype="2" fill="hold" grpId="0" nodeType="afterEffect">
                                  <p:stCondLst>
                                    <p:cond delay="0"/>
                                  </p:stCondLst>
                                  <p:childTnLst>
                                    <p:set>
                                      <p:cBhvr>
                                        <p:cTn id="26" dur="1" fill="hold">
                                          <p:stCondLst>
                                            <p:cond delay="0"/>
                                          </p:stCondLst>
                                        </p:cTn>
                                        <p:tgtEl>
                                          <p:spTgt spid="155"/>
                                        </p:tgtEl>
                                        <p:attrNameLst>
                                          <p:attrName>style.visibility</p:attrName>
                                        </p:attrNameLst>
                                      </p:cBhvr>
                                      <p:to>
                                        <p:strVal val="visible"/>
                                      </p:to>
                                    </p:set>
                                    <p:animEffect transition="in" filter="wipe(right)">
                                      <p:cBhvr>
                                        <p:cTn id="27" dur="200"/>
                                        <p:tgtEl>
                                          <p:spTgt spid="155"/>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156"/>
                                        </p:tgtEl>
                                        <p:attrNameLst>
                                          <p:attrName>style.visibility</p:attrName>
                                        </p:attrNameLst>
                                      </p:cBhvr>
                                      <p:to>
                                        <p:strVal val="visible"/>
                                      </p:to>
                                    </p:set>
                                    <p:animEffect transition="in" filter="wipe(up)">
                                      <p:cBhvr>
                                        <p:cTn id="31" dur="200"/>
                                        <p:tgtEl>
                                          <p:spTgt spid="156"/>
                                        </p:tgtEl>
                                      </p:cBhvr>
                                    </p:animEffect>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157"/>
                                        </p:tgtEl>
                                        <p:attrNameLst>
                                          <p:attrName>style.visibility</p:attrName>
                                        </p:attrNameLst>
                                      </p:cBhvr>
                                      <p:to>
                                        <p:strVal val="visible"/>
                                      </p:to>
                                    </p:set>
                                    <p:animEffect transition="in" filter="wipe(left)">
                                      <p:cBhvr>
                                        <p:cTn id="35" dur="200"/>
                                        <p:tgtEl>
                                          <p:spTgt spid="157"/>
                                        </p:tgtEl>
                                      </p:cBhvr>
                                    </p:animEffect>
                                  </p:childTnLst>
                                </p:cTn>
                              </p:par>
                            </p:childTnLst>
                          </p:cTn>
                        </p:par>
                        <p:par>
                          <p:cTn id="36" fill="hold">
                            <p:stCondLst>
                              <p:cond delay="1600"/>
                            </p:stCondLst>
                            <p:childTnLst>
                              <p:par>
                                <p:cTn id="37" presetID="22" presetClass="entr" presetSubtype="1" fill="hold" grpId="0" nodeType="afterEffect">
                                  <p:stCondLst>
                                    <p:cond delay="0"/>
                                  </p:stCondLst>
                                  <p:childTnLst>
                                    <p:set>
                                      <p:cBhvr>
                                        <p:cTn id="38" dur="1" fill="hold">
                                          <p:stCondLst>
                                            <p:cond delay="0"/>
                                          </p:stCondLst>
                                        </p:cTn>
                                        <p:tgtEl>
                                          <p:spTgt spid="158"/>
                                        </p:tgtEl>
                                        <p:attrNameLst>
                                          <p:attrName>style.visibility</p:attrName>
                                        </p:attrNameLst>
                                      </p:cBhvr>
                                      <p:to>
                                        <p:strVal val="visible"/>
                                      </p:to>
                                    </p:set>
                                    <p:animEffect transition="in" filter="wipe(up)">
                                      <p:cBhvr>
                                        <p:cTn id="39" dur="200"/>
                                        <p:tgtEl>
                                          <p:spTgt spid="158"/>
                                        </p:tgtEl>
                                      </p:cBhvr>
                                    </p:animEffect>
                                  </p:childTnLst>
                                </p:cTn>
                              </p:par>
                            </p:childTnLst>
                          </p:cTn>
                        </p:par>
                        <p:par>
                          <p:cTn id="40" fill="hold">
                            <p:stCondLst>
                              <p:cond delay="1800"/>
                            </p:stCondLst>
                            <p:childTnLst>
                              <p:par>
                                <p:cTn id="41" presetID="22" presetClass="entr" presetSubtype="2" fill="hold" grpId="0" nodeType="afterEffect">
                                  <p:stCondLst>
                                    <p:cond delay="0"/>
                                  </p:stCondLst>
                                  <p:childTnLst>
                                    <p:set>
                                      <p:cBhvr>
                                        <p:cTn id="42" dur="1" fill="hold">
                                          <p:stCondLst>
                                            <p:cond delay="0"/>
                                          </p:stCondLst>
                                        </p:cTn>
                                        <p:tgtEl>
                                          <p:spTgt spid="159"/>
                                        </p:tgtEl>
                                        <p:attrNameLst>
                                          <p:attrName>style.visibility</p:attrName>
                                        </p:attrNameLst>
                                      </p:cBhvr>
                                      <p:to>
                                        <p:strVal val="visible"/>
                                      </p:to>
                                    </p:set>
                                    <p:animEffect transition="in" filter="wipe(right)">
                                      <p:cBhvr>
                                        <p:cTn id="43" dur="200"/>
                                        <p:tgtEl>
                                          <p:spTgt spid="159"/>
                                        </p:tgtEl>
                                      </p:cBhvr>
                                    </p:animEffect>
                                  </p:childTnLst>
                                </p:cTn>
                              </p:par>
                            </p:childTnLst>
                          </p:cTn>
                        </p:par>
                        <p:par>
                          <p:cTn id="44" fill="hold">
                            <p:stCondLst>
                              <p:cond delay="2000"/>
                            </p:stCondLst>
                            <p:childTnLst>
                              <p:par>
                                <p:cTn id="45" presetID="22" presetClass="entr" presetSubtype="4" fill="hold" grpId="0" nodeType="afterEffect">
                                  <p:stCondLst>
                                    <p:cond delay="0"/>
                                  </p:stCondLst>
                                  <p:childTnLst>
                                    <p:set>
                                      <p:cBhvr>
                                        <p:cTn id="46" dur="1" fill="hold">
                                          <p:stCondLst>
                                            <p:cond delay="0"/>
                                          </p:stCondLst>
                                        </p:cTn>
                                        <p:tgtEl>
                                          <p:spTgt spid="160"/>
                                        </p:tgtEl>
                                        <p:attrNameLst>
                                          <p:attrName>style.visibility</p:attrName>
                                        </p:attrNameLst>
                                      </p:cBhvr>
                                      <p:to>
                                        <p:strVal val="visible"/>
                                      </p:to>
                                    </p:set>
                                    <p:animEffect transition="in" filter="wipe(down)">
                                      <p:cBhvr>
                                        <p:cTn id="47" dur="200"/>
                                        <p:tgtEl>
                                          <p:spTgt spid="160"/>
                                        </p:tgtEl>
                                      </p:cBhvr>
                                    </p:animEffect>
                                  </p:childTnLst>
                                </p:cTn>
                              </p:par>
                            </p:childTnLst>
                          </p:cTn>
                        </p:par>
                        <p:par>
                          <p:cTn id="48" fill="hold">
                            <p:stCondLst>
                              <p:cond delay="2200"/>
                            </p:stCondLst>
                            <p:childTnLst>
                              <p:par>
                                <p:cTn id="49" presetID="22" presetClass="entr" presetSubtype="2" fill="hold" grpId="0" nodeType="afterEffect">
                                  <p:stCondLst>
                                    <p:cond delay="0"/>
                                  </p:stCondLst>
                                  <p:childTnLst>
                                    <p:set>
                                      <p:cBhvr>
                                        <p:cTn id="50" dur="1" fill="hold">
                                          <p:stCondLst>
                                            <p:cond delay="0"/>
                                          </p:stCondLst>
                                        </p:cTn>
                                        <p:tgtEl>
                                          <p:spTgt spid="161"/>
                                        </p:tgtEl>
                                        <p:attrNameLst>
                                          <p:attrName>style.visibility</p:attrName>
                                        </p:attrNameLst>
                                      </p:cBhvr>
                                      <p:to>
                                        <p:strVal val="visible"/>
                                      </p:to>
                                    </p:set>
                                    <p:animEffect transition="in" filter="wipe(right)">
                                      <p:cBhvr>
                                        <p:cTn id="51" dur="200"/>
                                        <p:tgtEl>
                                          <p:spTgt spid="161"/>
                                        </p:tgtEl>
                                      </p:cBhvr>
                                    </p:animEffect>
                                  </p:childTnLst>
                                </p:cTn>
                              </p:par>
                            </p:childTnLst>
                          </p:cTn>
                        </p:par>
                        <p:par>
                          <p:cTn id="52" fill="hold">
                            <p:stCondLst>
                              <p:cond delay="2400"/>
                            </p:stCondLst>
                            <p:childTnLst>
                              <p:par>
                                <p:cTn id="53" presetID="22" presetClass="entr" presetSubtype="1" fill="hold" grpId="0" nodeType="afterEffect">
                                  <p:stCondLst>
                                    <p:cond delay="0"/>
                                  </p:stCondLst>
                                  <p:childTnLst>
                                    <p:set>
                                      <p:cBhvr>
                                        <p:cTn id="54" dur="1" fill="hold">
                                          <p:stCondLst>
                                            <p:cond delay="0"/>
                                          </p:stCondLst>
                                        </p:cTn>
                                        <p:tgtEl>
                                          <p:spTgt spid="162"/>
                                        </p:tgtEl>
                                        <p:attrNameLst>
                                          <p:attrName>style.visibility</p:attrName>
                                        </p:attrNameLst>
                                      </p:cBhvr>
                                      <p:to>
                                        <p:strVal val="visible"/>
                                      </p:to>
                                    </p:set>
                                    <p:animEffect transition="in" filter="wipe(up)">
                                      <p:cBhvr>
                                        <p:cTn id="55" dur="200"/>
                                        <p:tgtEl>
                                          <p:spTgt spid="162"/>
                                        </p:tgtEl>
                                      </p:cBhvr>
                                    </p:animEffect>
                                  </p:childTnLst>
                                </p:cTn>
                              </p:par>
                            </p:childTnLst>
                          </p:cTn>
                        </p:par>
                        <p:par>
                          <p:cTn id="56" fill="hold">
                            <p:stCondLst>
                              <p:cond delay="2600"/>
                            </p:stCondLst>
                            <p:childTnLst>
                              <p:par>
                                <p:cTn id="57" presetID="22" presetClass="entr" presetSubtype="2" fill="hold" grpId="0" nodeType="afterEffect">
                                  <p:stCondLst>
                                    <p:cond delay="0"/>
                                  </p:stCondLst>
                                  <p:childTnLst>
                                    <p:set>
                                      <p:cBhvr>
                                        <p:cTn id="58" dur="1" fill="hold">
                                          <p:stCondLst>
                                            <p:cond delay="0"/>
                                          </p:stCondLst>
                                        </p:cTn>
                                        <p:tgtEl>
                                          <p:spTgt spid="168"/>
                                        </p:tgtEl>
                                        <p:attrNameLst>
                                          <p:attrName>style.visibility</p:attrName>
                                        </p:attrNameLst>
                                      </p:cBhvr>
                                      <p:to>
                                        <p:strVal val="visible"/>
                                      </p:to>
                                    </p:set>
                                    <p:animEffect transition="in" filter="wipe(right)">
                                      <p:cBhvr>
                                        <p:cTn id="59" dur="200"/>
                                        <p:tgtEl>
                                          <p:spTgt spid="168"/>
                                        </p:tgtEl>
                                      </p:cBhvr>
                                    </p:animEffect>
                                  </p:childTnLst>
                                </p:cTn>
                              </p:par>
                            </p:childTnLst>
                          </p:cTn>
                        </p:par>
                        <p:par>
                          <p:cTn id="60" fill="hold">
                            <p:stCondLst>
                              <p:cond delay="2800"/>
                            </p:stCondLst>
                            <p:childTnLst>
                              <p:par>
                                <p:cTn id="61" presetID="49" presetClass="entr" presetSubtype="0" decel="100000" fill="hold" grpId="0" nodeType="afterEffect">
                                  <p:stCondLst>
                                    <p:cond delay="0"/>
                                  </p:stCondLst>
                                  <p:childTnLst>
                                    <p:set>
                                      <p:cBhvr>
                                        <p:cTn id="62" dur="1" fill="hold">
                                          <p:stCondLst>
                                            <p:cond delay="0"/>
                                          </p:stCondLst>
                                        </p:cTn>
                                        <p:tgtEl>
                                          <p:spTgt spid="163"/>
                                        </p:tgtEl>
                                        <p:attrNameLst>
                                          <p:attrName>style.visibility</p:attrName>
                                        </p:attrNameLst>
                                      </p:cBhvr>
                                      <p:to>
                                        <p:strVal val="visible"/>
                                      </p:to>
                                    </p:set>
                                    <p:anim calcmode="lin" valueType="num">
                                      <p:cBhvr>
                                        <p:cTn id="63" dur="500" fill="hold"/>
                                        <p:tgtEl>
                                          <p:spTgt spid="163"/>
                                        </p:tgtEl>
                                        <p:attrNameLst>
                                          <p:attrName>ppt_w</p:attrName>
                                        </p:attrNameLst>
                                      </p:cBhvr>
                                      <p:tavLst>
                                        <p:tav tm="0">
                                          <p:val>
                                            <p:fltVal val="0"/>
                                          </p:val>
                                        </p:tav>
                                        <p:tav tm="100000">
                                          <p:val>
                                            <p:strVal val="#ppt_w"/>
                                          </p:val>
                                        </p:tav>
                                      </p:tavLst>
                                    </p:anim>
                                    <p:anim calcmode="lin" valueType="num">
                                      <p:cBhvr>
                                        <p:cTn id="64" dur="500" fill="hold"/>
                                        <p:tgtEl>
                                          <p:spTgt spid="163"/>
                                        </p:tgtEl>
                                        <p:attrNameLst>
                                          <p:attrName>ppt_h</p:attrName>
                                        </p:attrNameLst>
                                      </p:cBhvr>
                                      <p:tavLst>
                                        <p:tav tm="0">
                                          <p:val>
                                            <p:fltVal val="0"/>
                                          </p:val>
                                        </p:tav>
                                        <p:tav tm="100000">
                                          <p:val>
                                            <p:strVal val="#ppt_h"/>
                                          </p:val>
                                        </p:tav>
                                      </p:tavLst>
                                    </p:anim>
                                    <p:anim calcmode="lin" valueType="num">
                                      <p:cBhvr>
                                        <p:cTn id="65" dur="500" fill="hold"/>
                                        <p:tgtEl>
                                          <p:spTgt spid="163"/>
                                        </p:tgtEl>
                                        <p:attrNameLst>
                                          <p:attrName>style.rotation</p:attrName>
                                        </p:attrNameLst>
                                      </p:cBhvr>
                                      <p:tavLst>
                                        <p:tav tm="0">
                                          <p:val>
                                            <p:fltVal val="360"/>
                                          </p:val>
                                        </p:tav>
                                        <p:tav tm="100000">
                                          <p:val>
                                            <p:fltVal val="0"/>
                                          </p:val>
                                        </p:tav>
                                      </p:tavLst>
                                    </p:anim>
                                    <p:animEffect transition="in" filter="fade">
                                      <p:cBhvr>
                                        <p:cTn id="66" dur="500"/>
                                        <p:tgtEl>
                                          <p:spTgt spid="163"/>
                                        </p:tgtEl>
                                      </p:cBhvr>
                                    </p:animEffect>
                                  </p:childTnLst>
                                </p:cTn>
                              </p:par>
                            </p:childTnLst>
                          </p:cTn>
                        </p:par>
                        <p:par>
                          <p:cTn id="67" fill="hold">
                            <p:stCondLst>
                              <p:cond delay="3300"/>
                            </p:stCondLst>
                            <p:childTnLst>
                              <p:par>
                                <p:cTn id="68" presetID="12" presetClass="entr" presetSubtype="8" fill="hold" grpId="0" nodeType="afterEffect">
                                  <p:stCondLst>
                                    <p:cond delay="0"/>
                                  </p:stCondLst>
                                  <p:childTnLst>
                                    <p:set>
                                      <p:cBhvr>
                                        <p:cTn id="69" dur="1" fill="hold">
                                          <p:stCondLst>
                                            <p:cond delay="0"/>
                                          </p:stCondLst>
                                        </p:cTn>
                                        <p:tgtEl>
                                          <p:spTgt spid="169"/>
                                        </p:tgtEl>
                                        <p:attrNameLst>
                                          <p:attrName>style.visibility</p:attrName>
                                        </p:attrNameLst>
                                      </p:cBhvr>
                                      <p:to>
                                        <p:strVal val="visible"/>
                                      </p:to>
                                    </p:set>
                                    <p:anim calcmode="lin" valueType="num">
                                      <p:cBhvr additive="base">
                                        <p:cTn id="70" dur="500"/>
                                        <p:tgtEl>
                                          <p:spTgt spid="169"/>
                                        </p:tgtEl>
                                        <p:attrNameLst>
                                          <p:attrName>ppt_x</p:attrName>
                                        </p:attrNameLst>
                                      </p:cBhvr>
                                      <p:tavLst>
                                        <p:tav tm="0">
                                          <p:val>
                                            <p:strVal val="#ppt_x-#ppt_w*1.125000"/>
                                          </p:val>
                                        </p:tav>
                                        <p:tav tm="100000">
                                          <p:val>
                                            <p:strVal val="#ppt_x"/>
                                          </p:val>
                                        </p:tav>
                                      </p:tavLst>
                                    </p:anim>
                                    <p:animEffect transition="in" filter="wipe(right)">
                                      <p:cBhvr>
                                        <p:cTn id="71" dur="500"/>
                                        <p:tgtEl>
                                          <p:spTgt spid="16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additive="base">
                                        <p:cTn id="74" dur="500"/>
                                        <p:tgtEl>
                                          <p:spTgt spid="170"/>
                                        </p:tgtEl>
                                        <p:attrNameLst>
                                          <p:attrName>ppt_x</p:attrName>
                                        </p:attrNameLst>
                                      </p:cBhvr>
                                      <p:tavLst>
                                        <p:tav tm="0">
                                          <p:val>
                                            <p:strVal val="#ppt_x-#ppt_w*1.125000"/>
                                          </p:val>
                                        </p:tav>
                                        <p:tav tm="100000">
                                          <p:val>
                                            <p:strVal val="#ppt_x"/>
                                          </p:val>
                                        </p:tav>
                                      </p:tavLst>
                                    </p:anim>
                                    <p:animEffect transition="in" filter="wipe(right)">
                                      <p:cBhvr>
                                        <p:cTn id="75" dur="500"/>
                                        <p:tgtEl>
                                          <p:spTgt spid="170"/>
                                        </p:tgtEl>
                                      </p:cBhvr>
                                    </p:animEffect>
                                  </p:childTnLst>
                                </p:cTn>
                              </p:par>
                            </p:childTnLst>
                          </p:cTn>
                        </p:par>
                        <p:par>
                          <p:cTn id="76" fill="hold">
                            <p:stCondLst>
                              <p:cond delay="3800"/>
                            </p:stCondLst>
                            <p:childTnLst>
                              <p:par>
                                <p:cTn id="77" presetID="49" presetClass="entr" presetSubtype="0" decel="100000" fill="hold" grpId="0" nodeType="afterEffect">
                                  <p:stCondLst>
                                    <p:cond delay="0"/>
                                  </p:stCondLst>
                                  <p:childTnLst>
                                    <p:set>
                                      <p:cBhvr>
                                        <p:cTn id="78" dur="1" fill="hold">
                                          <p:stCondLst>
                                            <p:cond delay="0"/>
                                          </p:stCondLst>
                                        </p:cTn>
                                        <p:tgtEl>
                                          <p:spTgt spid="164"/>
                                        </p:tgtEl>
                                        <p:attrNameLst>
                                          <p:attrName>style.visibility</p:attrName>
                                        </p:attrNameLst>
                                      </p:cBhvr>
                                      <p:to>
                                        <p:strVal val="visible"/>
                                      </p:to>
                                    </p:set>
                                    <p:anim calcmode="lin" valueType="num">
                                      <p:cBhvr>
                                        <p:cTn id="79" dur="500" fill="hold"/>
                                        <p:tgtEl>
                                          <p:spTgt spid="164"/>
                                        </p:tgtEl>
                                        <p:attrNameLst>
                                          <p:attrName>ppt_w</p:attrName>
                                        </p:attrNameLst>
                                      </p:cBhvr>
                                      <p:tavLst>
                                        <p:tav tm="0">
                                          <p:val>
                                            <p:fltVal val="0"/>
                                          </p:val>
                                        </p:tav>
                                        <p:tav tm="100000">
                                          <p:val>
                                            <p:strVal val="#ppt_w"/>
                                          </p:val>
                                        </p:tav>
                                      </p:tavLst>
                                    </p:anim>
                                    <p:anim calcmode="lin" valueType="num">
                                      <p:cBhvr>
                                        <p:cTn id="80" dur="500" fill="hold"/>
                                        <p:tgtEl>
                                          <p:spTgt spid="164"/>
                                        </p:tgtEl>
                                        <p:attrNameLst>
                                          <p:attrName>ppt_h</p:attrName>
                                        </p:attrNameLst>
                                      </p:cBhvr>
                                      <p:tavLst>
                                        <p:tav tm="0">
                                          <p:val>
                                            <p:fltVal val="0"/>
                                          </p:val>
                                        </p:tav>
                                        <p:tav tm="100000">
                                          <p:val>
                                            <p:strVal val="#ppt_h"/>
                                          </p:val>
                                        </p:tav>
                                      </p:tavLst>
                                    </p:anim>
                                    <p:anim calcmode="lin" valueType="num">
                                      <p:cBhvr>
                                        <p:cTn id="81" dur="500" fill="hold"/>
                                        <p:tgtEl>
                                          <p:spTgt spid="164"/>
                                        </p:tgtEl>
                                        <p:attrNameLst>
                                          <p:attrName>style.rotation</p:attrName>
                                        </p:attrNameLst>
                                      </p:cBhvr>
                                      <p:tavLst>
                                        <p:tav tm="0">
                                          <p:val>
                                            <p:fltVal val="360"/>
                                          </p:val>
                                        </p:tav>
                                        <p:tav tm="100000">
                                          <p:val>
                                            <p:fltVal val="0"/>
                                          </p:val>
                                        </p:tav>
                                      </p:tavLst>
                                    </p:anim>
                                    <p:animEffect transition="in" filter="fade">
                                      <p:cBhvr>
                                        <p:cTn id="82" dur="500"/>
                                        <p:tgtEl>
                                          <p:spTgt spid="164"/>
                                        </p:tgtEl>
                                      </p:cBhvr>
                                    </p:animEffect>
                                  </p:childTnLst>
                                </p:cTn>
                              </p:par>
                            </p:childTnLst>
                          </p:cTn>
                        </p:par>
                        <p:par>
                          <p:cTn id="83" fill="hold">
                            <p:stCondLst>
                              <p:cond delay="4300"/>
                            </p:stCondLst>
                            <p:childTnLst>
                              <p:par>
                                <p:cTn id="84" presetID="12" presetClass="entr" presetSubtype="2" fill="hold" grpId="0" nodeType="afterEffect">
                                  <p:stCondLst>
                                    <p:cond delay="0"/>
                                  </p:stCondLst>
                                  <p:childTnLst>
                                    <p:set>
                                      <p:cBhvr>
                                        <p:cTn id="85" dur="1" fill="hold">
                                          <p:stCondLst>
                                            <p:cond delay="0"/>
                                          </p:stCondLst>
                                        </p:cTn>
                                        <p:tgtEl>
                                          <p:spTgt spid="171"/>
                                        </p:tgtEl>
                                        <p:attrNameLst>
                                          <p:attrName>style.visibility</p:attrName>
                                        </p:attrNameLst>
                                      </p:cBhvr>
                                      <p:to>
                                        <p:strVal val="visible"/>
                                      </p:to>
                                    </p:set>
                                    <p:anim calcmode="lin" valueType="num">
                                      <p:cBhvr additive="base">
                                        <p:cTn id="86" dur="500"/>
                                        <p:tgtEl>
                                          <p:spTgt spid="171"/>
                                        </p:tgtEl>
                                        <p:attrNameLst>
                                          <p:attrName>ppt_x</p:attrName>
                                        </p:attrNameLst>
                                      </p:cBhvr>
                                      <p:tavLst>
                                        <p:tav tm="0">
                                          <p:val>
                                            <p:strVal val="#ppt_x+#ppt_w*1.125000"/>
                                          </p:val>
                                        </p:tav>
                                        <p:tav tm="100000">
                                          <p:val>
                                            <p:strVal val="#ppt_x"/>
                                          </p:val>
                                        </p:tav>
                                      </p:tavLst>
                                    </p:anim>
                                    <p:animEffect transition="in" filter="wipe(left)">
                                      <p:cBhvr>
                                        <p:cTn id="87" dur="500"/>
                                        <p:tgtEl>
                                          <p:spTgt spid="171"/>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172"/>
                                        </p:tgtEl>
                                        <p:attrNameLst>
                                          <p:attrName>style.visibility</p:attrName>
                                        </p:attrNameLst>
                                      </p:cBhvr>
                                      <p:to>
                                        <p:strVal val="visible"/>
                                      </p:to>
                                    </p:set>
                                    <p:anim calcmode="lin" valueType="num">
                                      <p:cBhvr additive="base">
                                        <p:cTn id="90" dur="500"/>
                                        <p:tgtEl>
                                          <p:spTgt spid="172"/>
                                        </p:tgtEl>
                                        <p:attrNameLst>
                                          <p:attrName>ppt_x</p:attrName>
                                        </p:attrNameLst>
                                      </p:cBhvr>
                                      <p:tavLst>
                                        <p:tav tm="0">
                                          <p:val>
                                            <p:strVal val="#ppt_x+#ppt_w*1.125000"/>
                                          </p:val>
                                        </p:tav>
                                        <p:tav tm="100000">
                                          <p:val>
                                            <p:strVal val="#ppt_x"/>
                                          </p:val>
                                        </p:tav>
                                      </p:tavLst>
                                    </p:anim>
                                    <p:animEffect transition="in" filter="wipe(left)">
                                      <p:cBhvr>
                                        <p:cTn id="91" dur="500"/>
                                        <p:tgtEl>
                                          <p:spTgt spid="172"/>
                                        </p:tgtEl>
                                      </p:cBhvr>
                                    </p:animEffect>
                                  </p:childTnLst>
                                </p:cTn>
                              </p:par>
                            </p:childTnLst>
                          </p:cTn>
                        </p:par>
                        <p:par>
                          <p:cTn id="92" fill="hold">
                            <p:stCondLst>
                              <p:cond delay="4800"/>
                            </p:stCondLst>
                            <p:childTnLst>
                              <p:par>
                                <p:cTn id="93" presetID="49" presetClass="entr" presetSubtype="0" decel="100000" fill="hold" grpId="0" nodeType="afterEffect">
                                  <p:stCondLst>
                                    <p:cond delay="0"/>
                                  </p:stCondLst>
                                  <p:childTnLst>
                                    <p:set>
                                      <p:cBhvr>
                                        <p:cTn id="94" dur="1" fill="hold">
                                          <p:stCondLst>
                                            <p:cond delay="0"/>
                                          </p:stCondLst>
                                        </p:cTn>
                                        <p:tgtEl>
                                          <p:spTgt spid="165"/>
                                        </p:tgtEl>
                                        <p:attrNameLst>
                                          <p:attrName>style.visibility</p:attrName>
                                        </p:attrNameLst>
                                      </p:cBhvr>
                                      <p:to>
                                        <p:strVal val="visible"/>
                                      </p:to>
                                    </p:set>
                                    <p:anim calcmode="lin" valueType="num">
                                      <p:cBhvr>
                                        <p:cTn id="95" dur="500" fill="hold"/>
                                        <p:tgtEl>
                                          <p:spTgt spid="165"/>
                                        </p:tgtEl>
                                        <p:attrNameLst>
                                          <p:attrName>ppt_w</p:attrName>
                                        </p:attrNameLst>
                                      </p:cBhvr>
                                      <p:tavLst>
                                        <p:tav tm="0">
                                          <p:val>
                                            <p:fltVal val="0"/>
                                          </p:val>
                                        </p:tav>
                                        <p:tav tm="100000">
                                          <p:val>
                                            <p:strVal val="#ppt_w"/>
                                          </p:val>
                                        </p:tav>
                                      </p:tavLst>
                                    </p:anim>
                                    <p:anim calcmode="lin" valueType="num">
                                      <p:cBhvr>
                                        <p:cTn id="96" dur="500" fill="hold"/>
                                        <p:tgtEl>
                                          <p:spTgt spid="165"/>
                                        </p:tgtEl>
                                        <p:attrNameLst>
                                          <p:attrName>ppt_h</p:attrName>
                                        </p:attrNameLst>
                                      </p:cBhvr>
                                      <p:tavLst>
                                        <p:tav tm="0">
                                          <p:val>
                                            <p:fltVal val="0"/>
                                          </p:val>
                                        </p:tav>
                                        <p:tav tm="100000">
                                          <p:val>
                                            <p:strVal val="#ppt_h"/>
                                          </p:val>
                                        </p:tav>
                                      </p:tavLst>
                                    </p:anim>
                                    <p:anim calcmode="lin" valueType="num">
                                      <p:cBhvr>
                                        <p:cTn id="97" dur="500" fill="hold"/>
                                        <p:tgtEl>
                                          <p:spTgt spid="165"/>
                                        </p:tgtEl>
                                        <p:attrNameLst>
                                          <p:attrName>style.rotation</p:attrName>
                                        </p:attrNameLst>
                                      </p:cBhvr>
                                      <p:tavLst>
                                        <p:tav tm="0">
                                          <p:val>
                                            <p:fltVal val="360"/>
                                          </p:val>
                                        </p:tav>
                                        <p:tav tm="100000">
                                          <p:val>
                                            <p:fltVal val="0"/>
                                          </p:val>
                                        </p:tav>
                                      </p:tavLst>
                                    </p:anim>
                                    <p:animEffect transition="in" filter="fade">
                                      <p:cBhvr>
                                        <p:cTn id="98" dur="500"/>
                                        <p:tgtEl>
                                          <p:spTgt spid="165"/>
                                        </p:tgtEl>
                                      </p:cBhvr>
                                    </p:animEffect>
                                  </p:childTnLst>
                                </p:cTn>
                              </p:par>
                            </p:childTnLst>
                          </p:cTn>
                        </p:par>
                        <p:par>
                          <p:cTn id="99" fill="hold">
                            <p:stCondLst>
                              <p:cond delay="5300"/>
                            </p:stCondLst>
                            <p:childTnLst>
                              <p:par>
                                <p:cTn id="100" presetID="12" presetClass="entr" presetSubtype="8" fill="hold" grpId="0" nodeType="afterEffect">
                                  <p:stCondLst>
                                    <p:cond delay="0"/>
                                  </p:stCondLst>
                                  <p:childTnLst>
                                    <p:set>
                                      <p:cBhvr>
                                        <p:cTn id="101" dur="1" fill="hold">
                                          <p:stCondLst>
                                            <p:cond delay="0"/>
                                          </p:stCondLst>
                                        </p:cTn>
                                        <p:tgtEl>
                                          <p:spTgt spid="173"/>
                                        </p:tgtEl>
                                        <p:attrNameLst>
                                          <p:attrName>style.visibility</p:attrName>
                                        </p:attrNameLst>
                                      </p:cBhvr>
                                      <p:to>
                                        <p:strVal val="visible"/>
                                      </p:to>
                                    </p:set>
                                    <p:anim calcmode="lin" valueType="num">
                                      <p:cBhvr additive="base">
                                        <p:cTn id="102" dur="500"/>
                                        <p:tgtEl>
                                          <p:spTgt spid="173"/>
                                        </p:tgtEl>
                                        <p:attrNameLst>
                                          <p:attrName>ppt_x</p:attrName>
                                        </p:attrNameLst>
                                      </p:cBhvr>
                                      <p:tavLst>
                                        <p:tav tm="0">
                                          <p:val>
                                            <p:strVal val="#ppt_x-#ppt_w*1.125000"/>
                                          </p:val>
                                        </p:tav>
                                        <p:tav tm="100000">
                                          <p:val>
                                            <p:strVal val="#ppt_x"/>
                                          </p:val>
                                        </p:tav>
                                      </p:tavLst>
                                    </p:anim>
                                    <p:animEffect transition="in" filter="wipe(right)">
                                      <p:cBhvr>
                                        <p:cTn id="103" dur="500"/>
                                        <p:tgtEl>
                                          <p:spTgt spid="17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174"/>
                                        </p:tgtEl>
                                        <p:attrNameLst>
                                          <p:attrName>style.visibility</p:attrName>
                                        </p:attrNameLst>
                                      </p:cBhvr>
                                      <p:to>
                                        <p:strVal val="visible"/>
                                      </p:to>
                                    </p:set>
                                    <p:anim calcmode="lin" valueType="num">
                                      <p:cBhvr additive="base">
                                        <p:cTn id="106" dur="500"/>
                                        <p:tgtEl>
                                          <p:spTgt spid="174"/>
                                        </p:tgtEl>
                                        <p:attrNameLst>
                                          <p:attrName>ppt_x</p:attrName>
                                        </p:attrNameLst>
                                      </p:cBhvr>
                                      <p:tavLst>
                                        <p:tav tm="0">
                                          <p:val>
                                            <p:strVal val="#ppt_x-#ppt_w*1.125000"/>
                                          </p:val>
                                        </p:tav>
                                        <p:tav tm="100000">
                                          <p:val>
                                            <p:strVal val="#ppt_x"/>
                                          </p:val>
                                        </p:tav>
                                      </p:tavLst>
                                    </p:anim>
                                    <p:animEffect transition="in" filter="wipe(right)">
                                      <p:cBhvr>
                                        <p:cTn id="107" dur="500"/>
                                        <p:tgtEl>
                                          <p:spTgt spid="174"/>
                                        </p:tgtEl>
                                      </p:cBhvr>
                                    </p:animEffect>
                                  </p:childTnLst>
                                </p:cTn>
                              </p:par>
                            </p:childTnLst>
                          </p:cTn>
                        </p:par>
                        <p:par>
                          <p:cTn id="108" fill="hold">
                            <p:stCondLst>
                              <p:cond delay="5800"/>
                            </p:stCondLst>
                            <p:childTnLst>
                              <p:par>
                                <p:cTn id="109" presetID="49" presetClass="entr" presetSubtype="0" decel="100000" fill="hold" grpId="0" nodeType="afterEffect">
                                  <p:stCondLst>
                                    <p:cond delay="0"/>
                                  </p:stCondLst>
                                  <p:childTnLst>
                                    <p:set>
                                      <p:cBhvr>
                                        <p:cTn id="110" dur="1" fill="hold">
                                          <p:stCondLst>
                                            <p:cond delay="0"/>
                                          </p:stCondLst>
                                        </p:cTn>
                                        <p:tgtEl>
                                          <p:spTgt spid="166"/>
                                        </p:tgtEl>
                                        <p:attrNameLst>
                                          <p:attrName>style.visibility</p:attrName>
                                        </p:attrNameLst>
                                      </p:cBhvr>
                                      <p:to>
                                        <p:strVal val="visible"/>
                                      </p:to>
                                    </p:set>
                                    <p:anim calcmode="lin" valueType="num">
                                      <p:cBhvr>
                                        <p:cTn id="111" dur="500" fill="hold"/>
                                        <p:tgtEl>
                                          <p:spTgt spid="166"/>
                                        </p:tgtEl>
                                        <p:attrNameLst>
                                          <p:attrName>ppt_w</p:attrName>
                                        </p:attrNameLst>
                                      </p:cBhvr>
                                      <p:tavLst>
                                        <p:tav tm="0">
                                          <p:val>
                                            <p:fltVal val="0"/>
                                          </p:val>
                                        </p:tav>
                                        <p:tav tm="100000">
                                          <p:val>
                                            <p:strVal val="#ppt_w"/>
                                          </p:val>
                                        </p:tav>
                                      </p:tavLst>
                                    </p:anim>
                                    <p:anim calcmode="lin" valueType="num">
                                      <p:cBhvr>
                                        <p:cTn id="112" dur="500" fill="hold"/>
                                        <p:tgtEl>
                                          <p:spTgt spid="166"/>
                                        </p:tgtEl>
                                        <p:attrNameLst>
                                          <p:attrName>ppt_h</p:attrName>
                                        </p:attrNameLst>
                                      </p:cBhvr>
                                      <p:tavLst>
                                        <p:tav tm="0">
                                          <p:val>
                                            <p:fltVal val="0"/>
                                          </p:val>
                                        </p:tav>
                                        <p:tav tm="100000">
                                          <p:val>
                                            <p:strVal val="#ppt_h"/>
                                          </p:val>
                                        </p:tav>
                                      </p:tavLst>
                                    </p:anim>
                                    <p:anim calcmode="lin" valueType="num">
                                      <p:cBhvr>
                                        <p:cTn id="113" dur="500" fill="hold"/>
                                        <p:tgtEl>
                                          <p:spTgt spid="166"/>
                                        </p:tgtEl>
                                        <p:attrNameLst>
                                          <p:attrName>style.rotation</p:attrName>
                                        </p:attrNameLst>
                                      </p:cBhvr>
                                      <p:tavLst>
                                        <p:tav tm="0">
                                          <p:val>
                                            <p:fltVal val="360"/>
                                          </p:val>
                                        </p:tav>
                                        <p:tav tm="100000">
                                          <p:val>
                                            <p:fltVal val="0"/>
                                          </p:val>
                                        </p:tav>
                                      </p:tavLst>
                                    </p:anim>
                                    <p:animEffect transition="in" filter="fade">
                                      <p:cBhvr>
                                        <p:cTn id="114" dur="500"/>
                                        <p:tgtEl>
                                          <p:spTgt spid="166"/>
                                        </p:tgtEl>
                                      </p:cBhvr>
                                    </p:animEffect>
                                  </p:childTnLst>
                                </p:cTn>
                              </p:par>
                            </p:childTnLst>
                          </p:cTn>
                        </p:par>
                        <p:par>
                          <p:cTn id="115" fill="hold">
                            <p:stCondLst>
                              <p:cond delay="6300"/>
                            </p:stCondLst>
                            <p:childTnLst>
                              <p:par>
                                <p:cTn id="116" presetID="12" presetClass="entr" presetSubtype="2" fill="hold" grpId="0" nodeType="afterEffect">
                                  <p:stCondLst>
                                    <p:cond delay="0"/>
                                  </p:stCondLst>
                                  <p:childTnLst>
                                    <p:set>
                                      <p:cBhvr>
                                        <p:cTn id="117" dur="1" fill="hold">
                                          <p:stCondLst>
                                            <p:cond delay="0"/>
                                          </p:stCondLst>
                                        </p:cTn>
                                        <p:tgtEl>
                                          <p:spTgt spid="175"/>
                                        </p:tgtEl>
                                        <p:attrNameLst>
                                          <p:attrName>style.visibility</p:attrName>
                                        </p:attrNameLst>
                                      </p:cBhvr>
                                      <p:to>
                                        <p:strVal val="visible"/>
                                      </p:to>
                                    </p:set>
                                    <p:anim calcmode="lin" valueType="num">
                                      <p:cBhvr additive="base">
                                        <p:cTn id="118" dur="500"/>
                                        <p:tgtEl>
                                          <p:spTgt spid="175"/>
                                        </p:tgtEl>
                                        <p:attrNameLst>
                                          <p:attrName>ppt_x</p:attrName>
                                        </p:attrNameLst>
                                      </p:cBhvr>
                                      <p:tavLst>
                                        <p:tav tm="0">
                                          <p:val>
                                            <p:strVal val="#ppt_x+#ppt_w*1.125000"/>
                                          </p:val>
                                        </p:tav>
                                        <p:tav tm="100000">
                                          <p:val>
                                            <p:strVal val="#ppt_x"/>
                                          </p:val>
                                        </p:tav>
                                      </p:tavLst>
                                    </p:anim>
                                    <p:animEffect transition="in" filter="wipe(left)">
                                      <p:cBhvr>
                                        <p:cTn id="119" dur="500"/>
                                        <p:tgtEl>
                                          <p:spTgt spid="175"/>
                                        </p:tgtEl>
                                      </p:cBhvr>
                                    </p:animEffect>
                                  </p:childTnLst>
                                </p:cTn>
                              </p:par>
                              <p:par>
                                <p:cTn id="120" presetID="12" presetClass="entr" presetSubtype="2" fill="hold" grpId="0" nodeType="withEffect">
                                  <p:stCondLst>
                                    <p:cond delay="0"/>
                                  </p:stCondLst>
                                  <p:childTnLst>
                                    <p:set>
                                      <p:cBhvr>
                                        <p:cTn id="121" dur="1" fill="hold">
                                          <p:stCondLst>
                                            <p:cond delay="0"/>
                                          </p:stCondLst>
                                        </p:cTn>
                                        <p:tgtEl>
                                          <p:spTgt spid="176"/>
                                        </p:tgtEl>
                                        <p:attrNameLst>
                                          <p:attrName>style.visibility</p:attrName>
                                        </p:attrNameLst>
                                      </p:cBhvr>
                                      <p:to>
                                        <p:strVal val="visible"/>
                                      </p:to>
                                    </p:set>
                                    <p:anim calcmode="lin" valueType="num">
                                      <p:cBhvr additive="base">
                                        <p:cTn id="122" dur="500"/>
                                        <p:tgtEl>
                                          <p:spTgt spid="176"/>
                                        </p:tgtEl>
                                        <p:attrNameLst>
                                          <p:attrName>ppt_x</p:attrName>
                                        </p:attrNameLst>
                                      </p:cBhvr>
                                      <p:tavLst>
                                        <p:tav tm="0">
                                          <p:val>
                                            <p:strVal val="#ppt_x+#ppt_w*1.125000"/>
                                          </p:val>
                                        </p:tav>
                                        <p:tav tm="100000">
                                          <p:val>
                                            <p:strVal val="#ppt_x"/>
                                          </p:val>
                                        </p:tav>
                                      </p:tavLst>
                                    </p:anim>
                                    <p:animEffect transition="in" filter="wipe(left)">
                                      <p:cBhvr>
                                        <p:cTn id="123"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p:bldP spid="170" grpId="0"/>
      <p:bldP spid="171" grpId="0"/>
      <p:bldP spid="172" grpId="0"/>
      <p:bldP spid="173" grpId="0"/>
      <p:bldP spid="174" grpId="0"/>
      <p:bldP spid="175" grpId="0"/>
      <p:bldP spid="17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p:cNvSpPr>
          <p:nvPr/>
        </p:nvSpPr>
        <p:spPr bwMode="auto">
          <a:xfrm>
            <a:off x="839352" y="1236354"/>
            <a:ext cx="7582678" cy="51435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chemeClr val="accent5">
              <a:lumMod val="60000"/>
              <a:lumOff val="40000"/>
            </a:schemeClr>
          </a:solidFill>
          <a:ln w="10" cap="flat">
            <a:solidFill>
              <a:srgbClr val="484849">
                <a:lumMod val="40000"/>
                <a:lumOff val="60000"/>
              </a:srgbClr>
            </a:solidFill>
            <a:prstDash val="solid"/>
            <a:miter lim="800000"/>
            <a:headEnd/>
            <a:tailEnd/>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2" name="Freeform 7"/>
          <p:cNvSpPr>
            <a:spLocks/>
          </p:cNvSpPr>
          <p:nvPr/>
        </p:nvSpPr>
        <p:spPr bwMode="auto">
          <a:xfrm>
            <a:off x="839352" y="2217429"/>
            <a:ext cx="7582678" cy="51435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chemeClr val="accent5">
              <a:lumMod val="60000"/>
              <a:lumOff val="40000"/>
            </a:schemeClr>
          </a:solidFill>
          <a:ln w="10" cap="flat">
            <a:solidFill>
              <a:srgbClr val="484849">
                <a:lumMod val="40000"/>
                <a:lumOff val="60000"/>
              </a:srgbClr>
            </a:solidFill>
            <a:prstDash val="solid"/>
            <a:miter lim="800000"/>
            <a:headEnd/>
            <a:tailEnd/>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3" name="Freeform 8"/>
          <p:cNvSpPr>
            <a:spLocks/>
          </p:cNvSpPr>
          <p:nvPr/>
        </p:nvSpPr>
        <p:spPr bwMode="auto">
          <a:xfrm>
            <a:off x="839352" y="3156832"/>
            <a:ext cx="7582678" cy="51435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5">
              <a:lumMod val="60000"/>
              <a:lumOff val="40000"/>
            </a:schemeClr>
          </a:solidFill>
          <a:ln w="10" cap="flat">
            <a:solidFill>
              <a:srgbClr val="484849">
                <a:lumMod val="40000"/>
                <a:lumOff val="60000"/>
              </a:srgbClr>
            </a:solidFill>
            <a:prstDash val="solid"/>
            <a:miter lim="800000"/>
            <a:headEnd/>
            <a:tailEnd/>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4" name="Freeform 9"/>
          <p:cNvSpPr>
            <a:spLocks/>
          </p:cNvSpPr>
          <p:nvPr/>
        </p:nvSpPr>
        <p:spPr bwMode="auto">
          <a:xfrm>
            <a:off x="839352" y="4073613"/>
            <a:ext cx="7582678" cy="51435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5">
              <a:lumMod val="60000"/>
              <a:lumOff val="40000"/>
            </a:schemeClr>
          </a:solidFill>
          <a:ln w="10" cap="flat">
            <a:solidFill>
              <a:srgbClr val="484849">
                <a:lumMod val="40000"/>
                <a:lumOff val="60000"/>
              </a:srgbClr>
            </a:solidFill>
            <a:prstDash val="solid"/>
            <a:miter lim="800000"/>
            <a:headEnd/>
            <a:tailEnd/>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 name="Freeform 10"/>
          <p:cNvSpPr>
            <a:spLocks noEditPoints="1"/>
          </p:cNvSpPr>
          <p:nvPr/>
        </p:nvSpPr>
        <p:spPr bwMode="auto">
          <a:xfrm>
            <a:off x="1372471" y="969653"/>
            <a:ext cx="1400630" cy="1091804"/>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accent2"/>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 name="Freeform 11"/>
          <p:cNvSpPr>
            <a:spLocks noEditPoints="1"/>
          </p:cNvSpPr>
          <p:nvPr/>
        </p:nvSpPr>
        <p:spPr bwMode="auto">
          <a:xfrm>
            <a:off x="1372471" y="1942395"/>
            <a:ext cx="1400630" cy="1065610"/>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accent4"/>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7" name="Freeform 12"/>
          <p:cNvSpPr>
            <a:spLocks noEditPoints="1"/>
          </p:cNvSpPr>
          <p:nvPr/>
        </p:nvSpPr>
        <p:spPr bwMode="auto">
          <a:xfrm>
            <a:off x="1372471" y="2873463"/>
            <a:ext cx="1400630" cy="1065610"/>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accent3"/>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8" name="Freeform 13"/>
          <p:cNvSpPr>
            <a:spLocks noEditPoints="1"/>
          </p:cNvSpPr>
          <p:nvPr/>
        </p:nvSpPr>
        <p:spPr bwMode="auto">
          <a:xfrm>
            <a:off x="1372471" y="3792627"/>
            <a:ext cx="1400630" cy="1064418"/>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1"/>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9" name="TextBox 18"/>
          <p:cNvSpPr txBox="1"/>
          <p:nvPr/>
        </p:nvSpPr>
        <p:spPr>
          <a:xfrm>
            <a:off x="3091351" y="1251154"/>
            <a:ext cx="5181852" cy="407668"/>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这里可以添加主要内容这里可以添加主要内容这里可以添加主要内容这里可以添加主要内容可以添加主要内容</a:t>
            </a:r>
          </a:p>
        </p:txBody>
      </p:sp>
      <p:sp>
        <p:nvSpPr>
          <p:cNvPr id="20" name="TextBox 19"/>
          <p:cNvSpPr txBox="1"/>
          <p:nvPr/>
        </p:nvSpPr>
        <p:spPr>
          <a:xfrm>
            <a:off x="1486043" y="1200573"/>
            <a:ext cx="1173487" cy="561509"/>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存在的问题标题</a:t>
            </a:r>
            <a:endParaRPr kumimoji="0" lang="en-US" altLang="zh-CN"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endParaRPr>
          </a:p>
        </p:txBody>
      </p:sp>
      <p:sp>
        <p:nvSpPr>
          <p:cNvPr id="21" name="TextBox 20"/>
          <p:cNvSpPr txBox="1"/>
          <p:nvPr/>
        </p:nvSpPr>
        <p:spPr>
          <a:xfrm>
            <a:off x="1486043" y="2267044"/>
            <a:ext cx="1173487" cy="561509"/>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存在的问题标题</a:t>
            </a:r>
            <a:endParaRPr kumimoji="0" lang="en-US" altLang="zh-CN"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endParaRPr>
          </a:p>
        </p:txBody>
      </p:sp>
      <p:sp>
        <p:nvSpPr>
          <p:cNvPr id="22" name="TextBox 21"/>
          <p:cNvSpPr txBox="1"/>
          <p:nvPr/>
        </p:nvSpPr>
        <p:spPr>
          <a:xfrm>
            <a:off x="1486043" y="3286988"/>
            <a:ext cx="1173487" cy="561509"/>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存在的问题标题</a:t>
            </a:r>
            <a:endParaRPr kumimoji="0" lang="en-US" altLang="zh-CN"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endParaRPr>
          </a:p>
        </p:txBody>
      </p:sp>
      <p:sp>
        <p:nvSpPr>
          <p:cNvPr id="23" name="TextBox 22"/>
          <p:cNvSpPr txBox="1"/>
          <p:nvPr/>
        </p:nvSpPr>
        <p:spPr>
          <a:xfrm>
            <a:off x="1486043" y="4095280"/>
            <a:ext cx="1173487" cy="561509"/>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存在的问题标题</a:t>
            </a:r>
            <a:endParaRPr kumimoji="0" lang="en-US" altLang="zh-CN" sz="16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endParaRPr>
          </a:p>
        </p:txBody>
      </p:sp>
      <p:sp>
        <p:nvSpPr>
          <p:cNvPr id="24" name="TextBox 23"/>
          <p:cNvSpPr txBox="1"/>
          <p:nvPr/>
        </p:nvSpPr>
        <p:spPr>
          <a:xfrm>
            <a:off x="3091351" y="2244028"/>
            <a:ext cx="5181852" cy="407668"/>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这里可以添加主要内容这里可以添加主要内容这里可以添加主要内容这里可以添加主要内容可以添加主要内容</a:t>
            </a:r>
          </a:p>
        </p:txBody>
      </p:sp>
      <p:sp>
        <p:nvSpPr>
          <p:cNvPr id="25" name="TextBox 24"/>
          <p:cNvSpPr txBox="1"/>
          <p:nvPr/>
        </p:nvSpPr>
        <p:spPr>
          <a:xfrm>
            <a:off x="3091351" y="3185725"/>
            <a:ext cx="5181852" cy="407668"/>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这里可以添加主要内容这里可以添加主要内容这里可以添加主要内容这里可以添加主要内容可以添加主要内容</a:t>
            </a:r>
          </a:p>
        </p:txBody>
      </p:sp>
      <p:sp>
        <p:nvSpPr>
          <p:cNvPr id="26" name="TextBox 25"/>
          <p:cNvSpPr txBox="1"/>
          <p:nvPr/>
        </p:nvSpPr>
        <p:spPr>
          <a:xfrm>
            <a:off x="3091351" y="4086477"/>
            <a:ext cx="5181852" cy="407668"/>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这里可以添加主要内容这里可以添加主要内容这里可以添加主要内容这里可以添加主要内容可以添加主要内容</a:t>
            </a:r>
          </a:p>
        </p:txBody>
      </p:sp>
      <p:sp>
        <p:nvSpPr>
          <p:cNvPr id="27" name="TextBox 26"/>
          <p:cNvSpPr txBox="1"/>
          <p:nvPr/>
        </p:nvSpPr>
        <p:spPr>
          <a:xfrm>
            <a:off x="878268" y="1239423"/>
            <a:ext cx="453830" cy="530914"/>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2999"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1</a:t>
            </a:r>
          </a:p>
        </p:txBody>
      </p:sp>
      <p:sp>
        <p:nvSpPr>
          <p:cNvPr id="28" name="TextBox 27"/>
          <p:cNvSpPr txBox="1"/>
          <p:nvPr/>
        </p:nvSpPr>
        <p:spPr>
          <a:xfrm>
            <a:off x="878268" y="2232298"/>
            <a:ext cx="453830" cy="530914"/>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2999"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2</a:t>
            </a:r>
          </a:p>
        </p:txBody>
      </p:sp>
      <p:sp>
        <p:nvSpPr>
          <p:cNvPr id="29" name="TextBox 28"/>
          <p:cNvSpPr txBox="1"/>
          <p:nvPr/>
        </p:nvSpPr>
        <p:spPr>
          <a:xfrm>
            <a:off x="878268" y="3173993"/>
            <a:ext cx="453830" cy="530914"/>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2999"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3</a:t>
            </a:r>
          </a:p>
        </p:txBody>
      </p:sp>
      <p:sp>
        <p:nvSpPr>
          <p:cNvPr id="30" name="TextBox 29"/>
          <p:cNvSpPr txBox="1"/>
          <p:nvPr/>
        </p:nvSpPr>
        <p:spPr>
          <a:xfrm>
            <a:off x="878268" y="4064509"/>
            <a:ext cx="453830" cy="530914"/>
          </a:xfrm>
          <a:prstGeom prst="rect">
            <a:avLst/>
          </a:prstGeom>
          <a:noFill/>
        </p:spPr>
        <p:txBody>
          <a:bodyPr wrap="square" lIns="68550" tIns="34274" rIns="68550" bIns="3427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2999"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4</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10591403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grpId="0" nodeType="withEffect">
                                  <p:stCondLst>
                                    <p:cond delay="10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par>
                                <p:cTn id="11" presetID="22" presetClass="entr" presetSubtype="8" fill="hold" grpId="0" nodeType="withEffect">
                                  <p:stCondLst>
                                    <p:cond delay="20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par>
                                <p:cTn id="14" presetID="22" presetClass="entr" presetSubtype="8" fill="hold" grpId="0" nodeType="withEffect">
                                  <p:stCondLst>
                                    <p:cond delay="30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800"/>
                            </p:stCondLst>
                            <p:childTnLst>
                              <p:par>
                                <p:cTn id="18" presetID="47"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6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6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4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1000"/>
                                        <p:tgtEl>
                                          <p:spTgt spid="22"/>
                                        </p:tgtEl>
                                      </p:cBhvr>
                                    </p:animEffect>
                                    <p:anim calcmode="lin" valueType="num">
                                      <p:cBhvr>
                                        <p:cTn id="41" dur="1000" fill="hold"/>
                                        <p:tgtEl>
                                          <p:spTgt spid="22"/>
                                        </p:tgtEl>
                                        <p:attrNameLst>
                                          <p:attrName>ppt_x</p:attrName>
                                        </p:attrNameLst>
                                      </p:cBhvr>
                                      <p:tavLst>
                                        <p:tav tm="0">
                                          <p:val>
                                            <p:strVal val="#ppt_x"/>
                                          </p:val>
                                        </p:tav>
                                        <p:tav tm="100000">
                                          <p:val>
                                            <p:strVal val="#ppt_x"/>
                                          </p:val>
                                        </p:tav>
                                      </p:tavLst>
                                    </p:anim>
                                    <p:anim calcmode="lin" valueType="num">
                                      <p:cBhvr>
                                        <p:cTn id="42" dur="1000" fill="hold"/>
                                        <p:tgtEl>
                                          <p:spTgt spid="22"/>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40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1000" fill="hold"/>
                                        <p:tgtEl>
                                          <p:spTgt spid="1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20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2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2400"/>
                            </p:stCondLst>
                            <p:childTnLst>
                              <p:par>
                                <p:cTn id="59" presetID="31"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400" fill="hold"/>
                                        <p:tgtEl>
                                          <p:spTgt spid="27"/>
                                        </p:tgtEl>
                                        <p:attrNameLst>
                                          <p:attrName>ppt_w</p:attrName>
                                        </p:attrNameLst>
                                      </p:cBhvr>
                                      <p:tavLst>
                                        <p:tav tm="0">
                                          <p:val>
                                            <p:fltVal val="0"/>
                                          </p:val>
                                        </p:tav>
                                        <p:tav tm="100000">
                                          <p:val>
                                            <p:strVal val="#ppt_w"/>
                                          </p:val>
                                        </p:tav>
                                      </p:tavLst>
                                    </p:anim>
                                    <p:anim calcmode="lin" valueType="num">
                                      <p:cBhvr>
                                        <p:cTn id="62" dur="400" fill="hold"/>
                                        <p:tgtEl>
                                          <p:spTgt spid="27"/>
                                        </p:tgtEl>
                                        <p:attrNameLst>
                                          <p:attrName>ppt_h</p:attrName>
                                        </p:attrNameLst>
                                      </p:cBhvr>
                                      <p:tavLst>
                                        <p:tav tm="0">
                                          <p:val>
                                            <p:fltVal val="0"/>
                                          </p:val>
                                        </p:tav>
                                        <p:tav tm="100000">
                                          <p:val>
                                            <p:strVal val="#ppt_h"/>
                                          </p:val>
                                        </p:tav>
                                      </p:tavLst>
                                    </p:anim>
                                    <p:anim calcmode="lin" valueType="num">
                                      <p:cBhvr>
                                        <p:cTn id="63" dur="400" fill="hold"/>
                                        <p:tgtEl>
                                          <p:spTgt spid="27"/>
                                        </p:tgtEl>
                                        <p:attrNameLst>
                                          <p:attrName>style.rotation</p:attrName>
                                        </p:attrNameLst>
                                      </p:cBhvr>
                                      <p:tavLst>
                                        <p:tav tm="0">
                                          <p:val>
                                            <p:fltVal val="90"/>
                                          </p:val>
                                        </p:tav>
                                        <p:tav tm="100000">
                                          <p:val>
                                            <p:fltVal val="0"/>
                                          </p:val>
                                        </p:tav>
                                      </p:tavLst>
                                    </p:anim>
                                    <p:animEffect transition="in" filter="fade">
                                      <p:cBhvr>
                                        <p:cTn id="64" dur="400"/>
                                        <p:tgtEl>
                                          <p:spTgt spid="27"/>
                                        </p:tgtEl>
                                      </p:cBhvr>
                                    </p:animEffect>
                                  </p:childTnLst>
                                </p:cTn>
                              </p:par>
                            </p:childTnLst>
                          </p:cTn>
                        </p:par>
                        <p:par>
                          <p:cTn id="65" fill="hold">
                            <p:stCondLst>
                              <p:cond delay="2800"/>
                            </p:stCondLst>
                            <p:childTnLst>
                              <p:par>
                                <p:cTn id="66" presetID="22" presetClass="entr" presetSubtype="8"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500"/>
                                        <p:tgtEl>
                                          <p:spTgt spid="19"/>
                                        </p:tgtEl>
                                      </p:cBhvr>
                                    </p:animEffect>
                                  </p:childTnLst>
                                </p:cTn>
                              </p:par>
                            </p:childTnLst>
                          </p:cTn>
                        </p:par>
                        <p:par>
                          <p:cTn id="69" fill="hold">
                            <p:stCondLst>
                              <p:cond delay="3300"/>
                            </p:stCondLst>
                            <p:childTnLst>
                              <p:par>
                                <p:cTn id="70" presetID="31" presetClass="entr" presetSubtype="0"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400" fill="hold"/>
                                        <p:tgtEl>
                                          <p:spTgt spid="28"/>
                                        </p:tgtEl>
                                        <p:attrNameLst>
                                          <p:attrName>ppt_w</p:attrName>
                                        </p:attrNameLst>
                                      </p:cBhvr>
                                      <p:tavLst>
                                        <p:tav tm="0">
                                          <p:val>
                                            <p:fltVal val="0"/>
                                          </p:val>
                                        </p:tav>
                                        <p:tav tm="100000">
                                          <p:val>
                                            <p:strVal val="#ppt_w"/>
                                          </p:val>
                                        </p:tav>
                                      </p:tavLst>
                                    </p:anim>
                                    <p:anim calcmode="lin" valueType="num">
                                      <p:cBhvr>
                                        <p:cTn id="73" dur="400" fill="hold"/>
                                        <p:tgtEl>
                                          <p:spTgt spid="28"/>
                                        </p:tgtEl>
                                        <p:attrNameLst>
                                          <p:attrName>ppt_h</p:attrName>
                                        </p:attrNameLst>
                                      </p:cBhvr>
                                      <p:tavLst>
                                        <p:tav tm="0">
                                          <p:val>
                                            <p:fltVal val="0"/>
                                          </p:val>
                                        </p:tav>
                                        <p:tav tm="100000">
                                          <p:val>
                                            <p:strVal val="#ppt_h"/>
                                          </p:val>
                                        </p:tav>
                                      </p:tavLst>
                                    </p:anim>
                                    <p:anim calcmode="lin" valueType="num">
                                      <p:cBhvr>
                                        <p:cTn id="74" dur="400" fill="hold"/>
                                        <p:tgtEl>
                                          <p:spTgt spid="28"/>
                                        </p:tgtEl>
                                        <p:attrNameLst>
                                          <p:attrName>style.rotation</p:attrName>
                                        </p:attrNameLst>
                                      </p:cBhvr>
                                      <p:tavLst>
                                        <p:tav tm="0">
                                          <p:val>
                                            <p:fltVal val="90"/>
                                          </p:val>
                                        </p:tav>
                                        <p:tav tm="100000">
                                          <p:val>
                                            <p:fltVal val="0"/>
                                          </p:val>
                                        </p:tav>
                                      </p:tavLst>
                                    </p:anim>
                                    <p:animEffect transition="in" filter="fade">
                                      <p:cBhvr>
                                        <p:cTn id="75" dur="400"/>
                                        <p:tgtEl>
                                          <p:spTgt spid="28"/>
                                        </p:tgtEl>
                                      </p:cBhvr>
                                    </p:animEffect>
                                  </p:childTnLst>
                                </p:cTn>
                              </p:par>
                            </p:childTnLst>
                          </p:cTn>
                        </p:par>
                        <p:par>
                          <p:cTn id="76" fill="hold">
                            <p:stCondLst>
                              <p:cond delay="37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childTnLst>
                          </p:cTn>
                        </p:par>
                        <p:par>
                          <p:cTn id="80" fill="hold">
                            <p:stCondLst>
                              <p:cond delay="4200"/>
                            </p:stCondLst>
                            <p:childTnLst>
                              <p:par>
                                <p:cTn id="81" presetID="31"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400" fill="hold"/>
                                        <p:tgtEl>
                                          <p:spTgt spid="29"/>
                                        </p:tgtEl>
                                        <p:attrNameLst>
                                          <p:attrName>ppt_w</p:attrName>
                                        </p:attrNameLst>
                                      </p:cBhvr>
                                      <p:tavLst>
                                        <p:tav tm="0">
                                          <p:val>
                                            <p:fltVal val="0"/>
                                          </p:val>
                                        </p:tav>
                                        <p:tav tm="100000">
                                          <p:val>
                                            <p:strVal val="#ppt_w"/>
                                          </p:val>
                                        </p:tav>
                                      </p:tavLst>
                                    </p:anim>
                                    <p:anim calcmode="lin" valueType="num">
                                      <p:cBhvr>
                                        <p:cTn id="84" dur="400" fill="hold"/>
                                        <p:tgtEl>
                                          <p:spTgt spid="29"/>
                                        </p:tgtEl>
                                        <p:attrNameLst>
                                          <p:attrName>ppt_h</p:attrName>
                                        </p:attrNameLst>
                                      </p:cBhvr>
                                      <p:tavLst>
                                        <p:tav tm="0">
                                          <p:val>
                                            <p:fltVal val="0"/>
                                          </p:val>
                                        </p:tav>
                                        <p:tav tm="100000">
                                          <p:val>
                                            <p:strVal val="#ppt_h"/>
                                          </p:val>
                                        </p:tav>
                                      </p:tavLst>
                                    </p:anim>
                                    <p:anim calcmode="lin" valueType="num">
                                      <p:cBhvr>
                                        <p:cTn id="85" dur="400" fill="hold"/>
                                        <p:tgtEl>
                                          <p:spTgt spid="29"/>
                                        </p:tgtEl>
                                        <p:attrNameLst>
                                          <p:attrName>style.rotation</p:attrName>
                                        </p:attrNameLst>
                                      </p:cBhvr>
                                      <p:tavLst>
                                        <p:tav tm="0">
                                          <p:val>
                                            <p:fltVal val="90"/>
                                          </p:val>
                                        </p:tav>
                                        <p:tav tm="100000">
                                          <p:val>
                                            <p:fltVal val="0"/>
                                          </p:val>
                                        </p:tav>
                                      </p:tavLst>
                                    </p:anim>
                                    <p:animEffect transition="in" filter="fade">
                                      <p:cBhvr>
                                        <p:cTn id="86" dur="400"/>
                                        <p:tgtEl>
                                          <p:spTgt spid="29"/>
                                        </p:tgtEl>
                                      </p:cBhvr>
                                    </p:animEffect>
                                  </p:childTnLst>
                                </p:cTn>
                              </p:par>
                            </p:childTnLst>
                          </p:cTn>
                        </p:par>
                        <p:par>
                          <p:cTn id="87" fill="hold">
                            <p:stCondLst>
                              <p:cond delay="4600"/>
                            </p:stCondLst>
                            <p:childTnLst>
                              <p:par>
                                <p:cTn id="88" presetID="22" presetClass="entr" presetSubtype="8"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wipe(left)">
                                      <p:cBhvr>
                                        <p:cTn id="90" dur="500"/>
                                        <p:tgtEl>
                                          <p:spTgt spid="25"/>
                                        </p:tgtEl>
                                      </p:cBhvr>
                                    </p:animEffect>
                                  </p:childTnLst>
                                </p:cTn>
                              </p:par>
                            </p:childTnLst>
                          </p:cTn>
                        </p:par>
                        <p:par>
                          <p:cTn id="91" fill="hold">
                            <p:stCondLst>
                              <p:cond delay="5100"/>
                            </p:stCondLst>
                            <p:childTnLst>
                              <p:par>
                                <p:cTn id="92" presetID="31"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p:cTn id="94" dur="400" fill="hold"/>
                                        <p:tgtEl>
                                          <p:spTgt spid="30"/>
                                        </p:tgtEl>
                                        <p:attrNameLst>
                                          <p:attrName>ppt_w</p:attrName>
                                        </p:attrNameLst>
                                      </p:cBhvr>
                                      <p:tavLst>
                                        <p:tav tm="0">
                                          <p:val>
                                            <p:fltVal val="0"/>
                                          </p:val>
                                        </p:tav>
                                        <p:tav tm="100000">
                                          <p:val>
                                            <p:strVal val="#ppt_w"/>
                                          </p:val>
                                        </p:tav>
                                      </p:tavLst>
                                    </p:anim>
                                    <p:anim calcmode="lin" valueType="num">
                                      <p:cBhvr>
                                        <p:cTn id="95" dur="400" fill="hold"/>
                                        <p:tgtEl>
                                          <p:spTgt spid="30"/>
                                        </p:tgtEl>
                                        <p:attrNameLst>
                                          <p:attrName>ppt_h</p:attrName>
                                        </p:attrNameLst>
                                      </p:cBhvr>
                                      <p:tavLst>
                                        <p:tav tm="0">
                                          <p:val>
                                            <p:fltVal val="0"/>
                                          </p:val>
                                        </p:tav>
                                        <p:tav tm="100000">
                                          <p:val>
                                            <p:strVal val="#ppt_h"/>
                                          </p:val>
                                        </p:tav>
                                      </p:tavLst>
                                    </p:anim>
                                    <p:anim calcmode="lin" valueType="num">
                                      <p:cBhvr>
                                        <p:cTn id="96" dur="400" fill="hold"/>
                                        <p:tgtEl>
                                          <p:spTgt spid="30"/>
                                        </p:tgtEl>
                                        <p:attrNameLst>
                                          <p:attrName>style.rotation</p:attrName>
                                        </p:attrNameLst>
                                      </p:cBhvr>
                                      <p:tavLst>
                                        <p:tav tm="0">
                                          <p:val>
                                            <p:fltVal val="90"/>
                                          </p:val>
                                        </p:tav>
                                        <p:tav tm="100000">
                                          <p:val>
                                            <p:fltVal val="0"/>
                                          </p:val>
                                        </p:tav>
                                      </p:tavLst>
                                    </p:anim>
                                    <p:animEffect transition="in" filter="fade">
                                      <p:cBhvr>
                                        <p:cTn id="97" dur="400"/>
                                        <p:tgtEl>
                                          <p:spTgt spid="30"/>
                                        </p:tgtEl>
                                      </p:cBhvr>
                                    </p:animEffect>
                                  </p:childTnLst>
                                </p:cTn>
                              </p:par>
                            </p:childTnLst>
                          </p:cTn>
                        </p:par>
                        <p:par>
                          <p:cTn id="98" fill="hold">
                            <p:stCondLst>
                              <p:cond delay="5500"/>
                            </p:stCondLst>
                            <p:childTnLst>
                              <p:par>
                                <p:cTn id="99" presetID="22" presetClass="entr" presetSubtype="8"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wipe(left)">
                                      <p:cBhvr>
                                        <p:cTn id="10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等腰三角形 195"/>
          <p:cNvSpPr>
            <a:spLocks/>
          </p:cNvSpPr>
          <p:nvPr/>
        </p:nvSpPr>
        <p:spPr>
          <a:xfrm flipV="1">
            <a:off x="3187747" y="2094466"/>
            <a:ext cx="2665037" cy="2331908"/>
          </a:xfrm>
          <a:prstGeom prst="triangle">
            <a:avLst/>
          </a:prstGeom>
          <a:solidFill>
            <a:schemeClr val="accent1"/>
          </a:solidFill>
          <a:ln w="127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97" name="等腰三角形 196"/>
          <p:cNvSpPr>
            <a:spLocks/>
          </p:cNvSpPr>
          <p:nvPr/>
        </p:nvSpPr>
        <p:spPr>
          <a:xfrm>
            <a:off x="3187747" y="1314525"/>
            <a:ext cx="2665037" cy="2331908"/>
          </a:xfrm>
          <a:prstGeom prst="triangle">
            <a:avLst/>
          </a:prstGeom>
          <a:solidFill>
            <a:schemeClr val="accent3"/>
          </a:solidFill>
          <a:ln w="127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90" name="TextBox 189"/>
          <p:cNvSpPr txBox="1"/>
          <p:nvPr/>
        </p:nvSpPr>
        <p:spPr>
          <a:xfrm>
            <a:off x="4352684" y="1636303"/>
            <a:ext cx="335163" cy="307682"/>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rPr>
              <a:t>1</a:t>
            </a:r>
            <a:endParaRPr kumimoji="0" lang="zh-CN" altLang="en-US"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endParaRPr>
          </a:p>
        </p:txBody>
      </p:sp>
      <p:sp>
        <p:nvSpPr>
          <p:cNvPr id="191" name="TextBox 190"/>
          <p:cNvSpPr txBox="1"/>
          <p:nvPr/>
        </p:nvSpPr>
        <p:spPr>
          <a:xfrm>
            <a:off x="5275261" y="2136926"/>
            <a:ext cx="335163" cy="307682"/>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rPr>
              <a:t>6</a:t>
            </a:r>
            <a:endParaRPr kumimoji="0" lang="zh-CN" altLang="en-US"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endParaRPr>
          </a:p>
        </p:txBody>
      </p:sp>
      <p:sp>
        <p:nvSpPr>
          <p:cNvPr id="192" name="TextBox 191"/>
          <p:cNvSpPr txBox="1"/>
          <p:nvPr/>
        </p:nvSpPr>
        <p:spPr>
          <a:xfrm>
            <a:off x="5275261" y="3250998"/>
            <a:ext cx="335163" cy="307682"/>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rPr>
              <a:t>5</a:t>
            </a:r>
            <a:endParaRPr kumimoji="0" lang="zh-CN" altLang="en-US"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endParaRPr>
          </a:p>
        </p:txBody>
      </p:sp>
      <p:sp>
        <p:nvSpPr>
          <p:cNvPr id="193" name="TextBox 192"/>
          <p:cNvSpPr txBox="1"/>
          <p:nvPr/>
        </p:nvSpPr>
        <p:spPr>
          <a:xfrm>
            <a:off x="4352684" y="3812166"/>
            <a:ext cx="335163" cy="307682"/>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rPr>
              <a:t>4</a:t>
            </a:r>
            <a:endParaRPr kumimoji="0" lang="zh-CN" altLang="en-US"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endParaRPr>
          </a:p>
        </p:txBody>
      </p:sp>
      <p:sp>
        <p:nvSpPr>
          <p:cNvPr id="194" name="TextBox 193"/>
          <p:cNvSpPr txBox="1"/>
          <p:nvPr/>
        </p:nvSpPr>
        <p:spPr>
          <a:xfrm>
            <a:off x="3428243" y="3289421"/>
            <a:ext cx="335163" cy="307682"/>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rPr>
              <a:t>3</a:t>
            </a:r>
            <a:endParaRPr kumimoji="0" lang="zh-CN" altLang="en-US"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endParaRPr>
          </a:p>
        </p:txBody>
      </p:sp>
      <p:sp>
        <p:nvSpPr>
          <p:cNvPr id="195" name="TextBox 194"/>
          <p:cNvSpPr txBox="1"/>
          <p:nvPr/>
        </p:nvSpPr>
        <p:spPr>
          <a:xfrm>
            <a:off x="3428243" y="2182640"/>
            <a:ext cx="335163" cy="307682"/>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rPr>
              <a:t>2</a:t>
            </a:r>
            <a:endParaRPr kumimoji="0" lang="zh-CN" altLang="en-US" sz="1999" b="0" i="0" u="none" strike="noStrike" kern="0" cap="none" spc="0" normalizeH="0" baseline="0" noProof="0" dirty="0">
              <a:ln>
                <a:noFill/>
              </a:ln>
              <a:solidFill>
                <a:srgbClr val="669FB3">
                  <a:lumMod val="60000"/>
                  <a:lumOff val="40000"/>
                </a:srgbClr>
              </a:solidFill>
              <a:effectLst/>
              <a:uLnTx/>
              <a:uFillTx/>
              <a:latin typeface="Calibri" panose="020F0502020204030204"/>
              <a:ea typeface="等线" panose="02010600030101010101" pitchFamily="2" charset="-122"/>
              <a:cs typeface="+mn-ea"/>
              <a:sym typeface="+mn-lt"/>
            </a:endParaRPr>
          </a:p>
        </p:txBody>
      </p:sp>
      <p:sp>
        <p:nvSpPr>
          <p:cNvPr id="198" name="Freeform 5"/>
          <p:cNvSpPr>
            <a:spLocks/>
          </p:cNvSpPr>
          <p:nvPr/>
        </p:nvSpPr>
        <p:spPr bwMode="auto">
          <a:xfrm>
            <a:off x="3631670" y="2094467"/>
            <a:ext cx="1777191" cy="1551965"/>
          </a:xfrm>
          <a:custGeom>
            <a:avLst/>
            <a:gdLst>
              <a:gd name="T0" fmla="*/ 2394 w 3192"/>
              <a:gd name="T1" fmla="*/ 0 h 2765"/>
              <a:gd name="T2" fmla="*/ 3192 w 3192"/>
              <a:gd name="T3" fmla="*/ 1382 h 2765"/>
              <a:gd name="T4" fmla="*/ 2394 w 3192"/>
              <a:gd name="T5" fmla="*/ 2765 h 2765"/>
              <a:gd name="T6" fmla="*/ 798 w 3192"/>
              <a:gd name="T7" fmla="*/ 2765 h 2765"/>
              <a:gd name="T8" fmla="*/ 0 w 3192"/>
              <a:gd name="T9" fmla="*/ 1382 h 2765"/>
              <a:gd name="T10" fmla="*/ 798 w 3192"/>
              <a:gd name="T11" fmla="*/ 0 h 2765"/>
              <a:gd name="T12" fmla="*/ 2394 w 3192"/>
              <a:gd name="T13" fmla="*/ 0 h 2765"/>
            </a:gdLst>
            <a:ahLst/>
            <a:cxnLst>
              <a:cxn ang="0">
                <a:pos x="T0" y="T1"/>
              </a:cxn>
              <a:cxn ang="0">
                <a:pos x="T2" y="T3"/>
              </a:cxn>
              <a:cxn ang="0">
                <a:pos x="T4" y="T5"/>
              </a:cxn>
              <a:cxn ang="0">
                <a:pos x="T6" y="T7"/>
              </a:cxn>
              <a:cxn ang="0">
                <a:pos x="T8" y="T9"/>
              </a:cxn>
              <a:cxn ang="0">
                <a:pos x="T10" y="T11"/>
              </a:cxn>
              <a:cxn ang="0">
                <a:pos x="T12" y="T13"/>
              </a:cxn>
            </a:cxnLst>
            <a:rect l="0" t="0" r="r" b="b"/>
            <a:pathLst>
              <a:path w="3192" h="2765">
                <a:moveTo>
                  <a:pt x="2394" y="0"/>
                </a:moveTo>
                <a:lnTo>
                  <a:pt x="3192" y="1382"/>
                </a:lnTo>
                <a:lnTo>
                  <a:pt x="2394" y="2765"/>
                </a:lnTo>
                <a:lnTo>
                  <a:pt x="798" y="2765"/>
                </a:lnTo>
                <a:lnTo>
                  <a:pt x="0" y="1382"/>
                </a:lnTo>
                <a:lnTo>
                  <a:pt x="798" y="0"/>
                </a:lnTo>
                <a:lnTo>
                  <a:pt x="2394" y="0"/>
                </a:lnTo>
                <a:close/>
              </a:path>
            </a:pathLst>
          </a:custGeom>
          <a:solidFill>
            <a:schemeClr val="accent2"/>
          </a:solidFill>
          <a:ln w="6" cap="flat">
            <a:noFill/>
            <a:prstDash val="solid"/>
            <a:miter lim="800000"/>
            <a:headEnd/>
            <a:tailEnd/>
          </a:ln>
        </p:spPr>
        <p:txBody>
          <a:bodyPr vert="horz" wrap="square" lIns="91412" tIns="45706" rIns="91412" bIns="45706"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99" name="TextBox 198"/>
          <p:cNvSpPr txBox="1"/>
          <p:nvPr/>
        </p:nvSpPr>
        <p:spPr>
          <a:xfrm>
            <a:off x="3962588" y="2532000"/>
            <a:ext cx="1180312" cy="67689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21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改进方法及措施</a:t>
            </a:r>
          </a:p>
        </p:txBody>
      </p:sp>
      <p:sp>
        <p:nvSpPr>
          <p:cNvPr id="200" name="TextBox 199"/>
          <p:cNvSpPr txBox="1"/>
          <p:nvPr/>
        </p:nvSpPr>
        <p:spPr>
          <a:xfrm>
            <a:off x="6343814" y="1183555"/>
            <a:ext cx="2125322" cy="215378"/>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概述性文字标题</a:t>
            </a:r>
          </a:p>
        </p:txBody>
      </p:sp>
      <p:sp>
        <p:nvSpPr>
          <p:cNvPr id="201" name="TextBox 200"/>
          <p:cNvSpPr txBox="1"/>
          <p:nvPr/>
        </p:nvSpPr>
        <p:spPr>
          <a:xfrm>
            <a:off x="6343815" y="1524833"/>
            <a:ext cx="2087587" cy="461523"/>
          </a:xfrm>
          <a:prstGeom prst="rect">
            <a:avLst/>
          </a:prstGeom>
          <a:noFill/>
        </p:spPr>
        <p:txBody>
          <a:bodyPr wrap="square" lIns="0" tIns="0" rIns="0" bIns="0" rtlCol="0">
            <a:spAutoFit/>
          </a:bodyPr>
          <a:lstStyle/>
          <a:p>
            <a:pPr marL="0" marR="0" lvl="0" indent="0" algn="just"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202" name="TextBox 201"/>
          <p:cNvSpPr txBox="1"/>
          <p:nvPr/>
        </p:nvSpPr>
        <p:spPr>
          <a:xfrm>
            <a:off x="6343814" y="2364197"/>
            <a:ext cx="2125322" cy="215378"/>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概述性文字标题</a:t>
            </a:r>
          </a:p>
        </p:txBody>
      </p:sp>
      <p:sp>
        <p:nvSpPr>
          <p:cNvPr id="203" name="TextBox 202"/>
          <p:cNvSpPr txBox="1"/>
          <p:nvPr/>
        </p:nvSpPr>
        <p:spPr>
          <a:xfrm>
            <a:off x="6343815" y="2705475"/>
            <a:ext cx="2087587" cy="461523"/>
          </a:xfrm>
          <a:prstGeom prst="rect">
            <a:avLst/>
          </a:prstGeom>
          <a:noFill/>
        </p:spPr>
        <p:txBody>
          <a:bodyPr wrap="square" lIns="0" tIns="0" rIns="0" bIns="0" rtlCol="0">
            <a:spAutoFit/>
          </a:bodyPr>
          <a:lstStyle/>
          <a:p>
            <a:pPr marL="0" marR="0" lvl="0" indent="0" algn="just"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204" name="TextBox 203"/>
          <p:cNvSpPr txBox="1"/>
          <p:nvPr/>
        </p:nvSpPr>
        <p:spPr>
          <a:xfrm>
            <a:off x="6343814" y="3595698"/>
            <a:ext cx="2125322" cy="215378"/>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概述性文字标题</a:t>
            </a:r>
          </a:p>
        </p:txBody>
      </p:sp>
      <p:sp>
        <p:nvSpPr>
          <p:cNvPr id="205" name="TextBox 204"/>
          <p:cNvSpPr txBox="1"/>
          <p:nvPr/>
        </p:nvSpPr>
        <p:spPr>
          <a:xfrm>
            <a:off x="6343815" y="3936976"/>
            <a:ext cx="2087587" cy="461523"/>
          </a:xfrm>
          <a:prstGeom prst="rect">
            <a:avLst/>
          </a:prstGeom>
          <a:noFill/>
        </p:spPr>
        <p:txBody>
          <a:bodyPr wrap="square" lIns="0" tIns="0" rIns="0" bIns="0" rtlCol="0">
            <a:spAutoFit/>
          </a:bodyPr>
          <a:lstStyle/>
          <a:p>
            <a:pPr marL="0" marR="0" lvl="0" indent="0" algn="just"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206" name="TextBox 205"/>
          <p:cNvSpPr txBox="1"/>
          <p:nvPr/>
        </p:nvSpPr>
        <p:spPr>
          <a:xfrm>
            <a:off x="763176" y="1183555"/>
            <a:ext cx="2125322" cy="215378"/>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概述性文字标题</a:t>
            </a:r>
          </a:p>
        </p:txBody>
      </p:sp>
      <p:sp>
        <p:nvSpPr>
          <p:cNvPr id="207" name="TextBox 206"/>
          <p:cNvSpPr txBox="1"/>
          <p:nvPr/>
        </p:nvSpPr>
        <p:spPr>
          <a:xfrm>
            <a:off x="763177" y="1524833"/>
            <a:ext cx="2087587" cy="461523"/>
          </a:xfrm>
          <a:prstGeom prst="rect">
            <a:avLst/>
          </a:prstGeom>
          <a:noFill/>
        </p:spPr>
        <p:txBody>
          <a:bodyPr wrap="square" lIns="0" tIns="0" rIns="0" bIns="0" rtlCol="0">
            <a:spAutoFit/>
          </a:bodyPr>
          <a:lstStyle/>
          <a:p>
            <a:pPr marL="0" marR="0" lvl="0" indent="0" algn="just"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208" name="TextBox 207"/>
          <p:cNvSpPr txBox="1"/>
          <p:nvPr/>
        </p:nvSpPr>
        <p:spPr>
          <a:xfrm>
            <a:off x="763176" y="2364197"/>
            <a:ext cx="2125322" cy="215378"/>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概述性文字标题</a:t>
            </a:r>
          </a:p>
        </p:txBody>
      </p:sp>
      <p:sp>
        <p:nvSpPr>
          <p:cNvPr id="209" name="TextBox 208"/>
          <p:cNvSpPr txBox="1"/>
          <p:nvPr/>
        </p:nvSpPr>
        <p:spPr>
          <a:xfrm>
            <a:off x="763177" y="2705475"/>
            <a:ext cx="2087587" cy="461523"/>
          </a:xfrm>
          <a:prstGeom prst="rect">
            <a:avLst/>
          </a:prstGeom>
          <a:noFill/>
        </p:spPr>
        <p:txBody>
          <a:bodyPr wrap="square" lIns="0" tIns="0" rIns="0" bIns="0" rtlCol="0">
            <a:spAutoFit/>
          </a:bodyPr>
          <a:lstStyle/>
          <a:p>
            <a:pPr marL="0" marR="0" lvl="0" indent="0" algn="just"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210" name="TextBox 209"/>
          <p:cNvSpPr txBox="1"/>
          <p:nvPr/>
        </p:nvSpPr>
        <p:spPr>
          <a:xfrm>
            <a:off x="763176" y="3595698"/>
            <a:ext cx="2125322" cy="215378"/>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概述性文字标题</a:t>
            </a:r>
          </a:p>
        </p:txBody>
      </p:sp>
      <p:sp>
        <p:nvSpPr>
          <p:cNvPr id="211" name="TextBox 210"/>
          <p:cNvSpPr txBox="1"/>
          <p:nvPr/>
        </p:nvSpPr>
        <p:spPr>
          <a:xfrm>
            <a:off x="763177" y="3936976"/>
            <a:ext cx="2087587" cy="461523"/>
          </a:xfrm>
          <a:prstGeom prst="rect">
            <a:avLst/>
          </a:prstGeom>
          <a:noFill/>
        </p:spPr>
        <p:txBody>
          <a:bodyPr wrap="square" lIns="0" tIns="0" rIns="0" bIns="0" rtlCol="0">
            <a:spAutoFit/>
          </a:bodyPr>
          <a:lstStyle/>
          <a:p>
            <a:pPr marL="0" marR="0" lvl="0" indent="0" algn="just"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cxnSp>
        <p:nvCxnSpPr>
          <p:cNvPr id="213" name="直接连接符 212"/>
          <p:cNvCxnSpPr/>
          <p:nvPr/>
        </p:nvCxnSpPr>
        <p:spPr>
          <a:xfrm flipV="1">
            <a:off x="4520268" y="4244658"/>
            <a:ext cx="1463619" cy="1"/>
          </a:xfrm>
          <a:prstGeom prst="line">
            <a:avLst/>
          </a:prstGeom>
          <a:noFill/>
          <a:ln w="6350" cap="flat" cmpd="sng" algn="ctr">
            <a:solidFill>
              <a:schemeClr val="accent3"/>
            </a:solidFill>
            <a:prstDash val="dash"/>
            <a:headEnd type="oval" w="sm" len="sm"/>
          </a:ln>
          <a:effectLst/>
        </p:spPr>
      </p:cxnSp>
      <p:cxnSp>
        <p:nvCxnSpPr>
          <p:cNvPr id="214" name="直接连接符 213"/>
          <p:cNvCxnSpPr/>
          <p:nvPr/>
        </p:nvCxnSpPr>
        <p:spPr>
          <a:xfrm>
            <a:off x="5983887" y="3705495"/>
            <a:ext cx="301926" cy="0"/>
          </a:xfrm>
          <a:prstGeom prst="line">
            <a:avLst/>
          </a:prstGeom>
          <a:noFill/>
          <a:ln w="6350" cap="flat" cmpd="sng" algn="ctr">
            <a:solidFill>
              <a:schemeClr val="accent3"/>
            </a:solidFill>
            <a:prstDash val="dash"/>
            <a:tailEnd type="oval" w="sm" len="sm"/>
          </a:ln>
          <a:effectLst/>
        </p:spPr>
      </p:cxnSp>
      <p:cxnSp>
        <p:nvCxnSpPr>
          <p:cNvPr id="215" name="直接连接符 214"/>
          <p:cNvCxnSpPr/>
          <p:nvPr/>
        </p:nvCxnSpPr>
        <p:spPr>
          <a:xfrm>
            <a:off x="5983886" y="3705495"/>
            <a:ext cx="0" cy="539162"/>
          </a:xfrm>
          <a:prstGeom prst="line">
            <a:avLst/>
          </a:prstGeom>
          <a:noFill/>
          <a:ln w="6350" cap="flat" cmpd="sng" algn="ctr">
            <a:solidFill>
              <a:schemeClr val="accent3"/>
            </a:solidFill>
            <a:prstDash val="dash"/>
            <a:tailEnd type="none" w="sm" len="sm"/>
          </a:ln>
          <a:effectLst/>
        </p:spPr>
      </p:cxnSp>
      <p:cxnSp>
        <p:nvCxnSpPr>
          <p:cNvPr id="218" name="直接连接符 217"/>
          <p:cNvCxnSpPr/>
          <p:nvPr/>
        </p:nvCxnSpPr>
        <p:spPr>
          <a:xfrm flipV="1">
            <a:off x="5695943" y="2182640"/>
            <a:ext cx="287943" cy="1"/>
          </a:xfrm>
          <a:prstGeom prst="line">
            <a:avLst/>
          </a:prstGeom>
          <a:noFill/>
          <a:ln w="6350" cap="flat" cmpd="sng" algn="ctr">
            <a:solidFill>
              <a:schemeClr val="accent3"/>
            </a:solidFill>
            <a:prstDash val="dash"/>
            <a:headEnd type="oval" w="sm" len="sm"/>
          </a:ln>
          <a:effectLst/>
        </p:spPr>
      </p:cxnSp>
      <p:cxnSp>
        <p:nvCxnSpPr>
          <p:cNvPr id="219" name="直接连接符 218"/>
          <p:cNvCxnSpPr/>
          <p:nvPr/>
        </p:nvCxnSpPr>
        <p:spPr>
          <a:xfrm>
            <a:off x="5983886" y="1304637"/>
            <a:ext cx="0" cy="878004"/>
          </a:xfrm>
          <a:prstGeom prst="line">
            <a:avLst/>
          </a:prstGeom>
          <a:noFill/>
          <a:ln w="6350" cap="flat" cmpd="sng" algn="ctr">
            <a:solidFill>
              <a:schemeClr val="accent3"/>
            </a:solidFill>
            <a:prstDash val="dash"/>
            <a:tailEnd type="none" w="sm" len="sm"/>
          </a:ln>
          <a:effectLst/>
        </p:spPr>
      </p:cxnSp>
      <p:cxnSp>
        <p:nvCxnSpPr>
          <p:cNvPr id="221" name="直接连接符 220"/>
          <p:cNvCxnSpPr/>
          <p:nvPr/>
        </p:nvCxnSpPr>
        <p:spPr>
          <a:xfrm flipH="1" flipV="1">
            <a:off x="3032470" y="1501554"/>
            <a:ext cx="1487798" cy="1"/>
          </a:xfrm>
          <a:prstGeom prst="line">
            <a:avLst/>
          </a:prstGeom>
          <a:noFill/>
          <a:ln w="6350" cap="flat" cmpd="sng" algn="ctr">
            <a:solidFill>
              <a:schemeClr val="accent3"/>
            </a:solidFill>
            <a:prstDash val="dash"/>
            <a:headEnd type="oval" w="sm" len="sm"/>
          </a:ln>
          <a:effectLst/>
        </p:spPr>
      </p:cxnSp>
      <p:cxnSp>
        <p:nvCxnSpPr>
          <p:cNvPr id="223" name="直接连接符 222"/>
          <p:cNvCxnSpPr/>
          <p:nvPr/>
        </p:nvCxnSpPr>
        <p:spPr>
          <a:xfrm>
            <a:off x="3032469" y="1304636"/>
            <a:ext cx="0" cy="196917"/>
          </a:xfrm>
          <a:prstGeom prst="line">
            <a:avLst/>
          </a:prstGeom>
          <a:noFill/>
          <a:ln w="6350" cap="flat" cmpd="sng" algn="ctr">
            <a:solidFill>
              <a:schemeClr val="accent3"/>
            </a:solidFill>
            <a:prstDash val="dash"/>
            <a:tailEnd type="none" w="sm" len="sm"/>
          </a:ln>
          <a:effectLst/>
        </p:spPr>
      </p:cxnSp>
      <p:cxnSp>
        <p:nvCxnSpPr>
          <p:cNvPr id="225" name="直接连接符 224"/>
          <p:cNvCxnSpPr/>
          <p:nvPr/>
        </p:nvCxnSpPr>
        <p:spPr>
          <a:xfrm flipH="1">
            <a:off x="3032469" y="2182639"/>
            <a:ext cx="311986" cy="0"/>
          </a:xfrm>
          <a:prstGeom prst="line">
            <a:avLst/>
          </a:prstGeom>
          <a:noFill/>
          <a:ln w="6350" cap="flat" cmpd="sng" algn="ctr">
            <a:solidFill>
              <a:schemeClr val="accent3"/>
            </a:solidFill>
            <a:prstDash val="dash"/>
            <a:headEnd type="oval" w="sm" len="sm"/>
          </a:ln>
          <a:effectLst/>
        </p:spPr>
      </p:cxnSp>
      <p:cxnSp>
        <p:nvCxnSpPr>
          <p:cNvPr id="226" name="直接连接符 225"/>
          <p:cNvCxnSpPr/>
          <p:nvPr/>
        </p:nvCxnSpPr>
        <p:spPr>
          <a:xfrm flipH="1">
            <a:off x="2600555" y="2471886"/>
            <a:ext cx="431915" cy="0"/>
          </a:xfrm>
          <a:prstGeom prst="line">
            <a:avLst/>
          </a:prstGeom>
          <a:noFill/>
          <a:ln w="6350" cap="flat" cmpd="sng" algn="ctr">
            <a:solidFill>
              <a:schemeClr val="accent3"/>
            </a:solidFill>
            <a:prstDash val="dash"/>
            <a:tailEnd type="oval" w="sm" len="sm"/>
          </a:ln>
          <a:effectLst/>
        </p:spPr>
      </p:cxnSp>
      <p:cxnSp>
        <p:nvCxnSpPr>
          <p:cNvPr id="227" name="直接连接符 226"/>
          <p:cNvCxnSpPr/>
          <p:nvPr/>
        </p:nvCxnSpPr>
        <p:spPr>
          <a:xfrm>
            <a:off x="3032469" y="2182639"/>
            <a:ext cx="0" cy="289247"/>
          </a:xfrm>
          <a:prstGeom prst="line">
            <a:avLst/>
          </a:prstGeom>
          <a:noFill/>
          <a:ln w="6350" cap="flat" cmpd="sng" algn="ctr">
            <a:solidFill>
              <a:schemeClr val="accent3"/>
            </a:solidFill>
            <a:prstDash val="dash"/>
            <a:tailEnd type="none" w="sm" len="sm"/>
          </a:ln>
          <a:effectLst/>
        </p:spPr>
      </p:cxnSp>
      <p:cxnSp>
        <p:nvCxnSpPr>
          <p:cNvPr id="229" name="直接连接符 228"/>
          <p:cNvCxnSpPr/>
          <p:nvPr/>
        </p:nvCxnSpPr>
        <p:spPr>
          <a:xfrm flipH="1">
            <a:off x="3032469" y="3567255"/>
            <a:ext cx="311986" cy="0"/>
          </a:xfrm>
          <a:prstGeom prst="line">
            <a:avLst/>
          </a:prstGeom>
          <a:noFill/>
          <a:ln w="6350" cap="flat" cmpd="sng" algn="ctr">
            <a:solidFill>
              <a:schemeClr val="accent3"/>
            </a:solidFill>
            <a:prstDash val="dash"/>
            <a:headEnd type="oval" w="sm" len="sm"/>
          </a:ln>
          <a:effectLst/>
        </p:spPr>
      </p:cxnSp>
      <p:cxnSp>
        <p:nvCxnSpPr>
          <p:cNvPr id="230" name="直接连接符 229"/>
          <p:cNvCxnSpPr/>
          <p:nvPr/>
        </p:nvCxnSpPr>
        <p:spPr>
          <a:xfrm flipH="1">
            <a:off x="2600555" y="3703387"/>
            <a:ext cx="431915" cy="0"/>
          </a:xfrm>
          <a:prstGeom prst="line">
            <a:avLst/>
          </a:prstGeom>
          <a:noFill/>
          <a:ln w="6350" cap="flat" cmpd="sng" algn="ctr">
            <a:solidFill>
              <a:schemeClr val="accent3"/>
            </a:solidFill>
            <a:prstDash val="dash"/>
            <a:tailEnd type="oval" w="sm" len="sm"/>
          </a:ln>
          <a:effectLst/>
        </p:spPr>
      </p:cxnSp>
      <p:cxnSp>
        <p:nvCxnSpPr>
          <p:cNvPr id="231" name="直接连接符 230"/>
          <p:cNvCxnSpPr/>
          <p:nvPr/>
        </p:nvCxnSpPr>
        <p:spPr>
          <a:xfrm>
            <a:off x="3032469" y="3567255"/>
            <a:ext cx="0" cy="138240"/>
          </a:xfrm>
          <a:prstGeom prst="line">
            <a:avLst/>
          </a:prstGeom>
          <a:noFill/>
          <a:ln w="6350" cap="flat" cmpd="sng" algn="ctr">
            <a:solidFill>
              <a:schemeClr val="accent3"/>
            </a:solidFill>
            <a:prstDash val="dash"/>
            <a:tailEnd type="none" w="sm" len="sm"/>
          </a:ln>
          <a:effectLst/>
        </p:spPr>
      </p:cxnSp>
      <p:sp>
        <p:nvSpPr>
          <p:cNvPr id="232" name="TextBox 231"/>
          <p:cNvSpPr txBox="1"/>
          <p:nvPr/>
        </p:nvSpPr>
        <p:spPr>
          <a:xfrm>
            <a:off x="6344359" y="2364197"/>
            <a:ext cx="2125322" cy="215378"/>
          </a:xfrm>
          <a:prstGeom prst="rect">
            <a:avLst/>
          </a:prstGeom>
          <a:noFill/>
        </p:spPr>
        <p:txBody>
          <a:bodyPr wrap="square" lIns="0" tIns="0" rIns="0" bIns="0"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1400" i="0" u="none" strike="noStrike" kern="0" cap="none" spc="0" normalizeH="0" baseline="0">
                <a:ln>
                  <a:noFill/>
                </a:ln>
                <a:solidFill>
                  <a:schemeClr val="accent3">
                    <a:lumMod val="50000"/>
                  </a:schemeClr>
                </a:solidFill>
                <a:effectLst/>
                <a:uLnTx/>
                <a:uFillTx/>
                <a:latin typeface="微软雅黑" pitchFamily="34" charset="-122"/>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概述性文字标题</a:t>
            </a:r>
          </a:p>
        </p:txBody>
      </p:sp>
      <p:cxnSp>
        <p:nvCxnSpPr>
          <p:cNvPr id="234" name="直接连接符 233"/>
          <p:cNvCxnSpPr/>
          <p:nvPr/>
        </p:nvCxnSpPr>
        <p:spPr>
          <a:xfrm>
            <a:off x="5984431" y="2471886"/>
            <a:ext cx="301926" cy="0"/>
          </a:xfrm>
          <a:prstGeom prst="line">
            <a:avLst/>
          </a:prstGeom>
          <a:noFill/>
          <a:ln w="6350" cap="flat" cmpd="sng" algn="ctr">
            <a:solidFill>
              <a:schemeClr val="accent3"/>
            </a:solidFill>
            <a:prstDash val="dash"/>
            <a:tailEnd type="oval" w="sm" len="sm"/>
          </a:ln>
          <a:effectLst/>
        </p:spPr>
      </p:cxnSp>
      <p:cxnSp>
        <p:nvCxnSpPr>
          <p:cNvPr id="235" name="直接连接符 234"/>
          <p:cNvCxnSpPr/>
          <p:nvPr/>
        </p:nvCxnSpPr>
        <p:spPr>
          <a:xfrm flipV="1">
            <a:off x="5696488" y="3567255"/>
            <a:ext cx="287943" cy="1"/>
          </a:xfrm>
          <a:prstGeom prst="line">
            <a:avLst/>
          </a:prstGeom>
          <a:noFill/>
          <a:ln w="6350" cap="flat" cmpd="sng" algn="ctr">
            <a:solidFill>
              <a:schemeClr val="accent3"/>
            </a:solidFill>
            <a:prstDash val="dash"/>
            <a:headEnd type="oval" w="sm" len="sm"/>
          </a:ln>
          <a:effectLst/>
        </p:spPr>
      </p:cxnSp>
      <p:cxnSp>
        <p:nvCxnSpPr>
          <p:cNvPr id="236" name="直接连接符 235"/>
          <p:cNvCxnSpPr/>
          <p:nvPr/>
        </p:nvCxnSpPr>
        <p:spPr>
          <a:xfrm>
            <a:off x="5984431" y="2471886"/>
            <a:ext cx="0" cy="1095370"/>
          </a:xfrm>
          <a:prstGeom prst="line">
            <a:avLst/>
          </a:prstGeom>
          <a:noFill/>
          <a:ln w="6350" cap="flat" cmpd="sng" algn="ctr">
            <a:solidFill>
              <a:schemeClr val="accent3"/>
            </a:solidFill>
            <a:prstDash val="dash"/>
            <a:tailEnd type="none" w="sm" len="sm"/>
          </a:ln>
          <a:effectLst/>
        </p:spPr>
      </p:cxn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9527465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9"/>
                                        </p:tgtEl>
                                        <p:attrNameLst>
                                          <p:attrName>style.visibility</p:attrName>
                                        </p:attrNameLst>
                                      </p:cBhvr>
                                      <p:to>
                                        <p:strVal val="visible"/>
                                      </p:to>
                                    </p:set>
                                    <p:anim calcmode="lin" valueType="num">
                                      <p:cBhvr>
                                        <p:cTn id="7" dur="500" fill="hold"/>
                                        <p:tgtEl>
                                          <p:spTgt spid="199"/>
                                        </p:tgtEl>
                                        <p:attrNameLst>
                                          <p:attrName>ppt_w</p:attrName>
                                        </p:attrNameLst>
                                      </p:cBhvr>
                                      <p:tavLst>
                                        <p:tav tm="0">
                                          <p:val>
                                            <p:fltVal val="0"/>
                                          </p:val>
                                        </p:tav>
                                        <p:tav tm="100000">
                                          <p:val>
                                            <p:strVal val="#ppt_w"/>
                                          </p:val>
                                        </p:tav>
                                      </p:tavLst>
                                    </p:anim>
                                    <p:anim calcmode="lin" valueType="num">
                                      <p:cBhvr>
                                        <p:cTn id="8" dur="500" fill="hold"/>
                                        <p:tgtEl>
                                          <p:spTgt spid="199"/>
                                        </p:tgtEl>
                                        <p:attrNameLst>
                                          <p:attrName>ppt_h</p:attrName>
                                        </p:attrNameLst>
                                      </p:cBhvr>
                                      <p:tavLst>
                                        <p:tav tm="0">
                                          <p:val>
                                            <p:fltVal val="0"/>
                                          </p:val>
                                        </p:tav>
                                        <p:tav tm="100000">
                                          <p:val>
                                            <p:strVal val="#ppt_h"/>
                                          </p:val>
                                        </p:tav>
                                      </p:tavLst>
                                    </p:anim>
                                    <p:animEffect transition="in" filter="fade">
                                      <p:cBhvr>
                                        <p:cTn id="9" dur="500"/>
                                        <p:tgtEl>
                                          <p:spTgt spid="19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8"/>
                                        </p:tgtEl>
                                        <p:attrNameLst>
                                          <p:attrName>style.visibility</p:attrName>
                                        </p:attrNameLst>
                                      </p:cBhvr>
                                      <p:to>
                                        <p:strVal val="visible"/>
                                      </p:to>
                                    </p:set>
                                    <p:anim calcmode="lin" valueType="num">
                                      <p:cBhvr>
                                        <p:cTn id="12" dur="500" fill="hold"/>
                                        <p:tgtEl>
                                          <p:spTgt spid="198"/>
                                        </p:tgtEl>
                                        <p:attrNameLst>
                                          <p:attrName>ppt_w</p:attrName>
                                        </p:attrNameLst>
                                      </p:cBhvr>
                                      <p:tavLst>
                                        <p:tav tm="0">
                                          <p:val>
                                            <p:fltVal val="0"/>
                                          </p:val>
                                        </p:tav>
                                        <p:tav tm="100000">
                                          <p:val>
                                            <p:strVal val="#ppt_w"/>
                                          </p:val>
                                        </p:tav>
                                      </p:tavLst>
                                    </p:anim>
                                    <p:anim calcmode="lin" valueType="num">
                                      <p:cBhvr>
                                        <p:cTn id="13" dur="500" fill="hold"/>
                                        <p:tgtEl>
                                          <p:spTgt spid="198"/>
                                        </p:tgtEl>
                                        <p:attrNameLst>
                                          <p:attrName>ppt_h</p:attrName>
                                        </p:attrNameLst>
                                      </p:cBhvr>
                                      <p:tavLst>
                                        <p:tav tm="0">
                                          <p:val>
                                            <p:fltVal val="0"/>
                                          </p:val>
                                        </p:tav>
                                        <p:tav tm="100000">
                                          <p:val>
                                            <p:strVal val="#ppt_h"/>
                                          </p:val>
                                        </p:tav>
                                      </p:tavLst>
                                    </p:anim>
                                    <p:animEffect transition="in" filter="fade">
                                      <p:cBhvr>
                                        <p:cTn id="14" dur="500"/>
                                        <p:tgtEl>
                                          <p:spTgt spid="198"/>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00"/>
                                        </p:tgtEl>
                                        <p:attrNameLst>
                                          <p:attrName>style.visibility</p:attrName>
                                        </p:attrNameLst>
                                      </p:cBhvr>
                                      <p:to>
                                        <p:strVal val="visible"/>
                                      </p:to>
                                    </p:set>
                                    <p:animEffect transition="in" filter="wipe(left)">
                                      <p:cBhvr>
                                        <p:cTn id="18" dur="500"/>
                                        <p:tgtEl>
                                          <p:spTgt spid="20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01"/>
                                        </p:tgtEl>
                                        <p:attrNameLst>
                                          <p:attrName>style.visibility</p:attrName>
                                        </p:attrNameLst>
                                      </p:cBhvr>
                                      <p:to>
                                        <p:strVal val="visible"/>
                                      </p:to>
                                    </p:set>
                                    <p:animEffect transition="in" filter="wipe(left)">
                                      <p:cBhvr>
                                        <p:cTn id="21" dur="500"/>
                                        <p:tgtEl>
                                          <p:spTgt spid="20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02"/>
                                        </p:tgtEl>
                                        <p:attrNameLst>
                                          <p:attrName>style.visibility</p:attrName>
                                        </p:attrNameLst>
                                      </p:cBhvr>
                                      <p:to>
                                        <p:strVal val="visible"/>
                                      </p:to>
                                    </p:set>
                                    <p:animEffect transition="in" filter="wipe(left)">
                                      <p:cBhvr>
                                        <p:cTn id="24" dur="500"/>
                                        <p:tgtEl>
                                          <p:spTgt spid="20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03"/>
                                        </p:tgtEl>
                                        <p:attrNameLst>
                                          <p:attrName>style.visibility</p:attrName>
                                        </p:attrNameLst>
                                      </p:cBhvr>
                                      <p:to>
                                        <p:strVal val="visible"/>
                                      </p:to>
                                    </p:set>
                                    <p:animEffect transition="in" filter="wipe(left)">
                                      <p:cBhvr>
                                        <p:cTn id="27" dur="500"/>
                                        <p:tgtEl>
                                          <p:spTgt spid="203"/>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04"/>
                                        </p:tgtEl>
                                        <p:attrNameLst>
                                          <p:attrName>style.visibility</p:attrName>
                                        </p:attrNameLst>
                                      </p:cBhvr>
                                      <p:to>
                                        <p:strVal val="visible"/>
                                      </p:to>
                                    </p:set>
                                    <p:animEffect transition="in" filter="wipe(left)">
                                      <p:cBhvr>
                                        <p:cTn id="30" dur="500"/>
                                        <p:tgtEl>
                                          <p:spTgt spid="20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05"/>
                                        </p:tgtEl>
                                        <p:attrNameLst>
                                          <p:attrName>style.visibility</p:attrName>
                                        </p:attrNameLst>
                                      </p:cBhvr>
                                      <p:to>
                                        <p:strVal val="visible"/>
                                      </p:to>
                                    </p:set>
                                    <p:animEffect transition="in" filter="wipe(left)">
                                      <p:cBhvr>
                                        <p:cTn id="33" dur="500"/>
                                        <p:tgtEl>
                                          <p:spTgt spid="205"/>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206"/>
                                        </p:tgtEl>
                                        <p:attrNameLst>
                                          <p:attrName>style.visibility</p:attrName>
                                        </p:attrNameLst>
                                      </p:cBhvr>
                                      <p:to>
                                        <p:strVal val="visible"/>
                                      </p:to>
                                    </p:set>
                                    <p:animEffect transition="in" filter="wipe(right)">
                                      <p:cBhvr>
                                        <p:cTn id="36" dur="500"/>
                                        <p:tgtEl>
                                          <p:spTgt spid="20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07"/>
                                        </p:tgtEl>
                                        <p:attrNameLst>
                                          <p:attrName>style.visibility</p:attrName>
                                        </p:attrNameLst>
                                      </p:cBhvr>
                                      <p:to>
                                        <p:strVal val="visible"/>
                                      </p:to>
                                    </p:set>
                                    <p:animEffect transition="in" filter="wipe(right)">
                                      <p:cBhvr>
                                        <p:cTn id="39" dur="500"/>
                                        <p:tgtEl>
                                          <p:spTgt spid="207"/>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208"/>
                                        </p:tgtEl>
                                        <p:attrNameLst>
                                          <p:attrName>style.visibility</p:attrName>
                                        </p:attrNameLst>
                                      </p:cBhvr>
                                      <p:to>
                                        <p:strVal val="visible"/>
                                      </p:to>
                                    </p:set>
                                    <p:animEffect transition="in" filter="wipe(right)">
                                      <p:cBhvr>
                                        <p:cTn id="42" dur="500"/>
                                        <p:tgtEl>
                                          <p:spTgt spid="208"/>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09"/>
                                        </p:tgtEl>
                                        <p:attrNameLst>
                                          <p:attrName>style.visibility</p:attrName>
                                        </p:attrNameLst>
                                      </p:cBhvr>
                                      <p:to>
                                        <p:strVal val="visible"/>
                                      </p:to>
                                    </p:set>
                                    <p:animEffect transition="in" filter="wipe(right)">
                                      <p:cBhvr>
                                        <p:cTn id="45" dur="500"/>
                                        <p:tgtEl>
                                          <p:spTgt spid="209"/>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210"/>
                                        </p:tgtEl>
                                        <p:attrNameLst>
                                          <p:attrName>style.visibility</p:attrName>
                                        </p:attrNameLst>
                                      </p:cBhvr>
                                      <p:to>
                                        <p:strVal val="visible"/>
                                      </p:to>
                                    </p:set>
                                    <p:animEffect transition="in" filter="wipe(right)">
                                      <p:cBhvr>
                                        <p:cTn id="48" dur="500"/>
                                        <p:tgtEl>
                                          <p:spTgt spid="210"/>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11"/>
                                        </p:tgtEl>
                                        <p:attrNameLst>
                                          <p:attrName>style.visibility</p:attrName>
                                        </p:attrNameLst>
                                      </p:cBhvr>
                                      <p:to>
                                        <p:strVal val="visible"/>
                                      </p:to>
                                    </p:set>
                                    <p:animEffect transition="in" filter="wipe(right)">
                                      <p:cBhvr>
                                        <p:cTn id="51" dur="500"/>
                                        <p:tgtEl>
                                          <p:spTgt spid="21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32"/>
                                        </p:tgtEl>
                                        <p:attrNameLst>
                                          <p:attrName>style.visibility</p:attrName>
                                        </p:attrNameLst>
                                      </p:cBhvr>
                                      <p:to>
                                        <p:strVal val="visible"/>
                                      </p:to>
                                    </p:set>
                                    <p:animEffect transition="in" filter="wipe(left)">
                                      <p:cBhvr>
                                        <p:cTn id="54"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p:bldP spid="199" grpId="0"/>
      <p:bldP spid="200" grpId="0"/>
      <p:bldP spid="201" grpId="0"/>
      <p:bldP spid="202" grpId="0"/>
      <p:bldP spid="203" grpId="0"/>
      <p:bldP spid="204" grpId="0"/>
      <p:bldP spid="205" grpId="0"/>
      <p:bldP spid="206" grpId="0"/>
      <p:bldP spid="207" grpId="0"/>
      <p:bldP spid="208" grpId="0"/>
      <p:bldP spid="209" grpId="0"/>
      <p:bldP spid="210" grpId="0"/>
      <p:bldP spid="211" grpId="0"/>
      <p:bldP spid="2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Box 110"/>
          <p:cNvSpPr txBox="1"/>
          <p:nvPr/>
        </p:nvSpPr>
        <p:spPr>
          <a:xfrm>
            <a:off x="915529" y="1662089"/>
            <a:ext cx="1986349" cy="769204"/>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p>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112" name="TextBox 111"/>
          <p:cNvSpPr txBox="1"/>
          <p:nvPr/>
        </p:nvSpPr>
        <p:spPr>
          <a:xfrm>
            <a:off x="6287932" y="1662089"/>
            <a:ext cx="1986350" cy="769204"/>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p>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113" name="TextBox 112"/>
          <p:cNvSpPr txBox="1"/>
          <p:nvPr/>
        </p:nvSpPr>
        <p:spPr>
          <a:xfrm>
            <a:off x="6287932" y="3148669"/>
            <a:ext cx="1986349" cy="769204"/>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p>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114" name="TextBox 113"/>
          <p:cNvSpPr txBox="1"/>
          <p:nvPr/>
        </p:nvSpPr>
        <p:spPr>
          <a:xfrm>
            <a:off x="915529" y="3148669"/>
            <a:ext cx="1986349" cy="769204"/>
          </a:xfrm>
          <a:prstGeom prst="rect">
            <a:avLst/>
          </a:prstGeom>
          <a:noFill/>
        </p:spPr>
        <p:txBody>
          <a:bodyPr wrap="square" lIns="0" tIns="0" rIns="0" bIns="0"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p>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116" name="椭圆 6"/>
          <p:cNvSpPr/>
          <p:nvPr/>
        </p:nvSpPr>
        <p:spPr>
          <a:xfrm flipH="1" flipV="1">
            <a:off x="4639418" y="2613647"/>
            <a:ext cx="1352561" cy="1557809"/>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accent3"/>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17" name="椭圆 61"/>
          <p:cNvSpPr/>
          <p:nvPr/>
        </p:nvSpPr>
        <p:spPr>
          <a:xfrm flipH="1" flipV="1">
            <a:off x="3239959" y="2818711"/>
            <a:ext cx="1557809" cy="1352745"/>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accent1"/>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18" name="椭圆 6"/>
          <p:cNvSpPr/>
          <p:nvPr/>
        </p:nvSpPr>
        <p:spPr>
          <a:xfrm>
            <a:off x="3239959" y="1418987"/>
            <a:ext cx="1352561" cy="1557809"/>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accent2"/>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19" name="椭圆 61"/>
          <p:cNvSpPr/>
          <p:nvPr/>
        </p:nvSpPr>
        <p:spPr>
          <a:xfrm>
            <a:off x="4434170" y="1418989"/>
            <a:ext cx="1557809" cy="1352745"/>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accent4"/>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0" name="椭圆 119"/>
          <p:cNvSpPr/>
          <p:nvPr/>
        </p:nvSpPr>
        <p:spPr>
          <a:xfrm flipH="1" flipV="1">
            <a:off x="4508377" y="2713706"/>
            <a:ext cx="215182" cy="215182"/>
          </a:xfrm>
          <a:prstGeom prst="ellipse">
            <a:avLst/>
          </a:prstGeom>
          <a:solidFill>
            <a:srgbClr val="FFFFFF"/>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2" name="TextBox 121"/>
          <p:cNvSpPr txBox="1"/>
          <p:nvPr/>
        </p:nvSpPr>
        <p:spPr>
          <a:xfrm>
            <a:off x="3485168" y="1886161"/>
            <a:ext cx="884194" cy="399987"/>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2599" b="0"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优势</a:t>
            </a:r>
            <a:endParaRPr kumimoji="0" lang="zh-CN" altLang="en-US" sz="25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3" name="TextBox 122"/>
          <p:cNvSpPr txBox="1"/>
          <p:nvPr/>
        </p:nvSpPr>
        <p:spPr>
          <a:xfrm>
            <a:off x="4805694" y="1867057"/>
            <a:ext cx="814762" cy="399987"/>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25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机遇</a:t>
            </a:r>
          </a:p>
        </p:txBody>
      </p:sp>
      <p:sp>
        <p:nvSpPr>
          <p:cNvPr id="124" name="TextBox 123"/>
          <p:cNvSpPr txBox="1"/>
          <p:nvPr/>
        </p:nvSpPr>
        <p:spPr>
          <a:xfrm>
            <a:off x="3528019" y="3224247"/>
            <a:ext cx="911234" cy="399987"/>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25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挑战</a:t>
            </a:r>
          </a:p>
        </p:txBody>
      </p:sp>
      <p:sp>
        <p:nvSpPr>
          <p:cNvPr id="125" name="TextBox 124"/>
          <p:cNvSpPr txBox="1"/>
          <p:nvPr/>
        </p:nvSpPr>
        <p:spPr>
          <a:xfrm>
            <a:off x="4903067" y="3167113"/>
            <a:ext cx="842227" cy="399987"/>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2599" b="0"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劣势</a:t>
            </a:r>
            <a:endParaRPr kumimoji="0" lang="zh-CN" altLang="en-US" sz="25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6" name="椭圆 125"/>
          <p:cNvSpPr/>
          <p:nvPr/>
        </p:nvSpPr>
        <p:spPr>
          <a:xfrm>
            <a:off x="4508377" y="2713706"/>
            <a:ext cx="215182" cy="215182"/>
          </a:xfrm>
          <a:prstGeom prst="ellipse">
            <a:avLst/>
          </a:prstGeom>
          <a:noFill/>
          <a:ln w="25400" cap="flat" cmpd="sng" algn="ctr">
            <a:solidFill>
              <a:srgbClr val="1E445B">
                <a:lumMod val="40000"/>
                <a:lumOff val="60000"/>
              </a:srgbClr>
            </a:solid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61177894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500" fill="hold"/>
                                        <p:tgtEl>
                                          <p:spTgt spid="111"/>
                                        </p:tgtEl>
                                        <p:attrNameLst>
                                          <p:attrName>ppt_x</p:attrName>
                                        </p:attrNameLst>
                                      </p:cBhvr>
                                      <p:tavLst>
                                        <p:tav tm="0">
                                          <p:val>
                                            <p:strVal val="0-#ppt_w/2"/>
                                          </p:val>
                                        </p:tav>
                                        <p:tav tm="100000">
                                          <p:val>
                                            <p:strVal val="#ppt_x"/>
                                          </p:val>
                                        </p:tav>
                                      </p:tavLst>
                                    </p:anim>
                                    <p:anim calcmode="lin" valueType="num">
                                      <p:cBhvr additive="base">
                                        <p:cTn id="8" dur="500" fill="hold"/>
                                        <p:tgtEl>
                                          <p:spTgt spid="11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2"/>
                                        </p:tgtEl>
                                        <p:attrNameLst>
                                          <p:attrName>style.visibility</p:attrName>
                                        </p:attrNameLst>
                                      </p:cBhvr>
                                      <p:to>
                                        <p:strVal val="visible"/>
                                      </p:to>
                                    </p:set>
                                    <p:anim calcmode="lin" valueType="num">
                                      <p:cBhvr additive="base">
                                        <p:cTn id="11" dur="500" fill="hold"/>
                                        <p:tgtEl>
                                          <p:spTgt spid="112"/>
                                        </p:tgtEl>
                                        <p:attrNameLst>
                                          <p:attrName>ppt_x</p:attrName>
                                        </p:attrNameLst>
                                      </p:cBhvr>
                                      <p:tavLst>
                                        <p:tav tm="0">
                                          <p:val>
                                            <p:strVal val="1+#ppt_w/2"/>
                                          </p:val>
                                        </p:tav>
                                        <p:tav tm="100000">
                                          <p:val>
                                            <p:strVal val="#ppt_x"/>
                                          </p:val>
                                        </p:tav>
                                      </p:tavLst>
                                    </p:anim>
                                    <p:anim calcmode="lin" valueType="num">
                                      <p:cBhvr additive="base">
                                        <p:cTn id="12" dur="500" fill="hold"/>
                                        <p:tgtEl>
                                          <p:spTgt spid="11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3"/>
                                        </p:tgtEl>
                                        <p:attrNameLst>
                                          <p:attrName>style.visibility</p:attrName>
                                        </p:attrNameLst>
                                      </p:cBhvr>
                                      <p:to>
                                        <p:strVal val="visible"/>
                                      </p:to>
                                    </p:set>
                                    <p:anim calcmode="lin" valueType="num">
                                      <p:cBhvr additive="base">
                                        <p:cTn id="15" dur="500" fill="hold"/>
                                        <p:tgtEl>
                                          <p:spTgt spid="113"/>
                                        </p:tgtEl>
                                        <p:attrNameLst>
                                          <p:attrName>ppt_x</p:attrName>
                                        </p:attrNameLst>
                                      </p:cBhvr>
                                      <p:tavLst>
                                        <p:tav tm="0">
                                          <p:val>
                                            <p:strVal val="1+#ppt_w/2"/>
                                          </p:val>
                                        </p:tav>
                                        <p:tav tm="100000">
                                          <p:val>
                                            <p:strVal val="#ppt_x"/>
                                          </p:val>
                                        </p:tav>
                                      </p:tavLst>
                                    </p:anim>
                                    <p:anim calcmode="lin" valueType="num">
                                      <p:cBhvr additive="base">
                                        <p:cTn id="16" dur="500" fill="hold"/>
                                        <p:tgtEl>
                                          <p:spTgt spid="11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500" fill="hold"/>
                                        <p:tgtEl>
                                          <p:spTgt spid="114"/>
                                        </p:tgtEl>
                                        <p:attrNameLst>
                                          <p:attrName>ppt_x</p:attrName>
                                        </p:attrNameLst>
                                      </p:cBhvr>
                                      <p:tavLst>
                                        <p:tav tm="0">
                                          <p:val>
                                            <p:strVal val="0-#ppt_w/2"/>
                                          </p:val>
                                        </p:tav>
                                        <p:tav tm="100000">
                                          <p:val>
                                            <p:strVal val="#ppt_x"/>
                                          </p:val>
                                        </p:tav>
                                      </p:tavLst>
                                    </p:anim>
                                    <p:anim calcmode="lin" valueType="num">
                                      <p:cBhvr additive="base">
                                        <p:cTn id="20" dur="5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直接连接符 52"/>
          <p:cNvCxnSpPr/>
          <p:nvPr/>
        </p:nvCxnSpPr>
        <p:spPr>
          <a:xfrm>
            <a:off x="2210529" y="3159835"/>
            <a:ext cx="1005393" cy="630739"/>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2346563" y="2800280"/>
            <a:ext cx="776863" cy="1"/>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0529" y="1809986"/>
            <a:ext cx="943590" cy="581240"/>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六边形 1"/>
          <p:cNvSpPr/>
          <p:nvPr/>
        </p:nvSpPr>
        <p:spPr>
          <a:xfrm>
            <a:off x="686999" y="1962338"/>
            <a:ext cx="1965285" cy="1694211"/>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44" name="矩形 43"/>
          <p:cNvSpPr/>
          <p:nvPr/>
        </p:nvSpPr>
        <p:spPr>
          <a:xfrm>
            <a:off x="1232582" y="2414166"/>
            <a:ext cx="825594" cy="861500"/>
          </a:xfrm>
          <a:prstGeom prst="rect">
            <a:avLst/>
          </a:prstGeom>
          <a:noFill/>
          <a:ln>
            <a:noFill/>
          </a:ln>
        </p:spPr>
        <p:txBody>
          <a:bodyPr wrap="none" lIns="91403" tIns="45702" rIns="91403" bIns="45702">
            <a:spAutoFit/>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499"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a:t>
            </a:r>
            <a:endParaRPr kumimoji="0" lang="en-US" altLang="zh-CN" sz="2499"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499"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概述</a:t>
            </a:r>
          </a:p>
        </p:txBody>
      </p:sp>
      <p:sp>
        <p:nvSpPr>
          <p:cNvPr id="41" name="六边形 40"/>
          <p:cNvSpPr/>
          <p:nvPr/>
        </p:nvSpPr>
        <p:spPr>
          <a:xfrm>
            <a:off x="2885235" y="1226090"/>
            <a:ext cx="1001177" cy="863084"/>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46" name="矩形 45"/>
          <p:cNvSpPr/>
          <p:nvPr/>
        </p:nvSpPr>
        <p:spPr>
          <a:xfrm>
            <a:off x="3035577" y="1352927"/>
            <a:ext cx="530732" cy="507666"/>
          </a:xfrm>
          <a:prstGeom prst="rect">
            <a:avLst/>
          </a:prstGeom>
          <a:noFill/>
          <a:ln>
            <a:noFill/>
          </a:ln>
        </p:spPr>
        <p:txBody>
          <a:bodyPr wrap="none" lIns="91403" tIns="45702" rIns="91403" bIns="45702">
            <a:spAutoFit/>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业务</a:t>
            </a:r>
            <a:endParaRPr kumimoji="0" lang="en-US" altLang="zh-CN"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方面</a:t>
            </a:r>
          </a:p>
        </p:txBody>
      </p:sp>
      <p:sp>
        <p:nvSpPr>
          <p:cNvPr id="42" name="六边形 41"/>
          <p:cNvSpPr/>
          <p:nvPr/>
        </p:nvSpPr>
        <p:spPr>
          <a:xfrm>
            <a:off x="2885235" y="2381496"/>
            <a:ext cx="1001177" cy="863084"/>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47" name="矩形 46"/>
          <p:cNvSpPr/>
          <p:nvPr/>
        </p:nvSpPr>
        <p:spPr>
          <a:xfrm>
            <a:off x="3035577" y="2513712"/>
            <a:ext cx="530732" cy="507666"/>
          </a:xfrm>
          <a:prstGeom prst="rect">
            <a:avLst/>
          </a:prstGeom>
          <a:noFill/>
          <a:ln>
            <a:noFill/>
          </a:ln>
        </p:spPr>
        <p:txBody>
          <a:bodyPr wrap="none" lIns="91403" tIns="45702" rIns="91403" bIns="45702">
            <a:spAutoFit/>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技能</a:t>
            </a:r>
            <a:endParaRPr kumimoji="0" lang="en-US" altLang="zh-CN"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方面</a:t>
            </a:r>
          </a:p>
        </p:txBody>
      </p:sp>
      <p:sp>
        <p:nvSpPr>
          <p:cNvPr id="43" name="六边形 42"/>
          <p:cNvSpPr/>
          <p:nvPr/>
        </p:nvSpPr>
        <p:spPr>
          <a:xfrm>
            <a:off x="2885235" y="3536902"/>
            <a:ext cx="1001177" cy="86308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48" name="矩形 47"/>
          <p:cNvSpPr/>
          <p:nvPr/>
        </p:nvSpPr>
        <p:spPr>
          <a:xfrm>
            <a:off x="3076722" y="3638221"/>
            <a:ext cx="530732" cy="507666"/>
          </a:xfrm>
          <a:prstGeom prst="rect">
            <a:avLst/>
          </a:prstGeom>
          <a:noFill/>
          <a:ln>
            <a:noFill/>
          </a:ln>
        </p:spPr>
        <p:txBody>
          <a:bodyPr wrap="none" lIns="91403" tIns="45702" rIns="91403" bIns="45702">
            <a:spAutoFit/>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管理</a:t>
            </a:r>
            <a:endParaRPr kumimoji="0" lang="en-US" altLang="zh-CN"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方面</a:t>
            </a:r>
          </a:p>
        </p:txBody>
      </p:sp>
      <p:sp>
        <p:nvSpPr>
          <p:cNvPr id="30" name="文本1"/>
          <p:cNvSpPr>
            <a:spLocks noChangeArrowheads="1"/>
          </p:cNvSpPr>
          <p:nvPr/>
        </p:nvSpPr>
        <p:spPr bwMode="gray">
          <a:xfrm>
            <a:off x="4166742" y="1223186"/>
            <a:ext cx="4228098" cy="891505"/>
          </a:xfrm>
          <a:prstGeom prst="roundRect">
            <a:avLst>
              <a:gd name="adj" fmla="val 11505"/>
            </a:avLst>
          </a:prstGeom>
          <a:solidFill>
            <a:schemeClr val="accent3">
              <a:lumMod val="20000"/>
              <a:lumOff val="80000"/>
            </a:schemeClr>
          </a:solidFill>
          <a:ln w="28575" cap="flat" cmpd="sng" algn="ctr">
            <a:noFill/>
            <a:prstDash val="solid"/>
          </a:ln>
          <a:effectLst/>
          <a:extLst/>
        </p:spPr>
        <p:txBody>
          <a:bodyPr lIns="68568" tIns="34284" rIns="68568" bIns="3428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endParaRPr>
          </a:p>
        </p:txBody>
      </p:sp>
      <p:sp>
        <p:nvSpPr>
          <p:cNvPr id="31" name="文本1"/>
          <p:cNvSpPr>
            <a:spLocks noChangeArrowheads="1"/>
          </p:cNvSpPr>
          <p:nvPr/>
        </p:nvSpPr>
        <p:spPr bwMode="gray">
          <a:xfrm>
            <a:off x="4166742" y="2391226"/>
            <a:ext cx="4228098" cy="891505"/>
          </a:xfrm>
          <a:prstGeom prst="roundRect">
            <a:avLst>
              <a:gd name="adj" fmla="val 11505"/>
            </a:avLst>
          </a:prstGeom>
          <a:solidFill>
            <a:schemeClr val="accent3">
              <a:lumMod val="20000"/>
              <a:lumOff val="80000"/>
            </a:schemeClr>
          </a:solidFill>
          <a:ln w="28575" cap="flat" cmpd="sng" algn="ctr">
            <a:noFill/>
            <a:prstDash val="solid"/>
          </a:ln>
          <a:effectLst/>
          <a:extLst/>
        </p:spPr>
        <p:txBody>
          <a:bodyPr lIns="68568" tIns="34284" rIns="68568" bIns="3428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endParaRPr>
          </a:p>
        </p:txBody>
      </p:sp>
      <p:sp>
        <p:nvSpPr>
          <p:cNvPr id="32" name="文本1"/>
          <p:cNvSpPr>
            <a:spLocks noChangeArrowheads="1"/>
          </p:cNvSpPr>
          <p:nvPr/>
        </p:nvSpPr>
        <p:spPr bwMode="gray">
          <a:xfrm>
            <a:off x="4166742" y="3559265"/>
            <a:ext cx="4228098" cy="891505"/>
          </a:xfrm>
          <a:prstGeom prst="roundRect">
            <a:avLst>
              <a:gd name="adj" fmla="val 11505"/>
            </a:avLst>
          </a:prstGeom>
          <a:solidFill>
            <a:schemeClr val="accent3">
              <a:lumMod val="20000"/>
              <a:lumOff val="80000"/>
            </a:schemeClr>
          </a:solidFill>
          <a:ln w="28575" cap="flat" cmpd="sng" algn="ctr">
            <a:noFill/>
            <a:prstDash val="solid"/>
          </a:ln>
          <a:effectLst/>
          <a:extLst/>
        </p:spPr>
        <p:txBody>
          <a:bodyPr lIns="68568" tIns="34284" rIns="68568" bIns="3428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endParaRPr>
          </a:p>
        </p:txBody>
      </p:sp>
      <p:sp>
        <p:nvSpPr>
          <p:cNvPr id="3" name="标题 2"/>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221474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left)">
                                      <p:cBhvr>
                                        <p:cTn id="10" dur="500"/>
                                        <p:tgtEl>
                                          <p:spTgt spid="3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996468"/>
            <a:ext cx="9144000" cy="1147032"/>
          </a:xfrm>
          <a:prstGeom prst="rect">
            <a:avLst/>
          </a:prstGeom>
        </p:spPr>
      </p:pic>
      <p:pic>
        <p:nvPicPr>
          <p:cNvPr id="5" name="图片 4"/>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5404440" y="2784076"/>
            <a:ext cx="3739560" cy="2446938"/>
          </a:xfrm>
          <a:prstGeom prst="rect">
            <a:avLst/>
          </a:prstGeom>
        </p:spPr>
      </p:pic>
      <p:sp>
        <p:nvSpPr>
          <p:cNvPr id="15" name="文本框 14"/>
          <p:cNvSpPr txBox="1"/>
          <p:nvPr/>
        </p:nvSpPr>
        <p:spPr>
          <a:xfrm>
            <a:off x="424825" y="143527"/>
            <a:ext cx="2031325" cy="830997"/>
          </a:xfrm>
          <a:prstGeom prst="rect">
            <a:avLst/>
          </a:prstGeom>
          <a:noFill/>
        </p:spPr>
        <p:txBody>
          <a:bodyPr wrap="none" rtlCol="0">
            <a:spAutoFit/>
          </a:bodyPr>
          <a:lstStyle/>
          <a:p>
            <a:r>
              <a:rPr lang="zh-CN" altLang="en-US" sz="4800" b="1" dirty="0" smtClean="0"/>
              <a:t>过渡页</a:t>
            </a:r>
            <a:endParaRPr lang="zh-CN" altLang="en-US" sz="4800" b="1" dirty="0"/>
          </a:p>
        </p:txBody>
      </p:sp>
      <p:sp>
        <p:nvSpPr>
          <p:cNvPr id="16" name="椭圆 15"/>
          <p:cNvSpPr/>
          <p:nvPr/>
        </p:nvSpPr>
        <p:spPr>
          <a:xfrm>
            <a:off x="4143375" y="1236280"/>
            <a:ext cx="1257300" cy="1257300"/>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500" b="1" dirty="0" smtClean="0">
                <a:latin typeface="微软雅黑" panose="020B0503020204020204" pitchFamily="34" charset="-122"/>
                <a:ea typeface="微软雅黑" panose="020B0503020204020204" pitchFamily="34" charset="-122"/>
                <a:cs typeface="+mn-ea"/>
                <a:sym typeface="+mn-lt"/>
              </a:rPr>
              <a:t>03</a:t>
            </a:r>
            <a:endParaRPr lang="zh-CN" altLang="en-US" sz="4500" b="1" dirty="0">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3187596" y="2693020"/>
            <a:ext cx="3262433" cy="1177245"/>
          </a:xfrm>
          <a:prstGeom prst="rect">
            <a:avLst/>
          </a:prstGeom>
          <a:noFill/>
        </p:spPr>
        <p:txBody>
          <a:bodyPr wrap="none" rtlCol="0">
            <a:spAutoFit/>
          </a:bodyPr>
          <a:lstStyle/>
          <a:p>
            <a:pPr algn="ctr"/>
            <a:r>
              <a:rPr lang="zh-CN" altLang="en-US" sz="4050" b="1" dirty="0" smtClean="0">
                <a:solidFill>
                  <a:schemeClr val="bg1"/>
                </a:solidFill>
                <a:latin typeface="微软雅黑" panose="020B0503020204020204" pitchFamily="34" charset="-122"/>
                <a:ea typeface="微软雅黑" panose="020B0503020204020204" pitchFamily="34" charset="-122"/>
              </a:rPr>
              <a:t>第三部分</a:t>
            </a:r>
            <a:endParaRPr lang="en-US" altLang="zh-CN" sz="4050" b="1" dirty="0">
              <a:solidFill>
                <a:schemeClr val="bg1"/>
              </a:solidFill>
              <a:latin typeface="微软雅黑" panose="020B0503020204020204" pitchFamily="34" charset="-122"/>
              <a:ea typeface="微软雅黑" panose="020B0503020204020204" pitchFamily="34" charset="-122"/>
            </a:endParaRPr>
          </a:p>
          <a:p>
            <a:pPr algn="ctr"/>
            <a:r>
              <a:rPr lang="zh-CN" altLang="en-US" sz="3000" dirty="0">
                <a:solidFill>
                  <a:schemeClr val="bg1"/>
                </a:solidFill>
                <a:latin typeface="微软雅黑" panose="020B0503020204020204" pitchFamily="34" charset="-122"/>
                <a:ea typeface="微软雅黑" panose="020B0503020204020204" pitchFamily="34" charset="-122"/>
              </a:rPr>
              <a:t>单击添加文字标题</a:t>
            </a:r>
          </a:p>
        </p:txBody>
      </p:sp>
    </p:spTree>
    <p:extLst>
      <p:ext uri="{BB962C8B-B14F-4D97-AF65-F5344CB8AC3E}">
        <p14:creationId xmlns:p14="http://schemas.microsoft.com/office/powerpoint/2010/main" val="18738200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矩形 28"/>
          <p:cNvSpPr>
            <a:spLocks noChangeArrowheads="1"/>
          </p:cNvSpPr>
          <p:nvPr/>
        </p:nvSpPr>
        <p:spPr bwMode="auto">
          <a:xfrm>
            <a:off x="617" y="5009398"/>
            <a:ext cx="9142766" cy="152353"/>
          </a:xfrm>
          <a:prstGeom prst="rect">
            <a:avLst/>
          </a:prstGeom>
          <a:solidFill>
            <a:schemeClr val="accent3"/>
          </a:solidFill>
          <a:ln>
            <a:noFill/>
          </a:ln>
        </p:spPr>
        <p:txBody>
          <a:bodyPr vert="horz" wrap="square" lIns="91404" tIns="45702" rIns="91404" bIns="45702" numCol="1" anchor="ctr" anchorCtr="0" compatLnSpc="1">
            <a:prstTxWarp prst="textNoShape">
              <a:avLst/>
            </a:prstTxWarp>
          </a:bodyPr>
          <a:lstStyle/>
          <a:p>
            <a:pPr marL="0" marR="0" lvl="0" indent="0" algn="ctr" defTabSz="914126" rtl="0" eaLnBrk="1" fontAlgn="base" latinLnBrk="0" hangingPunct="1">
              <a:lnSpc>
                <a:spcPct val="100000"/>
              </a:lnSpc>
              <a:spcBef>
                <a:spcPct val="0"/>
              </a:spcBef>
              <a:spcAft>
                <a:spcPct val="0"/>
              </a:spcAft>
              <a:buClrTx/>
              <a:buSzTx/>
              <a:buFontTx/>
              <a:buNone/>
              <a:tabLst/>
              <a:defRPr/>
            </a:pPr>
            <a:endParaRPr kumimoji="0" lang="zh-CN" altLang="zh-CN" sz="17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cxnSp>
        <p:nvCxnSpPr>
          <p:cNvPr id="119" name="直接连接符 118"/>
          <p:cNvCxnSpPr/>
          <p:nvPr/>
        </p:nvCxnSpPr>
        <p:spPr>
          <a:xfrm>
            <a:off x="-74766" y="4455846"/>
            <a:ext cx="944588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0" name="椭圆 119"/>
          <p:cNvSpPr/>
          <p:nvPr/>
        </p:nvSpPr>
        <p:spPr>
          <a:xfrm>
            <a:off x="1821437" y="4317120"/>
            <a:ext cx="235219" cy="235219"/>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2" name="任意多边形 121"/>
          <p:cNvSpPr/>
          <p:nvPr/>
        </p:nvSpPr>
        <p:spPr>
          <a:xfrm flipV="1">
            <a:off x="1251847" y="1384965"/>
            <a:ext cx="1332911" cy="2790190"/>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3" name="圆角矩形 122"/>
          <p:cNvSpPr/>
          <p:nvPr/>
        </p:nvSpPr>
        <p:spPr>
          <a:xfrm>
            <a:off x="1408660" y="1536004"/>
            <a:ext cx="1019284" cy="2273788"/>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4" name="矩形 123"/>
          <p:cNvSpPr/>
          <p:nvPr/>
        </p:nvSpPr>
        <p:spPr>
          <a:xfrm>
            <a:off x="1405796" y="2227835"/>
            <a:ext cx="1022148" cy="392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项目一</a:t>
            </a:r>
          </a:p>
        </p:txBody>
      </p:sp>
      <p:sp>
        <p:nvSpPr>
          <p:cNvPr id="125" name="文本框 16"/>
          <p:cNvSpPr txBox="1"/>
          <p:nvPr/>
        </p:nvSpPr>
        <p:spPr>
          <a:xfrm>
            <a:off x="1526824" y="1576361"/>
            <a:ext cx="744309" cy="5076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添加标题</a:t>
            </a:r>
          </a:p>
        </p:txBody>
      </p:sp>
      <p:sp>
        <p:nvSpPr>
          <p:cNvPr id="126" name="文本框 17"/>
          <p:cNvSpPr txBox="1"/>
          <p:nvPr/>
        </p:nvSpPr>
        <p:spPr>
          <a:xfrm>
            <a:off x="1405794" y="2622399"/>
            <a:ext cx="1022147" cy="119995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单击此处添加文本，单击此处添加文本</a:t>
            </a:r>
          </a:p>
        </p:txBody>
      </p:sp>
      <p:sp>
        <p:nvSpPr>
          <p:cNvPr id="127" name="椭圆 126"/>
          <p:cNvSpPr/>
          <p:nvPr/>
        </p:nvSpPr>
        <p:spPr>
          <a:xfrm>
            <a:off x="3579446" y="4317120"/>
            <a:ext cx="235219" cy="235219"/>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9" name="任意多边形 128"/>
          <p:cNvSpPr/>
          <p:nvPr/>
        </p:nvSpPr>
        <p:spPr>
          <a:xfrm flipV="1">
            <a:off x="3009857" y="1384965"/>
            <a:ext cx="1332911" cy="2790190"/>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0" name="圆角矩形 129"/>
          <p:cNvSpPr/>
          <p:nvPr/>
        </p:nvSpPr>
        <p:spPr>
          <a:xfrm>
            <a:off x="3166670" y="1536004"/>
            <a:ext cx="1019284" cy="2273788"/>
          </a:xfrm>
          <a:prstGeom prst="roundRect">
            <a:avLst>
              <a:gd name="adj" fmla="val 14632"/>
            </a:avLst>
          </a:prstGeom>
          <a:solidFill>
            <a:schemeClr val="accent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1" name="矩形 130"/>
          <p:cNvSpPr/>
          <p:nvPr/>
        </p:nvSpPr>
        <p:spPr>
          <a:xfrm>
            <a:off x="3163807" y="2227835"/>
            <a:ext cx="1022148" cy="392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项目二</a:t>
            </a:r>
          </a:p>
        </p:txBody>
      </p:sp>
      <p:sp>
        <p:nvSpPr>
          <p:cNvPr id="132" name="文本框 24"/>
          <p:cNvSpPr txBox="1"/>
          <p:nvPr/>
        </p:nvSpPr>
        <p:spPr>
          <a:xfrm>
            <a:off x="3284834" y="1576361"/>
            <a:ext cx="744309" cy="5076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添加标题</a:t>
            </a:r>
          </a:p>
        </p:txBody>
      </p:sp>
      <p:sp>
        <p:nvSpPr>
          <p:cNvPr id="133" name="文本框 25"/>
          <p:cNvSpPr txBox="1"/>
          <p:nvPr/>
        </p:nvSpPr>
        <p:spPr>
          <a:xfrm>
            <a:off x="3163804" y="2622399"/>
            <a:ext cx="1022147" cy="119995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单击此处添加文本，单击此处添加文本</a:t>
            </a:r>
          </a:p>
        </p:txBody>
      </p:sp>
      <p:sp>
        <p:nvSpPr>
          <p:cNvPr id="134" name="椭圆 133"/>
          <p:cNvSpPr/>
          <p:nvPr/>
        </p:nvSpPr>
        <p:spPr>
          <a:xfrm>
            <a:off x="5337457" y="4317120"/>
            <a:ext cx="235219" cy="235219"/>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6" name="任意多边形 135"/>
          <p:cNvSpPr/>
          <p:nvPr/>
        </p:nvSpPr>
        <p:spPr>
          <a:xfrm flipV="1">
            <a:off x="4767868" y="1384965"/>
            <a:ext cx="1332911" cy="2790190"/>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7" name="圆角矩形 136"/>
          <p:cNvSpPr/>
          <p:nvPr/>
        </p:nvSpPr>
        <p:spPr>
          <a:xfrm>
            <a:off x="4924682" y="1536004"/>
            <a:ext cx="1019284" cy="2273788"/>
          </a:xfrm>
          <a:prstGeom prst="roundRect">
            <a:avLst>
              <a:gd name="adj" fmla="val 14632"/>
            </a:avLst>
          </a:prstGeom>
          <a:solidFill>
            <a:schemeClr val="accent3"/>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8" name="矩形 137"/>
          <p:cNvSpPr/>
          <p:nvPr/>
        </p:nvSpPr>
        <p:spPr>
          <a:xfrm>
            <a:off x="4921818" y="2227835"/>
            <a:ext cx="1022148" cy="392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项目三</a:t>
            </a:r>
          </a:p>
        </p:txBody>
      </p:sp>
      <p:sp>
        <p:nvSpPr>
          <p:cNvPr id="139" name="文本框 31"/>
          <p:cNvSpPr txBox="1"/>
          <p:nvPr/>
        </p:nvSpPr>
        <p:spPr>
          <a:xfrm>
            <a:off x="5042845" y="1576361"/>
            <a:ext cx="744309" cy="5076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添加标题</a:t>
            </a:r>
          </a:p>
        </p:txBody>
      </p:sp>
      <p:sp>
        <p:nvSpPr>
          <p:cNvPr id="140" name="文本框 32"/>
          <p:cNvSpPr txBox="1"/>
          <p:nvPr/>
        </p:nvSpPr>
        <p:spPr>
          <a:xfrm>
            <a:off x="4921816" y="2622399"/>
            <a:ext cx="1022147" cy="119995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单击此处添加文本，单击此处添加文本</a:t>
            </a:r>
          </a:p>
        </p:txBody>
      </p:sp>
      <p:sp>
        <p:nvSpPr>
          <p:cNvPr id="141" name="椭圆 140"/>
          <p:cNvSpPr/>
          <p:nvPr/>
        </p:nvSpPr>
        <p:spPr>
          <a:xfrm>
            <a:off x="7095469" y="4317120"/>
            <a:ext cx="235219" cy="235219"/>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3" name="任意多边形 142"/>
          <p:cNvSpPr/>
          <p:nvPr/>
        </p:nvSpPr>
        <p:spPr>
          <a:xfrm flipV="1">
            <a:off x="6525879" y="1384965"/>
            <a:ext cx="1332911" cy="2790190"/>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4" name="圆角矩形 143"/>
          <p:cNvSpPr/>
          <p:nvPr/>
        </p:nvSpPr>
        <p:spPr>
          <a:xfrm>
            <a:off x="6682692" y="1536004"/>
            <a:ext cx="1019284" cy="2273788"/>
          </a:xfrm>
          <a:prstGeom prst="roundRect">
            <a:avLst>
              <a:gd name="adj" fmla="val 14632"/>
            </a:avLst>
          </a:prstGeom>
          <a:solidFill>
            <a:schemeClr val="accent1"/>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5" name="矩形 144"/>
          <p:cNvSpPr/>
          <p:nvPr/>
        </p:nvSpPr>
        <p:spPr>
          <a:xfrm>
            <a:off x="6679829" y="2227835"/>
            <a:ext cx="1022148" cy="392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项目四</a:t>
            </a:r>
          </a:p>
        </p:txBody>
      </p:sp>
      <p:sp>
        <p:nvSpPr>
          <p:cNvPr id="146" name="文本框 38"/>
          <p:cNvSpPr txBox="1"/>
          <p:nvPr/>
        </p:nvSpPr>
        <p:spPr>
          <a:xfrm>
            <a:off x="6800856" y="1576361"/>
            <a:ext cx="744309" cy="50767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添加标题</a:t>
            </a:r>
          </a:p>
        </p:txBody>
      </p:sp>
      <p:sp>
        <p:nvSpPr>
          <p:cNvPr id="147" name="文本框 39"/>
          <p:cNvSpPr txBox="1"/>
          <p:nvPr/>
        </p:nvSpPr>
        <p:spPr>
          <a:xfrm>
            <a:off x="6679826" y="2622399"/>
            <a:ext cx="1022147" cy="1199959"/>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单击此处添加文本，单击此处添加文本</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6940347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barn(inVertical)">
                                      <p:cBhvr>
                                        <p:cTn id="7" dur="500"/>
                                        <p:tgtEl>
                                          <p:spTgt spid="8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9"/>
                                        </p:tgtEl>
                                        <p:attrNameLst>
                                          <p:attrName>style.visibility</p:attrName>
                                        </p:attrNameLst>
                                      </p:cBhvr>
                                      <p:to>
                                        <p:strVal val="visible"/>
                                      </p:to>
                                    </p:set>
                                    <p:animEffect transition="in" filter="wipe(left)">
                                      <p:cBhvr>
                                        <p:cTn id="11" dur="500"/>
                                        <p:tgtEl>
                                          <p:spTgt spid="119"/>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0"/>
                                        </p:tgtEl>
                                        <p:attrNameLst>
                                          <p:attrName>style.visibility</p:attrName>
                                        </p:attrNameLst>
                                      </p:cBhvr>
                                      <p:to>
                                        <p:strVal val="visible"/>
                                      </p:to>
                                    </p:set>
                                    <p:animEffect transition="in" filter="fade">
                                      <p:cBhvr>
                                        <p:cTn id="15" dur="500"/>
                                        <p:tgtEl>
                                          <p:spTgt spid="120"/>
                                        </p:tgtEl>
                                      </p:cBhvr>
                                    </p:animEffect>
                                    <p:anim calcmode="lin" valueType="num">
                                      <p:cBhvr>
                                        <p:cTn id="16" dur="500" fill="hold"/>
                                        <p:tgtEl>
                                          <p:spTgt spid="120"/>
                                        </p:tgtEl>
                                        <p:attrNameLst>
                                          <p:attrName>ppt_x</p:attrName>
                                        </p:attrNameLst>
                                      </p:cBhvr>
                                      <p:tavLst>
                                        <p:tav tm="0">
                                          <p:val>
                                            <p:strVal val="#ppt_x"/>
                                          </p:val>
                                        </p:tav>
                                        <p:tav tm="100000">
                                          <p:val>
                                            <p:strVal val="#ppt_x"/>
                                          </p:val>
                                        </p:tav>
                                      </p:tavLst>
                                    </p:anim>
                                    <p:anim calcmode="lin" valueType="num">
                                      <p:cBhvr>
                                        <p:cTn id="17" dur="500" fill="hold"/>
                                        <p:tgtEl>
                                          <p:spTgt spid="120"/>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300"/>
                                  </p:stCondLst>
                                  <p:childTnLst>
                                    <p:set>
                                      <p:cBhvr>
                                        <p:cTn id="19" dur="1" fill="hold">
                                          <p:stCondLst>
                                            <p:cond delay="0"/>
                                          </p:stCondLst>
                                        </p:cTn>
                                        <p:tgtEl>
                                          <p:spTgt spid="127"/>
                                        </p:tgtEl>
                                        <p:attrNameLst>
                                          <p:attrName>style.visibility</p:attrName>
                                        </p:attrNameLst>
                                      </p:cBhvr>
                                      <p:to>
                                        <p:strVal val="visible"/>
                                      </p:to>
                                    </p:set>
                                    <p:animEffect transition="in" filter="fade">
                                      <p:cBhvr>
                                        <p:cTn id="20" dur="500"/>
                                        <p:tgtEl>
                                          <p:spTgt spid="127"/>
                                        </p:tgtEl>
                                      </p:cBhvr>
                                    </p:animEffect>
                                    <p:anim calcmode="lin" valueType="num">
                                      <p:cBhvr>
                                        <p:cTn id="21" dur="500" fill="hold"/>
                                        <p:tgtEl>
                                          <p:spTgt spid="127"/>
                                        </p:tgtEl>
                                        <p:attrNameLst>
                                          <p:attrName>ppt_x</p:attrName>
                                        </p:attrNameLst>
                                      </p:cBhvr>
                                      <p:tavLst>
                                        <p:tav tm="0">
                                          <p:val>
                                            <p:strVal val="#ppt_x"/>
                                          </p:val>
                                        </p:tav>
                                        <p:tav tm="100000">
                                          <p:val>
                                            <p:strVal val="#ppt_x"/>
                                          </p:val>
                                        </p:tav>
                                      </p:tavLst>
                                    </p:anim>
                                    <p:anim calcmode="lin" valueType="num">
                                      <p:cBhvr>
                                        <p:cTn id="22" dur="500" fill="hold"/>
                                        <p:tgtEl>
                                          <p:spTgt spid="12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600"/>
                                  </p:stCondLst>
                                  <p:childTnLst>
                                    <p:set>
                                      <p:cBhvr>
                                        <p:cTn id="24" dur="1" fill="hold">
                                          <p:stCondLst>
                                            <p:cond delay="0"/>
                                          </p:stCondLst>
                                        </p:cTn>
                                        <p:tgtEl>
                                          <p:spTgt spid="134"/>
                                        </p:tgtEl>
                                        <p:attrNameLst>
                                          <p:attrName>style.visibility</p:attrName>
                                        </p:attrNameLst>
                                      </p:cBhvr>
                                      <p:to>
                                        <p:strVal val="visible"/>
                                      </p:to>
                                    </p:set>
                                    <p:animEffect transition="in" filter="fade">
                                      <p:cBhvr>
                                        <p:cTn id="25" dur="500"/>
                                        <p:tgtEl>
                                          <p:spTgt spid="134"/>
                                        </p:tgtEl>
                                      </p:cBhvr>
                                    </p:animEffect>
                                    <p:anim calcmode="lin" valueType="num">
                                      <p:cBhvr>
                                        <p:cTn id="26" dur="500" fill="hold"/>
                                        <p:tgtEl>
                                          <p:spTgt spid="134"/>
                                        </p:tgtEl>
                                        <p:attrNameLst>
                                          <p:attrName>ppt_x</p:attrName>
                                        </p:attrNameLst>
                                      </p:cBhvr>
                                      <p:tavLst>
                                        <p:tav tm="0">
                                          <p:val>
                                            <p:strVal val="#ppt_x"/>
                                          </p:val>
                                        </p:tav>
                                        <p:tav tm="100000">
                                          <p:val>
                                            <p:strVal val="#ppt_x"/>
                                          </p:val>
                                        </p:tav>
                                      </p:tavLst>
                                    </p:anim>
                                    <p:anim calcmode="lin" valueType="num">
                                      <p:cBhvr>
                                        <p:cTn id="27" dur="500" fill="hold"/>
                                        <p:tgtEl>
                                          <p:spTgt spid="13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90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anim calcmode="lin" valueType="num">
                                      <p:cBhvr>
                                        <p:cTn id="31" dur="500" fill="hold"/>
                                        <p:tgtEl>
                                          <p:spTgt spid="141"/>
                                        </p:tgtEl>
                                        <p:attrNameLst>
                                          <p:attrName>ppt_x</p:attrName>
                                        </p:attrNameLst>
                                      </p:cBhvr>
                                      <p:tavLst>
                                        <p:tav tm="0">
                                          <p:val>
                                            <p:strVal val="#ppt_x"/>
                                          </p:val>
                                        </p:tav>
                                        <p:tav tm="100000">
                                          <p:val>
                                            <p:strVal val="#ppt_x"/>
                                          </p:val>
                                        </p:tav>
                                      </p:tavLst>
                                    </p:anim>
                                    <p:anim calcmode="lin" valueType="num">
                                      <p:cBhvr>
                                        <p:cTn id="32" dur="500" fill="hold"/>
                                        <p:tgtEl>
                                          <p:spTgt spid="1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20" grpId="0" animBg="1"/>
      <p:bldP spid="127" grpId="0" animBg="1"/>
      <p:bldP spid="134" grpId="0" animBg="1"/>
      <p:bldP spid="14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六边形 50"/>
          <p:cNvSpPr/>
          <p:nvPr/>
        </p:nvSpPr>
        <p:spPr>
          <a:xfrm rot="5400000">
            <a:off x="2924745" y="1547509"/>
            <a:ext cx="2898587" cy="2498782"/>
          </a:xfrm>
          <a:prstGeom prst="hexagon">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52" name="Freeform 6"/>
          <p:cNvSpPr>
            <a:spLocks/>
          </p:cNvSpPr>
          <p:nvPr/>
        </p:nvSpPr>
        <p:spPr bwMode="auto">
          <a:xfrm>
            <a:off x="4908158" y="2206629"/>
            <a:ext cx="1031730" cy="1190626"/>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3"/>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3" name="Freeform 7"/>
          <p:cNvSpPr>
            <a:spLocks/>
          </p:cNvSpPr>
          <p:nvPr/>
        </p:nvSpPr>
        <p:spPr bwMode="auto">
          <a:xfrm>
            <a:off x="2768540" y="2206629"/>
            <a:ext cx="1030540" cy="1190626"/>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4"/>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4" name="Freeform 8"/>
          <p:cNvSpPr>
            <a:spLocks/>
          </p:cNvSpPr>
          <p:nvPr/>
        </p:nvSpPr>
        <p:spPr bwMode="auto">
          <a:xfrm>
            <a:off x="3302850" y="1276750"/>
            <a:ext cx="1030540" cy="1191816"/>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2"/>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5" name="Freeform 9"/>
          <p:cNvSpPr>
            <a:spLocks/>
          </p:cNvSpPr>
          <p:nvPr/>
        </p:nvSpPr>
        <p:spPr bwMode="auto">
          <a:xfrm>
            <a:off x="4375039" y="1276750"/>
            <a:ext cx="1030540" cy="1191816"/>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accent1"/>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6" name="Freeform 10"/>
          <p:cNvSpPr>
            <a:spLocks/>
          </p:cNvSpPr>
          <p:nvPr/>
        </p:nvSpPr>
        <p:spPr bwMode="auto">
          <a:xfrm>
            <a:off x="3302850" y="3130554"/>
            <a:ext cx="1030540" cy="1191816"/>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accent1"/>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7" name="Freeform 11"/>
          <p:cNvSpPr>
            <a:spLocks/>
          </p:cNvSpPr>
          <p:nvPr/>
        </p:nvSpPr>
        <p:spPr bwMode="auto">
          <a:xfrm>
            <a:off x="4375039" y="3130554"/>
            <a:ext cx="1030540" cy="1191816"/>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accent2"/>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8" name="Freeform 13"/>
          <p:cNvSpPr>
            <a:spLocks noEditPoints="1"/>
          </p:cNvSpPr>
          <p:nvPr/>
        </p:nvSpPr>
        <p:spPr bwMode="auto">
          <a:xfrm>
            <a:off x="3073180" y="2576913"/>
            <a:ext cx="459340" cy="45362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rgbClr val="FFFFFF"/>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9" name="Freeform 14"/>
          <p:cNvSpPr>
            <a:spLocks noEditPoints="1"/>
          </p:cNvSpPr>
          <p:nvPr/>
        </p:nvSpPr>
        <p:spPr bwMode="auto">
          <a:xfrm>
            <a:off x="3669369" y="1599411"/>
            <a:ext cx="329630" cy="450056"/>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FFFFFF"/>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60" name="Freeform 15"/>
          <p:cNvSpPr>
            <a:spLocks noEditPoints="1"/>
          </p:cNvSpPr>
          <p:nvPr/>
        </p:nvSpPr>
        <p:spPr bwMode="auto">
          <a:xfrm>
            <a:off x="4629699" y="1649416"/>
            <a:ext cx="523599" cy="448866"/>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FFFFFF"/>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61" name="Freeform 17"/>
          <p:cNvSpPr>
            <a:spLocks noEditPoints="1"/>
          </p:cNvSpPr>
          <p:nvPr/>
        </p:nvSpPr>
        <p:spPr bwMode="auto">
          <a:xfrm>
            <a:off x="5181412" y="2574532"/>
            <a:ext cx="459340" cy="46077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62" name="TextBox 61"/>
          <p:cNvSpPr txBox="1"/>
          <p:nvPr/>
        </p:nvSpPr>
        <p:spPr>
          <a:xfrm>
            <a:off x="1188454" y="1503840"/>
            <a:ext cx="1497223" cy="300082"/>
          </a:xfrm>
          <a:prstGeom prst="rect">
            <a:avLst/>
          </a:prstGeom>
          <a:noFill/>
        </p:spPr>
        <p:txBody>
          <a:bodyPr wrap="square" lIns="68550" tIns="34274" rIns="68550" bIns="34274" rtlCol="0">
            <a:spAutoFit/>
          </a:bodyPr>
          <a:lstStyle/>
          <a:p>
            <a:pPr marL="0" marR="0" lvl="0" indent="0" algn="r" defTabSz="914126"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项目一完成情况</a:t>
            </a:r>
          </a:p>
        </p:txBody>
      </p:sp>
      <p:sp>
        <p:nvSpPr>
          <p:cNvPr id="63" name="TextBox 62"/>
          <p:cNvSpPr txBox="1"/>
          <p:nvPr/>
        </p:nvSpPr>
        <p:spPr>
          <a:xfrm>
            <a:off x="686999" y="1798910"/>
            <a:ext cx="1998677" cy="438437"/>
          </a:xfrm>
          <a:prstGeom prst="rect">
            <a:avLst/>
          </a:prstGeom>
          <a:noFill/>
        </p:spPr>
        <p:txBody>
          <a:bodyPr wrap="square" lIns="68550" tIns="34274" rIns="68550" bIns="34274" rtlCol="0">
            <a:spAutoFit/>
          </a:bodyPr>
          <a:lstStyle/>
          <a:p>
            <a:pPr marL="0" marR="0" lvl="0" indent="0" algn="r" defTabSz="914126"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请在这里输入段落文本内容请在这里输入段落文本内容</a:t>
            </a:r>
          </a:p>
        </p:txBody>
      </p:sp>
      <p:sp>
        <p:nvSpPr>
          <p:cNvPr id="64" name="TextBox 63"/>
          <p:cNvSpPr txBox="1"/>
          <p:nvPr/>
        </p:nvSpPr>
        <p:spPr>
          <a:xfrm>
            <a:off x="6153618" y="1455286"/>
            <a:ext cx="1497223" cy="300082"/>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项目四完成情况</a:t>
            </a:r>
          </a:p>
        </p:txBody>
      </p:sp>
      <p:sp>
        <p:nvSpPr>
          <p:cNvPr id="65" name="TextBox 64"/>
          <p:cNvSpPr txBox="1"/>
          <p:nvPr/>
        </p:nvSpPr>
        <p:spPr>
          <a:xfrm>
            <a:off x="6153618" y="1750356"/>
            <a:ext cx="1998677" cy="438437"/>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请在这里输入段落文本内容请在这里输入段落文本内容</a:t>
            </a:r>
          </a:p>
        </p:txBody>
      </p:sp>
      <p:sp>
        <p:nvSpPr>
          <p:cNvPr id="66" name="TextBox 65"/>
          <p:cNvSpPr txBox="1"/>
          <p:nvPr/>
        </p:nvSpPr>
        <p:spPr>
          <a:xfrm>
            <a:off x="1112277" y="2507634"/>
            <a:ext cx="1497223" cy="300082"/>
          </a:xfrm>
          <a:prstGeom prst="rect">
            <a:avLst/>
          </a:prstGeom>
          <a:noFill/>
        </p:spPr>
        <p:txBody>
          <a:bodyPr wrap="square" lIns="68550" tIns="34274" rIns="68550" bIns="34274" rtlCol="0">
            <a:spAutoFit/>
          </a:bodyPr>
          <a:lstStyle/>
          <a:p>
            <a:pPr marL="0" marR="0" lvl="0" indent="0" algn="r" defTabSz="914126"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项目二完成情况</a:t>
            </a:r>
          </a:p>
        </p:txBody>
      </p:sp>
      <p:sp>
        <p:nvSpPr>
          <p:cNvPr id="67" name="TextBox 66"/>
          <p:cNvSpPr txBox="1"/>
          <p:nvPr/>
        </p:nvSpPr>
        <p:spPr>
          <a:xfrm>
            <a:off x="610823" y="2802705"/>
            <a:ext cx="1998677" cy="438437"/>
          </a:xfrm>
          <a:prstGeom prst="rect">
            <a:avLst/>
          </a:prstGeom>
          <a:noFill/>
        </p:spPr>
        <p:txBody>
          <a:bodyPr wrap="square" lIns="68550" tIns="34274" rIns="68550" bIns="34274" rtlCol="0">
            <a:spAutoFit/>
          </a:bodyPr>
          <a:lstStyle/>
          <a:p>
            <a:pPr marL="0" marR="0" lvl="0" indent="0" algn="r" defTabSz="914126"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请在这里输入段落文本内容请在这里输入段落文本内容</a:t>
            </a:r>
          </a:p>
        </p:txBody>
      </p:sp>
      <p:sp>
        <p:nvSpPr>
          <p:cNvPr id="68" name="TextBox 67"/>
          <p:cNvSpPr txBox="1"/>
          <p:nvPr/>
        </p:nvSpPr>
        <p:spPr>
          <a:xfrm>
            <a:off x="6153618" y="3512686"/>
            <a:ext cx="1497223" cy="300082"/>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项目六完成情况</a:t>
            </a:r>
          </a:p>
        </p:txBody>
      </p:sp>
      <p:sp>
        <p:nvSpPr>
          <p:cNvPr id="69" name="TextBox 68"/>
          <p:cNvSpPr txBox="1"/>
          <p:nvPr/>
        </p:nvSpPr>
        <p:spPr>
          <a:xfrm>
            <a:off x="6153618" y="3807756"/>
            <a:ext cx="1998677" cy="438437"/>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请在这里输入段落文本内容请在这里输入段落文本内容</a:t>
            </a:r>
          </a:p>
        </p:txBody>
      </p:sp>
      <p:sp>
        <p:nvSpPr>
          <p:cNvPr id="70" name="TextBox 69"/>
          <p:cNvSpPr txBox="1"/>
          <p:nvPr/>
        </p:nvSpPr>
        <p:spPr>
          <a:xfrm>
            <a:off x="1188454" y="3573065"/>
            <a:ext cx="1497223" cy="300082"/>
          </a:xfrm>
          <a:prstGeom prst="rect">
            <a:avLst/>
          </a:prstGeom>
          <a:noFill/>
        </p:spPr>
        <p:txBody>
          <a:bodyPr wrap="square" lIns="68550" tIns="34274" rIns="68550" bIns="34274" rtlCol="0">
            <a:spAutoFit/>
          </a:bodyPr>
          <a:lstStyle/>
          <a:p>
            <a:pPr marL="0" marR="0" lvl="0" indent="0" algn="r" defTabSz="914126"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项目三完成情况</a:t>
            </a:r>
          </a:p>
        </p:txBody>
      </p:sp>
      <p:sp>
        <p:nvSpPr>
          <p:cNvPr id="71" name="TextBox 70"/>
          <p:cNvSpPr txBox="1"/>
          <p:nvPr/>
        </p:nvSpPr>
        <p:spPr>
          <a:xfrm>
            <a:off x="686999" y="3868135"/>
            <a:ext cx="1998677" cy="438437"/>
          </a:xfrm>
          <a:prstGeom prst="rect">
            <a:avLst/>
          </a:prstGeom>
          <a:noFill/>
        </p:spPr>
        <p:txBody>
          <a:bodyPr wrap="square" lIns="68550" tIns="34274" rIns="68550" bIns="34274" rtlCol="0">
            <a:spAutoFit/>
          </a:bodyPr>
          <a:lstStyle/>
          <a:p>
            <a:pPr marL="0" marR="0" lvl="0" indent="0" algn="r" defTabSz="914126"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请在这里输入段落文本内容请在这里输入段落文本内容</a:t>
            </a:r>
          </a:p>
        </p:txBody>
      </p:sp>
      <p:sp>
        <p:nvSpPr>
          <p:cNvPr id="72" name="TextBox 71"/>
          <p:cNvSpPr txBox="1"/>
          <p:nvPr/>
        </p:nvSpPr>
        <p:spPr>
          <a:xfrm>
            <a:off x="6171707" y="2446215"/>
            <a:ext cx="1497223" cy="300082"/>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项目五完成情况</a:t>
            </a:r>
          </a:p>
        </p:txBody>
      </p:sp>
      <p:sp>
        <p:nvSpPr>
          <p:cNvPr id="73" name="TextBox 72"/>
          <p:cNvSpPr txBox="1"/>
          <p:nvPr/>
        </p:nvSpPr>
        <p:spPr>
          <a:xfrm>
            <a:off x="6171706" y="2741286"/>
            <a:ext cx="1998677" cy="438437"/>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请在这里输入段落文本内容请在这里输入段落文本内容</a:t>
            </a:r>
          </a:p>
        </p:txBody>
      </p:sp>
      <p:sp>
        <p:nvSpPr>
          <p:cNvPr id="75" name="Freeform 36"/>
          <p:cNvSpPr>
            <a:spLocks noEditPoints="1"/>
          </p:cNvSpPr>
          <p:nvPr/>
        </p:nvSpPr>
        <p:spPr bwMode="auto">
          <a:xfrm>
            <a:off x="4703903" y="3491525"/>
            <a:ext cx="241077" cy="160191"/>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76" name="Freeform 37"/>
          <p:cNvSpPr>
            <a:spLocks noEditPoints="1"/>
          </p:cNvSpPr>
          <p:nvPr/>
        </p:nvSpPr>
        <p:spPr bwMode="auto">
          <a:xfrm>
            <a:off x="4893143" y="3586707"/>
            <a:ext cx="251498" cy="263328"/>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77" name="Freeform 38"/>
          <p:cNvSpPr>
            <a:spLocks noEditPoints="1"/>
          </p:cNvSpPr>
          <p:nvPr/>
        </p:nvSpPr>
        <p:spPr bwMode="auto">
          <a:xfrm>
            <a:off x="4638354" y="3656926"/>
            <a:ext cx="304705" cy="30447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79" name="Freeform 665"/>
          <p:cNvSpPr>
            <a:spLocks/>
          </p:cNvSpPr>
          <p:nvPr/>
        </p:nvSpPr>
        <p:spPr bwMode="auto">
          <a:xfrm>
            <a:off x="3572042" y="3484428"/>
            <a:ext cx="428233" cy="33064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chemeClr val="bg1"/>
          </a:solidFill>
          <a:ln>
            <a:noFill/>
          </a:ln>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81" name="Rectangle 666"/>
          <p:cNvSpPr>
            <a:spLocks noChangeArrowheads="1"/>
          </p:cNvSpPr>
          <p:nvPr/>
        </p:nvSpPr>
        <p:spPr bwMode="auto">
          <a:xfrm>
            <a:off x="3609763" y="3839487"/>
            <a:ext cx="62127" cy="113176"/>
          </a:xfrm>
          <a:prstGeom prst="rect">
            <a:avLst/>
          </a:prstGeom>
          <a:solidFill>
            <a:schemeClr val="bg1"/>
          </a:solidFill>
          <a:ln>
            <a:noFill/>
          </a:ln>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82" name="Rectangle 667"/>
          <p:cNvSpPr>
            <a:spLocks noChangeArrowheads="1"/>
          </p:cNvSpPr>
          <p:nvPr/>
        </p:nvSpPr>
        <p:spPr bwMode="auto">
          <a:xfrm>
            <a:off x="3711828" y="3784007"/>
            <a:ext cx="62127" cy="168652"/>
          </a:xfrm>
          <a:prstGeom prst="rect">
            <a:avLst/>
          </a:prstGeom>
          <a:solidFill>
            <a:schemeClr val="bg1"/>
          </a:solidFill>
          <a:ln>
            <a:noFill/>
          </a:ln>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83" name="Rectangle 668"/>
          <p:cNvSpPr>
            <a:spLocks noChangeArrowheads="1"/>
          </p:cNvSpPr>
          <p:nvPr/>
        </p:nvSpPr>
        <p:spPr bwMode="auto">
          <a:xfrm>
            <a:off x="3816112" y="3728529"/>
            <a:ext cx="62127" cy="224132"/>
          </a:xfrm>
          <a:prstGeom prst="rect">
            <a:avLst/>
          </a:prstGeom>
          <a:solidFill>
            <a:schemeClr val="bg1"/>
          </a:solidFill>
          <a:ln>
            <a:noFill/>
          </a:ln>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84" name="Rectangle 669"/>
          <p:cNvSpPr>
            <a:spLocks noChangeArrowheads="1"/>
          </p:cNvSpPr>
          <p:nvPr/>
        </p:nvSpPr>
        <p:spPr bwMode="auto">
          <a:xfrm>
            <a:off x="3918178" y="3673052"/>
            <a:ext cx="62127" cy="279609"/>
          </a:xfrm>
          <a:prstGeom prst="rect">
            <a:avLst/>
          </a:prstGeom>
          <a:solidFill>
            <a:schemeClr val="bg1"/>
          </a:solidFill>
          <a:ln>
            <a:noFill/>
          </a:ln>
          <a:extLst/>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64884768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 presetClass="entr" presetSubtype="9" fill="hold" grpId="0" nodeType="afterEffect" p14:presetBounceEnd="40000">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14:bounceEnd="40000">
                                          <p:cBhvr additive="base">
                                            <p:cTn id="13" dur="5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14" dur="500" fill="hold"/>
                                            <p:tgtEl>
                                              <p:spTgt spid="54"/>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14:presetBounceEnd="40000">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14:bounceEnd="40000">
                                          <p:cBhvr additive="base">
                                            <p:cTn id="17"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55"/>
                                            </p:tgtEl>
                                            <p:attrNameLst>
                                              <p:attrName>ppt_y</p:attrName>
                                            </p:attrNameLst>
                                          </p:cBhvr>
                                          <p:tavLst>
                                            <p:tav tm="0">
                                              <p:val>
                                                <p:strVal val="0-#ppt_h/2"/>
                                              </p:val>
                                            </p:tav>
                                            <p:tav tm="100000">
                                              <p:val>
                                                <p:strVal val="#ppt_y"/>
                                              </p:val>
                                            </p:tav>
                                          </p:tavLst>
                                        </p:anim>
                                      </p:childTnLst>
                                    </p:cTn>
                                  </p:par>
                                  <p:par>
                                    <p:cTn id="19" presetID="2" presetClass="entr" presetSubtype="2" fill="hold" grpId="0" nodeType="withEffect" p14:presetBounceEnd="40000">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14:bounceEnd="40000">
                                          <p:cBhvr additive="base">
                                            <p:cTn id="21" dur="500" fill="hold"/>
                                            <p:tgtEl>
                                              <p:spTgt spid="52"/>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52"/>
                                            </p:tgtEl>
                                            <p:attrNameLst>
                                              <p:attrName>ppt_y</p:attrName>
                                            </p:attrNameLst>
                                          </p:cBhvr>
                                          <p:tavLst>
                                            <p:tav tm="0">
                                              <p:val>
                                                <p:strVal val="#ppt_y"/>
                                              </p:val>
                                            </p:tav>
                                            <p:tav tm="100000">
                                              <p:val>
                                                <p:strVal val="#ppt_y"/>
                                              </p:val>
                                            </p:tav>
                                          </p:tavLst>
                                        </p:anim>
                                      </p:childTnLst>
                                    </p:cTn>
                                  </p:par>
                                  <p:par>
                                    <p:cTn id="23" presetID="2" presetClass="entr" presetSubtype="6" fill="hold" grpId="0" nodeType="withEffect" p14:presetBounceEnd="40000">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14:bounceEnd="40000">
                                          <p:cBhvr additive="base">
                                            <p:cTn id="25" dur="50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26" dur="500" fill="hold"/>
                                            <p:tgtEl>
                                              <p:spTgt spid="57"/>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14:presetBounceEnd="40000">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14:bounceEnd="40000">
                                          <p:cBhvr additive="base">
                                            <p:cTn id="29" dur="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56"/>
                                            </p:tgtEl>
                                            <p:attrNameLst>
                                              <p:attrName>ppt_y</p:attrName>
                                            </p:attrNameLst>
                                          </p:cBhvr>
                                          <p:tavLst>
                                            <p:tav tm="0">
                                              <p:val>
                                                <p:strVal val="1+#ppt_h/2"/>
                                              </p:val>
                                            </p:tav>
                                            <p:tav tm="100000">
                                              <p:val>
                                                <p:strVal val="#ppt_y"/>
                                              </p:val>
                                            </p:tav>
                                          </p:tavLst>
                                        </p:anim>
                                      </p:childTnLst>
                                    </p:cTn>
                                  </p:par>
                                  <p:par>
                                    <p:cTn id="31" presetID="2" presetClass="entr" presetSubtype="8" fill="hold" grpId="0" nodeType="withEffect" p14:presetBounceEnd="40000">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14:bounceEnd="40000">
                                          <p:cBhvr additive="base">
                                            <p:cTn id="33" dur="5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34" dur="500" fill="hold"/>
                                            <p:tgtEl>
                                              <p:spTgt spid="53"/>
                                            </p:tgtEl>
                                            <p:attrNameLst>
                                              <p:attrName>ppt_y</p:attrName>
                                            </p:attrNameLst>
                                          </p:cBhvr>
                                          <p:tavLst>
                                            <p:tav tm="0">
                                              <p:val>
                                                <p:strVal val="#ppt_y"/>
                                              </p:val>
                                            </p:tav>
                                            <p:tav tm="100000">
                                              <p:val>
                                                <p:strVal val="#ppt_y"/>
                                              </p:val>
                                            </p:tav>
                                          </p:tavLst>
                                        </p:anim>
                                      </p:childTnLst>
                                    </p:cTn>
                                  </p:par>
                                </p:childTnLst>
                              </p:cTn>
                            </p:par>
                            <p:par>
                              <p:cTn id="35" fill="hold">
                                <p:stCondLst>
                                  <p:cond delay="1000"/>
                                </p:stCondLst>
                                <p:childTnLst>
                                  <p:par>
                                    <p:cTn id="36" presetID="31" presetClass="entr" presetSubtype="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p:cTn id="38" dur="400" fill="hold"/>
                                            <p:tgtEl>
                                              <p:spTgt spid="59"/>
                                            </p:tgtEl>
                                            <p:attrNameLst>
                                              <p:attrName>ppt_w</p:attrName>
                                            </p:attrNameLst>
                                          </p:cBhvr>
                                          <p:tavLst>
                                            <p:tav tm="0">
                                              <p:val>
                                                <p:fltVal val="0"/>
                                              </p:val>
                                            </p:tav>
                                            <p:tav tm="100000">
                                              <p:val>
                                                <p:strVal val="#ppt_w"/>
                                              </p:val>
                                            </p:tav>
                                          </p:tavLst>
                                        </p:anim>
                                        <p:anim calcmode="lin" valueType="num">
                                          <p:cBhvr>
                                            <p:cTn id="39" dur="400" fill="hold"/>
                                            <p:tgtEl>
                                              <p:spTgt spid="59"/>
                                            </p:tgtEl>
                                            <p:attrNameLst>
                                              <p:attrName>ppt_h</p:attrName>
                                            </p:attrNameLst>
                                          </p:cBhvr>
                                          <p:tavLst>
                                            <p:tav tm="0">
                                              <p:val>
                                                <p:fltVal val="0"/>
                                              </p:val>
                                            </p:tav>
                                            <p:tav tm="100000">
                                              <p:val>
                                                <p:strVal val="#ppt_h"/>
                                              </p:val>
                                            </p:tav>
                                          </p:tavLst>
                                        </p:anim>
                                        <p:anim calcmode="lin" valueType="num">
                                          <p:cBhvr>
                                            <p:cTn id="40" dur="400" fill="hold"/>
                                            <p:tgtEl>
                                              <p:spTgt spid="59"/>
                                            </p:tgtEl>
                                            <p:attrNameLst>
                                              <p:attrName>style.rotation</p:attrName>
                                            </p:attrNameLst>
                                          </p:cBhvr>
                                          <p:tavLst>
                                            <p:tav tm="0">
                                              <p:val>
                                                <p:fltVal val="90"/>
                                              </p:val>
                                            </p:tav>
                                            <p:tav tm="100000">
                                              <p:val>
                                                <p:fltVal val="0"/>
                                              </p:val>
                                            </p:tav>
                                          </p:tavLst>
                                        </p:anim>
                                        <p:animEffect transition="in" filter="fade">
                                          <p:cBhvr>
                                            <p:cTn id="41" dur="400"/>
                                            <p:tgtEl>
                                              <p:spTgt spid="59"/>
                                            </p:tgtEl>
                                          </p:cBhvr>
                                        </p:animEffect>
                                      </p:childTnLst>
                                    </p:cTn>
                                  </p:par>
                                </p:childTnLst>
                              </p:cTn>
                            </p:par>
                            <p:par>
                              <p:cTn id="42" fill="hold">
                                <p:stCondLst>
                                  <p:cond delay="1400"/>
                                </p:stCondLst>
                                <p:childTnLst>
                                  <p:par>
                                    <p:cTn id="43" presetID="22" presetClass="entr" presetSubtype="2"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right)">
                                          <p:cBhvr>
                                            <p:cTn id="45" dur="500"/>
                                            <p:tgtEl>
                                              <p:spTgt spid="62"/>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right)">
                                          <p:cBhvr>
                                            <p:cTn id="48" dur="500"/>
                                            <p:tgtEl>
                                              <p:spTgt spid="63"/>
                                            </p:tgtEl>
                                          </p:cBhvr>
                                        </p:animEffect>
                                      </p:childTnLst>
                                    </p:cTn>
                                  </p:par>
                                </p:childTnLst>
                              </p:cTn>
                            </p:par>
                            <p:par>
                              <p:cTn id="49" fill="hold">
                                <p:stCondLst>
                                  <p:cond delay="1900"/>
                                </p:stCondLst>
                                <p:childTnLst>
                                  <p:par>
                                    <p:cTn id="50" presetID="31" presetClass="entr" presetSubtype="0"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p:cTn id="52" dur="400" fill="hold"/>
                                            <p:tgtEl>
                                              <p:spTgt spid="60"/>
                                            </p:tgtEl>
                                            <p:attrNameLst>
                                              <p:attrName>ppt_w</p:attrName>
                                            </p:attrNameLst>
                                          </p:cBhvr>
                                          <p:tavLst>
                                            <p:tav tm="0">
                                              <p:val>
                                                <p:fltVal val="0"/>
                                              </p:val>
                                            </p:tav>
                                            <p:tav tm="100000">
                                              <p:val>
                                                <p:strVal val="#ppt_w"/>
                                              </p:val>
                                            </p:tav>
                                          </p:tavLst>
                                        </p:anim>
                                        <p:anim calcmode="lin" valueType="num">
                                          <p:cBhvr>
                                            <p:cTn id="53" dur="400" fill="hold"/>
                                            <p:tgtEl>
                                              <p:spTgt spid="60"/>
                                            </p:tgtEl>
                                            <p:attrNameLst>
                                              <p:attrName>ppt_h</p:attrName>
                                            </p:attrNameLst>
                                          </p:cBhvr>
                                          <p:tavLst>
                                            <p:tav tm="0">
                                              <p:val>
                                                <p:fltVal val="0"/>
                                              </p:val>
                                            </p:tav>
                                            <p:tav tm="100000">
                                              <p:val>
                                                <p:strVal val="#ppt_h"/>
                                              </p:val>
                                            </p:tav>
                                          </p:tavLst>
                                        </p:anim>
                                        <p:anim calcmode="lin" valueType="num">
                                          <p:cBhvr>
                                            <p:cTn id="54" dur="400" fill="hold"/>
                                            <p:tgtEl>
                                              <p:spTgt spid="60"/>
                                            </p:tgtEl>
                                            <p:attrNameLst>
                                              <p:attrName>style.rotation</p:attrName>
                                            </p:attrNameLst>
                                          </p:cBhvr>
                                          <p:tavLst>
                                            <p:tav tm="0">
                                              <p:val>
                                                <p:fltVal val="90"/>
                                              </p:val>
                                            </p:tav>
                                            <p:tav tm="100000">
                                              <p:val>
                                                <p:fltVal val="0"/>
                                              </p:val>
                                            </p:tav>
                                          </p:tavLst>
                                        </p:anim>
                                        <p:animEffect transition="in" filter="fade">
                                          <p:cBhvr>
                                            <p:cTn id="55" dur="400"/>
                                            <p:tgtEl>
                                              <p:spTgt spid="60"/>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wipe(right)">
                                          <p:cBhvr>
                                            <p:cTn id="59" dur="500"/>
                                            <p:tgtEl>
                                              <p:spTgt spid="64"/>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wipe(right)">
                                          <p:cBhvr>
                                            <p:cTn id="62" dur="500"/>
                                            <p:tgtEl>
                                              <p:spTgt spid="65"/>
                                            </p:tgtEl>
                                          </p:cBhvr>
                                        </p:animEffect>
                                      </p:childTnLst>
                                    </p:cTn>
                                  </p:par>
                                </p:childTnLst>
                              </p:cTn>
                            </p:par>
                            <p:par>
                              <p:cTn id="63" fill="hold">
                                <p:stCondLst>
                                  <p:cond delay="2800"/>
                                </p:stCondLst>
                                <p:childTnLst>
                                  <p:par>
                                    <p:cTn id="64" presetID="31" presetClass="entr" presetSubtype="0"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p:cTn id="66" dur="400" fill="hold"/>
                                            <p:tgtEl>
                                              <p:spTgt spid="58"/>
                                            </p:tgtEl>
                                            <p:attrNameLst>
                                              <p:attrName>ppt_w</p:attrName>
                                            </p:attrNameLst>
                                          </p:cBhvr>
                                          <p:tavLst>
                                            <p:tav tm="0">
                                              <p:val>
                                                <p:fltVal val="0"/>
                                              </p:val>
                                            </p:tav>
                                            <p:tav tm="100000">
                                              <p:val>
                                                <p:strVal val="#ppt_w"/>
                                              </p:val>
                                            </p:tav>
                                          </p:tavLst>
                                        </p:anim>
                                        <p:anim calcmode="lin" valueType="num">
                                          <p:cBhvr>
                                            <p:cTn id="67" dur="400" fill="hold"/>
                                            <p:tgtEl>
                                              <p:spTgt spid="58"/>
                                            </p:tgtEl>
                                            <p:attrNameLst>
                                              <p:attrName>ppt_h</p:attrName>
                                            </p:attrNameLst>
                                          </p:cBhvr>
                                          <p:tavLst>
                                            <p:tav tm="0">
                                              <p:val>
                                                <p:fltVal val="0"/>
                                              </p:val>
                                            </p:tav>
                                            <p:tav tm="100000">
                                              <p:val>
                                                <p:strVal val="#ppt_h"/>
                                              </p:val>
                                            </p:tav>
                                          </p:tavLst>
                                        </p:anim>
                                        <p:anim calcmode="lin" valueType="num">
                                          <p:cBhvr>
                                            <p:cTn id="68" dur="400" fill="hold"/>
                                            <p:tgtEl>
                                              <p:spTgt spid="58"/>
                                            </p:tgtEl>
                                            <p:attrNameLst>
                                              <p:attrName>style.rotation</p:attrName>
                                            </p:attrNameLst>
                                          </p:cBhvr>
                                          <p:tavLst>
                                            <p:tav tm="0">
                                              <p:val>
                                                <p:fltVal val="90"/>
                                              </p:val>
                                            </p:tav>
                                            <p:tav tm="100000">
                                              <p:val>
                                                <p:fltVal val="0"/>
                                              </p:val>
                                            </p:tav>
                                          </p:tavLst>
                                        </p:anim>
                                        <p:animEffect transition="in" filter="fade">
                                          <p:cBhvr>
                                            <p:cTn id="69" dur="400"/>
                                            <p:tgtEl>
                                              <p:spTgt spid="58"/>
                                            </p:tgtEl>
                                          </p:cBhvr>
                                        </p:animEffect>
                                      </p:childTnLst>
                                    </p:cTn>
                                  </p:par>
                                </p:childTnLst>
                              </p:cTn>
                            </p:par>
                            <p:par>
                              <p:cTn id="70" fill="hold">
                                <p:stCondLst>
                                  <p:cond delay="3200"/>
                                </p:stCondLst>
                                <p:childTnLst>
                                  <p:par>
                                    <p:cTn id="71" presetID="22" presetClass="entr" presetSubtype="2"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wipe(right)">
                                          <p:cBhvr>
                                            <p:cTn id="73" dur="500"/>
                                            <p:tgtEl>
                                              <p:spTgt spid="66"/>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right)">
                                          <p:cBhvr>
                                            <p:cTn id="76" dur="500"/>
                                            <p:tgtEl>
                                              <p:spTgt spid="67"/>
                                            </p:tgtEl>
                                          </p:cBhvr>
                                        </p:animEffect>
                                      </p:childTnLst>
                                    </p:cTn>
                                  </p:par>
                                </p:childTnLst>
                              </p:cTn>
                            </p:par>
                            <p:par>
                              <p:cTn id="77" fill="hold">
                                <p:stCondLst>
                                  <p:cond delay="3700"/>
                                </p:stCondLst>
                                <p:childTnLst>
                                  <p:par>
                                    <p:cTn id="78" presetID="22" presetClass="entr" presetSubtype="2" fill="hold" grpId="0" nodeType="afterEffect">
                                      <p:stCondLst>
                                        <p:cond delay="0"/>
                                      </p:stCondLst>
                                      <p:childTnLst>
                                        <p:set>
                                          <p:cBhvr>
                                            <p:cTn id="79" dur="1" fill="hold">
                                              <p:stCondLst>
                                                <p:cond delay="0"/>
                                              </p:stCondLst>
                                            </p:cTn>
                                            <p:tgtEl>
                                              <p:spTgt spid="68"/>
                                            </p:tgtEl>
                                            <p:attrNameLst>
                                              <p:attrName>style.visibility</p:attrName>
                                            </p:attrNameLst>
                                          </p:cBhvr>
                                          <p:to>
                                            <p:strVal val="visible"/>
                                          </p:to>
                                        </p:set>
                                        <p:animEffect transition="in" filter="wipe(right)">
                                          <p:cBhvr>
                                            <p:cTn id="80" dur="500"/>
                                            <p:tgtEl>
                                              <p:spTgt spid="68"/>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wipe(right)">
                                          <p:cBhvr>
                                            <p:cTn id="83" dur="500"/>
                                            <p:tgtEl>
                                              <p:spTgt spid="69"/>
                                            </p:tgtEl>
                                          </p:cBhvr>
                                        </p:animEffect>
                                      </p:childTnLst>
                                    </p:cTn>
                                  </p:par>
                                </p:childTnLst>
                              </p:cTn>
                            </p:par>
                            <p:par>
                              <p:cTn id="84" fill="hold">
                                <p:stCondLst>
                                  <p:cond delay="4200"/>
                                </p:stCondLst>
                                <p:childTnLst>
                                  <p:par>
                                    <p:cTn id="85" presetID="22" presetClass="entr" presetSubtype="2"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right)">
                                          <p:cBhvr>
                                            <p:cTn id="87" dur="500"/>
                                            <p:tgtEl>
                                              <p:spTgt spid="7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71"/>
                                            </p:tgtEl>
                                            <p:attrNameLst>
                                              <p:attrName>style.visibility</p:attrName>
                                            </p:attrNameLst>
                                          </p:cBhvr>
                                          <p:to>
                                            <p:strVal val="visible"/>
                                          </p:to>
                                        </p:set>
                                        <p:animEffect transition="in" filter="wipe(right)">
                                          <p:cBhvr>
                                            <p:cTn id="90" dur="500"/>
                                            <p:tgtEl>
                                              <p:spTgt spid="71"/>
                                            </p:tgtEl>
                                          </p:cBhvr>
                                        </p:animEffect>
                                      </p:childTnLst>
                                    </p:cTn>
                                  </p:par>
                                </p:childTnLst>
                              </p:cTn>
                            </p:par>
                            <p:par>
                              <p:cTn id="91" fill="hold">
                                <p:stCondLst>
                                  <p:cond delay="4700"/>
                                </p:stCondLst>
                                <p:childTnLst>
                                  <p:par>
                                    <p:cTn id="92" presetID="31" presetClass="entr" presetSubtype="0"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 calcmode="lin" valueType="num">
                                          <p:cBhvr>
                                            <p:cTn id="94" dur="400" fill="hold"/>
                                            <p:tgtEl>
                                              <p:spTgt spid="61"/>
                                            </p:tgtEl>
                                            <p:attrNameLst>
                                              <p:attrName>ppt_w</p:attrName>
                                            </p:attrNameLst>
                                          </p:cBhvr>
                                          <p:tavLst>
                                            <p:tav tm="0">
                                              <p:val>
                                                <p:fltVal val="0"/>
                                              </p:val>
                                            </p:tav>
                                            <p:tav tm="100000">
                                              <p:val>
                                                <p:strVal val="#ppt_w"/>
                                              </p:val>
                                            </p:tav>
                                          </p:tavLst>
                                        </p:anim>
                                        <p:anim calcmode="lin" valueType="num">
                                          <p:cBhvr>
                                            <p:cTn id="95" dur="400" fill="hold"/>
                                            <p:tgtEl>
                                              <p:spTgt spid="61"/>
                                            </p:tgtEl>
                                            <p:attrNameLst>
                                              <p:attrName>ppt_h</p:attrName>
                                            </p:attrNameLst>
                                          </p:cBhvr>
                                          <p:tavLst>
                                            <p:tav tm="0">
                                              <p:val>
                                                <p:fltVal val="0"/>
                                              </p:val>
                                            </p:tav>
                                            <p:tav tm="100000">
                                              <p:val>
                                                <p:strVal val="#ppt_h"/>
                                              </p:val>
                                            </p:tav>
                                          </p:tavLst>
                                        </p:anim>
                                        <p:anim calcmode="lin" valueType="num">
                                          <p:cBhvr>
                                            <p:cTn id="96" dur="400" fill="hold"/>
                                            <p:tgtEl>
                                              <p:spTgt spid="61"/>
                                            </p:tgtEl>
                                            <p:attrNameLst>
                                              <p:attrName>style.rotation</p:attrName>
                                            </p:attrNameLst>
                                          </p:cBhvr>
                                          <p:tavLst>
                                            <p:tav tm="0">
                                              <p:val>
                                                <p:fltVal val="90"/>
                                              </p:val>
                                            </p:tav>
                                            <p:tav tm="100000">
                                              <p:val>
                                                <p:fltVal val="0"/>
                                              </p:val>
                                            </p:tav>
                                          </p:tavLst>
                                        </p:anim>
                                        <p:animEffect transition="in" filter="fade">
                                          <p:cBhvr>
                                            <p:cTn id="97" dur="400"/>
                                            <p:tgtEl>
                                              <p:spTgt spid="61"/>
                                            </p:tgtEl>
                                          </p:cBhvr>
                                        </p:animEffect>
                                      </p:childTnLst>
                                    </p:cTn>
                                  </p:par>
                                </p:childTnLst>
                              </p:cTn>
                            </p:par>
                            <p:par>
                              <p:cTn id="98" fill="hold">
                                <p:stCondLst>
                                  <p:cond delay="5100"/>
                                </p:stCondLst>
                                <p:childTnLst>
                                  <p:par>
                                    <p:cTn id="99" presetID="22" presetClass="entr" presetSubtype="2" fill="hold" grpId="0" nodeType="after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wipe(right)">
                                          <p:cBhvr>
                                            <p:cTn id="101" dur="500"/>
                                            <p:tgtEl>
                                              <p:spTgt spid="72"/>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73"/>
                                            </p:tgtEl>
                                            <p:attrNameLst>
                                              <p:attrName>style.visibility</p:attrName>
                                            </p:attrNameLst>
                                          </p:cBhvr>
                                          <p:to>
                                            <p:strVal val="visible"/>
                                          </p:to>
                                        </p:set>
                                        <p:animEffect transition="in" filter="wipe(right)">
                                          <p:cBhvr>
                                            <p:cTn id="10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3" grpId="0"/>
          <p:bldP spid="64" grpId="0"/>
          <p:bldP spid="65" grpId="0"/>
          <p:bldP spid="66" grpId="0"/>
          <p:bldP spid="67" grpId="0"/>
          <p:bldP spid="68" grpId="0"/>
          <p:bldP spid="69" grpId="0"/>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 presetClass="entr" presetSubtype="9"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additive="base">
                                            <p:cTn id="13" dur="500" fill="hold"/>
                                            <p:tgtEl>
                                              <p:spTgt spid="54"/>
                                            </p:tgtEl>
                                            <p:attrNameLst>
                                              <p:attrName>ppt_x</p:attrName>
                                            </p:attrNameLst>
                                          </p:cBhvr>
                                          <p:tavLst>
                                            <p:tav tm="0">
                                              <p:val>
                                                <p:strVal val="0-#ppt_w/2"/>
                                              </p:val>
                                            </p:tav>
                                            <p:tav tm="100000">
                                              <p:val>
                                                <p:strVal val="#ppt_x"/>
                                              </p:val>
                                            </p:tav>
                                          </p:tavLst>
                                        </p:anim>
                                        <p:anim calcmode="lin" valueType="num">
                                          <p:cBhvr additive="base">
                                            <p:cTn id="14" dur="500" fill="hold"/>
                                            <p:tgtEl>
                                              <p:spTgt spid="54"/>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500" fill="hold"/>
                                            <p:tgtEl>
                                              <p:spTgt spid="55"/>
                                            </p:tgtEl>
                                            <p:attrNameLst>
                                              <p:attrName>ppt_x</p:attrName>
                                            </p:attrNameLst>
                                          </p:cBhvr>
                                          <p:tavLst>
                                            <p:tav tm="0">
                                              <p:val>
                                                <p:strVal val="1+#ppt_w/2"/>
                                              </p:val>
                                            </p:tav>
                                            <p:tav tm="100000">
                                              <p:val>
                                                <p:strVal val="#ppt_x"/>
                                              </p:val>
                                            </p:tav>
                                          </p:tavLst>
                                        </p:anim>
                                        <p:anim calcmode="lin" valueType="num">
                                          <p:cBhvr additive="base">
                                            <p:cTn id="18" dur="500" fill="hold"/>
                                            <p:tgtEl>
                                              <p:spTgt spid="55"/>
                                            </p:tgtEl>
                                            <p:attrNameLst>
                                              <p:attrName>ppt_y</p:attrName>
                                            </p:attrNameLst>
                                          </p:cBhvr>
                                          <p:tavLst>
                                            <p:tav tm="0">
                                              <p:val>
                                                <p:strVal val="0-#ppt_h/2"/>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1+#ppt_w/2"/>
                                              </p:val>
                                            </p:tav>
                                            <p:tav tm="100000">
                                              <p:val>
                                                <p:strVal val="#ppt_x"/>
                                              </p:val>
                                            </p:tav>
                                          </p:tavLst>
                                        </p:anim>
                                        <p:anim calcmode="lin" valueType="num">
                                          <p:cBhvr additive="base">
                                            <p:cTn id="22" dur="500" fill="hold"/>
                                            <p:tgtEl>
                                              <p:spTgt spid="52"/>
                                            </p:tgtEl>
                                            <p:attrNameLst>
                                              <p:attrName>ppt_y</p:attrName>
                                            </p:attrNameLst>
                                          </p:cBhvr>
                                          <p:tavLst>
                                            <p:tav tm="0">
                                              <p:val>
                                                <p:strVal val="#ppt_y"/>
                                              </p:val>
                                            </p:tav>
                                            <p:tav tm="100000">
                                              <p:val>
                                                <p:strVal val="#ppt_y"/>
                                              </p:val>
                                            </p:tav>
                                          </p:tavLst>
                                        </p:anim>
                                      </p:childTnLst>
                                    </p:cTn>
                                  </p:par>
                                  <p:par>
                                    <p:cTn id="23" presetID="2" presetClass="entr" presetSubtype="6"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fill="hold"/>
                                            <p:tgtEl>
                                              <p:spTgt spid="57"/>
                                            </p:tgtEl>
                                            <p:attrNameLst>
                                              <p:attrName>ppt_x</p:attrName>
                                            </p:attrNameLst>
                                          </p:cBhvr>
                                          <p:tavLst>
                                            <p:tav tm="0">
                                              <p:val>
                                                <p:strVal val="1+#ppt_w/2"/>
                                              </p:val>
                                            </p:tav>
                                            <p:tav tm="100000">
                                              <p:val>
                                                <p:strVal val="#ppt_x"/>
                                              </p:val>
                                            </p:tav>
                                          </p:tavLst>
                                        </p:anim>
                                        <p:anim calcmode="lin" valueType="num">
                                          <p:cBhvr additive="base">
                                            <p:cTn id="26" dur="500" fill="hold"/>
                                            <p:tgtEl>
                                              <p:spTgt spid="57"/>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fill="hold"/>
                                            <p:tgtEl>
                                              <p:spTgt spid="56"/>
                                            </p:tgtEl>
                                            <p:attrNameLst>
                                              <p:attrName>ppt_x</p:attrName>
                                            </p:attrNameLst>
                                          </p:cBhvr>
                                          <p:tavLst>
                                            <p:tav tm="0">
                                              <p:val>
                                                <p:strVal val="0-#ppt_w/2"/>
                                              </p:val>
                                            </p:tav>
                                            <p:tav tm="100000">
                                              <p:val>
                                                <p:strVal val="#ppt_x"/>
                                              </p:val>
                                            </p:tav>
                                          </p:tavLst>
                                        </p:anim>
                                        <p:anim calcmode="lin" valueType="num">
                                          <p:cBhvr additive="base">
                                            <p:cTn id="30" dur="500" fill="hold"/>
                                            <p:tgtEl>
                                              <p:spTgt spid="56"/>
                                            </p:tgtEl>
                                            <p:attrNameLst>
                                              <p:attrName>ppt_y</p:attrName>
                                            </p:attrNameLst>
                                          </p:cBhvr>
                                          <p:tavLst>
                                            <p:tav tm="0">
                                              <p:val>
                                                <p:strVal val="1+#ppt_h/2"/>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additive="base">
                                            <p:cTn id="33" dur="500" fill="hold"/>
                                            <p:tgtEl>
                                              <p:spTgt spid="53"/>
                                            </p:tgtEl>
                                            <p:attrNameLst>
                                              <p:attrName>ppt_x</p:attrName>
                                            </p:attrNameLst>
                                          </p:cBhvr>
                                          <p:tavLst>
                                            <p:tav tm="0">
                                              <p:val>
                                                <p:strVal val="0-#ppt_w/2"/>
                                              </p:val>
                                            </p:tav>
                                            <p:tav tm="100000">
                                              <p:val>
                                                <p:strVal val="#ppt_x"/>
                                              </p:val>
                                            </p:tav>
                                          </p:tavLst>
                                        </p:anim>
                                        <p:anim calcmode="lin" valueType="num">
                                          <p:cBhvr additive="base">
                                            <p:cTn id="34" dur="500" fill="hold"/>
                                            <p:tgtEl>
                                              <p:spTgt spid="53"/>
                                            </p:tgtEl>
                                            <p:attrNameLst>
                                              <p:attrName>ppt_y</p:attrName>
                                            </p:attrNameLst>
                                          </p:cBhvr>
                                          <p:tavLst>
                                            <p:tav tm="0">
                                              <p:val>
                                                <p:strVal val="#ppt_y"/>
                                              </p:val>
                                            </p:tav>
                                            <p:tav tm="100000">
                                              <p:val>
                                                <p:strVal val="#ppt_y"/>
                                              </p:val>
                                            </p:tav>
                                          </p:tavLst>
                                        </p:anim>
                                      </p:childTnLst>
                                    </p:cTn>
                                  </p:par>
                                </p:childTnLst>
                              </p:cTn>
                            </p:par>
                            <p:par>
                              <p:cTn id="35" fill="hold">
                                <p:stCondLst>
                                  <p:cond delay="1000"/>
                                </p:stCondLst>
                                <p:childTnLst>
                                  <p:par>
                                    <p:cTn id="36" presetID="31" presetClass="entr" presetSubtype="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p:cTn id="38" dur="400" fill="hold"/>
                                            <p:tgtEl>
                                              <p:spTgt spid="59"/>
                                            </p:tgtEl>
                                            <p:attrNameLst>
                                              <p:attrName>ppt_w</p:attrName>
                                            </p:attrNameLst>
                                          </p:cBhvr>
                                          <p:tavLst>
                                            <p:tav tm="0">
                                              <p:val>
                                                <p:fltVal val="0"/>
                                              </p:val>
                                            </p:tav>
                                            <p:tav tm="100000">
                                              <p:val>
                                                <p:strVal val="#ppt_w"/>
                                              </p:val>
                                            </p:tav>
                                          </p:tavLst>
                                        </p:anim>
                                        <p:anim calcmode="lin" valueType="num">
                                          <p:cBhvr>
                                            <p:cTn id="39" dur="400" fill="hold"/>
                                            <p:tgtEl>
                                              <p:spTgt spid="59"/>
                                            </p:tgtEl>
                                            <p:attrNameLst>
                                              <p:attrName>ppt_h</p:attrName>
                                            </p:attrNameLst>
                                          </p:cBhvr>
                                          <p:tavLst>
                                            <p:tav tm="0">
                                              <p:val>
                                                <p:fltVal val="0"/>
                                              </p:val>
                                            </p:tav>
                                            <p:tav tm="100000">
                                              <p:val>
                                                <p:strVal val="#ppt_h"/>
                                              </p:val>
                                            </p:tav>
                                          </p:tavLst>
                                        </p:anim>
                                        <p:anim calcmode="lin" valueType="num">
                                          <p:cBhvr>
                                            <p:cTn id="40" dur="400" fill="hold"/>
                                            <p:tgtEl>
                                              <p:spTgt spid="59"/>
                                            </p:tgtEl>
                                            <p:attrNameLst>
                                              <p:attrName>style.rotation</p:attrName>
                                            </p:attrNameLst>
                                          </p:cBhvr>
                                          <p:tavLst>
                                            <p:tav tm="0">
                                              <p:val>
                                                <p:fltVal val="90"/>
                                              </p:val>
                                            </p:tav>
                                            <p:tav tm="100000">
                                              <p:val>
                                                <p:fltVal val="0"/>
                                              </p:val>
                                            </p:tav>
                                          </p:tavLst>
                                        </p:anim>
                                        <p:animEffect transition="in" filter="fade">
                                          <p:cBhvr>
                                            <p:cTn id="41" dur="400"/>
                                            <p:tgtEl>
                                              <p:spTgt spid="59"/>
                                            </p:tgtEl>
                                          </p:cBhvr>
                                        </p:animEffect>
                                      </p:childTnLst>
                                    </p:cTn>
                                  </p:par>
                                </p:childTnLst>
                              </p:cTn>
                            </p:par>
                            <p:par>
                              <p:cTn id="42" fill="hold">
                                <p:stCondLst>
                                  <p:cond delay="1400"/>
                                </p:stCondLst>
                                <p:childTnLst>
                                  <p:par>
                                    <p:cTn id="43" presetID="22" presetClass="entr" presetSubtype="2"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right)">
                                          <p:cBhvr>
                                            <p:cTn id="45" dur="500"/>
                                            <p:tgtEl>
                                              <p:spTgt spid="62"/>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right)">
                                          <p:cBhvr>
                                            <p:cTn id="48" dur="500"/>
                                            <p:tgtEl>
                                              <p:spTgt spid="63"/>
                                            </p:tgtEl>
                                          </p:cBhvr>
                                        </p:animEffect>
                                      </p:childTnLst>
                                    </p:cTn>
                                  </p:par>
                                </p:childTnLst>
                              </p:cTn>
                            </p:par>
                            <p:par>
                              <p:cTn id="49" fill="hold">
                                <p:stCondLst>
                                  <p:cond delay="1900"/>
                                </p:stCondLst>
                                <p:childTnLst>
                                  <p:par>
                                    <p:cTn id="50" presetID="31" presetClass="entr" presetSubtype="0"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p:cTn id="52" dur="400" fill="hold"/>
                                            <p:tgtEl>
                                              <p:spTgt spid="60"/>
                                            </p:tgtEl>
                                            <p:attrNameLst>
                                              <p:attrName>ppt_w</p:attrName>
                                            </p:attrNameLst>
                                          </p:cBhvr>
                                          <p:tavLst>
                                            <p:tav tm="0">
                                              <p:val>
                                                <p:fltVal val="0"/>
                                              </p:val>
                                            </p:tav>
                                            <p:tav tm="100000">
                                              <p:val>
                                                <p:strVal val="#ppt_w"/>
                                              </p:val>
                                            </p:tav>
                                          </p:tavLst>
                                        </p:anim>
                                        <p:anim calcmode="lin" valueType="num">
                                          <p:cBhvr>
                                            <p:cTn id="53" dur="400" fill="hold"/>
                                            <p:tgtEl>
                                              <p:spTgt spid="60"/>
                                            </p:tgtEl>
                                            <p:attrNameLst>
                                              <p:attrName>ppt_h</p:attrName>
                                            </p:attrNameLst>
                                          </p:cBhvr>
                                          <p:tavLst>
                                            <p:tav tm="0">
                                              <p:val>
                                                <p:fltVal val="0"/>
                                              </p:val>
                                            </p:tav>
                                            <p:tav tm="100000">
                                              <p:val>
                                                <p:strVal val="#ppt_h"/>
                                              </p:val>
                                            </p:tav>
                                          </p:tavLst>
                                        </p:anim>
                                        <p:anim calcmode="lin" valueType="num">
                                          <p:cBhvr>
                                            <p:cTn id="54" dur="400" fill="hold"/>
                                            <p:tgtEl>
                                              <p:spTgt spid="60"/>
                                            </p:tgtEl>
                                            <p:attrNameLst>
                                              <p:attrName>style.rotation</p:attrName>
                                            </p:attrNameLst>
                                          </p:cBhvr>
                                          <p:tavLst>
                                            <p:tav tm="0">
                                              <p:val>
                                                <p:fltVal val="90"/>
                                              </p:val>
                                            </p:tav>
                                            <p:tav tm="100000">
                                              <p:val>
                                                <p:fltVal val="0"/>
                                              </p:val>
                                            </p:tav>
                                          </p:tavLst>
                                        </p:anim>
                                        <p:animEffect transition="in" filter="fade">
                                          <p:cBhvr>
                                            <p:cTn id="55" dur="400"/>
                                            <p:tgtEl>
                                              <p:spTgt spid="60"/>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wipe(right)">
                                          <p:cBhvr>
                                            <p:cTn id="59" dur="500"/>
                                            <p:tgtEl>
                                              <p:spTgt spid="64"/>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wipe(right)">
                                          <p:cBhvr>
                                            <p:cTn id="62" dur="500"/>
                                            <p:tgtEl>
                                              <p:spTgt spid="65"/>
                                            </p:tgtEl>
                                          </p:cBhvr>
                                        </p:animEffect>
                                      </p:childTnLst>
                                    </p:cTn>
                                  </p:par>
                                </p:childTnLst>
                              </p:cTn>
                            </p:par>
                            <p:par>
                              <p:cTn id="63" fill="hold">
                                <p:stCondLst>
                                  <p:cond delay="2800"/>
                                </p:stCondLst>
                                <p:childTnLst>
                                  <p:par>
                                    <p:cTn id="64" presetID="31" presetClass="entr" presetSubtype="0"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p:cTn id="66" dur="400" fill="hold"/>
                                            <p:tgtEl>
                                              <p:spTgt spid="58"/>
                                            </p:tgtEl>
                                            <p:attrNameLst>
                                              <p:attrName>ppt_w</p:attrName>
                                            </p:attrNameLst>
                                          </p:cBhvr>
                                          <p:tavLst>
                                            <p:tav tm="0">
                                              <p:val>
                                                <p:fltVal val="0"/>
                                              </p:val>
                                            </p:tav>
                                            <p:tav tm="100000">
                                              <p:val>
                                                <p:strVal val="#ppt_w"/>
                                              </p:val>
                                            </p:tav>
                                          </p:tavLst>
                                        </p:anim>
                                        <p:anim calcmode="lin" valueType="num">
                                          <p:cBhvr>
                                            <p:cTn id="67" dur="400" fill="hold"/>
                                            <p:tgtEl>
                                              <p:spTgt spid="58"/>
                                            </p:tgtEl>
                                            <p:attrNameLst>
                                              <p:attrName>ppt_h</p:attrName>
                                            </p:attrNameLst>
                                          </p:cBhvr>
                                          <p:tavLst>
                                            <p:tav tm="0">
                                              <p:val>
                                                <p:fltVal val="0"/>
                                              </p:val>
                                            </p:tav>
                                            <p:tav tm="100000">
                                              <p:val>
                                                <p:strVal val="#ppt_h"/>
                                              </p:val>
                                            </p:tav>
                                          </p:tavLst>
                                        </p:anim>
                                        <p:anim calcmode="lin" valueType="num">
                                          <p:cBhvr>
                                            <p:cTn id="68" dur="400" fill="hold"/>
                                            <p:tgtEl>
                                              <p:spTgt spid="58"/>
                                            </p:tgtEl>
                                            <p:attrNameLst>
                                              <p:attrName>style.rotation</p:attrName>
                                            </p:attrNameLst>
                                          </p:cBhvr>
                                          <p:tavLst>
                                            <p:tav tm="0">
                                              <p:val>
                                                <p:fltVal val="90"/>
                                              </p:val>
                                            </p:tav>
                                            <p:tav tm="100000">
                                              <p:val>
                                                <p:fltVal val="0"/>
                                              </p:val>
                                            </p:tav>
                                          </p:tavLst>
                                        </p:anim>
                                        <p:animEffect transition="in" filter="fade">
                                          <p:cBhvr>
                                            <p:cTn id="69" dur="400"/>
                                            <p:tgtEl>
                                              <p:spTgt spid="58"/>
                                            </p:tgtEl>
                                          </p:cBhvr>
                                        </p:animEffect>
                                      </p:childTnLst>
                                    </p:cTn>
                                  </p:par>
                                </p:childTnLst>
                              </p:cTn>
                            </p:par>
                            <p:par>
                              <p:cTn id="70" fill="hold">
                                <p:stCondLst>
                                  <p:cond delay="3200"/>
                                </p:stCondLst>
                                <p:childTnLst>
                                  <p:par>
                                    <p:cTn id="71" presetID="22" presetClass="entr" presetSubtype="2"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wipe(right)">
                                          <p:cBhvr>
                                            <p:cTn id="73" dur="500"/>
                                            <p:tgtEl>
                                              <p:spTgt spid="66"/>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right)">
                                          <p:cBhvr>
                                            <p:cTn id="76" dur="500"/>
                                            <p:tgtEl>
                                              <p:spTgt spid="67"/>
                                            </p:tgtEl>
                                          </p:cBhvr>
                                        </p:animEffect>
                                      </p:childTnLst>
                                    </p:cTn>
                                  </p:par>
                                </p:childTnLst>
                              </p:cTn>
                            </p:par>
                            <p:par>
                              <p:cTn id="77" fill="hold">
                                <p:stCondLst>
                                  <p:cond delay="3700"/>
                                </p:stCondLst>
                                <p:childTnLst>
                                  <p:par>
                                    <p:cTn id="78" presetID="22" presetClass="entr" presetSubtype="2" fill="hold" grpId="0" nodeType="afterEffect">
                                      <p:stCondLst>
                                        <p:cond delay="0"/>
                                      </p:stCondLst>
                                      <p:childTnLst>
                                        <p:set>
                                          <p:cBhvr>
                                            <p:cTn id="79" dur="1" fill="hold">
                                              <p:stCondLst>
                                                <p:cond delay="0"/>
                                              </p:stCondLst>
                                            </p:cTn>
                                            <p:tgtEl>
                                              <p:spTgt spid="68"/>
                                            </p:tgtEl>
                                            <p:attrNameLst>
                                              <p:attrName>style.visibility</p:attrName>
                                            </p:attrNameLst>
                                          </p:cBhvr>
                                          <p:to>
                                            <p:strVal val="visible"/>
                                          </p:to>
                                        </p:set>
                                        <p:animEffect transition="in" filter="wipe(right)">
                                          <p:cBhvr>
                                            <p:cTn id="80" dur="500"/>
                                            <p:tgtEl>
                                              <p:spTgt spid="68"/>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wipe(right)">
                                          <p:cBhvr>
                                            <p:cTn id="83" dur="500"/>
                                            <p:tgtEl>
                                              <p:spTgt spid="69"/>
                                            </p:tgtEl>
                                          </p:cBhvr>
                                        </p:animEffect>
                                      </p:childTnLst>
                                    </p:cTn>
                                  </p:par>
                                </p:childTnLst>
                              </p:cTn>
                            </p:par>
                            <p:par>
                              <p:cTn id="84" fill="hold">
                                <p:stCondLst>
                                  <p:cond delay="4200"/>
                                </p:stCondLst>
                                <p:childTnLst>
                                  <p:par>
                                    <p:cTn id="85" presetID="22" presetClass="entr" presetSubtype="2"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right)">
                                          <p:cBhvr>
                                            <p:cTn id="87" dur="500"/>
                                            <p:tgtEl>
                                              <p:spTgt spid="70"/>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71"/>
                                            </p:tgtEl>
                                            <p:attrNameLst>
                                              <p:attrName>style.visibility</p:attrName>
                                            </p:attrNameLst>
                                          </p:cBhvr>
                                          <p:to>
                                            <p:strVal val="visible"/>
                                          </p:to>
                                        </p:set>
                                        <p:animEffect transition="in" filter="wipe(right)">
                                          <p:cBhvr>
                                            <p:cTn id="90" dur="500"/>
                                            <p:tgtEl>
                                              <p:spTgt spid="71"/>
                                            </p:tgtEl>
                                          </p:cBhvr>
                                        </p:animEffect>
                                      </p:childTnLst>
                                    </p:cTn>
                                  </p:par>
                                </p:childTnLst>
                              </p:cTn>
                            </p:par>
                            <p:par>
                              <p:cTn id="91" fill="hold">
                                <p:stCondLst>
                                  <p:cond delay="4700"/>
                                </p:stCondLst>
                                <p:childTnLst>
                                  <p:par>
                                    <p:cTn id="92" presetID="31" presetClass="entr" presetSubtype="0"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 calcmode="lin" valueType="num">
                                          <p:cBhvr>
                                            <p:cTn id="94" dur="400" fill="hold"/>
                                            <p:tgtEl>
                                              <p:spTgt spid="61"/>
                                            </p:tgtEl>
                                            <p:attrNameLst>
                                              <p:attrName>ppt_w</p:attrName>
                                            </p:attrNameLst>
                                          </p:cBhvr>
                                          <p:tavLst>
                                            <p:tav tm="0">
                                              <p:val>
                                                <p:fltVal val="0"/>
                                              </p:val>
                                            </p:tav>
                                            <p:tav tm="100000">
                                              <p:val>
                                                <p:strVal val="#ppt_w"/>
                                              </p:val>
                                            </p:tav>
                                          </p:tavLst>
                                        </p:anim>
                                        <p:anim calcmode="lin" valueType="num">
                                          <p:cBhvr>
                                            <p:cTn id="95" dur="400" fill="hold"/>
                                            <p:tgtEl>
                                              <p:spTgt spid="61"/>
                                            </p:tgtEl>
                                            <p:attrNameLst>
                                              <p:attrName>ppt_h</p:attrName>
                                            </p:attrNameLst>
                                          </p:cBhvr>
                                          <p:tavLst>
                                            <p:tav tm="0">
                                              <p:val>
                                                <p:fltVal val="0"/>
                                              </p:val>
                                            </p:tav>
                                            <p:tav tm="100000">
                                              <p:val>
                                                <p:strVal val="#ppt_h"/>
                                              </p:val>
                                            </p:tav>
                                          </p:tavLst>
                                        </p:anim>
                                        <p:anim calcmode="lin" valueType="num">
                                          <p:cBhvr>
                                            <p:cTn id="96" dur="400" fill="hold"/>
                                            <p:tgtEl>
                                              <p:spTgt spid="61"/>
                                            </p:tgtEl>
                                            <p:attrNameLst>
                                              <p:attrName>style.rotation</p:attrName>
                                            </p:attrNameLst>
                                          </p:cBhvr>
                                          <p:tavLst>
                                            <p:tav tm="0">
                                              <p:val>
                                                <p:fltVal val="90"/>
                                              </p:val>
                                            </p:tav>
                                            <p:tav tm="100000">
                                              <p:val>
                                                <p:fltVal val="0"/>
                                              </p:val>
                                            </p:tav>
                                          </p:tavLst>
                                        </p:anim>
                                        <p:animEffect transition="in" filter="fade">
                                          <p:cBhvr>
                                            <p:cTn id="97" dur="400"/>
                                            <p:tgtEl>
                                              <p:spTgt spid="61"/>
                                            </p:tgtEl>
                                          </p:cBhvr>
                                        </p:animEffect>
                                      </p:childTnLst>
                                    </p:cTn>
                                  </p:par>
                                </p:childTnLst>
                              </p:cTn>
                            </p:par>
                            <p:par>
                              <p:cTn id="98" fill="hold">
                                <p:stCondLst>
                                  <p:cond delay="5100"/>
                                </p:stCondLst>
                                <p:childTnLst>
                                  <p:par>
                                    <p:cTn id="99" presetID="22" presetClass="entr" presetSubtype="2" fill="hold" grpId="0" nodeType="after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wipe(right)">
                                          <p:cBhvr>
                                            <p:cTn id="101" dur="500"/>
                                            <p:tgtEl>
                                              <p:spTgt spid="72"/>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73"/>
                                            </p:tgtEl>
                                            <p:attrNameLst>
                                              <p:attrName>style.visibility</p:attrName>
                                            </p:attrNameLst>
                                          </p:cBhvr>
                                          <p:to>
                                            <p:strVal val="visible"/>
                                          </p:to>
                                        </p:set>
                                        <p:animEffect transition="in" filter="wipe(right)">
                                          <p:cBhvr>
                                            <p:cTn id="10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3" grpId="0"/>
          <p:bldP spid="64" grpId="0"/>
          <p:bldP spid="65" grpId="0"/>
          <p:bldP spid="66" grpId="0"/>
          <p:bldP spid="67" grpId="0"/>
          <p:bldP spid="68" grpId="0"/>
          <p:bldP spid="69" grpId="0"/>
          <p:bldP spid="70" grpId="0"/>
          <p:bldP spid="71" grpId="0"/>
          <p:bldP spid="72" grpId="0"/>
          <p:bldP spid="7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Freeform 13_7"/>
          <p:cNvSpPr>
            <a:spLocks noEditPoints="1"/>
          </p:cNvSpPr>
          <p:nvPr/>
        </p:nvSpPr>
        <p:spPr bwMode="auto">
          <a:xfrm rot="16200000">
            <a:off x="7589624" y="2431612"/>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3"/>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2" name="Freeform 11"/>
          <p:cNvSpPr>
            <a:spLocks noEditPoints="1"/>
          </p:cNvSpPr>
          <p:nvPr/>
        </p:nvSpPr>
        <p:spPr bwMode="auto">
          <a:xfrm rot="16200000">
            <a:off x="446712" y="2431157"/>
            <a:ext cx="1142646" cy="814422"/>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accent1">
              <a:lumMod val="60000"/>
              <a:lumOff val="40000"/>
            </a:schemeClr>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3" name="Freeform 12"/>
          <p:cNvSpPr>
            <a:spLocks noEditPoints="1"/>
          </p:cNvSpPr>
          <p:nvPr/>
        </p:nvSpPr>
        <p:spPr bwMode="auto">
          <a:xfrm rot="16200000">
            <a:off x="1158306" y="2431157"/>
            <a:ext cx="1142646" cy="814422"/>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accent4"/>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4" name="Freeform 13_10"/>
          <p:cNvSpPr>
            <a:spLocks noEditPoints="1"/>
          </p:cNvSpPr>
          <p:nvPr/>
        </p:nvSpPr>
        <p:spPr bwMode="auto">
          <a:xfrm rot="16200000">
            <a:off x="1860346" y="2431611"/>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3"/>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5" name="Freeform 13"/>
          <p:cNvSpPr>
            <a:spLocks noEditPoints="1"/>
          </p:cNvSpPr>
          <p:nvPr/>
        </p:nvSpPr>
        <p:spPr bwMode="auto">
          <a:xfrm rot="16200000">
            <a:off x="2555615" y="2431611"/>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1"/>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6" name="Freeform 13_12"/>
          <p:cNvSpPr>
            <a:spLocks noEditPoints="1"/>
          </p:cNvSpPr>
          <p:nvPr/>
        </p:nvSpPr>
        <p:spPr bwMode="auto">
          <a:xfrm rot="16200000">
            <a:off x="3249252" y="2431612"/>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1">
              <a:lumMod val="60000"/>
              <a:lumOff val="40000"/>
            </a:schemeClr>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7" name="Freeform 13_13"/>
          <p:cNvSpPr>
            <a:spLocks noEditPoints="1"/>
          </p:cNvSpPr>
          <p:nvPr/>
        </p:nvSpPr>
        <p:spPr bwMode="auto">
          <a:xfrm rot="16200000">
            <a:off x="3980483" y="2431612"/>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4"/>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8" name="Freeform 13_14"/>
          <p:cNvSpPr>
            <a:spLocks noEditPoints="1"/>
          </p:cNvSpPr>
          <p:nvPr/>
        </p:nvSpPr>
        <p:spPr bwMode="auto">
          <a:xfrm rot="16200000">
            <a:off x="4687739" y="2431612"/>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3"/>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39" name="Freeform 13_15"/>
          <p:cNvSpPr>
            <a:spLocks noEditPoints="1"/>
          </p:cNvSpPr>
          <p:nvPr/>
        </p:nvSpPr>
        <p:spPr bwMode="auto">
          <a:xfrm rot="16200000">
            <a:off x="5394996" y="2431612"/>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1"/>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40" name="Freeform 13_16"/>
          <p:cNvSpPr>
            <a:spLocks noEditPoints="1"/>
          </p:cNvSpPr>
          <p:nvPr/>
        </p:nvSpPr>
        <p:spPr bwMode="auto">
          <a:xfrm rot="16200000">
            <a:off x="6103882" y="2431612"/>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1">
              <a:lumMod val="60000"/>
              <a:lumOff val="40000"/>
            </a:schemeClr>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41" name="Freeform 13_17"/>
          <p:cNvSpPr>
            <a:spLocks noEditPoints="1"/>
          </p:cNvSpPr>
          <p:nvPr/>
        </p:nvSpPr>
        <p:spPr bwMode="auto">
          <a:xfrm rot="16200000">
            <a:off x="6835113" y="2431612"/>
            <a:ext cx="1142646" cy="813511"/>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4"/>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42" name="TextBox 241"/>
          <p:cNvSpPr txBox="1"/>
          <p:nvPr/>
        </p:nvSpPr>
        <p:spPr>
          <a:xfrm>
            <a:off x="804954"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2</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43" name="TextBox 242"/>
          <p:cNvSpPr txBox="1"/>
          <p:nvPr/>
        </p:nvSpPr>
        <p:spPr>
          <a:xfrm>
            <a:off x="1566719"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3</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44" name="TextBox 243"/>
          <p:cNvSpPr txBox="1"/>
          <p:nvPr/>
        </p:nvSpPr>
        <p:spPr>
          <a:xfrm>
            <a:off x="2252307"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4</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45" name="TextBox 244"/>
          <p:cNvSpPr txBox="1"/>
          <p:nvPr/>
        </p:nvSpPr>
        <p:spPr>
          <a:xfrm>
            <a:off x="2937896"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5</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46" name="TextBox 245"/>
          <p:cNvSpPr txBox="1"/>
          <p:nvPr/>
        </p:nvSpPr>
        <p:spPr>
          <a:xfrm>
            <a:off x="3623484"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6</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47" name="TextBox 246"/>
          <p:cNvSpPr txBox="1"/>
          <p:nvPr/>
        </p:nvSpPr>
        <p:spPr>
          <a:xfrm>
            <a:off x="4385249"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7</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48" name="TextBox 247"/>
          <p:cNvSpPr txBox="1"/>
          <p:nvPr/>
        </p:nvSpPr>
        <p:spPr>
          <a:xfrm>
            <a:off x="5070838"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8</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49" name="TextBox 248"/>
          <p:cNvSpPr txBox="1"/>
          <p:nvPr/>
        </p:nvSpPr>
        <p:spPr>
          <a:xfrm>
            <a:off x="5756426"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9</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50" name="TextBox 249"/>
          <p:cNvSpPr txBox="1"/>
          <p:nvPr/>
        </p:nvSpPr>
        <p:spPr>
          <a:xfrm>
            <a:off x="6518191"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10</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51" name="TextBox 250"/>
          <p:cNvSpPr txBox="1"/>
          <p:nvPr/>
        </p:nvSpPr>
        <p:spPr>
          <a:xfrm>
            <a:off x="7252701"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11</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sp>
        <p:nvSpPr>
          <p:cNvPr id="254" name="TextBox 253"/>
          <p:cNvSpPr txBox="1"/>
          <p:nvPr/>
        </p:nvSpPr>
        <p:spPr>
          <a:xfrm>
            <a:off x="8036230" y="2458107"/>
            <a:ext cx="408137" cy="853806"/>
          </a:xfrm>
          <a:prstGeom prst="rect">
            <a:avLst/>
          </a:prstGeom>
          <a:noFill/>
        </p:spPr>
        <p:txBody>
          <a:bodyPr wrap="square" lIns="68550" tIns="34274" rIns="68550" bIns="3427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9"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12</a:t>
            </a:r>
            <a:r>
              <a:rPr kumimoji="0" lang="zh-CN" altLang="en-US" sz="1699"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月份</a:t>
            </a:r>
          </a:p>
        </p:txBody>
      </p:sp>
      <p:cxnSp>
        <p:nvCxnSpPr>
          <p:cNvPr id="280" name="直接连接符 279"/>
          <p:cNvCxnSpPr/>
          <p:nvPr/>
        </p:nvCxnSpPr>
        <p:spPr>
          <a:xfrm>
            <a:off x="991705" y="3400533"/>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a:off x="1677293" y="1657634"/>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a:off x="2350186" y="3400533"/>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a:off x="3099255" y="1657634"/>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a:off x="3749929" y="3400533"/>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a:off x="4470431" y="1657634"/>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a:off x="5184586" y="3400533"/>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a:off x="5828912" y="1657634"/>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a:off x="6619243" y="3400533"/>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a:off x="7301658" y="1657634"/>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a:off x="8117381" y="3400533"/>
            <a:ext cx="0" cy="609411"/>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291" name="Rectangle 28"/>
          <p:cNvSpPr>
            <a:spLocks noChangeArrowheads="1"/>
          </p:cNvSpPr>
          <p:nvPr/>
        </p:nvSpPr>
        <p:spPr bwMode="auto">
          <a:xfrm>
            <a:off x="375693" y="3942927"/>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2" name="Rectangle 28"/>
          <p:cNvSpPr>
            <a:spLocks noChangeArrowheads="1"/>
          </p:cNvSpPr>
          <p:nvPr/>
        </p:nvSpPr>
        <p:spPr bwMode="auto">
          <a:xfrm>
            <a:off x="1030965" y="1200573"/>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3" name="Rectangle 28"/>
          <p:cNvSpPr>
            <a:spLocks noChangeArrowheads="1"/>
          </p:cNvSpPr>
          <p:nvPr/>
        </p:nvSpPr>
        <p:spPr bwMode="auto">
          <a:xfrm>
            <a:off x="1677294" y="3942927"/>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4" name="Rectangle 28"/>
          <p:cNvSpPr>
            <a:spLocks noChangeArrowheads="1"/>
          </p:cNvSpPr>
          <p:nvPr/>
        </p:nvSpPr>
        <p:spPr bwMode="auto">
          <a:xfrm>
            <a:off x="2439059" y="1200573"/>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5" name="Rectangle 28"/>
          <p:cNvSpPr>
            <a:spLocks noChangeArrowheads="1"/>
          </p:cNvSpPr>
          <p:nvPr/>
        </p:nvSpPr>
        <p:spPr bwMode="auto">
          <a:xfrm>
            <a:off x="3067515" y="3942927"/>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6" name="Rectangle 28"/>
          <p:cNvSpPr>
            <a:spLocks noChangeArrowheads="1"/>
          </p:cNvSpPr>
          <p:nvPr/>
        </p:nvSpPr>
        <p:spPr bwMode="auto">
          <a:xfrm>
            <a:off x="3772147" y="1200573"/>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7" name="Rectangle 28"/>
          <p:cNvSpPr>
            <a:spLocks noChangeArrowheads="1"/>
          </p:cNvSpPr>
          <p:nvPr/>
        </p:nvSpPr>
        <p:spPr bwMode="auto">
          <a:xfrm>
            <a:off x="4476780" y="3942927"/>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8" name="Rectangle 28"/>
          <p:cNvSpPr>
            <a:spLocks noChangeArrowheads="1"/>
          </p:cNvSpPr>
          <p:nvPr/>
        </p:nvSpPr>
        <p:spPr bwMode="auto">
          <a:xfrm>
            <a:off x="5122476" y="1200573"/>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99" name="Rectangle 28"/>
          <p:cNvSpPr>
            <a:spLocks noChangeArrowheads="1"/>
          </p:cNvSpPr>
          <p:nvPr/>
        </p:nvSpPr>
        <p:spPr bwMode="auto">
          <a:xfrm>
            <a:off x="5884241" y="3942927"/>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300" name="Rectangle 28"/>
          <p:cNvSpPr>
            <a:spLocks noChangeArrowheads="1"/>
          </p:cNvSpPr>
          <p:nvPr/>
        </p:nvSpPr>
        <p:spPr bwMode="auto">
          <a:xfrm>
            <a:off x="6569829" y="1200573"/>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301" name="Rectangle 28"/>
          <p:cNvSpPr>
            <a:spLocks noChangeArrowheads="1"/>
          </p:cNvSpPr>
          <p:nvPr/>
        </p:nvSpPr>
        <p:spPr bwMode="auto">
          <a:xfrm>
            <a:off x="7407770" y="3942927"/>
            <a:ext cx="1353937" cy="4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a:p>
            <a:pPr marL="0" marR="0" lvl="0" indent="0" algn="ctr" defTabSz="914126" rtl="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单击此处添加文字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04960382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3"/>
                                        </p:tgtEl>
                                        <p:attrNameLst>
                                          <p:attrName>style.visibility</p:attrName>
                                        </p:attrNameLst>
                                      </p:cBhvr>
                                      <p:to>
                                        <p:strVal val="visible"/>
                                      </p:to>
                                    </p:set>
                                    <p:anim calcmode="lin" valueType="num">
                                      <p:cBhvr additive="base">
                                        <p:cTn id="7" dur="500" fill="hold"/>
                                        <p:tgtEl>
                                          <p:spTgt spid="253"/>
                                        </p:tgtEl>
                                        <p:attrNameLst>
                                          <p:attrName>ppt_x</p:attrName>
                                        </p:attrNameLst>
                                      </p:cBhvr>
                                      <p:tavLst>
                                        <p:tav tm="0">
                                          <p:val>
                                            <p:strVal val="0-#ppt_w/2"/>
                                          </p:val>
                                        </p:tav>
                                        <p:tav tm="100000">
                                          <p:val>
                                            <p:strVal val="#ppt_x"/>
                                          </p:val>
                                        </p:tav>
                                      </p:tavLst>
                                    </p:anim>
                                    <p:anim calcmode="lin" valueType="num">
                                      <p:cBhvr additive="base">
                                        <p:cTn id="8" dur="500" fill="hold"/>
                                        <p:tgtEl>
                                          <p:spTgt spid="25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241"/>
                                        </p:tgtEl>
                                        <p:attrNameLst>
                                          <p:attrName>style.visibility</p:attrName>
                                        </p:attrNameLst>
                                      </p:cBhvr>
                                      <p:to>
                                        <p:strVal val="visible"/>
                                      </p:to>
                                    </p:set>
                                    <p:anim calcmode="lin" valueType="num">
                                      <p:cBhvr additive="base">
                                        <p:cTn id="11" dur="500" fill="hold"/>
                                        <p:tgtEl>
                                          <p:spTgt spid="241"/>
                                        </p:tgtEl>
                                        <p:attrNameLst>
                                          <p:attrName>ppt_x</p:attrName>
                                        </p:attrNameLst>
                                      </p:cBhvr>
                                      <p:tavLst>
                                        <p:tav tm="0">
                                          <p:val>
                                            <p:strVal val="0-#ppt_w/2"/>
                                          </p:val>
                                        </p:tav>
                                        <p:tav tm="100000">
                                          <p:val>
                                            <p:strVal val="#ppt_x"/>
                                          </p:val>
                                        </p:tav>
                                      </p:tavLst>
                                    </p:anim>
                                    <p:anim calcmode="lin" valueType="num">
                                      <p:cBhvr additive="base">
                                        <p:cTn id="12" dur="500" fill="hold"/>
                                        <p:tgtEl>
                                          <p:spTgt spid="24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240"/>
                                        </p:tgtEl>
                                        <p:attrNameLst>
                                          <p:attrName>style.visibility</p:attrName>
                                        </p:attrNameLst>
                                      </p:cBhvr>
                                      <p:to>
                                        <p:strVal val="visible"/>
                                      </p:to>
                                    </p:set>
                                    <p:anim calcmode="lin" valueType="num">
                                      <p:cBhvr additive="base">
                                        <p:cTn id="15" dur="500" fill="hold"/>
                                        <p:tgtEl>
                                          <p:spTgt spid="240"/>
                                        </p:tgtEl>
                                        <p:attrNameLst>
                                          <p:attrName>ppt_x</p:attrName>
                                        </p:attrNameLst>
                                      </p:cBhvr>
                                      <p:tavLst>
                                        <p:tav tm="0">
                                          <p:val>
                                            <p:strVal val="0-#ppt_w/2"/>
                                          </p:val>
                                        </p:tav>
                                        <p:tav tm="100000">
                                          <p:val>
                                            <p:strVal val="#ppt_x"/>
                                          </p:val>
                                        </p:tav>
                                      </p:tavLst>
                                    </p:anim>
                                    <p:anim calcmode="lin" valueType="num">
                                      <p:cBhvr additive="base">
                                        <p:cTn id="16" dur="500" fill="hold"/>
                                        <p:tgtEl>
                                          <p:spTgt spid="24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239"/>
                                        </p:tgtEl>
                                        <p:attrNameLst>
                                          <p:attrName>style.visibility</p:attrName>
                                        </p:attrNameLst>
                                      </p:cBhvr>
                                      <p:to>
                                        <p:strVal val="visible"/>
                                      </p:to>
                                    </p:set>
                                    <p:anim calcmode="lin" valueType="num">
                                      <p:cBhvr additive="base">
                                        <p:cTn id="19" dur="500" fill="hold"/>
                                        <p:tgtEl>
                                          <p:spTgt spid="239"/>
                                        </p:tgtEl>
                                        <p:attrNameLst>
                                          <p:attrName>ppt_x</p:attrName>
                                        </p:attrNameLst>
                                      </p:cBhvr>
                                      <p:tavLst>
                                        <p:tav tm="0">
                                          <p:val>
                                            <p:strVal val="0-#ppt_w/2"/>
                                          </p:val>
                                        </p:tav>
                                        <p:tav tm="100000">
                                          <p:val>
                                            <p:strVal val="#ppt_x"/>
                                          </p:val>
                                        </p:tav>
                                      </p:tavLst>
                                    </p:anim>
                                    <p:anim calcmode="lin" valueType="num">
                                      <p:cBhvr additive="base">
                                        <p:cTn id="20" dur="500" fill="hold"/>
                                        <p:tgtEl>
                                          <p:spTgt spid="23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600"/>
                                  </p:stCondLst>
                                  <p:childTnLst>
                                    <p:set>
                                      <p:cBhvr>
                                        <p:cTn id="22" dur="1" fill="hold">
                                          <p:stCondLst>
                                            <p:cond delay="0"/>
                                          </p:stCondLst>
                                        </p:cTn>
                                        <p:tgtEl>
                                          <p:spTgt spid="238"/>
                                        </p:tgtEl>
                                        <p:attrNameLst>
                                          <p:attrName>style.visibility</p:attrName>
                                        </p:attrNameLst>
                                      </p:cBhvr>
                                      <p:to>
                                        <p:strVal val="visible"/>
                                      </p:to>
                                    </p:set>
                                    <p:anim calcmode="lin" valueType="num">
                                      <p:cBhvr additive="base">
                                        <p:cTn id="23" dur="500" fill="hold"/>
                                        <p:tgtEl>
                                          <p:spTgt spid="238"/>
                                        </p:tgtEl>
                                        <p:attrNameLst>
                                          <p:attrName>ppt_x</p:attrName>
                                        </p:attrNameLst>
                                      </p:cBhvr>
                                      <p:tavLst>
                                        <p:tav tm="0">
                                          <p:val>
                                            <p:strVal val="0-#ppt_w/2"/>
                                          </p:val>
                                        </p:tav>
                                        <p:tav tm="100000">
                                          <p:val>
                                            <p:strVal val="#ppt_x"/>
                                          </p:val>
                                        </p:tav>
                                      </p:tavLst>
                                    </p:anim>
                                    <p:anim calcmode="lin" valueType="num">
                                      <p:cBhvr additive="base">
                                        <p:cTn id="24" dur="500" fill="hold"/>
                                        <p:tgtEl>
                                          <p:spTgt spid="23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800"/>
                                  </p:stCondLst>
                                  <p:childTnLst>
                                    <p:set>
                                      <p:cBhvr>
                                        <p:cTn id="26" dur="1" fill="hold">
                                          <p:stCondLst>
                                            <p:cond delay="0"/>
                                          </p:stCondLst>
                                        </p:cTn>
                                        <p:tgtEl>
                                          <p:spTgt spid="237"/>
                                        </p:tgtEl>
                                        <p:attrNameLst>
                                          <p:attrName>style.visibility</p:attrName>
                                        </p:attrNameLst>
                                      </p:cBhvr>
                                      <p:to>
                                        <p:strVal val="visible"/>
                                      </p:to>
                                    </p:set>
                                    <p:anim calcmode="lin" valueType="num">
                                      <p:cBhvr additive="base">
                                        <p:cTn id="27" dur="500" fill="hold"/>
                                        <p:tgtEl>
                                          <p:spTgt spid="237"/>
                                        </p:tgtEl>
                                        <p:attrNameLst>
                                          <p:attrName>ppt_x</p:attrName>
                                        </p:attrNameLst>
                                      </p:cBhvr>
                                      <p:tavLst>
                                        <p:tav tm="0">
                                          <p:val>
                                            <p:strVal val="0-#ppt_w/2"/>
                                          </p:val>
                                        </p:tav>
                                        <p:tav tm="100000">
                                          <p:val>
                                            <p:strVal val="#ppt_x"/>
                                          </p:val>
                                        </p:tav>
                                      </p:tavLst>
                                    </p:anim>
                                    <p:anim calcmode="lin" valueType="num">
                                      <p:cBhvr additive="base">
                                        <p:cTn id="28" dur="500" fill="hold"/>
                                        <p:tgtEl>
                                          <p:spTgt spid="23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900"/>
                                  </p:stCondLst>
                                  <p:childTnLst>
                                    <p:set>
                                      <p:cBhvr>
                                        <p:cTn id="30" dur="1" fill="hold">
                                          <p:stCondLst>
                                            <p:cond delay="0"/>
                                          </p:stCondLst>
                                        </p:cTn>
                                        <p:tgtEl>
                                          <p:spTgt spid="236"/>
                                        </p:tgtEl>
                                        <p:attrNameLst>
                                          <p:attrName>style.visibility</p:attrName>
                                        </p:attrNameLst>
                                      </p:cBhvr>
                                      <p:to>
                                        <p:strVal val="visible"/>
                                      </p:to>
                                    </p:set>
                                    <p:anim calcmode="lin" valueType="num">
                                      <p:cBhvr additive="base">
                                        <p:cTn id="31" dur="500" fill="hold"/>
                                        <p:tgtEl>
                                          <p:spTgt spid="236"/>
                                        </p:tgtEl>
                                        <p:attrNameLst>
                                          <p:attrName>ppt_x</p:attrName>
                                        </p:attrNameLst>
                                      </p:cBhvr>
                                      <p:tavLst>
                                        <p:tav tm="0">
                                          <p:val>
                                            <p:strVal val="0-#ppt_w/2"/>
                                          </p:val>
                                        </p:tav>
                                        <p:tav tm="100000">
                                          <p:val>
                                            <p:strVal val="#ppt_x"/>
                                          </p:val>
                                        </p:tav>
                                      </p:tavLst>
                                    </p:anim>
                                    <p:anim calcmode="lin" valueType="num">
                                      <p:cBhvr additive="base">
                                        <p:cTn id="32" dur="500" fill="hold"/>
                                        <p:tgtEl>
                                          <p:spTgt spid="2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1100"/>
                                  </p:stCondLst>
                                  <p:childTnLst>
                                    <p:set>
                                      <p:cBhvr>
                                        <p:cTn id="34" dur="1" fill="hold">
                                          <p:stCondLst>
                                            <p:cond delay="0"/>
                                          </p:stCondLst>
                                        </p:cTn>
                                        <p:tgtEl>
                                          <p:spTgt spid="235"/>
                                        </p:tgtEl>
                                        <p:attrNameLst>
                                          <p:attrName>style.visibility</p:attrName>
                                        </p:attrNameLst>
                                      </p:cBhvr>
                                      <p:to>
                                        <p:strVal val="visible"/>
                                      </p:to>
                                    </p:set>
                                    <p:anim calcmode="lin" valueType="num">
                                      <p:cBhvr additive="base">
                                        <p:cTn id="35" dur="500" fill="hold"/>
                                        <p:tgtEl>
                                          <p:spTgt spid="235"/>
                                        </p:tgtEl>
                                        <p:attrNameLst>
                                          <p:attrName>ppt_x</p:attrName>
                                        </p:attrNameLst>
                                      </p:cBhvr>
                                      <p:tavLst>
                                        <p:tav tm="0">
                                          <p:val>
                                            <p:strVal val="0-#ppt_w/2"/>
                                          </p:val>
                                        </p:tav>
                                        <p:tav tm="100000">
                                          <p:val>
                                            <p:strVal val="#ppt_x"/>
                                          </p:val>
                                        </p:tav>
                                      </p:tavLst>
                                    </p:anim>
                                    <p:anim calcmode="lin" valueType="num">
                                      <p:cBhvr additive="base">
                                        <p:cTn id="36" dur="500" fill="hold"/>
                                        <p:tgtEl>
                                          <p:spTgt spid="23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1200"/>
                                  </p:stCondLst>
                                  <p:childTnLst>
                                    <p:set>
                                      <p:cBhvr>
                                        <p:cTn id="38" dur="1" fill="hold">
                                          <p:stCondLst>
                                            <p:cond delay="0"/>
                                          </p:stCondLst>
                                        </p:cTn>
                                        <p:tgtEl>
                                          <p:spTgt spid="234"/>
                                        </p:tgtEl>
                                        <p:attrNameLst>
                                          <p:attrName>style.visibility</p:attrName>
                                        </p:attrNameLst>
                                      </p:cBhvr>
                                      <p:to>
                                        <p:strVal val="visible"/>
                                      </p:to>
                                    </p:set>
                                    <p:anim calcmode="lin" valueType="num">
                                      <p:cBhvr additive="base">
                                        <p:cTn id="39" dur="500" fill="hold"/>
                                        <p:tgtEl>
                                          <p:spTgt spid="234"/>
                                        </p:tgtEl>
                                        <p:attrNameLst>
                                          <p:attrName>ppt_x</p:attrName>
                                        </p:attrNameLst>
                                      </p:cBhvr>
                                      <p:tavLst>
                                        <p:tav tm="0">
                                          <p:val>
                                            <p:strVal val="0-#ppt_w/2"/>
                                          </p:val>
                                        </p:tav>
                                        <p:tav tm="100000">
                                          <p:val>
                                            <p:strVal val="#ppt_x"/>
                                          </p:val>
                                        </p:tav>
                                      </p:tavLst>
                                    </p:anim>
                                    <p:anim calcmode="lin" valueType="num">
                                      <p:cBhvr additive="base">
                                        <p:cTn id="40" dur="500" fill="hold"/>
                                        <p:tgtEl>
                                          <p:spTgt spid="23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400"/>
                                  </p:stCondLst>
                                  <p:childTnLst>
                                    <p:set>
                                      <p:cBhvr>
                                        <p:cTn id="42" dur="1" fill="hold">
                                          <p:stCondLst>
                                            <p:cond delay="0"/>
                                          </p:stCondLst>
                                        </p:cTn>
                                        <p:tgtEl>
                                          <p:spTgt spid="233"/>
                                        </p:tgtEl>
                                        <p:attrNameLst>
                                          <p:attrName>style.visibility</p:attrName>
                                        </p:attrNameLst>
                                      </p:cBhvr>
                                      <p:to>
                                        <p:strVal val="visible"/>
                                      </p:to>
                                    </p:set>
                                    <p:anim calcmode="lin" valueType="num">
                                      <p:cBhvr additive="base">
                                        <p:cTn id="43" dur="500" fill="hold"/>
                                        <p:tgtEl>
                                          <p:spTgt spid="233"/>
                                        </p:tgtEl>
                                        <p:attrNameLst>
                                          <p:attrName>ppt_x</p:attrName>
                                        </p:attrNameLst>
                                      </p:cBhvr>
                                      <p:tavLst>
                                        <p:tav tm="0">
                                          <p:val>
                                            <p:strVal val="0-#ppt_w/2"/>
                                          </p:val>
                                        </p:tav>
                                        <p:tav tm="100000">
                                          <p:val>
                                            <p:strVal val="#ppt_x"/>
                                          </p:val>
                                        </p:tav>
                                      </p:tavLst>
                                    </p:anim>
                                    <p:anim calcmode="lin" valueType="num">
                                      <p:cBhvr additive="base">
                                        <p:cTn id="44" dur="500" fill="hold"/>
                                        <p:tgtEl>
                                          <p:spTgt spid="23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600"/>
                                  </p:stCondLst>
                                  <p:childTnLst>
                                    <p:set>
                                      <p:cBhvr>
                                        <p:cTn id="46" dur="1" fill="hold">
                                          <p:stCondLst>
                                            <p:cond delay="0"/>
                                          </p:stCondLst>
                                        </p:cTn>
                                        <p:tgtEl>
                                          <p:spTgt spid="232"/>
                                        </p:tgtEl>
                                        <p:attrNameLst>
                                          <p:attrName>style.visibility</p:attrName>
                                        </p:attrNameLst>
                                      </p:cBhvr>
                                      <p:to>
                                        <p:strVal val="visible"/>
                                      </p:to>
                                    </p:set>
                                    <p:anim calcmode="lin" valueType="num">
                                      <p:cBhvr additive="base">
                                        <p:cTn id="47" dur="500" fill="hold"/>
                                        <p:tgtEl>
                                          <p:spTgt spid="232"/>
                                        </p:tgtEl>
                                        <p:attrNameLst>
                                          <p:attrName>ppt_x</p:attrName>
                                        </p:attrNameLst>
                                      </p:cBhvr>
                                      <p:tavLst>
                                        <p:tav tm="0">
                                          <p:val>
                                            <p:strVal val="0-#ppt_w/2"/>
                                          </p:val>
                                        </p:tav>
                                        <p:tav tm="100000">
                                          <p:val>
                                            <p:strVal val="#ppt_x"/>
                                          </p:val>
                                        </p:tav>
                                      </p:tavLst>
                                    </p:anim>
                                    <p:anim calcmode="lin" valueType="num">
                                      <p:cBhvr additive="base">
                                        <p:cTn id="48" dur="500" fill="hold"/>
                                        <p:tgtEl>
                                          <p:spTgt spid="232"/>
                                        </p:tgtEl>
                                        <p:attrNameLst>
                                          <p:attrName>ppt_y</p:attrName>
                                        </p:attrNameLst>
                                      </p:cBhvr>
                                      <p:tavLst>
                                        <p:tav tm="0">
                                          <p:val>
                                            <p:strVal val="#ppt_y"/>
                                          </p:val>
                                        </p:tav>
                                        <p:tav tm="100000">
                                          <p:val>
                                            <p:strVal val="#ppt_y"/>
                                          </p:val>
                                        </p:tav>
                                      </p:tavLst>
                                    </p:anim>
                                  </p:childTnLst>
                                </p:cTn>
                              </p:par>
                            </p:childTnLst>
                          </p:cTn>
                        </p:par>
                        <p:par>
                          <p:cTn id="49" fill="hold">
                            <p:stCondLst>
                              <p:cond delay="2100"/>
                            </p:stCondLst>
                            <p:childTnLst>
                              <p:par>
                                <p:cTn id="50" presetID="47" presetClass="entr" presetSubtype="0" fill="hold" grpId="0" nodeType="afterEffect">
                                  <p:stCondLst>
                                    <p:cond delay="0"/>
                                  </p:stCondLst>
                                  <p:childTnLst>
                                    <p:set>
                                      <p:cBhvr>
                                        <p:cTn id="51" dur="1" fill="hold">
                                          <p:stCondLst>
                                            <p:cond delay="0"/>
                                          </p:stCondLst>
                                        </p:cTn>
                                        <p:tgtEl>
                                          <p:spTgt spid="242"/>
                                        </p:tgtEl>
                                        <p:attrNameLst>
                                          <p:attrName>style.visibility</p:attrName>
                                        </p:attrNameLst>
                                      </p:cBhvr>
                                      <p:to>
                                        <p:strVal val="visible"/>
                                      </p:to>
                                    </p:set>
                                    <p:animEffect transition="in" filter="fade">
                                      <p:cBhvr>
                                        <p:cTn id="52" dur="1000"/>
                                        <p:tgtEl>
                                          <p:spTgt spid="242"/>
                                        </p:tgtEl>
                                      </p:cBhvr>
                                    </p:animEffect>
                                    <p:anim calcmode="lin" valueType="num">
                                      <p:cBhvr>
                                        <p:cTn id="53" dur="1000" fill="hold"/>
                                        <p:tgtEl>
                                          <p:spTgt spid="242"/>
                                        </p:tgtEl>
                                        <p:attrNameLst>
                                          <p:attrName>ppt_x</p:attrName>
                                        </p:attrNameLst>
                                      </p:cBhvr>
                                      <p:tavLst>
                                        <p:tav tm="0">
                                          <p:val>
                                            <p:strVal val="#ppt_x"/>
                                          </p:val>
                                        </p:tav>
                                        <p:tav tm="100000">
                                          <p:val>
                                            <p:strVal val="#ppt_x"/>
                                          </p:val>
                                        </p:tav>
                                      </p:tavLst>
                                    </p:anim>
                                    <p:anim calcmode="lin" valueType="num">
                                      <p:cBhvr>
                                        <p:cTn id="54" dur="1000" fill="hold"/>
                                        <p:tgtEl>
                                          <p:spTgt spid="242"/>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243"/>
                                        </p:tgtEl>
                                        <p:attrNameLst>
                                          <p:attrName>style.visibility</p:attrName>
                                        </p:attrNameLst>
                                      </p:cBhvr>
                                      <p:to>
                                        <p:strVal val="visible"/>
                                      </p:to>
                                    </p:set>
                                    <p:animEffect transition="in" filter="fade">
                                      <p:cBhvr>
                                        <p:cTn id="57" dur="1000"/>
                                        <p:tgtEl>
                                          <p:spTgt spid="243"/>
                                        </p:tgtEl>
                                      </p:cBhvr>
                                    </p:animEffect>
                                    <p:anim calcmode="lin" valueType="num">
                                      <p:cBhvr>
                                        <p:cTn id="58" dur="1000" fill="hold"/>
                                        <p:tgtEl>
                                          <p:spTgt spid="243"/>
                                        </p:tgtEl>
                                        <p:attrNameLst>
                                          <p:attrName>ppt_x</p:attrName>
                                        </p:attrNameLst>
                                      </p:cBhvr>
                                      <p:tavLst>
                                        <p:tav tm="0">
                                          <p:val>
                                            <p:strVal val="#ppt_x"/>
                                          </p:val>
                                        </p:tav>
                                        <p:tav tm="100000">
                                          <p:val>
                                            <p:strVal val="#ppt_x"/>
                                          </p:val>
                                        </p:tav>
                                      </p:tavLst>
                                    </p:anim>
                                    <p:anim calcmode="lin" valueType="num">
                                      <p:cBhvr>
                                        <p:cTn id="59" dur="1000" fill="hold"/>
                                        <p:tgtEl>
                                          <p:spTgt spid="24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244"/>
                                        </p:tgtEl>
                                        <p:attrNameLst>
                                          <p:attrName>style.visibility</p:attrName>
                                        </p:attrNameLst>
                                      </p:cBhvr>
                                      <p:to>
                                        <p:strVal val="visible"/>
                                      </p:to>
                                    </p:set>
                                    <p:animEffect transition="in" filter="fade">
                                      <p:cBhvr>
                                        <p:cTn id="62" dur="1000"/>
                                        <p:tgtEl>
                                          <p:spTgt spid="244"/>
                                        </p:tgtEl>
                                      </p:cBhvr>
                                    </p:animEffect>
                                    <p:anim calcmode="lin" valueType="num">
                                      <p:cBhvr>
                                        <p:cTn id="63" dur="1000" fill="hold"/>
                                        <p:tgtEl>
                                          <p:spTgt spid="244"/>
                                        </p:tgtEl>
                                        <p:attrNameLst>
                                          <p:attrName>ppt_x</p:attrName>
                                        </p:attrNameLst>
                                      </p:cBhvr>
                                      <p:tavLst>
                                        <p:tav tm="0">
                                          <p:val>
                                            <p:strVal val="#ppt_x"/>
                                          </p:val>
                                        </p:tav>
                                        <p:tav tm="100000">
                                          <p:val>
                                            <p:strVal val="#ppt_x"/>
                                          </p:val>
                                        </p:tav>
                                      </p:tavLst>
                                    </p:anim>
                                    <p:anim calcmode="lin" valueType="num">
                                      <p:cBhvr>
                                        <p:cTn id="64" dur="1000" fill="hold"/>
                                        <p:tgtEl>
                                          <p:spTgt spid="2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245"/>
                                        </p:tgtEl>
                                        <p:attrNameLst>
                                          <p:attrName>style.visibility</p:attrName>
                                        </p:attrNameLst>
                                      </p:cBhvr>
                                      <p:to>
                                        <p:strVal val="visible"/>
                                      </p:to>
                                    </p:set>
                                    <p:animEffect transition="in" filter="fade">
                                      <p:cBhvr>
                                        <p:cTn id="67" dur="1000"/>
                                        <p:tgtEl>
                                          <p:spTgt spid="245"/>
                                        </p:tgtEl>
                                      </p:cBhvr>
                                    </p:animEffect>
                                    <p:anim calcmode="lin" valueType="num">
                                      <p:cBhvr>
                                        <p:cTn id="68" dur="1000" fill="hold"/>
                                        <p:tgtEl>
                                          <p:spTgt spid="245"/>
                                        </p:tgtEl>
                                        <p:attrNameLst>
                                          <p:attrName>ppt_x</p:attrName>
                                        </p:attrNameLst>
                                      </p:cBhvr>
                                      <p:tavLst>
                                        <p:tav tm="0">
                                          <p:val>
                                            <p:strVal val="#ppt_x"/>
                                          </p:val>
                                        </p:tav>
                                        <p:tav tm="100000">
                                          <p:val>
                                            <p:strVal val="#ppt_x"/>
                                          </p:val>
                                        </p:tav>
                                      </p:tavLst>
                                    </p:anim>
                                    <p:anim calcmode="lin" valueType="num">
                                      <p:cBhvr>
                                        <p:cTn id="69" dur="1000" fill="hold"/>
                                        <p:tgtEl>
                                          <p:spTgt spid="24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246"/>
                                        </p:tgtEl>
                                        <p:attrNameLst>
                                          <p:attrName>style.visibility</p:attrName>
                                        </p:attrNameLst>
                                      </p:cBhvr>
                                      <p:to>
                                        <p:strVal val="visible"/>
                                      </p:to>
                                    </p:set>
                                    <p:animEffect transition="in" filter="fade">
                                      <p:cBhvr>
                                        <p:cTn id="72" dur="1000"/>
                                        <p:tgtEl>
                                          <p:spTgt spid="246"/>
                                        </p:tgtEl>
                                      </p:cBhvr>
                                    </p:animEffect>
                                    <p:anim calcmode="lin" valueType="num">
                                      <p:cBhvr>
                                        <p:cTn id="73" dur="1000" fill="hold"/>
                                        <p:tgtEl>
                                          <p:spTgt spid="246"/>
                                        </p:tgtEl>
                                        <p:attrNameLst>
                                          <p:attrName>ppt_x</p:attrName>
                                        </p:attrNameLst>
                                      </p:cBhvr>
                                      <p:tavLst>
                                        <p:tav tm="0">
                                          <p:val>
                                            <p:strVal val="#ppt_x"/>
                                          </p:val>
                                        </p:tav>
                                        <p:tav tm="100000">
                                          <p:val>
                                            <p:strVal val="#ppt_x"/>
                                          </p:val>
                                        </p:tav>
                                      </p:tavLst>
                                    </p:anim>
                                    <p:anim calcmode="lin" valueType="num">
                                      <p:cBhvr>
                                        <p:cTn id="74" dur="1000" fill="hold"/>
                                        <p:tgtEl>
                                          <p:spTgt spid="24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247"/>
                                        </p:tgtEl>
                                        <p:attrNameLst>
                                          <p:attrName>style.visibility</p:attrName>
                                        </p:attrNameLst>
                                      </p:cBhvr>
                                      <p:to>
                                        <p:strVal val="visible"/>
                                      </p:to>
                                    </p:set>
                                    <p:animEffect transition="in" filter="fade">
                                      <p:cBhvr>
                                        <p:cTn id="77" dur="1000"/>
                                        <p:tgtEl>
                                          <p:spTgt spid="247"/>
                                        </p:tgtEl>
                                      </p:cBhvr>
                                    </p:animEffect>
                                    <p:anim calcmode="lin" valueType="num">
                                      <p:cBhvr>
                                        <p:cTn id="78" dur="1000" fill="hold"/>
                                        <p:tgtEl>
                                          <p:spTgt spid="247"/>
                                        </p:tgtEl>
                                        <p:attrNameLst>
                                          <p:attrName>ppt_x</p:attrName>
                                        </p:attrNameLst>
                                      </p:cBhvr>
                                      <p:tavLst>
                                        <p:tav tm="0">
                                          <p:val>
                                            <p:strVal val="#ppt_x"/>
                                          </p:val>
                                        </p:tav>
                                        <p:tav tm="100000">
                                          <p:val>
                                            <p:strVal val="#ppt_x"/>
                                          </p:val>
                                        </p:tav>
                                      </p:tavLst>
                                    </p:anim>
                                    <p:anim calcmode="lin" valueType="num">
                                      <p:cBhvr>
                                        <p:cTn id="79" dur="1000" fill="hold"/>
                                        <p:tgtEl>
                                          <p:spTgt spid="247"/>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248"/>
                                        </p:tgtEl>
                                        <p:attrNameLst>
                                          <p:attrName>style.visibility</p:attrName>
                                        </p:attrNameLst>
                                      </p:cBhvr>
                                      <p:to>
                                        <p:strVal val="visible"/>
                                      </p:to>
                                    </p:set>
                                    <p:animEffect transition="in" filter="fade">
                                      <p:cBhvr>
                                        <p:cTn id="82" dur="1000"/>
                                        <p:tgtEl>
                                          <p:spTgt spid="248"/>
                                        </p:tgtEl>
                                      </p:cBhvr>
                                    </p:animEffect>
                                    <p:anim calcmode="lin" valueType="num">
                                      <p:cBhvr>
                                        <p:cTn id="83" dur="1000" fill="hold"/>
                                        <p:tgtEl>
                                          <p:spTgt spid="248"/>
                                        </p:tgtEl>
                                        <p:attrNameLst>
                                          <p:attrName>ppt_x</p:attrName>
                                        </p:attrNameLst>
                                      </p:cBhvr>
                                      <p:tavLst>
                                        <p:tav tm="0">
                                          <p:val>
                                            <p:strVal val="#ppt_x"/>
                                          </p:val>
                                        </p:tav>
                                        <p:tav tm="100000">
                                          <p:val>
                                            <p:strVal val="#ppt_x"/>
                                          </p:val>
                                        </p:tav>
                                      </p:tavLst>
                                    </p:anim>
                                    <p:anim calcmode="lin" valueType="num">
                                      <p:cBhvr>
                                        <p:cTn id="84" dur="1000" fill="hold"/>
                                        <p:tgtEl>
                                          <p:spTgt spid="248"/>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49"/>
                                        </p:tgtEl>
                                        <p:attrNameLst>
                                          <p:attrName>style.visibility</p:attrName>
                                        </p:attrNameLst>
                                      </p:cBhvr>
                                      <p:to>
                                        <p:strVal val="visible"/>
                                      </p:to>
                                    </p:set>
                                    <p:animEffect transition="in" filter="fade">
                                      <p:cBhvr>
                                        <p:cTn id="87" dur="1000"/>
                                        <p:tgtEl>
                                          <p:spTgt spid="249"/>
                                        </p:tgtEl>
                                      </p:cBhvr>
                                    </p:animEffect>
                                    <p:anim calcmode="lin" valueType="num">
                                      <p:cBhvr>
                                        <p:cTn id="88" dur="1000" fill="hold"/>
                                        <p:tgtEl>
                                          <p:spTgt spid="249"/>
                                        </p:tgtEl>
                                        <p:attrNameLst>
                                          <p:attrName>ppt_x</p:attrName>
                                        </p:attrNameLst>
                                      </p:cBhvr>
                                      <p:tavLst>
                                        <p:tav tm="0">
                                          <p:val>
                                            <p:strVal val="#ppt_x"/>
                                          </p:val>
                                        </p:tav>
                                        <p:tav tm="100000">
                                          <p:val>
                                            <p:strVal val="#ppt_x"/>
                                          </p:val>
                                        </p:tav>
                                      </p:tavLst>
                                    </p:anim>
                                    <p:anim calcmode="lin" valueType="num">
                                      <p:cBhvr>
                                        <p:cTn id="89" dur="1000" fill="hold"/>
                                        <p:tgtEl>
                                          <p:spTgt spid="249"/>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250"/>
                                        </p:tgtEl>
                                        <p:attrNameLst>
                                          <p:attrName>style.visibility</p:attrName>
                                        </p:attrNameLst>
                                      </p:cBhvr>
                                      <p:to>
                                        <p:strVal val="visible"/>
                                      </p:to>
                                    </p:set>
                                    <p:animEffect transition="in" filter="fade">
                                      <p:cBhvr>
                                        <p:cTn id="92" dur="1000"/>
                                        <p:tgtEl>
                                          <p:spTgt spid="250"/>
                                        </p:tgtEl>
                                      </p:cBhvr>
                                    </p:animEffect>
                                    <p:anim calcmode="lin" valueType="num">
                                      <p:cBhvr>
                                        <p:cTn id="93" dur="1000" fill="hold"/>
                                        <p:tgtEl>
                                          <p:spTgt spid="250"/>
                                        </p:tgtEl>
                                        <p:attrNameLst>
                                          <p:attrName>ppt_x</p:attrName>
                                        </p:attrNameLst>
                                      </p:cBhvr>
                                      <p:tavLst>
                                        <p:tav tm="0">
                                          <p:val>
                                            <p:strVal val="#ppt_x"/>
                                          </p:val>
                                        </p:tav>
                                        <p:tav tm="100000">
                                          <p:val>
                                            <p:strVal val="#ppt_x"/>
                                          </p:val>
                                        </p:tav>
                                      </p:tavLst>
                                    </p:anim>
                                    <p:anim calcmode="lin" valueType="num">
                                      <p:cBhvr>
                                        <p:cTn id="94" dur="1000" fill="hold"/>
                                        <p:tgtEl>
                                          <p:spTgt spid="250"/>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251"/>
                                        </p:tgtEl>
                                        <p:attrNameLst>
                                          <p:attrName>style.visibility</p:attrName>
                                        </p:attrNameLst>
                                      </p:cBhvr>
                                      <p:to>
                                        <p:strVal val="visible"/>
                                      </p:to>
                                    </p:set>
                                    <p:animEffect transition="in" filter="fade">
                                      <p:cBhvr>
                                        <p:cTn id="97" dur="1000"/>
                                        <p:tgtEl>
                                          <p:spTgt spid="251"/>
                                        </p:tgtEl>
                                      </p:cBhvr>
                                    </p:animEffect>
                                    <p:anim calcmode="lin" valueType="num">
                                      <p:cBhvr>
                                        <p:cTn id="98" dur="1000" fill="hold"/>
                                        <p:tgtEl>
                                          <p:spTgt spid="251"/>
                                        </p:tgtEl>
                                        <p:attrNameLst>
                                          <p:attrName>ppt_x</p:attrName>
                                        </p:attrNameLst>
                                      </p:cBhvr>
                                      <p:tavLst>
                                        <p:tav tm="0">
                                          <p:val>
                                            <p:strVal val="#ppt_x"/>
                                          </p:val>
                                        </p:tav>
                                        <p:tav tm="100000">
                                          <p:val>
                                            <p:strVal val="#ppt_x"/>
                                          </p:val>
                                        </p:tav>
                                      </p:tavLst>
                                    </p:anim>
                                    <p:anim calcmode="lin" valueType="num">
                                      <p:cBhvr>
                                        <p:cTn id="99" dur="1000" fill="hold"/>
                                        <p:tgtEl>
                                          <p:spTgt spid="251"/>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0"/>
                                  </p:stCondLst>
                                  <p:childTnLst>
                                    <p:set>
                                      <p:cBhvr>
                                        <p:cTn id="101" dur="1" fill="hold">
                                          <p:stCondLst>
                                            <p:cond delay="0"/>
                                          </p:stCondLst>
                                        </p:cTn>
                                        <p:tgtEl>
                                          <p:spTgt spid="254"/>
                                        </p:tgtEl>
                                        <p:attrNameLst>
                                          <p:attrName>style.visibility</p:attrName>
                                        </p:attrNameLst>
                                      </p:cBhvr>
                                      <p:to>
                                        <p:strVal val="visible"/>
                                      </p:to>
                                    </p:set>
                                    <p:animEffect transition="in" filter="fade">
                                      <p:cBhvr>
                                        <p:cTn id="102" dur="1000"/>
                                        <p:tgtEl>
                                          <p:spTgt spid="254"/>
                                        </p:tgtEl>
                                      </p:cBhvr>
                                    </p:animEffect>
                                    <p:anim calcmode="lin" valueType="num">
                                      <p:cBhvr>
                                        <p:cTn id="103" dur="1000" fill="hold"/>
                                        <p:tgtEl>
                                          <p:spTgt spid="254"/>
                                        </p:tgtEl>
                                        <p:attrNameLst>
                                          <p:attrName>ppt_x</p:attrName>
                                        </p:attrNameLst>
                                      </p:cBhvr>
                                      <p:tavLst>
                                        <p:tav tm="0">
                                          <p:val>
                                            <p:strVal val="#ppt_x"/>
                                          </p:val>
                                        </p:tav>
                                        <p:tav tm="100000">
                                          <p:val>
                                            <p:strVal val="#ppt_x"/>
                                          </p:val>
                                        </p:tav>
                                      </p:tavLst>
                                    </p:anim>
                                    <p:anim calcmode="lin" valueType="num">
                                      <p:cBhvr>
                                        <p:cTn id="104" dur="1000" fill="hold"/>
                                        <p:tgtEl>
                                          <p:spTgt spid="254"/>
                                        </p:tgtEl>
                                        <p:attrNameLst>
                                          <p:attrName>ppt_y</p:attrName>
                                        </p:attrNameLst>
                                      </p:cBhvr>
                                      <p:tavLst>
                                        <p:tav tm="0">
                                          <p:val>
                                            <p:strVal val="#ppt_y-.1"/>
                                          </p:val>
                                        </p:tav>
                                        <p:tav tm="100000">
                                          <p:val>
                                            <p:strVal val="#ppt_y"/>
                                          </p:val>
                                        </p:tav>
                                      </p:tavLst>
                                    </p:anim>
                                  </p:childTnLst>
                                </p:cTn>
                              </p:par>
                            </p:childTnLst>
                          </p:cTn>
                        </p:par>
                        <p:par>
                          <p:cTn id="105" fill="hold">
                            <p:stCondLst>
                              <p:cond delay="3100"/>
                            </p:stCondLst>
                            <p:childTnLst>
                              <p:par>
                                <p:cTn id="106" presetID="22" presetClass="entr" presetSubtype="1" fill="hold" nodeType="afterEffect">
                                  <p:stCondLst>
                                    <p:cond delay="0"/>
                                  </p:stCondLst>
                                  <p:childTnLst>
                                    <p:set>
                                      <p:cBhvr>
                                        <p:cTn id="107" dur="1" fill="hold">
                                          <p:stCondLst>
                                            <p:cond delay="0"/>
                                          </p:stCondLst>
                                        </p:cTn>
                                        <p:tgtEl>
                                          <p:spTgt spid="280"/>
                                        </p:tgtEl>
                                        <p:attrNameLst>
                                          <p:attrName>style.visibility</p:attrName>
                                        </p:attrNameLst>
                                      </p:cBhvr>
                                      <p:to>
                                        <p:strVal val="visible"/>
                                      </p:to>
                                    </p:set>
                                    <p:animEffect transition="in" filter="wipe(up)">
                                      <p:cBhvr>
                                        <p:cTn id="108" dur="500"/>
                                        <p:tgtEl>
                                          <p:spTgt spid="280"/>
                                        </p:tgtEl>
                                      </p:cBhvr>
                                    </p:animEffect>
                                  </p:childTnLst>
                                </p:cTn>
                              </p:par>
                              <p:par>
                                <p:cTn id="109" presetID="22" presetClass="entr" presetSubtype="4" fill="hold" nodeType="withEffect">
                                  <p:stCondLst>
                                    <p:cond delay="0"/>
                                  </p:stCondLst>
                                  <p:childTnLst>
                                    <p:set>
                                      <p:cBhvr>
                                        <p:cTn id="110" dur="1" fill="hold">
                                          <p:stCondLst>
                                            <p:cond delay="0"/>
                                          </p:stCondLst>
                                        </p:cTn>
                                        <p:tgtEl>
                                          <p:spTgt spid="281"/>
                                        </p:tgtEl>
                                        <p:attrNameLst>
                                          <p:attrName>style.visibility</p:attrName>
                                        </p:attrNameLst>
                                      </p:cBhvr>
                                      <p:to>
                                        <p:strVal val="visible"/>
                                      </p:to>
                                    </p:set>
                                    <p:animEffect transition="in" filter="wipe(down)">
                                      <p:cBhvr>
                                        <p:cTn id="111" dur="500"/>
                                        <p:tgtEl>
                                          <p:spTgt spid="281"/>
                                        </p:tgtEl>
                                      </p:cBhvr>
                                    </p:animEffect>
                                  </p:childTnLst>
                                </p:cTn>
                              </p:par>
                              <p:par>
                                <p:cTn id="112" presetID="22" presetClass="entr" presetSubtype="1" fill="hold" nodeType="withEffect">
                                  <p:stCondLst>
                                    <p:cond delay="0"/>
                                  </p:stCondLst>
                                  <p:childTnLst>
                                    <p:set>
                                      <p:cBhvr>
                                        <p:cTn id="113" dur="1" fill="hold">
                                          <p:stCondLst>
                                            <p:cond delay="0"/>
                                          </p:stCondLst>
                                        </p:cTn>
                                        <p:tgtEl>
                                          <p:spTgt spid="282"/>
                                        </p:tgtEl>
                                        <p:attrNameLst>
                                          <p:attrName>style.visibility</p:attrName>
                                        </p:attrNameLst>
                                      </p:cBhvr>
                                      <p:to>
                                        <p:strVal val="visible"/>
                                      </p:to>
                                    </p:set>
                                    <p:animEffect transition="in" filter="wipe(up)">
                                      <p:cBhvr>
                                        <p:cTn id="114" dur="500"/>
                                        <p:tgtEl>
                                          <p:spTgt spid="282"/>
                                        </p:tgtEl>
                                      </p:cBhvr>
                                    </p:animEffect>
                                  </p:childTnLst>
                                </p:cTn>
                              </p:par>
                              <p:par>
                                <p:cTn id="115" presetID="22" presetClass="entr" presetSubtype="4" fill="hold" nodeType="withEffect">
                                  <p:stCondLst>
                                    <p:cond delay="0"/>
                                  </p:stCondLst>
                                  <p:childTnLst>
                                    <p:set>
                                      <p:cBhvr>
                                        <p:cTn id="116" dur="1" fill="hold">
                                          <p:stCondLst>
                                            <p:cond delay="0"/>
                                          </p:stCondLst>
                                        </p:cTn>
                                        <p:tgtEl>
                                          <p:spTgt spid="283"/>
                                        </p:tgtEl>
                                        <p:attrNameLst>
                                          <p:attrName>style.visibility</p:attrName>
                                        </p:attrNameLst>
                                      </p:cBhvr>
                                      <p:to>
                                        <p:strVal val="visible"/>
                                      </p:to>
                                    </p:set>
                                    <p:animEffect transition="in" filter="wipe(down)">
                                      <p:cBhvr>
                                        <p:cTn id="117" dur="500"/>
                                        <p:tgtEl>
                                          <p:spTgt spid="283"/>
                                        </p:tgtEl>
                                      </p:cBhvr>
                                    </p:animEffect>
                                  </p:childTnLst>
                                </p:cTn>
                              </p:par>
                              <p:par>
                                <p:cTn id="118" presetID="22" presetClass="entr" presetSubtype="1" fill="hold" nodeType="withEffect">
                                  <p:stCondLst>
                                    <p:cond delay="0"/>
                                  </p:stCondLst>
                                  <p:childTnLst>
                                    <p:set>
                                      <p:cBhvr>
                                        <p:cTn id="119" dur="1" fill="hold">
                                          <p:stCondLst>
                                            <p:cond delay="0"/>
                                          </p:stCondLst>
                                        </p:cTn>
                                        <p:tgtEl>
                                          <p:spTgt spid="284"/>
                                        </p:tgtEl>
                                        <p:attrNameLst>
                                          <p:attrName>style.visibility</p:attrName>
                                        </p:attrNameLst>
                                      </p:cBhvr>
                                      <p:to>
                                        <p:strVal val="visible"/>
                                      </p:to>
                                    </p:set>
                                    <p:animEffect transition="in" filter="wipe(up)">
                                      <p:cBhvr>
                                        <p:cTn id="120" dur="500"/>
                                        <p:tgtEl>
                                          <p:spTgt spid="284"/>
                                        </p:tgtEl>
                                      </p:cBhvr>
                                    </p:animEffect>
                                  </p:childTnLst>
                                </p:cTn>
                              </p:par>
                              <p:par>
                                <p:cTn id="121" presetID="22" presetClass="entr" presetSubtype="4" fill="hold" nodeType="withEffect">
                                  <p:stCondLst>
                                    <p:cond delay="0"/>
                                  </p:stCondLst>
                                  <p:childTnLst>
                                    <p:set>
                                      <p:cBhvr>
                                        <p:cTn id="122" dur="1" fill="hold">
                                          <p:stCondLst>
                                            <p:cond delay="0"/>
                                          </p:stCondLst>
                                        </p:cTn>
                                        <p:tgtEl>
                                          <p:spTgt spid="285"/>
                                        </p:tgtEl>
                                        <p:attrNameLst>
                                          <p:attrName>style.visibility</p:attrName>
                                        </p:attrNameLst>
                                      </p:cBhvr>
                                      <p:to>
                                        <p:strVal val="visible"/>
                                      </p:to>
                                    </p:set>
                                    <p:animEffect transition="in" filter="wipe(down)">
                                      <p:cBhvr>
                                        <p:cTn id="123" dur="500"/>
                                        <p:tgtEl>
                                          <p:spTgt spid="285"/>
                                        </p:tgtEl>
                                      </p:cBhvr>
                                    </p:animEffect>
                                  </p:childTnLst>
                                </p:cTn>
                              </p:par>
                              <p:par>
                                <p:cTn id="124" presetID="22" presetClass="entr" presetSubtype="1" fill="hold" nodeType="withEffect">
                                  <p:stCondLst>
                                    <p:cond delay="0"/>
                                  </p:stCondLst>
                                  <p:childTnLst>
                                    <p:set>
                                      <p:cBhvr>
                                        <p:cTn id="125" dur="1" fill="hold">
                                          <p:stCondLst>
                                            <p:cond delay="0"/>
                                          </p:stCondLst>
                                        </p:cTn>
                                        <p:tgtEl>
                                          <p:spTgt spid="286"/>
                                        </p:tgtEl>
                                        <p:attrNameLst>
                                          <p:attrName>style.visibility</p:attrName>
                                        </p:attrNameLst>
                                      </p:cBhvr>
                                      <p:to>
                                        <p:strVal val="visible"/>
                                      </p:to>
                                    </p:set>
                                    <p:animEffect transition="in" filter="wipe(up)">
                                      <p:cBhvr>
                                        <p:cTn id="126" dur="500"/>
                                        <p:tgtEl>
                                          <p:spTgt spid="286"/>
                                        </p:tgtEl>
                                      </p:cBhvr>
                                    </p:animEffect>
                                  </p:childTnLst>
                                </p:cTn>
                              </p:par>
                              <p:par>
                                <p:cTn id="127" presetID="22" presetClass="entr" presetSubtype="4" fill="hold" nodeType="withEffect">
                                  <p:stCondLst>
                                    <p:cond delay="0"/>
                                  </p:stCondLst>
                                  <p:childTnLst>
                                    <p:set>
                                      <p:cBhvr>
                                        <p:cTn id="128" dur="1" fill="hold">
                                          <p:stCondLst>
                                            <p:cond delay="0"/>
                                          </p:stCondLst>
                                        </p:cTn>
                                        <p:tgtEl>
                                          <p:spTgt spid="287"/>
                                        </p:tgtEl>
                                        <p:attrNameLst>
                                          <p:attrName>style.visibility</p:attrName>
                                        </p:attrNameLst>
                                      </p:cBhvr>
                                      <p:to>
                                        <p:strVal val="visible"/>
                                      </p:to>
                                    </p:set>
                                    <p:animEffect transition="in" filter="wipe(down)">
                                      <p:cBhvr>
                                        <p:cTn id="129" dur="500"/>
                                        <p:tgtEl>
                                          <p:spTgt spid="287"/>
                                        </p:tgtEl>
                                      </p:cBhvr>
                                    </p:animEffect>
                                  </p:childTnLst>
                                </p:cTn>
                              </p:par>
                              <p:par>
                                <p:cTn id="130" presetID="22" presetClass="entr" presetSubtype="1" fill="hold" nodeType="withEffect">
                                  <p:stCondLst>
                                    <p:cond delay="0"/>
                                  </p:stCondLst>
                                  <p:childTnLst>
                                    <p:set>
                                      <p:cBhvr>
                                        <p:cTn id="131" dur="1" fill="hold">
                                          <p:stCondLst>
                                            <p:cond delay="0"/>
                                          </p:stCondLst>
                                        </p:cTn>
                                        <p:tgtEl>
                                          <p:spTgt spid="288"/>
                                        </p:tgtEl>
                                        <p:attrNameLst>
                                          <p:attrName>style.visibility</p:attrName>
                                        </p:attrNameLst>
                                      </p:cBhvr>
                                      <p:to>
                                        <p:strVal val="visible"/>
                                      </p:to>
                                    </p:set>
                                    <p:animEffect transition="in" filter="wipe(up)">
                                      <p:cBhvr>
                                        <p:cTn id="132" dur="500"/>
                                        <p:tgtEl>
                                          <p:spTgt spid="288"/>
                                        </p:tgtEl>
                                      </p:cBhvr>
                                    </p:animEffect>
                                  </p:childTnLst>
                                </p:cTn>
                              </p:par>
                              <p:par>
                                <p:cTn id="133" presetID="22" presetClass="entr" presetSubtype="4" fill="hold" nodeType="withEffect">
                                  <p:stCondLst>
                                    <p:cond delay="0"/>
                                  </p:stCondLst>
                                  <p:childTnLst>
                                    <p:set>
                                      <p:cBhvr>
                                        <p:cTn id="134" dur="1" fill="hold">
                                          <p:stCondLst>
                                            <p:cond delay="0"/>
                                          </p:stCondLst>
                                        </p:cTn>
                                        <p:tgtEl>
                                          <p:spTgt spid="289"/>
                                        </p:tgtEl>
                                        <p:attrNameLst>
                                          <p:attrName>style.visibility</p:attrName>
                                        </p:attrNameLst>
                                      </p:cBhvr>
                                      <p:to>
                                        <p:strVal val="visible"/>
                                      </p:to>
                                    </p:set>
                                    <p:animEffect transition="in" filter="wipe(down)">
                                      <p:cBhvr>
                                        <p:cTn id="135" dur="500"/>
                                        <p:tgtEl>
                                          <p:spTgt spid="289"/>
                                        </p:tgtEl>
                                      </p:cBhvr>
                                    </p:animEffect>
                                  </p:childTnLst>
                                </p:cTn>
                              </p:par>
                              <p:par>
                                <p:cTn id="136" presetID="22" presetClass="entr" presetSubtype="1" fill="hold" nodeType="withEffect">
                                  <p:stCondLst>
                                    <p:cond delay="0"/>
                                  </p:stCondLst>
                                  <p:childTnLst>
                                    <p:set>
                                      <p:cBhvr>
                                        <p:cTn id="137" dur="1" fill="hold">
                                          <p:stCondLst>
                                            <p:cond delay="0"/>
                                          </p:stCondLst>
                                        </p:cTn>
                                        <p:tgtEl>
                                          <p:spTgt spid="290"/>
                                        </p:tgtEl>
                                        <p:attrNameLst>
                                          <p:attrName>style.visibility</p:attrName>
                                        </p:attrNameLst>
                                      </p:cBhvr>
                                      <p:to>
                                        <p:strVal val="visible"/>
                                      </p:to>
                                    </p:set>
                                    <p:animEffect transition="in" filter="wipe(up)">
                                      <p:cBhvr>
                                        <p:cTn id="138" dur="500"/>
                                        <p:tgtEl>
                                          <p:spTgt spid="290"/>
                                        </p:tgtEl>
                                      </p:cBhvr>
                                    </p:animEffect>
                                  </p:childTnLst>
                                </p:cTn>
                              </p:par>
                            </p:childTnLst>
                          </p:cTn>
                        </p:par>
                        <p:par>
                          <p:cTn id="139" fill="hold">
                            <p:stCondLst>
                              <p:cond delay="3600"/>
                            </p:stCondLst>
                            <p:childTnLst>
                              <p:par>
                                <p:cTn id="140" presetID="18" presetClass="entr" presetSubtype="9" fill="hold" grpId="0" nodeType="afterEffect">
                                  <p:stCondLst>
                                    <p:cond delay="0"/>
                                  </p:stCondLst>
                                  <p:childTnLst>
                                    <p:set>
                                      <p:cBhvr>
                                        <p:cTn id="141" dur="1" fill="hold">
                                          <p:stCondLst>
                                            <p:cond delay="0"/>
                                          </p:stCondLst>
                                        </p:cTn>
                                        <p:tgtEl>
                                          <p:spTgt spid="291"/>
                                        </p:tgtEl>
                                        <p:attrNameLst>
                                          <p:attrName>style.visibility</p:attrName>
                                        </p:attrNameLst>
                                      </p:cBhvr>
                                      <p:to>
                                        <p:strVal val="visible"/>
                                      </p:to>
                                    </p:set>
                                    <p:animEffect transition="in" filter="strips(upLeft)">
                                      <p:cBhvr>
                                        <p:cTn id="142" dur="1000"/>
                                        <p:tgtEl>
                                          <p:spTgt spid="291"/>
                                        </p:tgtEl>
                                      </p:cBhvr>
                                    </p:animEffect>
                                  </p:childTnLst>
                                </p:cTn>
                              </p:par>
                              <p:par>
                                <p:cTn id="143" presetID="18" presetClass="entr" presetSubtype="9" fill="hold" grpId="0" nodeType="withEffect">
                                  <p:stCondLst>
                                    <p:cond delay="0"/>
                                  </p:stCondLst>
                                  <p:childTnLst>
                                    <p:set>
                                      <p:cBhvr>
                                        <p:cTn id="144" dur="1" fill="hold">
                                          <p:stCondLst>
                                            <p:cond delay="0"/>
                                          </p:stCondLst>
                                        </p:cTn>
                                        <p:tgtEl>
                                          <p:spTgt spid="292"/>
                                        </p:tgtEl>
                                        <p:attrNameLst>
                                          <p:attrName>style.visibility</p:attrName>
                                        </p:attrNameLst>
                                      </p:cBhvr>
                                      <p:to>
                                        <p:strVal val="visible"/>
                                      </p:to>
                                    </p:set>
                                    <p:animEffect transition="in" filter="strips(upLeft)">
                                      <p:cBhvr>
                                        <p:cTn id="145" dur="1000"/>
                                        <p:tgtEl>
                                          <p:spTgt spid="292"/>
                                        </p:tgtEl>
                                      </p:cBhvr>
                                    </p:animEffect>
                                  </p:childTnLst>
                                </p:cTn>
                              </p:par>
                              <p:par>
                                <p:cTn id="146" presetID="18" presetClass="entr" presetSubtype="9" fill="hold" grpId="0" nodeType="withEffect">
                                  <p:stCondLst>
                                    <p:cond delay="0"/>
                                  </p:stCondLst>
                                  <p:childTnLst>
                                    <p:set>
                                      <p:cBhvr>
                                        <p:cTn id="147" dur="1" fill="hold">
                                          <p:stCondLst>
                                            <p:cond delay="0"/>
                                          </p:stCondLst>
                                        </p:cTn>
                                        <p:tgtEl>
                                          <p:spTgt spid="293"/>
                                        </p:tgtEl>
                                        <p:attrNameLst>
                                          <p:attrName>style.visibility</p:attrName>
                                        </p:attrNameLst>
                                      </p:cBhvr>
                                      <p:to>
                                        <p:strVal val="visible"/>
                                      </p:to>
                                    </p:set>
                                    <p:animEffect transition="in" filter="strips(upLeft)">
                                      <p:cBhvr>
                                        <p:cTn id="148" dur="1000"/>
                                        <p:tgtEl>
                                          <p:spTgt spid="293"/>
                                        </p:tgtEl>
                                      </p:cBhvr>
                                    </p:animEffect>
                                  </p:childTnLst>
                                </p:cTn>
                              </p:par>
                              <p:par>
                                <p:cTn id="149" presetID="18" presetClass="entr" presetSubtype="9" fill="hold" grpId="0" nodeType="withEffect">
                                  <p:stCondLst>
                                    <p:cond delay="0"/>
                                  </p:stCondLst>
                                  <p:childTnLst>
                                    <p:set>
                                      <p:cBhvr>
                                        <p:cTn id="150" dur="1" fill="hold">
                                          <p:stCondLst>
                                            <p:cond delay="0"/>
                                          </p:stCondLst>
                                        </p:cTn>
                                        <p:tgtEl>
                                          <p:spTgt spid="294"/>
                                        </p:tgtEl>
                                        <p:attrNameLst>
                                          <p:attrName>style.visibility</p:attrName>
                                        </p:attrNameLst>
                                      </p:cBhvr>
                                      <p:to>
                                        <p:strVal val="visible"/>
                                      </p:to>
                                    </p:set>
                                    <p:animEffect transition="in" filter="strips(upLeft)">
                                      <p:cBhvr>
                                        <p:cTn id="151" dur="1000"/>
                                        <p:tgtEl>
                                          <p:spTgt spid="294"/>
                                        </p:tgtEl>
                                      </p:cBhvr>
                                    </p:animEffect>
                                  </p:childTnLst>
                                </p:cTn>
                              </p:par>
                              <p:par>
                                <p:cTn id="152" presetID="18" presetClass="entr" presetSubtype="9" fill="hold" grpId="0" nodeType="withEffect">
                                  <p:stCondLst>
                                    <p:cond delay="0"/>
                                  </p:stCondLst>
                                  <p:childTnLst>
                                    <p:set>
                                      <p:cBhvr>
                                        <p:cTn id="153" dur="1" fill="hold">
                                          <p:stCondLst>
                                            <p:cond delay="0"/>
                                          </p:stCondLst>
                                        </p:cTn>
                                        <p:tgtEl>
                                          <p:spTgt spid="295"/>
                                        </p:tgtEl>
                                        <p:attrNameLst>
                                          <p:attrName>style.visibility</p:attrName>
                                        </p:attrNameLst>
                                      </p:cBhvr>
                                      <p:to>
                                        <p:strVal val="visible"/>
                                      </p:to>
                                    </p:set>
                                    <p:animEffect transition="in" filter="strips(upLeft)">
                                      <p:cBhvr>
                                        <p:cTn id="154" dur="1000"/>
                                        <p:tgtEl>
                                          <p:spTgt spid="295"/>
                                        </p:tgtEl>
                                      </p:cBhvr>
                                    </p:animEffect>
                                  </p:childTnLst>
                                </p:cTn>
                              </p:par>
                              <p:par>
                                <p:cTn id="155" presetID="18" presetClass="entr" presetSubtype="9" fill="hold" grpId="0" nodeType="withEffect">
                                  <p:stCondLst>
                                    <p:cond delay="0"/>
                                  </p:stCondLst>
                                  <p:childTnLst>
                                    <p:set>
                                      <p:cBhvr>
                                        <p:cTn id="156" dur="1" fill="hold">
                                          <p:stCondLst>
                                            <p:cond delay="0"/>
                                          </p:stCondLst>
                                        </p:cTn>
                                        <p:tgtEl>
                                          <p:spTgt spid="296"/>
                                        </p:tgtEl>
                                        <p:attrNameLst>
                                          <p:attrName>style.visibility</p:attrName>
                                        </p:attrNameLst>
                                      </p:cBhvr>
                                      <p:to>
                                        <p:strVal val="visible"/>
                                      </p:to>
                                    </p:set>
                                    <p:animEffect transition="in" filter="strips(upLeft)">
                                      <p:cBhvr>
                                        <p:cTn id="157" dur="1000"/>
                                        <p:tgtEl>
                                          <p:spTgt spid="296"/>
                                        </p:tgtEl>
                                      </p:cBhvr>
                                    </p:animEffect>
                                  </p:childTnLst>
                                </p:cTn>
                              </p:par>
                              <p:par>
                                <p:cTn id="158" presetID="18" presetClass="entr" presetSubtype="9" fill="hold" grpId="0" nodeType="withEffect">
                                  <p:stCondLst>
                                    <p:cond delay="0"/>
                                  </p:stCondLst>
                                  <p:childTnLst>
                                    <p:set>
                                      <p:cBhvr>
                                        <p:cTn id="159" dur="1" fill="hold">
                                          <p:stCondLst>
                                            <p:cond delay="0"/>
                                          </p:stCondLst>
                                        </p:cTn>
                                        <p:tgtEl>
                                          <p:spTgt spid="297"/>
                                        </p:tgtEl>
                                        <p:attrNameLst>
                                          <p:attrName>style.visibility</p:attrName>
                                        </p:attrNameLst>
                                      </p:cBhvr>
                                      <p:to>
                                        <p:strVal val="visible"/>
                                      </p:to>
                                    </p:set>
                                    <p:animEffect transition="in" filter="strips(upLeft)">
                                      <p:cBhvr>
                                        <p:cTn id="160" dur="1000"/>
                                        <p:tgtEl>
                                          <p:spTgt spid="297"/>
                                        </p:tgtEl>
                                      </p:cBhvr>
                                    </p:animEffect>
                                  </p:childTnLst>
                                </p:cTn>
                              </p:par>
                              <p:par>
                                <p:cTn id="161" presetID="18" presetClass="entr" presetSubtype="9" fill="hold" grpId="0" nodeType="withEffect">
                                  <p:stCondLst>
                                    <p:cond delay="0"/>
                                  </p:stCondLst>
                                  <p:childTnLst>
                                    <p:set>
                                      <p:cBhvr>
                                        <p:cTn id="162" dur="1" fill="hold">
                                          <p:stCondLst>
                                            <p:cond delay="0"/>
                                          </p:stCondLst>
                                        </p:cTn>
                                        <p:tgtEl>
                                          <p:spTgt spid="298"/>
                                        </p:tgtEl>
                                        <p:attrNameLst>
                                          <p:attrName>style.visibility</p:attrName>
                                        </p:attrNameLst>
                                      </p:cBhvr>
                                      <p:to>
                                        <p:strVal val="visible"/>
                                      </p:to>
                                    </p:set>
                                    <p:animEffect transition="in" filter="strips(upLeft)">
                                      <p:cBhvr>
                                        <p:cTn id="163" dur="1000"/>
                                        <p:tgtEl>
                                          <p:spTgt spid="298"/>
                                        </p:tgtEl>
                                      </p:cBhvr>
                                    </p:animEffect>
                                  </p:childTnLst>
                                </p:cTn>
                              </p:par>
                              <p:par>
                                <p:cTn id="164" presetID="18" presetClass="entr" presetSubtype="9" fill="hold" grpId="0" nodeType="withEffect">
                                  <p:stCondLst>
                                    <p:cond delay="0"/>
                                  </p:stCondLst>
                                  <p:childTnLst>
                                    <p:set>
                                      <p:cBhvr>
                                        <p:cTn id="165" dur="1" fill="hold">
                                          <p:stCondLst>
                                            <p:cond delay="0"/>
                                          </p:stCondLst>
                                        </p:cTn>
                                        <p:tgtEl>
                                          <p:spTgt spid="299"/>
                                        </p:tgtEl>
                                        <p:attrNameLst>
                                          <p:attrName>style.visibility</p:attrName>
                                        </p:attrNameLst>
                                      </p:cBhvr>
                                      <p:to>
                                        <p:strVal val="visible"/>
                                      </p:to>
                                    </p:set>
                                    <p:animEffect transition="in" filter="strips(upLeft)">
                                      <p:cBhvr>
                                        <p:cTn id="166" dur="1000"/>
                                        <p:tgtEl>
                                          <p:spTgt spid="299"/>
                                        </p:tgtEl>
                                      </p:cBhvr>
                                    </p:animEffect>
                                  </p:childTnLst>
                                </p:cTn>
                              </p:par>
                              <p:par>
                                <p:cTn id="167" presetID="18" presetClass="entr" presetSubtype="9" fill="hold" grpId="0" nodeType="withEffect">
                                  <p:stCondLst>
                                    <p:cond delay="0"/>
                                  </p:stCondLst>
                                  <p:childTnLst>
                                    <p:set>
                                      <p:cBhvr>
                                        <p:cTn id="168" dur="1" fill="hold">
                                          <p:stCondLst>
                                            <p:cond delay="0"/>
                                          </p:stCondLst>
                                        </p:cTn>
                                        <p:tgtEl>
                                          <p:spTgt spid="300"/>
                                        </p:tgtEl>
                                        <p:attrNameLst>
                                          <p:attrName>style.visibility</p:attrName>
                                        </p:attrNameLst>
                                      </p:cBhvr>
                                      <p:to>
                                        <p:strVal val="visible"/>
                                      </p:to>
                                    </p:set>
                                    <p:animEffect transition="in" filter="strips(upLeft)">
                                      <p:cBhvr>
                                        <p:cTn id="169" dur="1000"/>
                                        <p:tgtEl>
                                          <p:spTgt spid="300"/>
                                        </p:tgtEl>
                                      </p:cBhvr>
                                    </p:animEffect>
                                  </p:childTnLst>
                                </p:cTn>
                              </p:par>
                              <p:par>
                                <p:cTn id="170" presetID="18" presetClass="entr" presetSubtype="9" fill="hold" grpId="0" nodeType="withEffect">
                                  <p:stCondLst>
                                    <p:cond delay="0"/>
                                  </p:stCondLst>
                                  <p:childTnLst>
                                    <p:set>
                                      <p:cBhvr>
                                        <p:cTn id="171" dur="1" fill="hold">
                                          <p:stCondLst>
                                            <p:cond delay="0"/>
                                          </p:stCondLst>
                                        </p:cTn>
                                        <p:tgtEl>
                                          <p:spTgt spid="301"/>
                                        </p:tgtEl>
                                        <p:attrNameLst>
                                          <p:attrName>style.visibility</p:attrName>
                                        </p:attrNameLst>
                                      </p:cBhvr>
                                      <p:to>
                                        <p:strVal val="visible"/>
                                      </p:to>
                                    </p:set>
                                    <p:animEffect transition="in" filter="strips(upLeft)">
                                      <p:cBhvr>
                                        <p:cTn id="172" dur="1000"/>
                                        <p:tgtEl>
                                          <p:spTgt spid="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p:bldP spid="243" grpId="0"/>
      <p:bldP spid="244" grpId="0"/>
      <p:bldP spid="245" grpId="0"/>
      <p:bldP spid="246" grpId="0"/>
      <p:bldP spid="247" grpId="0"/>
      <p:bldP spid="248" grpId="0"/>
      <p:bldP spid="249" grpId="0"/>
      <p:bldP spid="250" grpId="0"/>
      <p:bldP spid="251" grpId="0"/>
      <p:bldP spid="254" grpId="0"/>
      <p:bldP spid="291" grpId="0"/>
      <p:bldP spid="292" grpId="0"/>
      <p:bldP spid="293" grpId="0"/>
      <p:bldP spid="294" grpId="0"/>
      <p:bldP spid="295" grpId="0"/>
      <p:bldP spid="296" grpId="0"/>
      <p:bldP spid="297" grpId="0"/>
      <p:bldP spid="298" grpId="0"/>
      <p:bldP spid="299" grpId="0"/>
      <p:bldP spid="300" grpId="0"/>
      <p:bldP spid="30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五边形 122"/>
          <p:cNvSpPr/>
          <p:nvPr/>
        </p:nvSpPr>
        <p:spPr>
          <a:xfrm flipH="1">
            <a:off x="1892208" y="2802909"/>
            <a:ext cx="2252077" cy="383018"/>
          </a:xfrm>
          <a:prstGeom prst="homePlate">
            <a:avLst/>
          </a:prstGeom>
          <a:solidFill>
            <a:schemeClr val="accent2"/>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4" name="五边形 123"/>
          <p:cNvSpPr/>
          <p:nvPr/>
        </p:nvSpPr>
        <p:spPr>
          <a:xfrm flipH="1">
            <a:off x="2759261" y="3257715"/>
            <a:ext cx="1385024" cy="383018"/>
          </a:xfrm>
          <a:prstGeom prst="homePlate">
            <a:avLst/>
          </a:prstGeom>
          <a:solidFill>
            <a:schemeClr val="accent4"/>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5" name="五边形 124"/>
          <p:cNvSpPr/>
          <p:nvPr/>
        </p:nvSpPr>
        <p:spPr>
          <a:xfrm flipH="1">
            <a:off x="2232366" y="3712523"/>
            <a:ext cx="1911918" cy="383018"/>
          </a:xfrm>
          <a:prstGeom prst="homePlate">
            <a:avLst/>
          </a:prstGeom>
          <a:solidFill>
            <a:schemeClr val="accent1"/>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6" name="五边形 125"/>
          <p:cNvSpPr/>
          <p:nvPr/>
        </p:nvSpPr>
        <p:spPr>
          <a:xfrm flipH="1">
            <a:off x="1387524" y="4167330"/>
            <a:ext cx="2756760" cy="383018"/>
          </a:xfrm>
          <a:prstGeom prst="homePlate">
            <a:avLst/>
          </a:prstGeom>
          <a:solidFill>
            <a:schemeClr val="accent4"/>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7" name="TextBox 159"/>
          <p:cNvSpPr txBox="1"/>
          <p:nvPr/>
        </p:nvSpPr>
        <p:spPr>
          <a:xfrm>
            <a:off x="3612604" y="2875325"/>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73%</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8" name="TextBox 160"/>
          <p:cNvSpPr txBox="1"/>
          <p:nvPr/>
        </p:nvSpPr>
        <p:spPr>
          <a:xfrm>
            <a:off x="3605390" y="3333750"/>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30%</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29" name="TextBox 161"/>
          <p:cNvSpPr txBox="1"/>
          <p:nvPr/>
        </p:nvSpPr>
        <p:spPr>
          <a:xfrm>
            <a:off x="3605391" y="3788616"/>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50%</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0" name="TextBox 162"/>
          <p:cNvSpPr txBox="1"/>
          <p:nvPr/>
        </p:nvSpPr>
        <p:spPr>
          <a:xfrm>
            <a:off x="3624625" y="4247871"/>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75%</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1" name="五边形 130"/>
          <p:cNvSpPr/>
          <p:nvPr/>
        </p:nvSpPr>
        <p:spPr>
          <a:xfrm>
            <a:off x="4870824" y="2804900"/>
            <a:ext cx="1149508" cy="383018"/>
          </a:xfrm>
          <a:prstGeom prst="homePlate">
            <a:avLst/>
          </a:prstGeom>
          <a:solidFill>
            <a:schemeClr val="accent2"/>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2" name="五边形 131"/>
          <p:cNvSpPr/>
          <p:nvPr/>
        </p:nvSpPr>
        <p:spPr>
          <a:xfrm>
            <a:off x="4870825" y="3259707"/>
            <a:ext cx="2169983" cy="383018"/>
          </a:xfrm>
          <a:prstGeom prst="homePlate">
            <a:avLst/>
          </a:prstGeom>
          <a:solidFill>
            <a:schemeClr val="accent4"/>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3" name="五边形 132"/>
          <p:cNvSpPr/>
          <p:nvPr/>
        </p:nvSpPr>
        <p:spPr>
          <a:xfrm>
            <a:off x="4870823" y="3714514"/>
            <a:ext cx="1360634" cy="383018"/>
          </a:xfrm>
          <a:prstGeom prst="homePlate">
            <a:avLst/>
          </a:prstGeom>
          <a:solidFill>
            <a:schemeClr val="accent1"/>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4" name="五边形 133"/>
          <p:cNvSpPr/>
          <p:nvPr/>
        </p:nvSpPr>
        <p:spPr>
          <a:xfrm>
            <a:off x="4870824" y="4169321"/>
            <a:ext cx="2900589" cy="383018"/>
          </a:xfrm>
          <a:prstGeom prst="homePlate">
            <a:avLst/>
          </a:prstGeom>
          <a:solidFill>
            <a:schemeClr val="accent4"/>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5" name="TextBox 173"/>
          <p:cNvSpPr txBox="1"/>
          <p:nvPr/>
        </p:nvSpPr>
        <p:spPr>
          <a:xfrm>
            <a:off x="5039488" y="2881794"/>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20%</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6" name="TextBox 174"/>
          <p:cNvSpPr txBox="1"/>
          <p:nvPr/>
        </p:nvSpPr>
        <p:spPr>
          <a:xfrm>
            <a:off x="5039488" y="3329213"/>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56%</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7" name="TextBox 175"/>
          <p:cNvSpPr txBox="1"/>
          <p:nvPr/>
        </p:nvSpPr>
        <p:spPr>
          <a:xfrm>
            <a:off x="5039489" y="3788615"/>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29%</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8" name="TextBox 176"/>
          <p:cNvSpPr txBox="1"/>
          <p:nvPr/>
        </p:nvSpPr>
        <p:spPr>
          <a:xfrm>
            <a:off x="5052220" y="4245414"/>
            <a:ext cx="385261" cy="238463"/>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77%</a:t>
            </a:r>
            <a:endParaRPr kumimoji="0" lang="zh-CN" altLang="en-US" sz="11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39" name="TextBox 180"/>
          <p:cNvSpPr txBox="1"/>
          <p:nvPr/>
        </p:nvSpPr>
        <p:spPr>
          <a:xfrm>
            <a:off x="4222217" y="2882225"/>
            <a:ext cx="571233" cy="242374"/>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项目一</a:t>
            </a:r>
          </a:p>
        </p:txBody>
      </p:sp>
      <p:sp>
        <p:nvSpPr>
          <p:cNvPr id="140" name="TextBox 181"/>
          <p:cNvSpPr txBox="1"/>
          <p:nvPr/>
        </p:nvSpPr>
        <p:spPr>
          <a:xfrm>
            <a:off x="4222217" y="3333807"/>
            <a:ext cx="571233" cy="242374"/>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项目二</a:t>
            </a:r>
          </a:p>
        </p:txBody>
      </p:sp>
      <p:sp>
        <p:nvSpPr>
          <p:cNvPr id="141" name="TextBox 182"/>
          <p:cNvSpPr txBox="1"/>
          <p:nvPr/>
        </p:nvSpPr>
        <p:spPr>
          <a:xfrm>
            <a:off x="4222391" y="3788615"/>
            <a:ext cx="571233" cy="242374"/>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项目三</a:t>
            </a:r>
          </a:p>
        </p:txBody>
      </p:sp>
      <p:sp>
        <p:nvSpPr>
          <p:cNvPr id="142" name="TextBox 183"/>
          <p:cNvSpPr txBox="1"/>
          <p:nvPr/>
        </p:nvSpPr>
        <p:spPr>
          <a:xfrm>
            <a:off x="4222391" y="4245414"/>
            <a:ext cx="571233" cy="242374"/>
          </a:xfrm>
          <a:prstGeom prst="rect">
            <a:avLst/>
          </a:prstGeom>
          <a:noFill/>
        </p:spPr>
        <p:txBody>
          <a:bodyPr wrap="none" lIns="68568" tIns="34284" rIns="68568" bIns="34284"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项目四</a:t>
            </a:r>
          </a:p>
        </p:txBody>
      </p:sp>
      <p:sp>
        <p:nvSpPr>
          <p:cNvPr id="143" name="Oval 4"/>
          <p:cNvSpPr/>
          <p:nvPr/>
        </p:nvSpPr>
        <p:spPr>
          <a:xfrm>
            <a:off x="4868943" y="1111417"/>
            <a:ext cx="720056" cy="679240"/>
          </a:xfrm>
          <a:prstGeom prst="ellipse">
            <a:avLst/>
          </a:prstGeom>
          <a:solidFill>
            <a:schemeClr val="accent1"/>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 lastClr="FFFFFF"/>
                </a:solidFill>
                <a:effectLst/>
                <a:uLnTx/>
                <a:uFillTx/>
                <a:latin typeface="Calibri" panose="020F0502020204030204"/>
                <a:ea typeface="+mn-ea"/>
                <a:cs typeface="+mn-cs"/>
                <a:sym typeface="+mn-lt"/>
              </a:rPr>
              <a:t>20XX</a:t>
            </a:r>
            <a:endParaRPr kumimoji="0" lang="en-US" sz="1100" b="1" i="0" u="none" strike="noStrike" kern="0" cap="none" spc="0" normalizeH="0" baseline="0" noProof="0" dirty="0">
              <a:ln>
                <a:noFill/>
              </a:ln>
              <a:solidFill>
                <a:sysClr val="window" lastClr="FFFFFF"/>
              </a:solidFill>
              <a:effectLst/>
              <a:uLnTx/>
              <a:uFillTx/>
              <a:latin typeface="Calibri" panose="020F0502020204030204"/>
              <a:ea typeface="+mn-ea"/>
              <a:cs typeface="+mn-cs"/>
              <a:sym typeface="+mn-lt"/>
            </a:endParaRPr>
          </a:p>
        </p:txBody>
      </p:sp>
      <p:sp>
        <p:nvSpPr>
          <p:cNvPr id="144" name="Oval 5"/>
          <p:cNvSpPr/>
          <p:nvPr/>
        </p:nvSpPr>
        <p:spPr>
          <a:xfrm>
            <a:off x="3434847" y="1111417"/>
            <a:ext cx="720056" cy="679240"/>
          </a:xfrm>
          <a:prstGeom prst="ellipse">
            <a:avLst/>
          </a:prstGeom>
          <a:solidFill>
            <a:schemeClr val="accent2"/>
          </a:solidFill>
          <a:ln w="12700" cap="flat" cmpd="sng" algn="ctr">
            <a:noFill/>
            <a:prstDash val="solid"/>
            <a:miter lim="800000"/>
          </a:ln>
          <a:effectLst/>
        </p:spPr>
        <p:txBody>
          <a:bodyPr lIns="68568" tIns="34284" rIns="68568" bIns="34284"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ysClr val="window" lastClr="FFFFFF"/>
                </a:solidFill>
                <a:effectLst/>
                <a:uLnTx/>
                <a:uFillTx/>
                <a:latin typeface="Calibri" panose="020F0502020204030204"/>
                <a:ea typeface="等线" panose="02010600030101010101" pitchFamily="2" charset="-122"/>
                <a:cs typeface="+mn-ea"/>
                <a:sym typeface="+mn-lt"/>
              </a:rPr>
              <a:t>20XX</a:t>
            </a:r>
            <a:endParaRPr kumimoji="0" lang="en-US" sz="1100" b="1" i="0" u="none" strike="noStrike" kern="0" cap="none" spc="0" normalizeH="0" baseline="0" noProof="0" dirty="0">
              <a:ln>
                <a:noFill/>
              </a:ln>
              <a:solidFill>
                <a:sysClr val="window" lastClr="FFFFFF"/>
              </a:solidFill>
              <a:effectLst/>
              <a:uLnTx/>
              <a:uFillTx/>
              <a:latin typeface="Calibri" panose="020F0502020204030204"/>
              <a:ea typeface="+mn-ea"/>
              <a:cs typeface="+mn-cs"/>
              <a:sym typeface="+mn-lt"/>
            </a:endParaRPr>
          </a:p>
        </p:txBody>
      </p:sp>
      <p:sp>
        <p:nvSpPr>
          <p:cNvPr id="145" name="Text Box 10"/>
          <p:cNvSpPr txBox="1">
            <a:spLocks noChangeArrowheads="1"/>
          </p:cNvSpPr>
          <p:nvPr/>
        </p:nvSpPr>
        <p:spPr bwMode="auto">
          <a:xfrm>
            <a:off x="4870825" y="1822187"/>
            <a:ext cx="2057122" cy="914588"/>
          </a:xfrm>
          <a:prstGeom prst="rect">
            <a:avLst/>
          </a:prstGeom>
          <a:noFill/>
          <a:ln w="9525">
            <a:noFill/>
            <a:miter lim="800000"/>
            <a:headEnd/>
            <a:tailEnd/>
          </a:ln>
        </p:spPr>
        <p:txBody>
          <a:bodyPr wrap="square" lIns="34284" tIns="17142" rIns="34284" bIns="17142">
            <a:spAutoFit/>
          </a:bodyPr>
          <a:lstStyle/>
          <a:p>
            <a:pPr marL="0" marR="0" lvl="0" indent="0" algn="l" defTabSz="816038" rtl="0"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单击此处添加标题</a:t>
            </a:r>
            <a:endParaRPr kumimoji="0" lang="en-US" altLang="zh-CN"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endParaRPr>
          </a:p>
          <a:p>
            <a:pPr marL="0" marR="0" lvl="0" indent="0" algn="l" defTabSz="816038" rtl="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9DD9">
                    <a:lumMod val="75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a:t>
            </a:r>
            <a:endParaRPr kumimoji="0" lang="en-US" sz="1100" b="0" i="0" u="none" strike="noStrike" kern="0" cap="none" spc="0" normalizeH="0" baseline="0" noProof="0" dirty="0">
              <a:ln>
                <a:noFill/>
              </a:ln>
              <a:solidFill>
                <a:srgbClr val="009DD9">
                  <a:lumMod val="75000"/>
                </a:srgbClr>
              </a:solidFill>
              <a:effectLst/>
              <a:uLnTx/>
              <a:uFillTx/>
              <a:latin typeface="Calibri" panose="020F0502020204030204"/>
              <a:ea typeface="+mn-ea"/>
              <a:cs typeface="+mn-cs"/>
              <a:sym typeface="+mn-lt"/>
            </a:endParaRPr>
          </a:p>
        </p:txBody>
      </p:sp>
      <p:sp>
        <p:nvSpPr>
          <p:cNvPr id="146" name="Text Box 10"/>
          <p:cNvSpPr txBox="1">
            <a:spLocks noChangeArrowheads="1"/>
          </p:cNvSpPr>
          <p:nvPr/>
        </p:nvSpPr>
        <p:spPr bwMode="auto">
          <a:xfrm>
            <a:off x="2097781" y="1822186"/>
            <a:ext cx="2057122" cy="914588"/>
          </a:xfrm>
          <a:prstGeom prst="rect">
            <a:avLst/>
          </a:prstGeom>
          <a:noFill/>
          <a:ln w="9525">
            <a:noFill/>
            <a:miter lim="800000"/>
            <a:headEnd/>
            <a:tailEnd/>
          </a:ln>
        </p:spPr>
        <p:txBody>
          <a:bodyPr wrap="square" lIns="34284" tIns="17142" rIns="34284" bIns="17142">
            <a:spAutoFit/>
          </a:bodyPr>
          <a:lstStyle/>
          <a:p>
            <a:pPr marL="0" marR="0" lvl="0" indent="0" algn="r" defTabSz="816038" rtl="0"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单击此处添加标题</a:t>
            </a:r>
            <a:endParaRPr kumimoji="0" lang="en-US" altLang="zh-CN" sz="1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endParaRPr>
          </a:p>
          <a:p>
            <a:pPr marL="0" marR="0" lvl="0" indent="0" algn="r" defTabSz="816038" rtl="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9DD9">
                    <a:lumMod val="75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a:t>
            </a:r>
            <a:endParaRPr kumimoji="0" lang="en-US" sz="1100" b="0" i="0" u="none" strike="noStrike" kern="0" cap="none" spc="0" normalizeH="0" baseline="0" noProof="0" dirty="0">
              <a:ln>
                <a:noFill/>
              </a:ln>
              <a:solidFill>
                <a:srgbClr val="009DD9">
                  <a:lumMod val="75000"/>
                </a:srgbClr>
              </a:solidFill>
              <a:effectLst/>
              <a:uLnTx/>
              <a:uFillTx/>
              <a:latin typeface="Calibri" panose="020F0502020204030204"/>
              <a:ea typeface="+mn-ea"/>
              <a:cs typeface="+mn-cs"/>
              <a:sym typeface="+mn-lt"/>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0226002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 calcmode="lin" valueType="num">
                                      <p:cBhvr additive="base">
                                        <p:cTn id="7" dur="500" fill="hold"/>
                                        <p:tgtEl>
                                          <p:spTgt spid="144"/>
                                        </p:tgtEl>
                                        <p:attrNameLst>
                                          <p:attrName>ppt_x</p:attrName>
                                        </p:attrNameLst>
                                      </p:cBhvr>
                                      <p:tavLst>
                                        <p:tav tm="0">
                                          <p:val>
                                            <p:strVal val="0-#ppt_w/2"/>
                                          </p:val>
                                        </p:tav>
                                        <p:tav tm="100000">
                                          <p:val>
                                            <p:strVal val="#ppt_x"/>
                                          </p:val>
                                        </p:tav>
                                      </p:tavLst>
                                    </p:anim>
                                    <p:anim calcmode="lin" valueType="num">
                                      <p:cBhvr additive="base">
                                        <p:cTn id="8" dur="500" fill="hold"/>
                                        <p:tgtEl>
                                          <p:spTgt spid="1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3"/>
                                        </p:tgtEl>
                                        <p:attrNameLst>
                                          <p:attrName>style.visibility</p:attrName>
                                        </p:attrNameLst>
                                      </p:cBhvr>
                                      <p:to>
                                        <p:strVal val="visible"/>
                                      </p:to>
                                    </p:set>
                                    <p:anim calcmode="lin" valueType="num">
                                      <p:cBhvr additive="base">
                                        <p:cTn id="12" dur="500" fill="hold"/>
                                        <p:tgtEl>
                                          <p:spTgt spid="143"/>
                                        </p:tgtEl>
                                        <p:attrNameLst>
                                          <p:attrName>ppt_x</p:attrName>
                                        </p:attrNameLst>
                                      </p:cBhvr>
                                      <p:tavLst>
                                        <p:tav tm="0">
                                          <p:val>
                                            <p:strVal val="1+#ppt_w/2"/>
                                          </p:val>
                                        </p:tav>
                                        <p:tav tm="100000">
                                          <p:val>
                                            <p:strVal val="#ppt_x"/>
                                          </p:val>
                                        </p:tav>
                                      </p:tavLst>
                                    </p:anim>
                                    <p:anim calcmode="lin" valueType="num">
                                      <p:cBhvr additive="base">
                                        <p:cTn id="13" dur="500" fill="hold"/>
                                        <p:tgtEl>
                                          <p:spTgt spid="14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46"/>
                                        </p:tgtEl>
                                        <p:attrNameLst>
                                          <p:attrName>style.visibility</p:attrName>
                                        </p:attrNameLst>
                                      </p:cBhvr>
                                      <p:to>
                                        <p:strVal val="visible"/>
                                      </p:to>
                                    </p:set>
                                    <p:animEffect transition="in" filter="fade">
                                      <p:cBhvr>
                                        <p:cTn id="17" dur="500"/>
                                        <p:tgtEl>
                                          <p:spTgt spid="146"/>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500"/>
                                        <p:tgtEl>
                                          <p:spTgt spid="145"/>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139"/>
                                        </p:tgtEl>
                                        <p:attrNameLst>
                                          <p:attrName>style.visibility</p:attrName>
                                        </p:attrNameLst>
                                      </p:cBhvr>
                                      <p:to>
                                        <p:strVal val="visible"/>
                                      </p:to>
                                    </p:set>
                                    <p:anim calcmode="lin" valueType="num">
                                      <p:cBhvr additive="base">
                                        <p:cTn id="25" dur="500" fill="hold"/>
                                        <p:tgtEl>
                                          <p:spTgt spid="139"/>
                                        </p:tgtEl>
                                        <p:attrNameLst>
                                          <p:attrName>ppt_x</p:attrName>
                                        </p:attrNameLst>
                                      </p:cBhvr>
                                      <p:tavLst>
                                        <p:tav tm="0">
                                          <p:val>
                                            <p:strVal val="#ppt_x"/>
                                          </p:val>
                                        </p:tav>
                                        <p:tav tm="100000">
                                          <p:val>
                                            <p:strVal val="#ppt_x"/>
                                          </p:val>
                                        </p:tav>
                                      </p:tavLst>
                                    </p:anim>
                                    <p:anim calcmode="lin" valueType="num">
                                      <p:cBhvr additive="base">
                                        <p:cTn id="26" dur="500" fill="hold"/>
                                        <p:tgtEl>
                                          <p:spTgt spid="139"/>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140"/>
                                        </p:tgtEl>
                                        <p:attrNameLst>
                                          <p:attrName>style.visibility</p:attrName>
                                        </p:attrNameLst>
                                      </p:cBhvr>
                                      <p:to>
                                        <p:strVal val="visible"/>
                                      </p:to>
                                    </p:set>
                                    <p:anim calcmode="lin" valueType="num">
                                      <p:cBhvr additive="base">
                                        <p:cTn id="29" dur="500" fill="hold"/>
                                        <p:tgtEl>
                                          <p:spTgt spid="140"/>
                                        </p:tgtEl>
                                        <p:attrNameLst>
                                          <p:attrName>ppt_x</p:attrName>
                                        </p:attrNameLst>
                                      </p:cBhvr>
                                      <p:tavLst>
                                        <p:tav tm="0">
                                          <p:val>
                                            <p:strVal val="#ppt_x"/>
                                          </p:val>
                                        </p:tav>
                                        <p:tav tm="100000">
                                          <p:val>
                                            <p:strVal val="#ppt_x"/>
                                          </p:val>
                                        </p:tav>
                                      </p:tavLst>
                                    </p:anim>
                                    <p:anim calcmode="lin" valueType="num">
                                      <p:cBhvr additive="base">
                                        <p:cTn id="30" dur="500" fill="hold"/>
                                        <p:tgtEl>
                                          <p:spTgt spid="140"/>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141"/>
                                        </p:tgtEl>
                                        <p:attrNameLst>
                                          <p:attrName>style.visibility</p:attrName>
                                        </p:attrNameLst>
                                      </p:cBhvr>
                                      <p:to>
                                        <p:strVal val="visible"/>
                                      </p:to>
                                    </p:set>
                                    <p:anim calcmode="lin" valueType="num">
                                      <p:cBhvr additive="base">
                                        <p:cTn id="33" dur="500" fill="hold"/>
                                        <p:tgtEl>
                                          <p:spTgt spid="141"/>
                                        </p:tgtEl>
                                        <p:attrNameLst>
                                          <p:attrName>ppt_x</p:attrName>
                                        </p:attrNameLst>
                                      </p:cBhvr>
                                      <p:tavLst>
                                        <p:tav tm="0">
                                          <p:val>
                                            <p:strVal val="#ppt_x"/>
                                          </p:val>
                                        </p:tav>
                                        <p:tav tm="100000">
                                          <p:val>
                                            <p:strVal val="#ppt_x"/>
                                          </p:val>
                                        </p:tav>
                                      </p:tavLst>
                                    </p:anim>
                                    <p:anim calcmode="lin" valueType="num">
                                      <p:cBhvr additive="base">
                                        <p:cTn id="34" dur="500" fill="hold"/>
                                        <p:tgtEl>
                                          <p:spTgt spid="141"/>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42"/>
                                        </p:tgtEl>
                                        <p:attrNameLst>
                                          <p:attrName>style.visibility</p:attrName>
                                        </p:attrNameLst>
                                      </p:cBhvr>
                                      <p:to>
                                        <p:strVal val="visible"/>
                                      </p:to>
                                    </p:set>
                                    <p:anim calcmode="lin" valueType="num">
                                      <p:cBhvr additive="base">
                                        <p:cTn id="37" dur="500" fill="hold"/>
                                        <p:tgtEl>
                                          <p:spTgt spid="142"/>
                                        </p:tgtEl>
                                        <p:attrNameLst>
                                          <p:attrName>ppt_x</p:attrName>
                                        </p:attrNameLst>
                                      </p:cBhvr>
                                      <p:tavLst>
                                        <p:tav tm="0">
                                          <p:val>
                                            <p:strVal val="#ppt_x"/>
                                          </p:val>
                                        </p:tav>
                                        <p:tav tm="100000">
                                          <p:val>
                                            <p:strVal val="#ppt_x"/>
                                          </p:val>
                                        </p:tav>
                                      </p:tavLst>
                                    </p:anim>
                                    <p:anim calcmode="lin" valueType="num">
                                      <p:cBhvr additive="base">
                                        <p:cTn id="38" dur="500" fill="hold"/>
                                        <p:tgtEl>
                                          <p:spTgt spid="142"/>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31"/>
                                        </p:tgtEl>
                                        <p:attrNameLst>
                                          <p:attrName>style.visibility</p:attrName>
                                        </p:attrNameLst>
                                      </p:cBhvr>
                                      <p:to>
                                        <p:strVal val="visible"/>
                                      </p:to>
                                    </p:set>
                                    <p:animEffect transition="in" filter="wipe(left)">
                                      <p:cBhvr>
                                        <p:cTn id="42" dur="500"/>
                                        <p:tgtEl>
                                          <p:spTgt spid="131"/>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2"/>
                                        </p:tgtEl>
                                        <p:attrNameLst>
                                          <p:attrName>style.visibility</p:attrName>
                                        </p:attrNameLst>
                                      </p:cBhvr>
                                      <p:to>
                                        <p:strVal val="visible"/>
                                      </p:to>
                                    </p:set>
                                    <p:animEffect transition="in" filter="wipe(left)">
                                      <p:cBhvr>
                                        <p:cTn id="45" dur="500"/>
                                        <p:tgtEl>
                                          <p:spTgt spid="132"/>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33"/>
                                        </p:tgtEl>
                                        <p:attrNameLst>
                                          <p:attrName>style.visibility</p:attrName>
                                        </p:attrNameLst>
                                      </p:cBhvr>
                                      <p:to>
                                        <p:strVal val="visible"/>
                                      </p:to>
                                    </p:set>
                                    <p:animEffect transition="in" filter="wipe(left)">
                                      <p:cBhvr>
                                        <p:cTn id="48" dur="500"/>
                                        <p:tgtEl>
                                          <p:spTgt spid="133"/>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34"/>
                                        </p:tgtEl>
                                        <p:attrNameLst>
                                          <p:attrName>style.visibility</p:attrName>
                                        </p:attrNameLst>
                                      </p:cBhvr>
                                      <p:to>
                                        <p:strVal val="visible"/>
                                      </p:to>
                                    </p:set>
                                    <p:animEffect transition="in" filter="wipe(left)">
                                      <p:cBhvr>
                                        <p:cTn id="51" dur="500"/>
                                        <p:tgtEl>
                                          <p:spTgt spid="134"/>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wipe(right)">
                                      <p:cBhvr>
                                        <p:cTn id="54" dur="500"/>
                                        <p:tgtEl>
                                          <p:spTgt spid="12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124"/>
                                        </p:tgtEl>
                                        <p:attrNameLst>
                                          <p:attrName>style.visibility</p:attrName>
                                        </p:attrNameLst>
                                      </p:cBhvr>
                                      <p:to>
                                        <p:strVal val="visible"/>
                                      </p:to>
                                    </p:set>
                                    <p:animEffect transition="in" filter="wipe(right)">
                                      <p:cBhvr>
                                        <p:cTn id="57" dur="500"/>
                                        <p:tgtEl>
                                          <p:spTgt spid="12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125"/>
                                        </p:tgtEl>
                                        <p:attrNameLst>
                                          <p:attrName>style.visibility</p:attrName>
                                        </p:attrNameLst>
                                      </p:cBhvr>
                                      <p:to>
                                        <p:strVal val="visible"/>
                                      </p:to>
                                    </p:set>
                                    <p:animEffect transition="in" filter="wipe(right)">
                                      <p:cBhvr>
                                        <p:cTn id="60" dur="500"/>
                                        <p:tgtEl>
                                          <p:spTgt spid="12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126"/>
                                        </p:tgtEl>
                                        <p:attrNameLst>
                                          <p:attrName>style.visibility</p:attrName>
                                        </p:attrNameLst>
                                      </p:cBhvr>
                                      <p:to>
                                        <p:strVal val="visible"/>
                                      </p:to>
                                    </p:set>
                                    <p:animEffect transition="in" filter="wipe(right)">
                                      <p:cBhvr>
                                        <p:cTn id="63" dur="500"/>
                                        <p:tgtEl>
                                          <p:spTgt spid="12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wipe(left)">
                                      <p:cBhvr>
                                        <p:cTn id="67" dur="500"/>
                                        <p:tgtEl>
                                          <p:spTgt spid="135"/>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36"/>
                                        </p:tgtEl>
                                        <p:attrNameLst>
                                          <p:attrName>style.visibility</p:attrName>
                                        </p:attrNameLst>
                                      </p:cBhvr>
                                      <p:to>
                                        <p:strVal val="visible"/>
                                      </p:to>
                                    </p:set>
                                    <p:animEffect transition="in" filter="wipe(left)">
                                      <p:cBhvr>
                                        <p:cTn id="70" dur="500"/>
                                        <p:tgtEl>
                                          <p:spTgt spid="136"/>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37"/>
                                        </p:tgtEl>
                                        <p:attrNameLst>
                                          <p:attrName>style.visibility</p:attrName>
                                        </p:attrNameLst>
                                      </p:cBhvr>
                                      <p:to>
                                        <p:strVal val="visible"/>
                                      </p:to>
                                    </p:set>
                                    <p:animEffect transition="in" filter="wipe(left)">
                                      <p:cBhvr>
                                        <p:cTn id="73" dur="500"/>
                                        <p:tgtEl>
                                          <p:spTgt spid="137"/>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38"/>
                                        </p:tgtEl>
                                        <p:attrNameLst>
                                          <p:attrName>style.visibility</p:attrName>
                                        </p:attrNameLst>
                                      </p:cBhvr>
                                      <p:to>
                                        <p:strVal val="visible"/>
                                      </p:to>
                                    </p:set>
                                    <p:animEffect transition="in" filter="wipe(left)">
                                      <p:cBhvr>
                                        <p:cTn id="76" dur="500"/>
                                        <p:tgtEl>
                                          <p:spTgt spid="138"/>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27"/>
                                        </p:tgtEl>
                                        <p:attrNameLst>
                                          <p:attrName>style.visibility</p:attrName>
                                        </p:attrNameLst>
                                      </p:cBhvr>
                                      <p:to>
                                        <p:strVal val="visible"/>
                                      </p:to>
                                    </p:set>
                                    <p:animEffect transition="in" filter="wipe(right)">
                                      <p:cBhvr>
                                        <p:cTn id="79" dur="500"/>
                                        <p:tgtEl>
                                          <p:spTgt spid="12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128"/>
                                        </p:tgtEl>
                                        <p:attrNameLst>
                                          <p:attrName>style.visibility</p:attrName>
                                        </p:attrNameLst>
                                      </p:cBhvr>
                                      <p:to>
                                        <p:strVal val="visible"/>
                                      </p:to>
                                    </p:set>
                                    <p:animEffect transition="in" filter="wipe(right)">
                                      <p:cBhvr>
                                        <p:cTn id="82" dur="500"/>
                                        <p:tgtEl>
                                          <p:spTgt spid="128"/>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29"/>
                                        </p:tgtEl>
                                        <p:attrNameLst>
                                          <p:attrName>style.visibility</p:attrName>
                                        </p:attrNameLst>
                                      </p:cBhvr>
                                      <p:to>
                                        <p:strVal val="visible"/>
                                      </p:to>
                                    </p:set>
                                    <p:animEffect transition="in" filter="wipe(right)">
                                      <p:cBhvr>
                                        <p:cTn id="85" dur="500"/>
                                        <p:tgtEl>
                                          <p:spTgt spid="129"/>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30"/>
                                        </p:tgtEl>
                                        <p:attrNameLst>
                                          <p:attrName>style.visibility</p:attrName>
                                        </p:attrNameLst>
                                      </p:cBhvr>
                                      <p:to>
                                        <p:strVal val="visible"/>
                                      </p:to>
                                    </p:set>
                                    <p:animEffect transition="in" filter="wipe(right)">
                                      <p:cBhvr>
                                        <p:cTn id="88"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animBg="1"/>
      <p:bldP spid="125" grpId="0" animBg="1"/>
      <p:bldP spid="126" grpId="0" animBg="1"/>
      <p:bldP spid="127" grpId="0"/>
      <p:bldP spid="128" grpId="0"/>
      <p:bldP spid="129" grpId="0"/>
      <p:bldP spid="130" grpId="0"/>
      <p:bldP spid="131" grpId="0" animBg="1"/>
      <p:bldP spid="132" grpId="0" animBg="1"/>
      <p:bldP spid="133" grpId="0" animBg="1"/>
      <p:bldP spid="134" grpId="0" animBg="1"/>
      <p:bldP spid="135" grpId="0"/>
      <p:bldP spid="136" grpId="0"/>
      <p:bldP spid="137" grpId="0"/>
      <p:bldP spid="138" grpId="0"/>
      <p:bldP spid="139" grpId="0"/>
      <p:bldP spid="140" grpId="0"/>
      <p:bldP spid="141" grpId="0"/>
      <p:bldP spid="142" grpId="0"/>
      <p:bldP spid="143" grpId="0" animBg="1"/>
      <p:bldP spid="144" grpId="0" animBg="1"/>
      <p:bldP spid="145" grpId="0"/>
      <p:bldP spid="1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996468"/>
            <a:ext cx="9144000" cy="1147032"/>
          </a:xfrm>
          <a:prstGeom prst="rect">
            <a:avLst/>
          </a:prstGeom>
        </p:spPr>
      </p:pic>
      <p:pic>
        <p:nvPicPr>
          <p:cNvPr id="5" name="图片 4"/>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5404440" y="2784076"/>
            <a:ext cx="3739560" cy="2446938"/>
          </a:xfrm>
          <a:prstGeom prst="rect">
            <a:avLst/>
          </a:prstGeom>
        </p:spPr>
      </p:pic>
      <p:sp>
        <p:nvSpPr>
          <p:cNvPr id="7" name="椭圆 6"/>
          <p:cNvSpPr/>
          <p:nvPr/>
        </p:nvSpPr>
        <p:spPr>
          <a:xfrm>
            <a:off x="3527261" y="566727"/>
            <a:ext cx="897026" cy="897026"/>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cs typeface="+mn-ea"/>
                <a:sym typeface="+mn-lt"/>
              </a:rPr>
              <a:t>01</a:t>
            </a:r>
            <a:endParaRPr lang="zh-CN" altLang="en-US" sz="2800" b="1" dirty="0">
              <a:latin typeface="微软雅黑" panose="020B0503020204020204" pitchFamily="34" charset="-122"/>
              <a:ea typeface="微软雅黑" panose="020B0503020204020204" pitchFamily="34" charset="-122"/>
              <a:cs typeface="+mn-ea"/>
              <a:sym typeface="+mn-lt"/>
            </a:endParaRPr>
          </a:p>
        </p:txBody>
      </p:sp>
      <p:sp>
        <p:nvSpPr>
          <p:cNvPr id="8" name="文本框 7"/>
          <p:cNvSpPr txBox="1"/>
          <p:nvPr/>
        </p:nvSpPr>
        <p:spPr>
          <a:xfrm>
            <a:off x="4522127" y="634366"/>
            <a:ext cx="2031325" cy="784830"/>
          </a:xfrm>
          <a:prstGeom prst="rect">
            <a:avLst/>
          </a:prstGeom>
          <a:noFill/>
        </p:spPr>
        <p:txBody>
          <a:bodyPr wrap="none" rtlCol="0">
            <a:spAutoFit/>
          </a:bodyPr>
          <a:lstStyle/>
          <a:p>
            <a:r>
              <a:rPr lang="zh-CN" altLang="en-US" sz="2700" b="1" dirty="0">
                <a:solidFill>
                  <a:schemeClr val="bg1"/>
                </a:solidFill>
                <a:latin typeface="微软雅黑" panose="020B0503020204020204" pitchFamily="34" charset="-122"/>
                <a:ea typeface="微软雅黑" panose="020B0503020204020204" pitchFamily="34" charset="-122"/>
              </a:rPr>
              <a:t>第一部分</a:t>
            </a:r>
            <a:endParaRPr lang="en-US" altLang="zh-CN" sz="2700" b="1" dirty="0">
              <a:solidFill>
                <a:schemeClr val="bg1"/>
              </a:solidFill>
              <a:latin typeface="微软雅黑" panose="020B0503020204020204" pitchFamily="34" charset="-122"/>
              <a:ea typeface="微软雅黑" panose="020B0503020204020204" pitchFamily="34" charset="-122"/>
            </a:endParaRPr>
          </a:p>
          <a:p>
            <a:r>
              <a:rPr lang="zh-CN" altLang="en-US" sz="1800" dirty="0">
                <a:solidFill>
                  <a:schemeClr val="bg1"/>
                </a:solidFill>
                <a:latin typeface="微软雅黑" panose="020B0503020204020204" pitchFamily="34" charset="-122"/>
                <a:ea typeface="微软雅黑" panose="020B0503020204020204" pitchFamily="34" charset="-122"/>
              </a:rPr>
              <a:t>单击添加文字标题</a:t>
            </a:r>
          </a:p>
        </p:txBody>
      </p:sp>
      <p:sp>
        <p:nvSpPr>
          <p:cNvPr id="9" name="椭圆 8"/>
          <p:cNvSpPr/>
          <p:nvPr/>
        </p:nvSpPr>
        <p:spPr>
          <a:xfrm>
            <a:off x="3527261" y="1603036"/>
            <a:ext cx="897026" cy="897026"/>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cs typeface="+mn-ea"/>
                <a:sym typeface="+mn-lt"/>
              </a:rPr>
              <a:t>02</a:t>
            </a:r>
            <a:endParaRPr lang="zh-CN" altLang="en-US" sz="2800" b="1" dirty="0">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4522127" y="1670675"/>
            <a:ext cx="2031325" cy="784830"/>
          </a:xfrm>
          <a:prstGeom prst="rect">
            <a:avLst/>
          </a:prstGeom>
          <a:noFill/>
        </p:spPr>
        <p:txBody>
          <a:bodyPr wrap="none" rtlCol="0">
            <a:spAutoFit/>
          </a:bodyPr>
          <a:lstStyle/>
          <a:p>
            <a:r>
              <a:rPr lang="zh-CN" altLang="en-US" sz="2700" b="1" dirty="0">
                <a:solidFill>
                  <a:schemeClr val="bg1"/>
                </a:solidFill>
                <a:latin typeface="微软雅黑" panose="020B0503020204020204" pitchFamily="34" charset="-122"/>
                <a:ea typeface="微软雅黑" panose="020B0503020204020204" pitchFamily="34" charset="-122"/>
              </a:rPr>
              <a:t>第二部分</a:t>
            </a:r>
            <a:endParaRPr lang="en-US" altLang="zh-CN" sz="2700" b="1" dirty="0">
              <a:solidFill>
                <a:schemeClr val="bg1"/>
              </a:solidFill>
              <a:latin typeface="微软雅黑" panose="020B0503020204020204" pitchFamily="34" charset="-122"/>
              <a:ea typeface="微软雅黑" panose="020B0503020204020204" pitchFamily="34" charset="-122"/>
            </a:endParaRPr>
          </a:p>
          <a:p>
            <a:r>
              <a:rPr lang="zh-CN" altLang="en-US" sz="1800" dirty="0">
                <a:solidFill>
                  <a:schemeClr val="bg1"/>
                </a:solidFill>
                <a:latin typeface="微软雅黑" panose="020B0503020204020204" pitchFamily="34" charset="-122"/>
                <a:ea typeface="微软雅黑" panose="020B0503020204020204" pitchFamily="34" charset="-122"/>
              </a:rPr>
              <a:t>单击添加文字标题</a:t>
            </a:r>
          </a:p>
        </p:txBody>
      </p:sp>
      <p:sp>
        <p:nvSpPr>
          <p:cNvPr id="11" name="椭圆 10"/>
          <p:cNvSpPr/>
          <p:nvPr/>
        </p:nvSpPr>
        <p:spPr>
          <a:xfrm>
            <a:off x="3527261" y="2699274"/>
            <a:ext cx="897026" cy="897026"/>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cs typeface="+mn-ea"/>
                <a:sym typeface="+mn-lt"/>
              </a:rPr>
              <a:t>03</a:t>
            </a:r>
            <a:endParaRPr lang="zh-CN" altLang="en-US" sz="2800" b="1" dirty="0">
              <a:latin typeface="微软雅黑" panose="020B0503020204020204" pitchFamily="34" charset="-122"/>
              <a:ea typeface="微软雅黑" panose="020B0503020204020204" pitchFamily="34" charset="-122"/>
              <a:cs typeface="+mn-ea"/>
              <a:sym typeface="+mn-lt"/>
            </a:endParaRPr>
          </a:p>
        </p:txBody>
      </p:sp>
      <p:sp>
        <p:nvSpPr>
          <p:cNvPr id="12" name="文本框 11"/>
          <p:cNvSpPr txBox="1"/>
          <p:nvPr/>
        </p:nvSpPr>
        <p:spPr>
          <a:xfrm>
            <a:off x="4522127" y="2766913"/>
            <a:ext cx="2031325" cy="784830"/>
          </a:xfrm>
          <a:prstGeom prst="rect">
            <a:avLst/>
          </a:prstGeom>
          <a:noFill/>
        </p:spPr>
        <p:txBody>
          <a:bodyPr wrap="none" rtlCol="0">
            <a:spAutoFit/>
          </a:bodyPr>
          <a:lstStyle/>
          <a:p>
            <a:r>
              <a:rPr lang="zh-CN" altLang="en-US" sz="2700" b="1" dirty="0">
                <a:solidFill>
                  <a:schemeClr val="bg1"/>
                </a:solidFill>
                <a:latin typeface="微软雅黑" panose="020B0503020204020204" pitchFamily="34" charset="-122"/>
                <a:ea typeface="微软雅黑" panose="020B0503020204020204" pitchFamily="34" charset="-122"/>
              </a:rPr>
              <a:t>第三部分</a:t>
            </a:r>
            <a:endParaRPr lang="en-US" altLang="zh-CN" sz="2700" b="1" dirty="0">
              <a:solidFill>
                <a:schemeClr val="bg1"/>
              </a:solidFill>
              <a:latin typeface="微软雅黑" panose="020B0503020204020204" pitchFamily="34" charset="-122"/>
              <a:ea typeface="微软雅黑" panose="020B0503020204020204" pitchFamily="34" charset="-122"/>
            </a:endParaRPr>
          </a:p>
          <a:p>
            <a:r>
              <a:rPr lang="zh-CN" altLang="en-US" sz="1800" dirty="0">
                <a:solidFill>
                  <a:schemeClr val="bg1"/>
                </a:solidFill>
                <a:latin typeface="微软雅黑" panose="020B0503020204020204" pitchFamily="34" charset="-122"/>
                <a:ea typeface="微软雅黑" panose="020B0503020204020204" pitchFamily="34" charset="-122"/>
              </a:rPr>
              <a:t>单击添加文字标题</a:t>
            </a:r>
          </a:p>
        </p:txBody>
      </p:sp>
      <p:sp>
        <p:nvSpPr>
          <p:cNvPr id="13" name="椭圆 12"/>
          <p:cNvSpPr/>
          <p:nvPr/>
        </p:nvSpPr>
        <p:spPr>
          <a:xfrm>
            <a:off x="3527261" y="3745108"/>
            <a:ext cx="897026" cy="897026"/>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cs typeface="+mn-ea"/>
                <a:sym typeface="+mn-lt"/>
              </a:rPr>
              <a:t>04</a:t>
            </a:r>
            <a:endParaRPr lang="zh-CN" altLang="en-US" sz="2800" b="1" dirty="0">
              <a:latin typeface="微软雅黑" panose="020B0503020204020204" pitchFamily="34" charset="-122"/>
              <a:ea typeface="微软雅黑" panose="020B0503020204020204" pitchFamily="34" charset="-122"/>
              <a:cs typeface="+mn-ea"/>
              <a:sym typeface="+mn-lt"/>
            </a:endParaRPr>
          </a:p>
        </p:txBody>
      </p:sp>
      <p:sp>
        <p:nvSpPr>
          <p:cNvPr id="14" name="文本框 13"/>
          <p:cNvSpPr txBox="1"/>
          <p:nvPr/>
        </p:nvSpPr>
        <p:spPr>
          <a:xfrm>
            <a:off x="4522127" y="3812747"/>
            <a:ext cx="2031325" cy="784830"/>
          </a:xfrm>
          <a:prstGeom prst="rect">
            <a:avLst/>
          </a:prstGeom>
          <a:noFill/>
        </p:spPr>
        <p:txBody>
          <a:bodyPr wrap="none" rtlCol="0">
            <a:spAutoFit/>
          </a:bodyPr>
          <a:lstStyle/>
          <a:p>
            <a:r>
              <a:rPr lang="zh-CN" altLang="en-US" sz="2700" b="1" dirty="0">
                <a:solidFill>
                  <a:schemeClr val="bg1"/>
                </a:solidFill>
                <a:latin typeface="微软雅黑" panose="020B0503020204020204" pitchFamily="34" charset="-122"/>
                <a:ea typeface="微软雅黑" panose="020B0503020204020204" pitchFamily="34" charset="-122"/>
              </a:rPr>
              <a:t>第四部分</a:t>
            </a:r>
            <a:endParaRPr lang="en-US" altLang="zh-CN" sz="2700" b="1" dirty="0">
              <a:solidFill>
                <a:schemeClr val="bg1"/>
              </a:solidFill>
              <a:latin typeface="微软雅黑" panose="020B0503020204020204" pitchFamily="34" charset="-122"/>
              <a:ea typeface="微软雅黑" panose="020B0503020204020204" pitchFamily="34" charset="-122"/>
            </a:endParaRPr>
          </a:p>
          <a:p>
            <a:r>
              <a:rPr lang="zh-CN" altLang="en-US" sz="1800" dirty="0">
                <a:solidFill>
                  <a:schemeClr val="bg1"/>
                </a:solidFill>
                <a:latin typeface="微软雅黑" panose="020B0503020204020204" pitchFamily="34" charset="-122"/>
                <a:ea typeface="微软雅黑" panose="020B0503020204020204" pitchFamily="34" charset="-122"/>
              </a:rPr>
              <a:t>单击添加文字标题</a:t>
            </a:r>
          </a:p>
        </p:txBody>
      </p:sp>
      <p:sp>
        <p:nvSpPr>
          <p:cNvPr id="15" name="文本框 14"/>
          <p:cNvSpPr txBox="1"/>
          <p:nvPr/>
        </p:nvSpPr>
        <p:spPr>
          <a:xfrm>
            <a:off x="1148725" y="2143777"/>
            <a:ext cx="1585690" cy="830997"/>
          </a:xfrm>
          <a:prstGeom prst="rect">
            <a:avLst/>
          </a:prstGeom>
          <a:noFill/>
        </p:spPr>
        <p:txBody>
          <a:bodyPr wrap="none" rtlCol="0">
            <a:spAutoFit/>
          </a:bodyPr>
          <a:lstStyle/>
          <a:p>
            <a:r>
              <a:rPr lang="zh-CN" altLang="en-US" sz="4800" b="1" dirty="0" smtClean="0">
                <a:solidFill>
                  <a:srgbClr val="FFFF00"/>
                </a:solidFill>
              </a:rPr>
              <a:t>目 录</a:t>
            </a:r>
            <a:endParaRPr lang="zh-CN" altLang="en-US" sz="4800" b="1" dirty="0">
              <a:solidFill>
                <a:srgbClr val="FFFF00"/>
              </a:solidFill>
            </a:endParaRPr>
          </a:p>
        </p:txBody>
      </p:sp>
    </p:spTree>
    <p:extLst>
      <p:ext uri="{BB962C8B-B14F-4D97-AF65-F5344CB8AC3E}">
        <p14:creationId xmlns:p14="http://schemas.microsoft.com/office/powerpoint/2010/main" val="40273170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p:bldP spid="11" grpId="0" animBg="1"/>
      <p:bldP spid="12" grpId="0"/>
      <p:bldP spid="13" grpId="0" animBg="1"/>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4357125" y="1452806"/>
            <a:ext cx="3383333" cy="769204"/>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在这里。您的内容打在这里，或者通过复制您的文本后，在此框中选择粘贴，并选择只保留文字。您的内容打在这里。</a:t>
            </a:r>
          </a:p>
          <a:p>
            <a:pPr marL="0" marR="0" lvl="0" indent="0" algn="just"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rPr>
              <a:t>。</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Calibri" panose="020F0502020204030204"/>
              <a:ea typeface="等线" panose="02010600030101010101" pitchFamily="2" charset="-122"/>
              <a:cs typeface="+mn-ea"/>
              <a:sym typeface="+mn-lt"/>
            </a:endParaRPr>
          </a:p>
        </p:txBody>
      </p:sp>
      <p:sp>
        <p:nvSpPr>
          <p:cNvPr id="56" name="Freeform 5"/>
          <p:cNvSpPr>
            <a:spLocks/>
          </p:cNvSpPr>
          <p:nvPr/>
        </p:nvSpPr>
        <p:spPr bwMode="auto">
          <a:xfrm rot="5400000">
            <a:off x="1119835" y="1740122"/>
            <a:ext cx="2300170" cy="207386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91412" tIns="45706" rIns="91412" bIns="45706"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7" name="TextBox 56"/>
          <p:cNvSpPr txBox="1"/>
          <p:nvPr/>
        </p:nvSpPr>
        <p:spPr>
          <a:xfrm>
            <a:off x="1745660" y="2334835"/>
            <a:ext cx="1048521" cy="86150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2799" b="0"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重点项目</a:t>
            </a:r>
          </a:p>
        </p:txBody>
      </p:sp>
      <p:sp>
        <p:nvSpPr>
          <p:cNvPr id="58" name="Freeform 5"/>
          <p:cNvSpPr>
            <a:spLocks/>
          </p:cNvSpPr>
          <p:nvPr/>
        </p:nvSpPr>
        <p:spPr bwMode="auto">
          <a:xfrm rot="5400000">
            <a:off x="1008140" y="1651190"/>
            <a:ext cx="2523559" cy="22517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accent3"/>
            </a:solidFill>
            <a:prstDash val="solid"/>
            <a:miter lim="800000"/>
            <a:headEnd/>
            <a:tailEnd/>
          </a:ln>
          <a:extLst/>
        </p:spPr>
        <p:txBody>
          <a:bodyPr vert="horz" wrap="square" lIns="91412" tIns="45706" rIns="91412" bIns="45706"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59" name="椭圆 58"/>
          <p:cNvSpPr/>
          <p:nvPr/>
        </p:nvSpPr>
        <p:spPr>
          <a:xfrm>
            <a:off x="2701481" y="1546646"/>
            <a:ext cx="427682" cy="427682"/>
          </a:xfrm>
          <a:prstGeom prst="ellipse">
            <a:avLst/>
          </a:prstGeom>
          <a:solidFill>
            <a:schemeClr val="accent1"/>
          </a:solidFill>
          <a:ln w="25400" cap="flat" cmpd="sng" algn="ctr">
            <a:solidFill>
              <a:sysClr val="window" lastClr="FFFFFF">
                <a:lumMod val="75000"/>
              </a:sysClr>
            </a:solid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1</a:t>
            </a:r>
            <a:endParaRPr kumimoji="0" lang="zh-CN" altLang="en-US" sz="17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60" name="椭圆 59"/>
          <p:cNvSpPr/>
          <p:nvPr/>
        </p:nvSpPr>
        <p:spPr>
          <a:xfrm>
            <a:off x="3245909" y="2563211"/>
            <a:ext cx="427682" cy="427682"/>
          </a:xfrm>
          <a:prstGeom prst="ellipse">
            <a:avLst/>
          </a:prstGeom>
          <a:solidFill>
            <a:schemeClr val="accent1"/>
          </a:solidFill>
          <a:ln w="25400" cap="flat" cmpd="sng" algn="ctr">
            <a:solidFill>
              <a:sysClr val="window" lastClr="FFFFFF">
                <a:lumMod val="75000"/>
              </a:sysClr>
            </a:solid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2</a:t>
            </a:r>
            <a:endParaRPr kumimoji="0" lang="zh-CN" altLang="en-US" sz="17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61" name="椭圆 60"/>
          <p:cNvSpPr/>
          <p:nvPr/>
        </p:nvSpPr>
        <p:spPr>
          <a:xfrm>
            <a:off x="2701481" y="3573758"/>
            <a:ext cx="427682" cy="427682"/>
          </a:xfrm>
          <a:prstGeom prst="ellipse">
            <a:avLst/>
          </a:prstGeom>
          <a:solidFill>
            <a:schemeClr val="accent1"/>
          </a:solidFill>
          <a:ln w="25400" cap="flat" cmpd="sng" algn="ctr">
            <a:solidFill>
              <a:sysClr val="window" lastClr="FFFFFF">
                <a:lumMod val="75000"/>
              </a:sysClr>
            </a:solid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3</a:t>
            </a:r>
            <a:endParaRPr kumimoji="0" lang="zh-CN" altLang="en-US" sz="1799"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cxnSp>
        <p:nvCxnSpPr>
          <p:cNvPr id="63" name="直接连接符 62"/>
          <p:cNvCxnSpPr/>
          <p:nvPr/>
        </p:nvCxnSpPr>
        <p:spPr>
          <a:xfrm>
            <a:off x="3129164" y="1760487"/>
            <a:ext cx="1051404" cy="0"/>
          </a:xfrm>
          <a:prstGeom prst="line">
            <a:avLst/>
          </a:prstGeom>
          <a:noFill/>
          <a:ln w="9525" cap="flat" cmpd="sng" algn="ctr">
            <a:solidFill>
              <a:schemeClr val="accent3"/>
            </a:solidFill>
            <a:prstDash val="dash"/>
            <a:tailEnd type="oval"/>
          </a:ln>
          <a:effectLst/>
        </p:spPr>
      </p:cxnSp>
      <p:cxnSp>
        <p:nvCxnSpPr>
          <p:cNvPr id="64" name="直接连接符 63"/>
          <p:cNvCxnSpPr/>
          <p:nvPr/>
        </p:nvCxnSpPr>
        <p:spPr>
          <a:xfrm>
            <a:off x="4180568" y="1583233"/>
            <a:ext cx="0" cy="354509"/>
          </a:xfrm>
          <a:prstGeom prst="line">
            <a:avLst/>
          </a:prstGeom>
          <a:noFill/>
          <a:ln w="9525" cap="flat" cmpd="sng" algn="ctr">
            <a:solidFill>
              <a:schemeClr val="accent3"/>
            </a:solidFill>
            <a:prstDash val="solid"/>
          </a:ln>
          <a:effectLst/>
        </p:spPr>
      </p:cxnSp>
      <p:sp>
        <p:nvSpPr>
          <p:cNvPr id="65" name="TextBox 64"/>
          <p:cNvSpPr txBox="1"/>
          <p:nvPr/>
        </p:nvSpPr>
        <p:spPr>
          <a:xfrm>
            <a:off x="4885551" y="2469370"/>
            <a:ext cx="3383333" cy="615363"/>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sp>
        <p:nvSpPr>
          <p:cNvPr id="66" name="TextBox 65"/>
          <p:cNvSpPr txBox="1"/>
          <p:nvPr/>
        </p:nvSpPr>
        <p:spPr>
          <a:xfrm>
            <a:off x="4379938" y="3479917"/>
            <a:ext cx="3383333" cy="615363"/>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cxnSp>
        <p:nvCxnSpPr>
          <p:cNvPr id="68" name="直接连接符 67"/>
          <p:cNvCxnSpPr/>
          <p:nvPr/>
        </p:nvCxnSpPr>
        <p:spPr>
          <a:xfrm>
            <a:off x="3678165" y="2777051"/>
            <a:ext cx="1051404" cy="0"/>
          </a:xfrm>
          <a:prstGeom prst="line">
            <a:avLst/>
          </a:prstGeom>
          <a:noFill/>
          <a:ln w="9525" cap="flat" cmpd="sng" algn="ctr">
            <a:solidFill>
              <a:schemeClr val="accent3"/>
            </a:solidFill>
            <a:prstDash val="dash"/>
            <a:tailEnd type="oval"/>
          </a:ln>
          <a:effectLst/>
        </p:spPr>
      </p:cxnSp>
      <p:cxnSp>
        <p:nvCxnSpPr>
          <p:cNvPr id="69" name="直接连接符 68"/>
          <p:cNvCxnSpPr/>
          <p:nvPr/>
        </p:nvCxnSpPr>
        <p:spPr>
          <a:xfrm>
            <a:off x="4729568" y="2599796"/>
            <a:ext cx="0" cy="354509"/>
          </a:xfrm>
          <a:prstGeom prst="line">
            <a:avLst/>
          </a:prstGeom>
          <a:noFill/>
          <a:ln w="9525" cap="flat" cmpd="sng" algn="ctr">
            <a:solidFill>
              <a:schemeClr val="accent3"/>
            </a:solidFill>
            <a:prstDash val="solid"/>
          </a:ln>
          <a:effectLst/>
        </p:spPr>
      </p:cxnSp>
      <p:cxnSp>
        <p:nvCxnSpPr>
          <p:cNvPr id="71" name="直接连接符 70"/>
          <p:cNvCxnSpPr/>
          <p:nvPr/>
        </p:nvCxnSpPr>
        <p:spPr>
          <a:xfrm>
            <a:off x="3129164" y="3787598"/>
            <a:ext cx="1051404" cy="0"/>
          </a:xfrm>
          <a:prstGeom prst="line">
            <a:avLst/>
          </a:prstGeom>
          <a:noFill/>
          <a:ln w="9525" cap="flat" cmpd="sng" algn="ctr">
            <a:solidFill>
              <a:schemeClr val="accent3"/>
            </a:solidFill>
            <a:prstDash val="dash"/>
            <a:tailEnd type="oval"/>
          </a:ln>
          <a:effectLst/>
        </p:spPr>
      </p:cxnSp>
      <p:cxnSp>
        <p:nvCxnSpPr>
          <p:cNvPr id="72" name="直接连接符 71"/>
          <p:cNvCxnSpPr/>
          <p:nvPr/>
        </p:nvCxnSpPr>
        <p:spPr>
          <a:xfrm>
            <a:off x="4180568" y="3610343"/>
            <a:ext cx="0" cy="354509"/>
          </a:xfrm>
          <a:prstGeom prst="line">
            <a:avLst/>
          </a:prstGeom>
          <a:noFill/>
          <a:ln w="9525" cap="flat" cmpd="sng" algn="ctr">
            <a:solidFill>
              <a:schemeClr val="accent3"/>
            </a:solidFill>
            <a:prstDash val="solid"/>
          </a:ln>
          <a:effectLst/>
        </p:spPr>
      </p:cxn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4829914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anim calcmode="lin" valueType="num">
                                      <p:cBhvr>
                                        <p:cTn id="10" dur="500" fill="hold"/>
                                        <p:tgtEl>
                                          <p:spTgt spid="58"/>
                                        </p:tgtEl>
                                        <p:attrNameLst>
                                          <p:attrName>ppt_x</p:attrName>
                                        </p:attrNameLst>
                                      </p:cBhvr>
                                      <p:tavLst>
                                        <p:tav tm="0">
                                          <p:val>
                                            <p:fltVal val="0.5"/>
                                          </p:val>
                                        </p:tav>
                                        <p:tav tm="100000">
                                          <p:val>
                                            <p:strVal val="#ppt_x"/>
                                          </p:val>
                                        </p:tav>
                                      </p:tavLst>
                                    </p:anim>
                                    <p:anim calcmode="lin" valueType="num">
                                      <p:cBhvr>
                                        <p:cTn id="11" dur="500" fill="hold"/>
                                        <p:tgtEl>
                                          <p:spTgt spid="5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p:cTn id="14" dur="500" fill="hold"/>
                                        <p:tgtEl>
                                          <p:spTgt spid="56"/>
                                        </p:tgtEl>
                                        <p:attrNameLst>
                                          <p:attrName>ppt_w</p:attrName>
                                        </p:attrNameLst>
                                      </p:cBhvr>
                                      <p:tavLst>
                                        <p:tav tm="0">
                                          <p:val>
                                            <p:fltVal val="0"/>
                                          </p:val>
                                        </p:tav>
                                        <p:tav tm="100000">
                                          <p:val>
                                            <p:strVal val="#ppt_w"/>
                                          </p:val>
                                        </p:tav>
                                      </p:tavLst>
                                    </p:anim>
                                    <p:anim calcmode="lin" valueType="num">
                                      <p:cBhvr>
                                        <p:cTn id="15" dur="500" fill="hold"/>
                                        <p:tgtEl>
                                          <p:spTgt spid="56"/>
                                        </p:tgtEl>
                                        <p:attrNameLst>
                                          <p:attrName>ppt_h</p:attrName>
                                        </p:attrNameLst>
                                      </p:cBhvr>
                                      <p:tavLst>
                                        <p:tav tm="0">
                                          <p:val>
                                            <p:fltVal val="0"/>
                                          </p:val>
                                        </p:tav>
                                        <p:tav tm="100000">
                                          <p:val>
                                            <p:strVal val="#ppt_h"/>
                                          </p:val>
                                        </p:tav>
                                      </p:tavLst>
                                    </p:anim>
                                    <p:animEffect transition="in" filter="fade">
                                      <p:cBhvr>
                                        <p:cTn id="16" dur="500"/>
                                        <p:tgtEl>
                                          <p:spTgt spid="56"/>
                                        </p:tgtEl>
                                      </p:cBhvr>
                                    </p:animEffect>
                                    <p:anim calcmode="lin" valueType="num">
                                      <p:cBhvr>
                                        <p:cTn id="17" dur="500" fill="hold"/>
                                        <p:tgtEl>
                                          <p:spTgt spid="56"/>
                                        </p:tgtEl>
                                        <p:attrNameLst>
                                          <p:attrName>ppt_x</p:attrName>
                                        </p:attrNameLst>
                                      </p:cBhvr>
                                      <p:tavLst>
                                        <p:tav tm="0">
                                          <p:val>
                                            <p:fltVal val="0.5"/>
                                          </p:val>
                                        </p:tav>
                                        <p:tav tm="100000">
                                          <p:val>
                                            <p:strVal val="#ppt_x"/>
                                          </p:val>
                                        </p:tav>
                                      </p:tavLst>
                                    </p:anim>
                                    <p:anim calcmode="lin" valueType="num">
                                      <p:cBhvr>
                                        <p:cTn id="18" dur="500" fill="hold"/>
                                        <p:tgtEl>
                                          <p:spTgt spid="5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53" presetClass="entr" presetSubtype="528"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fltVal val="0"/>
                                          </p:val>
                                        </p:tav>
                                        <p:tav tm="100000">
                                          <p:val>
                                            <p:strVal val="#ppt_w"/>
                                          </p:val>
                                        </p:tav>
                                      </p:tavLst>
                                    </p:anim>
                                    <p:anim calcmode="lin" valueType="num">
                                      <p:cBhvr>
                                        <p:cTn id="23" dur="500" fill="hold"/>
                                        <p:tgtEl>
                                          <p:spTgt spid="57"/>
                                        </p:tgtEl>
                                        <p:attrNameLst>
                                          <p:attrName>ppt_h</p:attrName>
                                        </p:attrNameLst>
                                      </p:cBhvr>
                                      <p:tavLst>
                                        <p:tav tm="0">
                                          <p:val>
                                            <p:fltVal val="0"/>
                                          </p:val>
                                        </p:tav>
                                        <p:tav tm="100000">
                                          <p:val>
                                            <p:strVal val="#ppt_h"/>
                                          </p:val>
                                        </p:tav>
                                      </p:tavLst>
                                    </p:anim>
                                    <p:animEffect transition="in" filter="fade">
                                      <p:cBhvr>
                                        <p:cTn id="24" dur="500"/>
                                        <p:tgtEl>
                                          <p:spTgt spid="57"/>
                                        </p:tgtEl>
                                      </p:cBhvr>
                                    </p:animEffect>
                                    <p:anim calcmode="lin" valueType="num">
                                      <p:cBhvr>
                                        <p:cTn id="25" dur="500" fill="hold"/>
                                        <p:tgtEl>
                                          <p:spTgt spid="57"/>
                                        </p:tgtEl>
                                        <p:attrNameLst>
                                          <p:attrName>ppt_x</p:attrName>
                                        </p:attrNameLst>
                                      </p:cBhvr>
                                      <p:tavLst>
                                        <p:tav tm="0">
                                          <p:val>
                                            <p:fltVal val="0.5"/>
                                          </p:val>
                                        </p:tav>
                                        <p:tav tm="100000">
                                          <p:val>
                                            <p:strVal val="#ppt_x"/>
                                          </p:val>
                                        </p:tav>
                                      </p:tavLst>
                                    </p:anim>
                                    <p:anim calcmode="lin" valueType="num">
                                      <p:cBhvr>
                                        <p:cTn id="26" dur="500" fill="hold"/>
                                        <p:tgtEl>
                                          <p:spTgt spid="57"/>
                                        </p:tgtEl>
                                        <p:attrNameLst>
                                          <p:attrName>ppt_y</p:attrName>
                                        </p:attrNameLst>
                                      </p:cBhvr>
                                      <p:tavLst>
                                        <p:tav tm="0">
                                          <p:val>
                                            <p:fltVal val="0.5"/>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 calcmode="lin" valueType="num">
                                      <p:cBhvr>
                                        <p:cTn id="30" dur="500" fill="hold"/>
                                        <p:tgtEl>
                                          <p:spTgt spid="59"/>
                                        </p:tgtEl>
                                        <p:attrNameLst>
                                          <p:attrName>ppt_w</p:attrName>
                                        </p:attrNameLst>
                                      </p:cBhvr>
                                      <p:tavLst>
                                        <p:tav tm="0">
                                          <p:val>
                                            <p:fltVal val="0"/>
                                          </p:val>
                                        </p:tav>
                                        <p:tav tm="100000">
                                          <p:val>
                                            <p:strVal val="#ppt_w"/>
                                          </p:val>
                                        </p:tav>
                                      </p:tavLst>
                                    </p:anim>
                                    <p:anim calcmode="lin" valueType="num">
                                      <p:cBhvr>
                                        <p:cTn id="31" dur="500" fill="hold"/>
                                        <p:tgtEl>
                                          <p:spTgt spid="59"/>
                                        </p:tgtEl>
                                        <p:attrNameLst>
                                          <p:attrName>ppt_h</p:attrName>
                                        </p:attrNameLst>
                                      </p:cBhvr>
                                      <p:tavLst>
                                        <p:tav tm="0">
                                          <p:val>
                                            <p:fltVal val="0"/>
                                          </p:val>
                                        </p:tav>
                                        <p:tav tm="100000">
                                          <p:val>
                                            <p:strVal val="#ppt_h"/>
                                          </p:val>
                                        </p:tav>
                                      </p:tavLst>
                                    </p:anim>
                                    <p:animEffect transition="in" filter="fade">
                                      <p:cBhvr>
                                        <p:cTn id="32" dur="500"/>
                                        <p:tgtEl>
                                          <p:spTgt spid="59"/>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60"/>
                                        </p:tgtEl>
                                        <p:attrNameLst>
                                          <p:attrName>style.visibility</p:attrName>
                                        </p:attrNameLst>
                                      </p:cBhvr>
                                      <p:to>
                                        <p:strVal val="visible"/>
                                      </p:to>
                                    </p:set>
                                    <p:anim calcmode="lin" valueType="num">
                                      <p:cBhvr>
                                        <p:cTn id="35" dur="500" fill="hold"/>
                                        <p:tgtEl>
                                          <p:spTgt spid="60"/>
                                        </p:tgtEl>
                                        <p:attrNameLst>
                                          <p:attrName>ppt_w</p:attrName>
                                        </p:attrNameLst>
                                      </p:cBhvr>
                                      <p:tavLst>
                                        <p:tav tm="0">
                                          <p:val>
                                            <p:fltVal val="0"/>
                                          </p:val>
                                        </p:tav>
                                        <p:tav tm="100000">
                                          <p:val>
                                            <p:strVal val="#ppt_w"/>
                                          </p:val>
                                        </p:tav>
                                      </p:tavLst>
                                    </p:anim>
                                    <p:anim calcmode="lin" valueType="num">
                                      <p:cBhvr>
                                        <p:cTn id="36" dur="500" fill="hold"/>
                                        <p:tgtEl>
                                          <p:spTgt spid="60"/>
                                        </p:tgtEl>
                                        <p:attrNameLst>
                                          <p:attrName>ppt_h</p:attrName>
                                        </p:attrNameLst>
                                      </p:cBhvr>
                                      <p:tavLst>
                                        <p:tav tm="0">
                                          <p:val>
                                            <p:fltVal val="0"/>
                                          </p:val>
                                        </p:tav>
                                        <p:tav tm="100000">
                                          <p:val>
                                            <p:strVal val="#ppt_h"/>
                                          </p:val>
                                        </p:tav>
                                      </p:tavLst>
                                    </p:anim>
                                    <p:animEffect transition="in" filter="fade">
                                      <p:cBhvr>
                                        <p:cTn id="37" dur="500"/>
                                        <p:tgtEl>
                                          <p:spTgt spid="60"/>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fltVal val="0"/>
                                          </p:val>
                                        </p:tav>
                                        <p:tav tm="100000">
                                          <p:val>
                                            <p:strVal val="#ppt_w"/>
                                          </p:val>
                                        </p:tav>
                                      </p:tavLst>
                                    </p:anim>
                                    <p:anim calcmode="lin" valueType="num">
                                      <p:cBhvr>
                                        <p:cTn id="41" dur="500" fill="hold"/>
                                        <p:tgtEl>
                                          <p:spTgt spid="61"/>
                                        </p:tgtEl>
                                        <p:attrNameLst>
                                          <p:attrName>ppt_h</p:attrName>
                                        </p:attrNameLst>
                                      </p:cBhvr>
                                      <p:tavLst>
                                        <p:tav tm="0">
                                          <p:val>
                                            <p:fltVal val="0"/>
                                          </p:val>
                                        </p:tav>
                                        <p:tav tm="100000">
                                          <p:val>
                                            <p:strVal val="#ppt_h"/>
                                          </p:val>
                                        </p:tav>
                                      </p:tavLst>
                                    </p:anim>
                                    <p:animEffect transition="in" filter="fade">
                                      <p:cBhvr>
                                        <p:cTn id="42" dur="500"/>
                                        <p:tgtEl>
                                          <p:spTgt spid="61"/>
                                        </p:tgtEl>
                                      </p:cBhvr>
                                    </p:animEffect>
                                  </p:childTnLst>
                                </p:cTn>
                              </p:par>
                            </p:childTnLst>
                          </p:cTn>
                        </p:par>
                        <p:par>
                          <p:cTn id="43" fill="hold">
                            <p:stCondLst>
                              <p:cond delay="1900"/>
                            </p:stCondLst>
                            <p:childTnLst>
                              <p:par>
                                <p:cTn id="44" presetID="22" presetClass="entr" presetSubtype="8"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300"/>
                                        <p:tgtEl>
                                          <p:spTgt spid="55"/>
                                        </p:tgtEl>
                                      </p:cBhvr>
                                    </p:animEffect>
                                  </p:childTnLst>
                                </p:cTn>
                              </p:par>
                            </p:childTnLst>
                          </p:cTn>
                        </p:par>
                        <p:par>
                          <p:cTn id="47" fill="hold">
                            <p:stCondLst>
                              <p:cond delay="2200"/>
                            </p:stCondLst>
                            <p:childTnLst>
                              <p:par>
                                <p:cTn id="48" presetID="22" presetClass="entr" presetSubtype="8"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wipe(left)">
                                      <p:cBhvr>
                                        <p:cTn id="50" dur="300"/>
                                        <p:tgtEl>
                                          <p:spTgt spid="65"/>
                                        </p:tgtEl>
                                      </p:cBhvr>
                                    </p:animEffect>
                                  </p:childTnLst>
                                </p:cTn>
                              </p:par>
                            </p:childTnLst>
                          </p:cTn>
                        </p:par>
                        <p:par>
                          <p:cTn id="51" fill="hold">
                            <p:stCondLst>
                              <p:cond delay="2500"/>
                            </p:stCondLst>
                            <p:childTnLst>
                              <p:par>
                                <p:cTn id="52" presetID="22" presetClass="entr" presetSubtype="8"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left)">
                                      <p:cBhvr>
                                        <p:cTn id="54" dur="3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57" grpId="0"/>
      <p:bldP spid="58" grpId="0" animBg="1"/>
      <p:bldP spid="59" grpId="0" animBg="1"/>
      <p:bldP spid="60" grpId="0" animBg="1"/>
      <p:bldP spid="61" grpId="0" animBg="1"/>
      <p:bldP spid="65"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996468"/>
            <a:ext cx="9144000" cy="1147032"/>
          </a:xfrm>
          <a:prstGeom prst="rect">
            <a:avLst/>
          </a:prstGeom>
        </p:spPr>
      </p:pic>
      <p:pic>
        <p:nvPicPr>
          <p:cNvPr id="5" name="图片 4"/>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5404440" y="2784076"/>
            <a:ext cx="3739560" cy="2446938"/>
          </a:xfrm>
          <a:prstGeom prst="rect">
            <a:avLst/>
          </a:prstGeom>
        </p:spPr>
      </p:pic>
      <p:sp>
        <p:nvSpPr>
          <p:cNvPr id="15" name="文本框 14"/>
          <p:cNvSpPr txBox="1"/>
          <p:nvPr/>
        </p:nvSpPr>
        <p:spPr>
          <a:xfrm>
            <a:off x="424825" y="143527"/>
            <a:ext cx="2031325" cy="830997"/>
          </a:xfrm>
          <a:prstGeom prst="rect">
            <a:avLst/>
          </a:prstGeom>
          <a:noFill/>
        </p:spPr>
        <p:txBody>
          <a:bodyPr wrap="none" rtlCol="0">
            <a:spAutoFit/>
          </a:bodyPr>
          <a:lstStyle/>
          <a:p>
            <a:r>
              <a:rPr lang="zh-CN" altLang="en-US" sz="4800" b="1" dirty="0" smtClean="0"/>
              <a:t>过渡页</a:t>
            </a:r>
            <a:endParaRPr lang="zh-CN" altLang="en-US" sz="4800" b="1" dirty="0"/>
          </a:p>
        </p:txBody>
      </p:sp>
      <p:sp>
        <p:nvSpPr>
          <p:cNvPr id="16" name="椭圆 15"/>
          <p:cNvSpPr/>
          <p:nvPr/>
        </p:nvSpPr>
        <p:spPr>
          <a:xfrm>
            <a:off x="4143375" y="1236280"/>
            <a:ext cx="1257300" cy="1257300"/>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500" b="1" dirty="0" smtClean="0">
                <a:latin typeface="微软雅黑" panose="020B0503020204020204" pitchFamily="34" charset="-122"/>
                <a:ea typeface="微软雅黑" panose="020B0503020204020204" pitchFamily="34" charset="-122"/>
                <a:cs typeface="+mn-ea"/>
                <a:sym typeface="+mn-lt"/>
              </a:rPr>
              <a:t>04</a:t>
            </a:r>
            <a:endParaRPr lang="zh-CN" altLang="en-US" sz="4500" b="1" dirty="0">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3187596" y="2693020"/>
            <a:ext cx="3262433" cy="1177245"/>
          </a:xfrm>
          <a:prstGeom prst="rect">
            <a:avLst/>
          </a:prstGeom>
          <a:noFill/>
        </p:spPr>
        <p:txBody>
          <a:bodyPr wrap="none" rtlCol="0">
            <a:spAutoFit/>
          </a:bodyPr>
          <a:lstStyle/>
          <a:p>
            <a:pPr algn="ctr"/>
            <a:r>
              <a:rPr lang="zh-CN" altLang="en-US" sz="4050" b="1" dirty="0" smtClean="0">
                <a:solidFill>
                  <a:schemeClr val="bg1"/>
                </a:solidFill>
                <a:latin typeface="微软雅黑" panose="020B0503020204020204" pitchFamily="34" charset="-122"/>
                <a:ea typeface="微软雅黑" panose="020B0503020204020204" pitchFamily="34" charset="-122"/>
              </a:rPr>
              <a:t>第四部分</a:t>
            </a:r>
            <a:endParaRPr lang="en-US" altLang="zh-CN" sz="4050" b="1" dirty="0">
              <a:solidFill>
                <a:schemeClr val="bg1"/>
              </a:solidFill>
              <a:latin typeface="微软雅黑" panose="020B0503020204020204" pitchFamily="34" charset="-122"/>
              <a:ea typeface="微软雅黑" panose="020B0503020204020204" pitchFamily="34" charset="-122"/>
            </a:endParaRPr>
          </a:p>
          <a:p>
            <a:pPr algn="ctr"/>
            <a:r>
              <a:rPr lang="zh-CN" altLang="en-US" sz="3000" dirty="0">
                <a:solidFill>
                  <a:schemeClr val="bg1"/>
                </a:solidFill>
                <a:latin typeface="微软雅黑" panose="020B0503020204020204" pitchFamily="34" charset="-122"/>
                <a:ea typeface="微软雅黑" panose="020B0503020204020204" pitchFamily="34" charset="-122"/>
              </a:rPr>
              <a:t>单击添加文字标题</a:t>
            </a:r>
          </a:p>
        </p:txBody>
      </p:sp>
    </p:spTree>
    <p:extLst>
      <p:ext uri="{BB962C8B-B14F-4D97-AF65-F5344CB8AC3E}">
        <p14:creationId xmlns:p14="http://schemas.microsoft.com/office/powerpoint/2010/main" val="17862393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5321468" y="1352927"/>
            <a:ext cx="1032026" cy="706123"/>
          </a:xfrm>
          <a:prstGeom prst="round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 name="圆角矩形 12"/>
          <p:cNvSpPr/>
          <p:nvPr/>
        </p:nvSpPr>
        <p:spPr>
          <a:xfrm>
            <a:off x="5321468" y="2151841"/>
            <a:ext cx="1032026" cy="706123"/>
          </a:xfrm>
          <a:prstGeom prst="round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 name="圆角矩形 13"/>
          <p:cNvSpPr/>
          <p:nvPr/>
        </p:nvSpPr>
        <p:spPr>
          <a:xfrm>
            <a:off x="7577328" y="2948493"/>
            <a:ext cx="1032026" cy="706123"/>
          </a:xfrm>
          <a:prstGeom prst="round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3" name="圆角矩形 22"/>
          <p:cNvSpPr/>
          <p:nvPr/>
        </p:nvSpPr>
        <p:spPr>
          <a:xfrm>
            <a:off x="5321468" y="2950756"/>
            <a:ext cx="1032026" cy="70612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4" name="圆角矩形 23"/>
          <p:cNvSpPr/>
          <p:nvPr/>
        </p:nvSpPr>
        <p:spPr>
          <a:xfrm>
            <a:off x="7568841" y="1352927"/>
            <a:ext cx="1032026" cy="70612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5" name="圆角矩形 24"/>
          <p:cNvSpPr/>
          <p:nvPr/>
        </p:nvSpPr>
        <p:spPr>
          <a:xfrm>
            <a:off x="6445721" y="2151841"/>
            <a:ext cx="1032026" cy="70612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6" name="圆角矩形 17_13"/>
          <p:cNvSpPr/>
          <p:nvPr/>
        </p:nvSpPr>
        <p:spPr>
          <a:xfrm rot="18884533">
            <a:off x="6056933" y="2687307"/>
            <a:ext cx="642869" cy="380196"/>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7" name="圆角矩形 17"/>
          <p:cNvSpPr/>
          <p:nvPr/>
        </p:nvSpPr>
        <p:spPr>
          <a:xfrm rot="18884533">
            <a:off x="7191654" y="1887050"/>
            <a:ext cx="642869" cy="380196"/>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8" name="圆角矩形 17"/>
          <p:cNvSpPr/>
          <p:nvPr/>
        </p:nvSpPr>
        <p:spPr>
          <a:xfrm>
            <a:off x="7569407" y="2151841"/>
            <a:ext cx="1032025" cy="7061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9" name="圆角矩形 18"/>
          <p:cNvSpPr/>
          <p:nvPr/>
        </p:nvSpPr>
        <p:spPr>
          <a:xfrm>
            <a:off x="7568840" y="3770040"/>
            <a:ext cx="1032025" cy="7061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0" name="圆角矩形 19"/>
          <p:cNvSpPr/>
          <p:nvPr/>
        </p:nvSpPr>
        <p:spPr>
          <a:xfrm>
            <a:off x="6445721" y="2948492"/>
            <a:ext cx="1032025" cy="7061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1" name="圆角矩形 17_18"/>
          <p:cNvSpPr/>
          <p:nvPr/>
        </p:nvSpPr>
        <p:spPr>
          <a:xfrm rot="18884533">
            <a:off x="7191654" y="2714780"/>
            <a:ext cx="642869" cy="317541"/>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2" name="圆角矩形 17_19"/>
          <p:cNvSpPr/>
          <p:nvPr/>
        </p:nvSpPr>
        <p:spPr>
          <a:xfrm rot="2188039">
            <a:off x="7092471" y="3500963"/>
            <a:ext cx="821476" cy="402069"/>
          </a:xfrm>
          <a:custGeom>
            <a:avLst/>
            <a:gdLst>
              <a:gd name="connsiteX0" fmla="*/ 0 w 901862"/>
              <a:gd name="connsiteY0" fmla="*/ 43448 h 260684"/>
              <a:gd name="connsiteX1" fmla="*/ 43448 w 901862"/>
              <a:gd name="connsiteY1" fmla="*/ 0 h 260684"/>
              <a:gd name="connsiteX2" fmla="*/ 858414 w 901862"/>
              <a:gd name="connsiteY2" fmla="*/ 0 h 260684"/>
              <a:gd name="connsiteX3" fmla="*/ 901862 w 901862"/>
              <a:gd name="connsiteY3" fmla="*/ 43448 h 260684"/>
              <a:gd name="connsiteX4" fmla="*/ 901862 w 901862"/>
              <a:gd name="connsiteY4" fmla="*/ 217236 h 260684"/>
              <a:gd name="connsiteX5" fmla="*/ 858414 w 901862"/>
              <a:gd name="connsiteY5" fmla="*/ 260684 h 260684"/>
              <a:gd name="connsiteX6" fmla="*/ 43448 w 901862"/>
              <a:gd name="connsiteY6" fmla="*/ 260684 h 260684"/>
              <a:gd name="connsiteX7" fmla="*/ 0 w 901862"/>
              <a:gd name="connsiteY7" fmla="*/ 217236 h 260684"/>
              <a:gd name="connsiteX8" fmla="*/ 0 w 901862"/>
              <a:gd name="connsiteY8" fmla="*/ 43448 h 260684"/>
              <a:gd name="connsiteX0" fmla="*/ 0 w 901862"/>
              <a:gd name="connsiteY0" fmla="*/ 43539 h 260775"/>
              <a:gd name="connsiteX1" fmla="*/ 43448 w 901862"/>
              <a:gd name="connsiteY1" fmla="*/ 91 h 260775"/>
              <a:gd name="connsiteX2" fmla="*/ 469179 w 901862"/>
              <a:gd name="connsiteY2" fmla="*/ 0 h 260775"/>
              <a:gd name="connsiteX3" fmla="*/ 858414 w 901862"/>
              <a:gd name="connsiteY3" fmla="*/ 91 h 260775"/>
              <a:gd name="connsiteX4" fmla="*/ 901862 w 901862"/>
              <a:gd name="connsiteY4" fmla="*/ 43539 h 260775"/>
              <a:gd name="connsiteX5" fmla="*/ 901862 w 901862"/>
              <a:gd name="connsiteY5" fmla="*/ 217327 h 260775"/>
              <a:gd name="connsiteX6" fmla="*/ 858414 w 901862"/>
              <a:gd name="connsiteY6" fmla="*/ 260775 h 260775"/>
              <a:gd name="connsiteX7" fmla="*/ 43448 w 901862"/>
              <a:gd name="connsiteY7" fmla="*/ 260775 h 260775"/>
              <a:gd name="connsiteX8" fmla="*/ 0 w 901862"/>
              <a:gd name="connsiteY8" fmla="*/ 217327 h 260775"/>
              <a:gd name="connsiteX9" fmla="*/ 0 w 901862"/>
              <a:gd name="connsiteY9" fmla="*/ 43539 h 260775"/>
              <a:gd name="connsiteX0" fmla="*/ 0 w 901862"/>
              <a:gd name="connsiteY0" fmla="*/ 43448 h 260684"/>
              <a:gd name="connsiteX1" fmla="*/ 43448 w 901862"/>
              <a:gd name="connsiteY1" fmla="*/ 0 h 260684"/>
              <a:gd name="connsiteX2" fmla="*/ 441588 w 901862"/>
              <a:gd name="connsiteY2" fmla="*/ 144593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43448 h 260684"/>
              <a:gd name="connsiteX1" fmla="*/ 43448 w 901862"/>
              <a:gd name="connsiteY1" fmla="*/ 0 h 260684"/>
              <a:gd name="connsiteX2" fmla="*/ 446920 w 901862"/>
              <a:gd name="connsiteY2" fmla="*/ 82317 h 260684"/>
              <a:gd name="connsiteX3" fmla="*/ 858414 w 901862"/>
              <a:gd name="connsiteY3" fmla="*/ 0 h 260684"/>
              <a:gd name="connsiteX4" fmla="*/ 901862 w 901862"/>
              <a:gd name="connsiteY4" fmla="*/ 43448 h 260684"/>
              <a:gd name="connsiteX5" fmla="*/ 901862 w 901862"/>
              <a:gd name="connsiteY5" fmla="*/ 217236 h 260684"/>
              <a:gd name="connsiteX6" fmla="*/ 858414 w 901862"/>
              <a:gd name="connsiteY6" fmla="*/ 260684 h 260684"/>
              <a:gd name="connsiteX7" fmla="*/ 43448 w 901862"/>
              <a:gd name="connsiteY7" fmla="*/ 260684 h 260684"/>
              <a:gd name="connsiteX8" fmla="*/ 0 w 901862"/>
              <a:gd name="connsiteY8" fmla="*/ 217236 h 260684"/>
              <a:gd name="connsiteX9" fmla="*/ 0 w 901862"/>
              <a:gd name="connsiteY9" fmla="*/ 43448 h 26068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90518 h 307754"/>
              <a:gd name="connsiteX1" fmla="*/ 60498 w 901862"/>
              <a:gd name="connsiteY1" fmla="*/ 0 h 307754"/>
              <a:gd name="connsiteX2" fmla="*/ 446920 w 901862"/>
              <a:gd name="connsiteY2" fmla="*/ 129387 h 307754"/>
              <a:gd name="connsiteX3" fmla="*/ 858414 w 901862"/>
              <a:gd name="connsiteY3" fmla="*/ 47070 h 307754"/>
              <a:gd name="connsiteX4" fmla="*/ 901862 w 901862"/>
              <a:gd name="connsiteY4" fmla="*/ 90518 h 307754"/>
              <a:gd name="connsiteX5" fmla="*/ 901862 w 901862"/>
              <a:gd name="connsiteY5" fmla="*/ 264306 h 307754"/>
              <a:gd name="connsiteX6" fmla="*/ 858414 w 901862"/>
              <a:gd name="connsiteY6" fmla="*/ 307754 h 307754"/>
              <a:gd name="connsiteX7" fmla="*/ 43448 w 901862"/>
              <a:gd name="connsiteY7" fmla="*/ 307754 h 307754"/>
              <a:gd name="connsiteX8" fmla="*/ 0 w 901862"/>
              <a:gd name="connsiteY8" fmla="*/ 264306 h 307754"/>
              <a:gd name="connsiteX9" fmla="*/ 0 w 901862"/>
              <a:gd name="connsiteY9" fmla="*/ 90518 h 307754"/>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46920 w 901862"/>
              <a:gd name="connsiteY2" fmla="*/ 147932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8414 w 901862"/>
              <a:gd name="connsiteY3" fmla="*/ 65615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56799 w 901862"/>
              <a:gd name="connsiteY3" fmla="*/ 5045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3023 w 901862"/>
              <a:gd name="connsiteY3" fmla="*/ 26637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809712 w 901862"/>
              <a:gd name="connsiteY3" fmla="*/ 36769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09063 h 326299"/>
              <a:gd name="connsiteX1" fmla="*/ 55530 w 901862"/>
              <a:gd name="connsiteY1" fmla="*/ 0 h 326299"/>
              <a:gd name="connsiteX2" fmla="*/ 408216 w 901862"/>
              <a:gd name="connsiteY2" fmla="*/ 142707 h 326299"/>
              <a:gd name="connsiteX3" fmla="*/ 792935 w 901862"/>
              <a:gd name="connsiteY3" fmla="*/ 23223 h 326299"/>
              <a:gd name="connsiteX4" fmla="*/ 901862 w 901862"/>
              <a:gd name="connsiteY4" fmla="*/ 109063 h 326299"/>
              <a:gd name="connsiteX5" fmla="*/ 901862 w 901862"/>
              <a:gd name="connsiteY5" fmla="*/ 282851 h 326299"/>
              <a:gd name="connsiteX6" fmla="*/ 858414 w 901862"/>
              <a:gd name="connsiteY6" fmla="*/ 326299 h 326299"/>
              <a:gd name="connsiteX7" fmla="*/ 43448 w 901862"/>
              <a:gd name="connsiteY7" fmla="*/ 326299 h 326299"/>
              <a:gd name="connsiteX8" fmla="*/ 0 w 901862"/>
              <a:gd name="connsiteY8" fmla="*/ 282851 h 326299"/>
              <a:gd name="connsiteX9" fmla="*/ 0 w 901862"/>
              <a:gd name="connsiteY9" fmla="*/ 109063 h 326299"/>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3448 w 901862"/>
              <a:gd name="connsiteY7" fmla="*/ 373490 h 373490"/>
              <a:gd name="connsiteX8" fmla="*/ 0 w 901862"/>
              <a:gd name="connsiteY8" fmla="*/ 330042 h 373490"/>
              <a:gd name="connsiteX9" fmla="*/ 0 w 901862"/>
              <a:gd name="connsiteY9" fmla="*/ 156254 h 373490"/>
              <a:gd name="connsiteX0" fmla="*/ 0 w 901862"/>
              <a:gd name="connsiteY0" fmla="*/ 156254 h 373784"/>
              <a:gd name="connsiteX1" fmla="*/ 45639 w 901862"/>
              <a:gd name="connsiteY1" fmla="*/ 0 h 373784"/>
              <a:gd name="connsiteX2" fmla="*/ 408216 w 901862"/>
              <a:gd name="connsiteY2" fmla="*/ 189898 h 373784"/>
              <a:gd name="connsiteX3" fmla="*/ 792935 w 901862"/>
              <a:gd name="connsiteY3" fmla="*/ 70414 h 373784"/>
              <a:gd name="connsiteX4" fmla="*/ 901862 w 901862"/>
              <a:gd name="connsiteY4" fmla="*/ 156254 h 373784"/>
              <a:gd name="connsiteX5" fmla="*/ 901862 w 901862"/>
              <a:gd name="connsiteY5" fmla="*/ 330042 h 373784"/>
              <a:gd name="connsiteX6" fmla="*/ 858414 w 901862"/>
              <a:gd name="connsiteY6" fmla="*/ 373490 h 373784"/>
              <a:gd name="connsiteX7" fmla="*/ 486526 w 901862"/>
              <a:gd name="connsiteY7" fmla="*/ 373784 h 373784"/>
              <a:gd name="connsiteX8" fmla="*/ 43448 w 901862"/>
              <a:gd name="connsiteY8" fmla="*/ 373490 h 373784"/>
              <a:gd name="connsiteX9" fmla="*/ 0 w 901862"/>
              <a:gd name="connsiteY9" fmla="*/ 330042 h 373784"/>
              <a:gd name="connsiteX10" fmla="*/ 0 w 901862"/>
              <a:gd name="connsiteY10" fmla="*/ 156254 h 373784"/>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71864 w 901862"/>
              <a:gd name="connsiteY7" fmla="*/ 26426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490"/>
              <a:gd name="connsiteX1" fmla="*/ 45639 w 901862"/>
              <a:gd name="connsiteY1" fmla="*/ 0 h 373490"/>
              <a:gd name="connsiteX2" fmla="*/ 408216 w 901862"/>
              <a:gd name="connsiteY2" fmla="*/ 189898 h 373490"/>
              <a:gd name="connsiteX3" fmla="*/ 792935 w 901862"/>
              <a:gd name="connsiteY3" fmla="*/ 70414 h 373490"/>
              <a:gd name="connsiteX4" fmla="*/ 901862 w 901862"/>
              <a:gd name="connsiteY4" fmla="*/ 156254 h 373490"/>
              <a:gd name="connsiteX5" fmla="*/ 901862 w 901862"/>
              <a:gd name="connsiteY5" fmla="*/ 330042 h 373490"/>
              <a:gd name="connsiteX6" fmla="*/ 858414 w 901862"/>
              <a:gd name="connsiteY6" fmla="*/ 373490 h 373490"/>
              <a:gd name="connsiteX7" fmla="*/ 459752 w 901862"/>
              <a:gd name="connsiteY7" fmla="*/ 336619 h 373490"/>
              <a:gd name="connsiteX8" fmla="*/ 43448 w 901862"/>
              <a:gd name="connsiteY8" fmla="*/ 373490 h 373490"/>
              <a:gd name="connsiteX9" fmla="*/ 0 w 901862"/>
              <a:gd name="connsiteY9" fmla="*/ 330042 h 373490"/>
              <a:gd name="connsiteX10" fmla="*/ 0 w 901862"/>
              <a:gd name="connsiteY10" fmla="*/ 156254 h 373490"/>
              <a:gd name="connsiteX0" fmla="*/ 0 w 901862"/>
              <a:gd name="connsiteY0" fmla="*/ 156254 h 373507"/>
              <a:gd name="connsiteX1" fmla="*/ 45639 w 901862"/>
              <a:gd name="connsiteY1" fmla="*/ 0 h 373507"/>
              <a:gd name="connsiteX2" fmla="*/ 408216 w 901862"/>
              <a:gd name="connsiteY2" fmla="*/ 189898 h 373507"/>
              <a:gd name="connsiteX3" fmla="*/ 792935 w 901862"/>
              <a:gd name="connsiteY3" fmla="*/ 70414 h 373507"/>
              <a:gd name="connsiteX4" fmla="*/ 901862 w 901862"/>
              <a:gd name="connsiteY4" fmla="*/ 156254 h 373507"/>
              <a:gd name="connsiteX5" fmla="*/ 901862 w 901862"/>
              <a:gd name="connsiteY5" fmla="*/ 330042 h 373507"/>
              <a:gd name="connsiteX6" fmla="*/ 858414 w 901862"/>
              <a:gd name="connsiteY6" fmla="*/ 373490 h 373507"/>
              <a:gd name="connsiteX7" fmla="*/ 459752 w 901862"/>
              <a:gd name="connsiteY7" fmla="*/ 336619 h 373507"/>
              <a:gd name="connsiteX8" fmla="*/ 43448 w 901862"/>
              <a:gd name="connsiteY8" fmla="*/ 373490 h 373507"/>
              <a:gd name="connsiteX9" fmla="*/ 0 w 901862"/>
              <a:gd name="connsiteY9" fmla="*/ 330042 h 373507"/>
              <a:gd name="connsiteX10" fmla="*/ 0 w 901862"/>
              <a:gd name="connsiteY10" fmla="*/ 156254 h 373507"/>
              <a:gd name="connsiteX0" fmla="*/ 0 w 901862"/>
              <a:gd name="connsiteY0" fmla="*/ 156254 h 420677"/>
              <a:gd name="connsiteX1" fmla="*/ 45639 w 901862"/>
              <a:gd name="connsiteY1" fmla="*/ 0 h 420677"/>
              <a:gd name="connsiteX2" fmla="*/ 408216 w 901862"/>
              <a:gd name="connsiteY2" fmla="*/ 189898 h 420677"/>
              <a:gd name="connsiteX3" fmla="*/ 792935 w 901862"/>
              <a:gd name="connsiteY3" fmla="*/ 70414 h 420677"/>
              <a:gd name="connsiteX4" fmla="*/ 901862 w 901862"/>
              <a:gd name="connsiteY4" fmla="*/ 156254 h 420677"/>
              <a:gd name="connsiteX5" fmla="*/ 901862 w 901862"/>
              <a:gd name="connsiteY5" fmla="*/ 330042 h 420677"/>
              <a:gd name="connsiteX6" fmla="*/ 858414 w 901862"/>
              <a:gd name="connsiteY6" fmla="*/ 373490 h 420677"/>
              <a:gd name="connsiteX7" fmla="*/ 459752 w 901862"/>
              <a:gd name="connsiteY7" fmla="*/ 336619 h 420677"/>
              <a:gd name="connsiteX8" fmla="*/ 49971 w 901862"/>
              <a:gd name="connsiteY8" fmla="*/ 420666 h 420677"/>
              <a:gd name="connsiteX9" fmla="*/ 0 w 901862"/>
              <a:gd name="connsiteY9" fmla="*/ 330042 h 420677"/>
              <a:gd name="connsiteX10" fmla="*/ 0 w 901862"/>
              <a:gd name="connsiteY10" fmla="*/ 156254 h 420677"/>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460941"/>
              <a:gd name="connsiteX1" fmla="*/ 45639 w 901862"/>
              <a:gd name="connsiteY1" fmla="*/ 0 h 460941"/>
              <a:gd name="connsiteX2" fmla="*/ 408216 w 901862"/>
              <a:gd name="connsiteY2" fmla="*/ 189898 h 460941"/>
              <a:gd name="connsiteX3" fmla="*/ 792935 w 901862"/>
              <a:gd name="connsiteY3" fmla="*/ 70414 h 460941"/>
              <a:gd name="connsiteX4" fmla="*/ 901862 w 901862"/>
              <a:gd name="connsiteY4" fmla="*/ 156254 h 460941"/>
              <a:gd name="connsiteX5" fmla="*/ 901862 w 901862"/>
              <a:gd name="connsiteY5" fmla="*/ 330042 h 460941"/>
              <a:gd name="connsiteX6" fmla="*/ 834446 w 901862"/>
              <a:gd name="connsiteY6" fmla="*/ 460941 h 460941"/>
              <a:gd name="connsiteX7" fmla="*/ 459752 w 901862"/>
              <a:gd name="connsiteY7" fmla="*/ 336619 h 460941"/>
              <a:gd name="connsiteX8" fmla="*/ 49971 w 901862"/>
              <a:gd name="connsiteY8" fmla="*/ 420666 h 460941"/>
              <a:gd name="connsiteX9" fmla="*/ 0 w 901862"/>
              <a:gd name="connsiteY9" fmla="*/ 330042 h 460941"/>
              <a:gd name="connsiteX10" fmla="*/ 0 w 901862"/>
              <a:gd name="connsiteY10" fmla="*/ 156254 h 460941"/>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59752 w 901862"/>
              <a:gd name="connsiteY7" fmla="*/ 33661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49971 w 901862"/>
              <a:gd name="connsiteY8" fmla="*/ 420666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56254 h 518129"/>
              <a:gd name="connsiteX1" fmla="*/ 45639 w 901862"/>
              <a:gd name="connsiteY1" fmla="*/ 0 h 518129"/>
              <a:gd name="connsiteX2" fmla="*/ 408216 w 901862"/>
              <a:gd name="connsiteY2" fmla="*/ 189898 h 518129"/>
              <a:gd name="connsiteX3" fmla="*/ 792935 w 901862"/>
              <a:gd name="connsiteY3" fmla="*/ 70414 h 518129"/>
              <a:gd name="connsiteX4" fmla="*/ 901862 w 901862"/>
              <a:gd name="connsiteY4" fmla="*/ 156254 h 518129"/>
              <a:gd name="connsiteX5" fmla="*/ 901862 w 901862"/>
              <a:gd name="connsiteY5" fmla="*/ 330042 h 518129"/>
              <a:gd name="connsiteX6" fmla="*/ 820718 w 901862"/>
              <a:gd name="connsiteY6" fmla="*/ 518129 h 518129"/>
              <a:gd name="connsiteX7" fmla="*/ 449618 w 901862"/>
              <a:gd name="connsiteY7" fmla="*/ 343309 h 518129"/>
              <a:gd name="connsiteX8" fmla="*/ 53233 w 901862"/>
              <a:gd name="connsiteY8" fmla="*/ 444254 h 518129"/>
              <a:gd name="connsiteX9" fmla="*/ 0 w 901862"/>
              <a:gd name="connsiteY9" fmla="*/ 330042 h 518129"/>
              <a:gd name="connsiteX10" fmla="*/ 0 w 901862"/>
              <a:gd name="connsiteY10" fmla="*/ 156254 h 518129"/>
              <a:gd name="connsiteX0" fmla="*/ 0 w 901862"/>
              <a:gd name="connsiteY0" fmla="*/ 171490 h 533365"/>
              <a:gd name="connsiteX1" fmla="*/ 27185 w 901862"/>
              <a:gd name="connsiteY1" fmla="*/ 0 h 533365"/>
              <a:gd name="connsiteX2" fmla="*/ 408216 w 901862"/>
              <a:gd name="connsiteY2" fmla="*/ 205134 h 533365"/>
              <a:gd name="connsiteX3" fmla="*/ 792935 w 901862"/>
              <a:gd name="connsiteY3" fmla="*/ 85650 h 533365"/>
              <a:gd name="connsiteX4" fmla="*/ 901862 w 901862"/>
              <a:gd name="connsiteY4" fmla="*/ 171490 h 533365"/>
              <a:gd name="connsiteX5" fmla="*/ 901862 w 901862"/>
              <a:gd name="connsiteY5" fmla="*/ 345278 h 533365"/>
              <a:gd name="connsiteX6" fmla="*/ 820718 w 901862"/>
              <a:gd name="connsiteY6" fmla="*/ 533365 h 533365"/>
              <a:gd name="connsiteX7" fmla="*/ 449618 w 901862"/>
              <a:gd name="connsiteY7" fmla="*/ 358545 h 533365"/>
              <a:gd name="connsiteX8" fmla="*/ 53233 w 901862"/>
              <a:gd name="connsiteY8" fmla="*/ 459490 h 533365"/>
              <a:gd name="connsiteX9" fmla="*/ 0 w 901862"/>
              <a:gd name="connsiteY9" fmla="*/ 345278 h 533365"/>
              <a:gd name="connsiteX10" fmla="*/ 0 w 901862"/>
              <a:gd name="connsiteY10" fmla="*/ 171490 h 53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01862" h="533365">
                <a:moveTo>
                  <a:pt x="0" y="171490"/>
                </a:moveTo>
                <a:cubicBezTo>
                  <a:pt x="0" y="147494"/>
                  <a:pt x="3189" y="0"/>
                  <a:pt x="27185" y="0"/>
                </a:cubicBezTo>
                <a:cubicBezTo>
                  <a:pt x="108606" y="96799"/>
                  <a:pt x="280591" y="190859"/>
                  <a:pt x="408216" y="205134"/>
                </a:cubicBezTo>
                <a:cubicBezTo>
                  <a:pt x="535841" y="219409"/>
                  <a:pt x="638523" y="203937"/>
                  <a:pt x="792935" y="85650"/>
                </a:cubicBezTo>
                <a:cubicBezTo>
                  <a:pt x="816931" y="85650"/>
                  <a:pt x="901862" y="147494"/>
                  <a:pt x="901862" y="171490"/>
                </a:cubicBezTo>
                <a:lnTo>
                  <a:pt x="901862" y="345278"/>
                </a:lnTo>
                <a:cubicBezTo>
                  <a:pt x="901862" y="369274"/>
                  <a:pt x="844714" y="533365"/>
                  <a:pt x="820718" y="533365"/>
                </a:cubicBezTo>
                <a:cubicBezTo>
                  <a:pt x="658038" y="406441"/>
                  <a:pt x="577532" y="370857"/>
                  <a:pt x="449618" y="358545"/>
                </a:cubicBezTo>
                <a:cubicBezTo>
                  <a:pt x="321704" y="346233"/>
                  <a:pt x="129858" y="460586"/>
                  <a:pt x="53233" y="459490"/>
                </a:cubicBezTo>
                <a:cubicBezTo>
                  <a:pt x="29237" y="459490"/>
                  <a:pt x="0" y="369274"/>
                  <a:pt x="0" y="345278"/>
                </a:cubicBezTo>
                <a:lnTo>
                  <a:pt x="0" y="17149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7" name="圆角矩形 16"/>
          <p:cNvSpPr/>
          <p:nvPr/>
        </p:nvSpPr>
        <p:spPr>
          <a:xfrm>
            <a:off x="6445721" y="1352927"/>
            <a:ext cx="1032026" cy="706123"/>
          </a:xfrm>
          <a:prstGeom prst="round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8" name="Rectangle 15"/>
          <p:cNvSpPr>
            <a:spLocks noChangeArrowheads="1"/>
          </p:cNvSpPr>
          <p:nvPr/>
        </p:nvSpPr>
        <p:spPr bwMode="auto">
          <a:xfrm>
            <a:off x="672702" y="3935094"/>
            <a:ext cx="4271080" cy="720423"/>
          </a:xfrm>
          <a:prstGeom prst="rect">
            <a:avLst/>
          </a:prstGeom>
          <a:solidFill>
            <a:srgbClr val="484849">
              <a:lumMod val="20000"/>
              <a:lumOff val="80000"/>
            </a:srgbClr>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9" name="Rectangle 11"/>
          <p:cNvSpPr>
            <a:spLocks noChangeArrowheads="1"/>
          </p:cNvSpPr>
          <p:nvPr/>
        </p:nvSpPr>
        <p:spPr bwMode="auto">
          <a:xfrm>
            <a:off x="672703" y="2748871"/>
            <a:ext cx="4271081" cy="736998"/>
          </a:xfrm>
          <a:prstGeom prst="rect">
            <a:avLst/>
          </a:prstGeom>
          <a:solidFill>
            <a:srgbClr val="484849">
              <a:lumMod val="20000"/>
              <a:lumOff val="80000"/>
            </a:srgbClr>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0" name="Rectangle 8"/>
          <p:cNvSpPr>
            <a:spLocks noChangeArrowheads="1"/>
          </p:cNvSpPr>
          <p:nvPr/>
        </p:nvSpPr>
        <p:spPr bwMode="auto">
          <a:xfrm>
            <a:off x="672703" y="1333842"/>
            <a:ext cx="4271080" cy="933202"/>
          </a:xfrm>
          <a:prstGeom prst="rect">
            <a:avLst/>
          </a:prstGeom>
          <a:solidFill>
            <a:srgbClr val="484849">
              <a:lumMod val="20000"/>
              <a:lumOff val="80000"/>
            </a:srgbClr>
          </a:solidFill>
          <a:ln>
            <a:noFill/>
          </a:ln>
        </p:spPr>
        <p:txBody>
          <a:bodyPr vert="horz" wrap="square" lIns="68550" tIns="34274" rIns="68550" bIns="34274"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1" name="TextBox 30"/>
          <p:cNvSpPr txBox="1"/>
          <p:nvPr/>
        </p:nvSpPr>
        <p:spPr>
          <a:xfrm>
            <a:off x="734339" y="1124397"/>
            <a:ext cx="1933249" cy="376900"/>
          </a:xfrm>
          <a:prstGeom prst="rect">
            <a:avLst/>
          </a:prstGeom>
          <a:noFill/>
        </p:spPr>
        <p:txBody>
          <a:bodyPr wrap="non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999"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项目一完成情况</a:t>
            </a:r>
          </a:p>
        </p:txBody>
      </p:sp>
      <p:sp>
        <p:nvSpPr>
          <p:cNvPr id="32" name="TextBox 31"/>
          <p:cNvSpPr txBox="1"/>
          <p:nvPr/>
        </p:nvSpPr>
        <p:spPr>
          <a:xfrm>
            <a:off x="810515" y="2507975"/>
            <a:ext cx="1933249" cy="376900"/>
          </a:xfrm>
          <a:prstGeom prst="rect">
            <a:avLst/>
          </a:prstGeom>
          <a:noFill/>
        </p:spPr>
        <p:txBody>
          <a:bodyPr wrap="none" lIns="68550" tIns="34274" rIns="68550" bIns="34274"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项目二完成情况</a:t>
            </a:r>
          </a:p>
        </p:txBody>
      </p:sp>
      <p:sp>
        <p:nvSpPr>
          <p:cNvPr id="33" name="TextBox 32"/>
          <p:cNvSpPr txBox="1"/>
          <p:nvPr/>
        </p:nvSpPr>
        <p:spPr>
          <a:xfrm>
            <a:off x="827450" y="3714397"/>
            <a:ext cx="1933248" cy="376900"/>
          </a:xfrm>
          <a:prstGeom prst="rect">
            <a:avLst/>
          </a:prstGeom>
          <a:noFill/>
        </p:spPr>
        <p:txBody>
          <a:bodyPr wrap="none" lIns="68550" tIns="34274" rIns="68550" bIns="34274"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999"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项目三完成情况</a:t>
            </a:r>
          </a:p>
        </p:txBody>
      </p:sp>
      <p:sp>
        <p:nvSpPr>
          <p:cNvPr id="34" name="TextBox 33"/>
          <p:cNvSpPr txBox="1"/>
          <p:nvPr/>
        </p:nvSpPr>
        <p:spPr>
          <a:xfrm>
            <a:off x="763176" y="1571104"/>
            <a:ext cx="4180607" cy="530740"/>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这里可以添加主要内容这里可以添加主要内容这里可以添加主要内容这里可以添加主要内容可以添加主要内容这里可以添加主要内容可以添加主要内容这里可以添加主要内容</a:t>
            </a:r>
          </a:p>
        </p:txBody>
      </p:sp>
      <p:sp>
        <p:nvSpPr>
          <p:cNvPr id="35" name="TextBox 34"/>
          <p:cNvSpPr txBox="1"/>
          <p:nvPr/>
        </p:nvSpPr>
        <p:spPr>
          <a:xfrm>
            <a:off x="763176" y="2965619"/>
            <a:ext cx="4180607" cy="376900"/>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这里可以添加主要内容这里可以添加主要内容这里可以添加主要内容这里可以添加主要内容可以添加主要内容这里可以添加</a:t>
            </a:r>
          </a:p>
        </p:txBody>
      </p:sp>
      <p:sp>
        <p:nvSpPr>
          <p:cNvPr id="36" name="TextBox 35"/>
          <p:cNvSpPr txBox="1"/>
          <p:nvPr/>
        </p:nvSpPr>
        <p:spPr>
          <a:xfrm>
            <a:off x="848453" y="4126263"/>
            <a:ext cx="4095330" cy="376900"/>
          </a:xfrm>
          <a:prstGeom prst="rect">
            <a:avLst/>
          </a:prstGeom>
          <a:noFill/>
        </p:spPr>
        <p:txBody>
          <a:bodyPr wrap="square" lIns="68550" tIns="34274" rIns="68550" bIns="34274" rtlCol="0">
            <a:spAutoFit/>
          </a:body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84849"/>
                </a:solidFill>
                <a:effectLst/>
                <a:uLnTx/>
                <a:uFillTx/>
                <a:latin typeface="Calibri" panose="020F0502020204030204"/>
                <a:ea typeface="等线" panose="02010600030101010101" pitchFamily="2" charset="-122"/>
                <a:cs typeface="+mn-ea"/>
                <a:sym typeface="+mn-lt"/>
              </a:rPr>
              <a:t>这里可以添加主要内容这里可以添加主要内容这里可以添加主要内容这里可以添加主要内容可以添加主要内容这里可以添加</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9580804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2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1200"/>
                            </p:stCondLst>
                            <p:childTnLst>
                              <p:par>
                                <p:cTn id="28" presetID="22" presetClass="entr" presetSubtype="1"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up)">
                                      <p:cBhvr>
                                        <p:cTn id="30" dur="500"/>
                                        <p:tgtEl>
                                          <p:spTgt spid="34"/>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up)">
                                      <p:cBhvr>
                                        <p:cTn id="33" dur="500"/>
                                        <p:tgtEl>
                                          <p:spTgt spid="35"/>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up)">
                                      <p:cBhvr>
                                        <p:cTn id="3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p:bldP spid="32" grpId="0"/>
      <p:bldP spid="33" grpId="0"/>
      <p:bldP spid="34" grpId="0"/>
      <p:bldP spid="3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圆角矩形 84"/>
          <p:cNvSpPr/>
          <p:nvPr/>
        </p:nvSpPr>
        <p:spPr>
          <a:xfrm>
            <a:off x="923381" y="2614717"/>
            <a:ext cx="1934571" cy="432502"/>
          </a:xfrm>
          <a:prstGeom prst="roundRect">
            <a:avLst/>
          </a:prstGeom>
          <a:solidFill>
            <a:schemeClr val="accent3"/>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86" name="等腰三角形 85"/>
          <p:cNvSpPr/>
          <p:nvPr/>
        </p:nvSpPr>
        <p:spPr>
          <a:xfrm>
            <a:off x="1825762" y="2540750"/>
            <a:ext cx="129812" cy="95191"/>
          </a:xfrm>
          <a:prstGeom prst="triangle">
            <a:avLst/>
          </a:prstGeom>
          <a:solidFill>
            <a:schemeClr val="accent3"/>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94" name="椭圆 93"/>
          <p:cNvSpPr/>
          <p:nvPr/>
        </p:nvSpPr>
        <p:spPr>
          <a:xfrm>
            <a:off x="1360624" y="1226820"/>
            <a:ext cx="1060085" cy="1060085"/>
          </a:xfrm>
          <a:prstGeom prst="ellipse">
            <a:avLst/>
          </a:prstGeom>
          <a:solidFill>
            <a:schemeClr val="accent4"/>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96" name="圆角矩形 95"/>
          <p:cNvSpPr/>
          <p:nvPr/>
        </p:nvSpPr>
        <p:spPr>
          <a:xfrm flipV="1">
            <a:off x="2742209" y="2614717"/>
            <a:ext cx="1934571" cy="432502"/>
          </a:xfrm>
          <a:prstGeom prst="roundRect">
            <a:avLst/>
          </a:prstGeom>
          <a:solidFill>
            <a:schemeClr val="accent2"/>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97" name="等腰三角形 96"/>
          <p:cNvSpPr/>
          <p:nvPr/>
        </p:nvSpPr>
        <p:spPr>
          <a:xfrm flipV="1">
            <a:off x="3644589" y="3025994"/>
            <a:ext cx="129812" cy="95191"/>
          </a:xfrm>
          <a:prstGeom prst="triangle">
            <a:avLst/>
          </a:prstGeom>
          <a:solidFill>
            <a:schemeClr val="accent2"/>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98" name="椭圆 97"/>
          <p:cNvSpPr/>
          <p:nvPr/>
        </p:nvSpPr>
        <p:spPr>
          <a:xfrm>
            <a:off x="3244359" y="3294706"/>
            <a:ext cx="1060085" cy="1060085"/>
          </a:xfrm>
          <a:prstGeom prst="ellipse">
            <a:avLst/>
          </a:prstGeom>
          <a:solidFill>
            <a:schemeClr val="accent4"/>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00" name="圆角矩形 99"/>
          <p:cNvSpPr/>
          <p:nvPr/>
        </p:nvSpPr>
        <p:spPr>
          <a:xfrm>
            <a:off x="4565226" y="2614717"/>
            <a:ext cx="1934571" cy="432502"/>
          </a:xfrm>
          <a:prstGeom prst="roundRect">
            <a:avLst/>
          </a:prstGeom>
          <a:solidFill>
            <a:schemeClr val="accent3"/>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01" name="等腰三角形 100"/>
          <p:cNvSpPr/>
          <p:nvPr/>
        </p:nvSpPr>
        <p:spPr>
          <a:xfrm>
            <a:off x="5467607" y="2540750"/>
            <a:ext cx="129812" cy="95191"/>
          </a:xfrm>
          <a:prstGeom prst="triangle">
            <a:avLst/>
          </a:prstGeom>
          <a:solidFill>
            <a:schemeClr val="accent3"/>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02" name="椭圆 101"/>
          <p:cNvSpPr/>
          <p:nvPr/>
        </p:nvSpPr>
        <p:spPr>
          <a:xfrm>
            <a:off x="5002469" y="1226820"/>
            <a:ext cx="1060085" cy="1060085"/>
          </a:xfrm>
          <a:prstGeom prst="ellipse">
            <a:avLst/>
          </a:prstGeom>
          <a:solidFill>
            <a:schemeClr val="accent4"/>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03" name="椭圆 102"/>
          <p:cNvSpPr/>
          <p:nvPr/>
        </p:nvSpPr>
        <p:spPr>
          <a:xfrm>
            <a:off x="6821297" y="3294706"/>
            <a:ext cx="1060085" cy="1060085"/>
          </a:xfrm>
          <a:prstGeom prst="ellipse">
            <a:avLst/>
          </a:prstGeom>
          <a:solidFill>
            <a:schemeClr val="accent4"/>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04" name="TextBox 103"/>
          <p:cNvSpPr txBox="1"/>
          <p:nvPr/>
        </p:nvSpPr>
        <p:spPr>
          <a:xfrm>
            <a:off x="1192351" y="3641059"/>
            <a:ext cx="1396631" cy="897405"/>
          </a:xfrm>
          <a:prstGeom prst="rect">
            <a:avLst/>
          </a:prstGeom>
          <a:noFill/>
        </p:spPr>
        <p:txBody>
          <a:bodyPr wrap="square" lIns="0" tIns="0" rIns="0" bIns="0" rtlCol="0">
            <a:spAutoFit/>
          </a:bodyPr>
          <a:lstStyle/>
          <a:p>
            <a:pPr marL="0" marR="0" lvl="0" indent="0" algn="just" defTabSz="914126" rtl="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05" name="TextBox 104"/>
          <p:cNvSpPr txBox="1"/>
          <p:nvPr/>
        </p:nvSpPr>
        <p:spPr>
          <a:xfrm>
            <a:off x="1293406" y="3348261"/>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提出建议</a:t>
            </a:r>
          </a:p>
        </p:txBody>
      </p:sp>
      <p:sp>
        <p:nvSpPr>
          <p:cNvPr id="106" name="TextBox 105"/>
          <p:cNvSpPr txBox="1"/>
          <p:nvPr/>
        </p:nvSpPr>
        <p:spPr>
          <a:xfrm>
            <a:off x="1293406" y="2738662"/>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对策</a:t>
            </a:r>
            <a:r>
              <a:rPr kumimoji="0" lang="en-US" altLang="zh-CN"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1</a:t>
            </a:r>
            <a:endPar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07" name="TextBox 106"/>
          <p:cNvSpPr txBox="1"/>
          <p:nvPr/>
        </p:nvSpPr>
        <p:spPr>
          <a:xfrm>
            <a:off x="3112232" y="2738662"/>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对策</a:t>
            </a:r>
            <a:r>
              <a:rPr kumimoji="0" lang="en-US" altLang="zh-CN"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2</a:t>
            </a:r>
            <a:endPar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08" name="TextBox 107"/>
          <p:cNvSpPr txBox="1"/>
          <p:nvPr/>
        </p:nvSpPr>
        <p:spPr>
          <a:xfrm>
            <a:off x="5015001" y="2738662"/>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对策</a:t>
            </a:r>
            <a:r>
              <a:rPr kumimoji="0" lang="en-US" altLang="zh-CN"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3</a:t>
            </a:r>
            <a:endPar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10" name="圆角矩形 109"/>
          <p:cNvSpPr/>
          <p:nvPr/>
        </p:nvSpPr>
        <p:spPr>
          <a:xfrm flipV="1">
            <a:off x="6384054" y="2614717"/>
            <a:ext cx="1934571" cy="432502"/>
          </a:xfrm>
          <a:prstGeom prst="roundRect">
            <a:avLst/>
          </a:prstGeom>
          <a:solidFill>
            <a:schemeClr val="accent2"/>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11" name="等腰三角形 110"/>
          <p:cNvSpPr/>
          <p:nvPr/>
        </p:nvSpPr>
        <p:spPr>
          <a:xfrm flipV="1">
            <a:off x="7286434" y="3025994"/>
            <a:ext cx="129812" cy="95191"/>
          </a:xfrm>
          <a:prstGeom prst="triangle">
            <a:avLst/>
          </a:prstGeom>
          <a:solidFill>
            <a:schemeClr val="accent2"/>
          </a:solidFill>
          <a:ln w="25400" cap="flat" cmpd="sng" algn="ctr">
            <a:noFill/>
            <a:prstDash val="solid"/>
          </a:ln>
          <a:effectLst/>
        </p:spPr>
        <p:txBody>
          <a:bodyPr rtlCol="0" anchor="ctr"/>
          <a:lstStyle/>
          <a:p>
            <a:pPr marL="0" marR="0" lvl="0" indent="0" algn="ctr"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12" name="TextBox 111"/>
          <p:cNvSpPr txBox="1"/>
          <p:nvPr/>
        </p:nvSpPr>
        <p:spPr>
          <a:xfrm>
            <a:off x="6689172" y="2738662"/>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对策</a:t>
            </a:r>
            <a:r>
              <a:rPr kumimoji="0" lang="en-US" altLang="zh-CN"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4</a:t>
            </a:r>
            <a:endParaRPr kumimoji="0" lang="zh-CN" altLang="en-US" sz="1200" b="1"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113" name="TextBox 112"/>
          <p:cNvSpPr txBox="1"/>
          <p:nvPr/>
        </p:nvSpPr>
        <p:spPr>
          <a:xfrm>
            <a:off x="3076086" y="1417194"/>
            <a:ext cx="1396631" cy="897405"/>
          </a:xfrm>
          <a:prstGeom prst="rect">
            <a:avLst/>
          </a:prstGeom>
          <a:noFill/>
        </p:spPr>
        <p:txBody>
          <a:bodyPr wrap="square" lIns="0" tIns="0" rIns="0" bIns="0" rtlCol="0">
            <a:spAutoFit/>
          </a:bodyPr>
          <a:lstStyle/>
          <a:p>
            <a:pPr marL="0" marR="0" lvl="0" indent="0" algn="just" defTabSz="914126" rtl="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14" name="TextBox 113"/>
          <p:cNvSpPr txBox="1"/>
          <p:nvPr/>
        </p:nvSpPr>
        <p:spPr>
          <a:xfrm>
            <a:off x="3177140" y="1124397"/>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提出建议</a:t>
            </a:r>
          </a:p>
        </p:txBody>
      </p:sp>
      <p:sp>
        <p:nvSpPr>
          <p:cNvPr id="115" name="TextBox 114"/>
          <p:cNvSpPr txBox="1"/>
          <p:nvPr/>
        </p:nvSpPr>
        <p:spPr>
          <a:xfrm>
            <a:off x="4834196" y="3652727"/>
            <a:ext cx="1396631" cy="897405"/>
          </a:xfrm>
          <a:prstGeom prst="rect">
            <a:avLst/>
          </a:prstGeom>
          <a:noFill/>
        </p:spPr>
        <p:txBody>
          <a:bodyPr wrap="square" lIns="0" tIns="0" rIns="0" bIns="0" rtlCol="0">
            <a:spAutoFit/>
          </a:bodyPr>
          <a:lstStyle/>
          <a:p>
            <a:pPr marL="0" marR="0" lvl="0" indent="0" algn="just" defTabSz="914126" rtl="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16" name="TextBox 115"/>
          <p:cNvSpPr txBox="1"/>
          <p:nvPr/>
        </p:nvSpPr>
        <p:spPr>
          <a:xfrm>
            <a:off x="4935251" y="3359930"/>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提出建议</a:t>
            </a:r>
          </a:p>
        </p:txBody>
      </p:sp>
      <p:sp>
        <p:nvSpPr>
          <p:cNvPr id="117" name="TextBox 116"/>
          <p:cNvSpPr txBox="1"/>
          <p:nvPr/>
        </p:nvSpPr>
        <p:spPr>
          <a:xfrm>
            <a:off x="6588118" y="1417194"/>
            <a:ext cx="1396631" cy="897405"/>
          </a:xfrm>
          <a:prstGeom prst="rect">
            <a:avLst/>
          </a:prstGeom>
          <a:noFill/>
        </p:spPr>
        <p:txBody>
          <a:bodyPr wrap="square" lIns="0" tIns="0" rIns="0" bIns="0" rtlCol="0">
            <a:spAutoFit/>
          </a:bodyPr>
          <a:lstStyle/>
          <a:p>
            <a:pPr marL="0" marR="0" lvl="0" indent="0" algn="just" defTabSz="914126" rtl="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详写内容</a:t>
            </a:r>
            <a:r>
              <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a:t>
            </a:r>
            <a:r>
              <a:rPr kumimoji="0" lang="zh-CN" altLang="en-US"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18" name="TextBox 117"/>
          <p:cNvSpPr txBox="1"/>
          <p:nvPr/>
        </p:nvSpPr>
        <p:spPr>
          <a:xfrm>
            <a:off x="6689172" y="1124397"/>
            <a:ext cx="1194524" cy="184609"/>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提出建议</a:t>
            </a:r>
          </a:p>
        </p:txBody>
      </p:sp>
      <p:sp>
        <p:nvSpPr>
          <p:cNvPr id="119" name="TextBox 118"/>
          <p:cNvSpPr txBox="1"/>
          <p:nvPr/>
        </p:nvSpPr>
        <p:spPr>
          <a:xfrm>
            <a:off x="1610110" y="1510718"/>
            <a:ext cx="561116" cy="492291"/>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突出问题</a:t>
            </a:r>
          </a:p>
        </p:txBody>
      </p:sp>
      <p:sp>
        <p:nvSpPr>
          <p:cNvPr id="120" name="TextBox 119"/>
          <p:cNvSpPr txBox="1"/>
          <p:nvPr/>
        </p:nvSpPr>
        <p:spPr>
          <a:xfrm>
            <a:off x="5251955" y="1510718"/>
            <a:ext cx="561116" cy="492291"/>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突出问题</a:t>
            </a:r>
          </a:p>
        </p:txBody>
      </p:sp>
      <p:sp>
        <p:nvSpPr>
          <p:cNvPr id="121" name="TextBox 120"/>
          <p:cNvSpPr txBox="1"/>
          <p:nvPr/>
        </p:nvSpPr>
        <p:spPr>
          <a:xfrm>
            <a:off x="3493844" y="3578603"/>
            <a:ext cx="561116" cy="492291"/>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突出问题</a:t>
            </a:r>
          </a:p>
        </p:txBody>
      </p:sp>
      <p:sp>
        <p:nvSpPr>
          <p:cNvPr id="122" name="TextBox 121"/>
          <p:cNvSpPr txBox="1"/>
          <p:nvPr/>
        </p:nvSpPr>
        <p:spPr>
          <a:xfrm>
            <a:off x="7070782" y="3578603"/>
            <a:ext cx="561116" cy="492291"/>
          </a:xfrm>
          <a:prstGeom prst="rect">
            <a:avLst/>
          </a:prstGeom>
          <a:noFill/>
        </p:spPr>
        <p:txBody>
          <a:bodyPr wrap="square" lIns="0" tIns="0" rIns="0" bIns="0" rtlCol="0">
            <a:spAutoFit/>
          </a:bodyPr>
          <a:lstStyle/>
          <a:p>
            <a:pPr marL="0" marR="0" lvl="0" indent="0" algn="ctr" defTabSz="914126"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突出问题</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9647865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p:cTn id="7" dur="300" fill="hold"/>
                                        <p:tgtEl>
                                          <p:spTgt spid="106"/>
                                        </p:tgtEl>
                                        <p:attrNameLst>
                                          <p:attrName>ppt_w</p:attrName>
                                        </p:attrNameLst>
                                      </p:cBhvr>
                                      <p:tavLst>
                                        <p:tav tm="0">
                                          <p:val>
                                            <p:fltVal val="0"/>
                                          </p:val>
                                        </p:tav>
                                        <p:tav tm="100000">
                                          <p:val>
                                            <p:strVal val="#ppt_w"/>
                                          </p:val>
                                        </p:tav>
                                      </p:tavLst>
                                    </p:anim>
                                    <p:anim calcmode="lin" valueType="num">
                                      <p:cBhvr>
                                        <p:cTn id="8" dur="300" fill="hold"/>
                                        <p:tgtEl>
                                          <p:spTgt spid="106"/>
                                        </p:tgtEl>
                                        <p:attrNameLst>
                                          <p:attrName>ppt_h</p:attrName>
                                        </p:attrNameLst>
                                      </p:cBhvr>
                                      <p:tavLst>
                                        <p:tav tm="0">
                                          <p:val>
                                            <p:fltVal val="0"/>
                                          </p:val>
                                        </p:tav>
                                        <p:tav tm="100000">
                                          <p:val>
                                            <p:strVal val="#ppt_h"/>
                                          </p:val>
                                        </p:tav>
                                      </p:tavLst>
                                    </p:anim>
                                    <p:animEffect transition="in" filter="fade">
                                      <p:cBhvr>
                                        <p:cTn id="9" dur="300"/>
                                        <p:tgtEl>
                                          <p:spTgt spid="106"/>
                                        </p:tgtEl>
                                      </p:cBhvr>
                                    </p:animEffect>
                                  </p:childTnLst>
                                </p:cTn>
                              </p:par>
                            </p:childTnLst>
                          </p:cTn>
                        </p:par>
                        <p:par>
                          <p:cTn id="10" fill="hold">
                            <p:stCondLst>
                              <p:cond delay="300"/>
                            </p:stCondLst>
                            <p:childTnLst>
                              <p:par>
                                <p:cTn id="11" presetID="42" presetClass="entr" presetSubtype="0" fill="hold" grpId="0"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fade">
                                      <p:cBhvr>
                                        <p:cTn id="13" dur="600"/>
                                        <p:tgtEl>
                                          <p:spTgt spid="105"/>
                                        </p:tgtEl>
                                      </p:cBhvr>
                                    </p:animEffect>
                                    <p:anim calcmode="lin" valueType="num">
                                      <p:cBhvr>
                                        <p:cTn id="14" dur="600" fill="hold"/>
                                        <p:tgtEl>
                                          <p:spTgt spid="105"/>
                                        </p:tgtEl>
                                        <p:attrNameLst>
                                          <p:attrName>ppt_x</p:attrName>
                                        </p:attrNameLst>
                                      </p:cBhvr>
                                      <p:tavLst>
                                        <p:tav tm="0">
                                          <p:val>
                                            <p:strVal val="#ppt_x"/>
                                          </p:val>
                                        </p:tav>
                                        <p:tav tm="100000">
                                          <p:val>
                                            <p:strVal val="#ppt_x"/>
                                          </p:val>
                                        </p:tav>
                                      </p:tavLst>
                                    </p:anim>
                                    <p:anim calcmode="lin" valueType="num">
                                      <p:cBhvr>
                                        <p:cTn id="15" dur="600" fill="hold"/>
                                        <p:tgtEl>
                                          <p:spTgt spid="10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04"/>
                                        </p:tgtEl>
                                        <p:attrNameLst>
                                          <p:attrName>style.visibility</p:attrName>
                                        </p:attrNameLst>
                                      </p:cBhvr>
                                      <p:to>
                                        <p:strVal val="visible"/>
                                      </p:to>
                                    </p:set>
                                    <p:animEffect transition="in" filter="fade">
                                      <p:cBhvr>
                                        <p:cTn id="18" dur="600"/>
                                        <p:tgtEl>
                                          <p:spTgt spid="104"/>
                                        </p:tgtEl>
                                      </p:cBhvr>
                                    </p:animEffect>
                                    <p:anim calcmode="lin" valueType="num">
                                      <p:cBhvr>
                                        <p:cTn id="19" dur="600" fill="hold"/>
                                        <p:tgtEl>
                                          <p:spTgt spid="104"/>
                                        </p:tgtEl>
                                        <p:attrNameLst>
                                          <p:attrName>ppt_x</p:attrName>
                                        </p:attrNameLst>
                                      </p:cBhvr>
                                      <p:tavLst>
                                        <p:tav tm="0">
                                          <p:val>
                                            <p:strVal val="#ppt_x"/>
                                          </p:val>
                                        </p:tav>
                                        <p:tav tm="100000">
                                          <p:val>
                                            <p:strVal val="#ppt_x"/>
                                          </p:val>
                                        </p:tav>
                                      </p:tavLst>
                                    </p:anim>
                                    <p:anim calcmode="lin" valueType="num">
                                      <p:cBhvr>
                                        <p:cTn id="20" dur="600" fill="hold"/>
                                        <p:tgtEl>
                                          <p:spTgt spid="10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600"/>
                                        <p:tgtEl>
                                          <p:spTgt spid="94"/>
                                        </p:tgtEl>
                                      </p:cBhvr>
                                    </p:animEffect>
                                    <p:anim calcmode="lin" valueType="num">
                                      <p:cBhvr>
                                        <p:cTn id="24" dur="600" fill="hold"/>
                                        <p:tgtEl>
                                          <p:spTgt spid="94"/>
                                        </p:tgtEl>
                                        <p:attrNameLst>
                                          <p:attrName>ppt_x</p:attrName>
                                        </p:attrNameLst>
                                      </p:cBhvr>
                                      <p:tavLst>
                                        <p:tav tm="0">
                                          <p:val>
                                            <p:strVal val="#ppt_x"/>
                                          </p:val>
                                        </p:tav>
                                        <p:tav tm="100000">
                                          <p:val>
                                            <p:strVal val="#ppt_x"/>
                                          </p:val>
                                        </p:tav>
                                      </p:tavLst>
                                    </p:anim>
                                    <p:anim calcmode="lin" valueType="num">
                                      <p:cBhvr>
                                        <p:cTn id="25" dur="600" fill="hold"/>
                                        <p:tgtEl>
                                          <p:spTgt spid="94"/>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600"/>
                                        <p:tgtEl>
                                          <p:spTgt spid="119"/>
                                        </p:tgtEl>
                                      </p:cBhvr>
                                    </p:animEffect>
                                    <p:anim calcmode="lin" valueType="num">
                                      <p:cBhvr>
                                        <p:cTn id="29" dur="600" fill="hold"/>
                                        <p:tgtEl>
                                          <p:spTgt spid="119"/>
                                        </p:tgtEl>
                                        <p:attrNameLst>
                                          <p:attrName>ppt_x</p:attrName>
                                        </p:attrNameLst>
                                      </p:cBhvr>
                                      <p:tavLst>
                                        <p:tav tm="0">
                                          <p:val>
                                            <p:strVal val="#ppt_x"/>
                                          </p:val>
                                        </p:tav>
                                        <p:tav tm="100000">
                                          <p:val>
                                            <p:strVal val="#ppt_x"/>
                                          </p:val>
                                        </p:tav>
                                      </p:tavLst>
                                    </p:anim>
                                    <p:anim calcmode="lin" valueType="num">
                                      <p:cBhvr>
                                        <p:cTn id="30" dur="600" fill="hold"/>
                                        <p:tgtEl>
                                          <p:spTgt spid="119"/>
                                        </p:tgtEl>
                                        <p:attrNameLst>
                                          <p:attrName>ppt_y</p:attrName>
                                        </p:attrNameLst>
                                      </p:cBhvr>
                                      <p:tavLst>
                                        <p:tav tm="0">
                                          <p:val>
                                            <p:strVal val="#ppt_y-.1"/>
                                          </p:val>
                                        </p:tav>
                                        <p:tav tm="100000">
                                          <p:val>
                                            <p:strVal val="#ppt_y"/>
                                          </p:val>
                                        </p:tav>
                                      </p:tavLst>
                                    </p:anim>
                                  </p:childTnLst>
                                </p:cTn>
                              </p:par>
                            </p:childTnLst>
                          </p:cTn>
                        </p:par>
                        <p:par>
                          <p:cTn id="31" fill="hold">
                            <p:stCondLst>
                              <p:cond delay="900"/>
                            </p:stCondLst>
                            <p:childTnLst>
                              <p:par>
                                <p:cTn id="32" presetID="53" presetClass="entr" presetSubtype="16" fill="hold" grpId="0" nodeType="afterEffect">
                                  <p:stCondLst>
                                    <p:cond delay="0"/>
                                  </p:stCondLst>
                                  <p:childTnLst>
                                    <p:set>
                                      <p:cBhvr>
                                        <p:cTn id="33" dur="1" fill="hold">
                                          <p:stCondLst>
                                            <p:cond delay="0"/>
                                          </p:stCondLst>
                                        </p:cTn>
                                        <p:tgtEl>
                                          <p:spTgt spid="107"/>
                                        </p:tgtEl>
                                        <p:attrNameLst>
                                          <p:attrName>style.visibility</p:attrName>
                                        </p:attrNameLst>
                                      </p:cBhvr>
                                      <p:to>
                                        <p:strVal val="visible"/>
                                      </p:to>
                                    </p:set>
                                    <p:anim calcmode="lin" valueType="num">
                                      <p:cBhvr>
                                        <p:cTn id="34" dur="300" fill="hold"/>
                                        <p:tgtEl>
                                          <p:spTgt spid="107"/>
                                        </p:tgtEl>
                                        <p:attrNameLst>
                                          <p:attrName>ppt_w</p:attrName>
                                        </p:attrNameLst>
                                      </p:cBhvr>
                                      <p:tavLst>
                                        <p:tav tm="0">
                                          <p:val>
                                            <p:fltVal val="0"/>
                                          </p:val>
                                        </p:tav>
                                        <p:tav tm="100000">
                                          <p:val>
                                            <p:strVal val="#ppt_w"/>
                                          </p:val>
                                        </p:tav>
                                      </p:tavLst>
                                    </p:anim>
                                    <p:anim calcmode="lin" valueType="num">
                                      <p:cBhvr>
                                        <p:cTn id="35" dur="300" fill="hold"/>
                                        <p:tgtEl>
                                          <p:spTgt spid="107"/>
                                        </p:tgtEl>
                                        <p:attrNameLst>
                                          <p:attrName>ppt_h</p:attrName>
                                        </p:attrNameLst>
                                      </p:cBhvr>
                                      <p:tavLst>
                                        <p:tav tm="0">
                                          <p:val>
                                            <p:fltVal val="0"/>
                                          </p:val>
                                        </p:tav>
                                        <p:tav tm="100000">
                                          <p:val>
                                            <p:strVal val="#ppt_h"/>
                                          </p:val>
                                        </p:tav>
                                      </p:tavLst>
                                    </p:anim>
                                    <p:animEffect transition="in" filter="fade">
                                      <p:cBhvr>
                                        <p:cTn id="36" dur="300"/>
                                        <p:tgtEl>
                                          <p:spTgt spid="107"/>
                                        </p:tgtEl>
                                      </p:cBhvr>
                                    </p:animEffect>
                                  </p:childTnLst>
                                </p:cTn>
                              </p:par>
                            </p:childTnLst>
                          </p:cTn>
                        </p:par>
                        <p:par>
                          <p:cTn id="37" fill="hold">
                            <p:stCondLst>
                              <p:cond delay="1200"/>
                            </p:stCondLst>
                            <p:childTnLst>
                              <p:par>
                                <p:cTn id="38" presetID="47" presetClass="entr" presetSubtype="0" fill="hold" grpId="0" nodeType="afterEffect">
                                  <p:stCondLst>
                                    <p:cond delay="0"/>
                                  </p:stCondLst>
                                  <p:childTnLst>
                                    <p:set>
                                      <p:cBhvr>
                                        <p:cTn id="39" dur="1" fill="hold">
                                          <p:stCondLst>
                                            <p:cond delay="0"/>
                                          </p:stCondLst>
                                        </p:cTn>
                                        <p:tgtEl>
                                          <p:spTgt spid="114"/>
                                        </p:tgtEl>
                                        <p:attrNameLst>
                                          <p:attrName>style.visibility</p:attrName>
                                        </p:attrNameLst>
                                      </p:cBhvr>
                                      <p:to>
                                        <p:strVal val="visible"/>
                                      </p:to>
                                    </p:set>
                                    <p:animEffect transition="in" filter="fade">
                                      <p:cBhvr>
                                        <p:cTn id="40" dur="600"/>
                                        <p:tgtEl>
                                          <p:spTgt spid="114"/>
                                        </p:tgtEl>
                                      </p:cBhvr>
                                    </p:animEffect>
                                    <p:anim calcmode="lin" valueType="num">
                                      <p:cBhvr>
                                        <p:cTn id="41" dur="600" fill="hold"/>
                                        <p:tgtEl>
                                          <p:spTgt spid="114"/>
                                        </p:tgtEl>
                                        <p:attrNameLst>
                                          <p:attrName>ppt_x</p:attrName>
                                        </p:attrNameLst>
                                      </p:cBhvr>
                                      <p:tavLst>
                                        <p:tav tm="0">
                                          <p:val>
                                            <p:strVal val="#ppt_x"/>
                                          </p:val>
                                        </p:tav>
                                        <p:tav tm="100000">
                                          <p:val>
                                            <p:strVal val="#ppt_x"/>
                                          </p:val>
                                        </p:tav>
                                      </p:tavLst>
                                    </p:anim>
                                    <p:anim calcmode="lin" valueType="num">
                                      <p:cBhvr>
                                        <p:cTn id="42" dur="600" fill="hold"/>
                                        <p:tgtEl>
                                          <p:spTgt spid="11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113"/>
                                        </p:tgtEl>
                                        <p:attrNameLst>
                                          <p:attrName>style.visibility</p:attrName>
                                        </p:attrNameLst>
                                      </p:cBhvr>
                                      <p:to>
                                        <p:strVal val="visible"/>
                                      </p:to>
                                    </p:set>
                                    <p:animEffect transition="in" filter="fade">
                                      <p:cBhvr>
                                        <p:cTn id="45" dur="600"/>
                                        <p:tgtEl>
                                          <p:spTgt spid="113"/>
                                        </p:tgtEl>
                                      </p:cBhvr>
                                    </p:animEffect>
                                    <p:anim calcmode="lin" valueType="num">
                                      <p:cBhvr>
                                        <p:cTn id="46" dur="600" fill="hold"/>
                                        <p:tgtEl>
                                          <p:spTgt spid="113"/>
                                        </p:tgtEl>
                                        <p:attrNameLst>
                                          <p:attrName>ppt_x</p:attrName>
                                        </p:attrNameLst>
                                      </p:cBhvr>
                                      <p:tavLst>
                                        <p:tav tm="0">
                                          <p:val>
                                            <p:strVal val="#ppt_x"/>
                                          </p:val>
                                        </p:tav>
                                        <p:tav tm="100000">
                                          <p:val>
                                            <p:strVal val="#ppt_x"/>
                                          </p:val>
                                        </p:tav>
                                      </p:tavLst>
                                    </p:anim>
                                    <p:anim calcmode="lin" valueType="num">
                                      <p:cBhvr>
                                        <p:cTn id="47" dur="600" fill="hold"/>
                                        <p:tgtEl>
                                          <p:spTgt spid="11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98"/>
                                        </p:tgtEl>
                                        <p:attrNameLst>
                                          <p:attrName>style.visibility</p:attrName>
                                        </p:attrNameLst>
                                      </p:cBhvr>
                                      <p:to>
                                        <p:strVal val="visible"/>
                                      </p:to>
                                    </p:set>
                                    <p:animEffect transition="in" filter="fade">
                                      <p:cBhvr>
                                        <p:cTn id="50" dur="600"/>
                                        <p:tgtEl>
                                          <p:spTgt spid="98"/>
                                        </p:tgtEl>
                                      </p:cBhvr>
                                    </p:animEffect>
                                    <p:anim calcmode="lin" valueType="num">
                                      <p:cBhvr>
                                        <p:cTn id="51" dur="600" fill="hold"/>
                                        <p:tgtEl>
                                          <p:spTgt spid="98"/>
                                        </p:tgtEl>
                                        <p:attrNameLst>
                                          <p:attrName>ppt_x</p:attrName>
                                        </p:attrNameLst>
                                      </p:cBhvr>
                                      <p:tavLst>
                                        <p:tav tm="0">
                                          <p:val>
                                            <p:strVal val="#ppt_x"/>
                                          </p:val>
                                        </p:tav>
                                        <p:tav tm="100000">
                                          <p:val>
                                            <p:strVal val="#ppt_x"/>
                                          </p:val>
                                        </p:tav>
                                      </p:tavLst>
                                    </p:anim>
                                    <p:anim calcmode="lin" valueType="num">
                                      <p:cBhvr>
                                        <p:cTn id="52" dur="600" fill="hold"/>
                                        <p:tgtEl>
                                          <p:spTgt spid="9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1"/>
                                        </p:tgtEl>
                                        <p:attrNameLst>
                                          <p:attrName>style.visibility</p:attrName>
                                        </p:attrNameLst>
                                      </p:cBhvr>
                                      <p:to>
                                        <p:strVal val="visible"/>
                                      </p:to>
                                    </p:set>
                                    <p:animEffect transition="in" filter="fade">
                                      <p:cBhvr>
                                        <p:cTn id="55" dur="600"/>
                                        <p:tgtEl>
                                          <p:spTgt spid="121"/>
                                        </p:tgtEl>
                                      </p:cBhvr>
                                    </p:animEffect>
                                    <p:anim calcmode="lin" valueType="num">
                                      <p:cBhvr>
                                        <p:cTn id="56" dur="600" fill="hold"/>
                                        <p:tgtEl>
                                          <p:spTgt spid="121"/>
                                        </p:tgtEl>
                                        <p:attrNameLst>
                                          <p:attrName>ppt_x</p:attrName>
                                        </p:attrNameLst>
                                      </p:cBhvr>
                                      <p:tavLst>
                                        <p:tav tm="0">
                                          <p:val>
                                            <p:strVal val="#ppt_x"/>
                                          </p:val>
                                        </p:tav>
                                        <p:tav tm="100000">
                                          <p:val>
                                            <p:strVal val="#ppt_x"/>
                                          </p:val>
                                        </p:tav>
                                      </p:tavLst>
                                    </p:anim>
                                    <p:anim calcmode="lin" valueType="num">
                                      <p:cBhvr>
                                        <p:cTn id="57" dur="600" fill="hold"/>
                                        <p:tgtEl>
                                          <p:spTgt spid="121"/>
                                        </p:tgtEl>
                                        <p:attrNameLst>
                                          <p:attrName>ppt_y</p:attrName>
                                        </p:attrNameLst>
                                      </p:cBhvr>
                                      <p:tavLst>
                                        <p:tav tm="0">
                                          <p:val>
                                            <p:strVal val="#ppt_y+.1"/>
                                          </p:val>
                                        </p:tav>
                                        <p:tav tm="100000">
                                          <p:val>
                                            <p:strVal val="#ppt_y"/>
                                          </p:val>
                                        </p:tav>
                                      </p:tavLst>
                                    </p:anim>
                                  </p:childTnLst>
                                </p:cTn>
                              </p:par>
                            </p:childTnLst>
                          </p:cTn>
                        </p:par>
                        <p:par>
                          <p:cTn id="58" fill="hold">
                            <p:stCondLst>
                              <p:cond delay="1800"/>
                            </p:stCondLst>
                            <p:childTnLst>
                              <p:par>
                                <p:cTn id="59" presetID="53" presetClass="entr" presetSubtype="16" fill="hold" grpId="0" nodeType="afterEffect">
                                  <p:stCondLst>
                                    <p:cond delay="0"/>
                                  </p:stCondLst>
                                  <p:childTnLst>
                                    <p:set>
                                      <p:cBhvr>
                                        <p:cTn id="60" dur="1" fill="hold">
                                          <p:stCondLst>
                                            <p:cond delay="0"/>
                                          </p:stCondLst>
                                        </p:cTn>
                                        <p:tgtEl>
                                          <p:spTgt spid="108"/>
                                        </p:tgtEl>
                                        <p:attrNameLst>
                                          <p:attrName>style.visibility</p:attrName>
                                        </p:attrNameLst>
                                      </p:cBhvr>
                                      <p:to>
                                        <p:strVal val="visible"/>
                                      </p:to>
                                    </p:set>
                                    <p:anim calcmode="lin" valueType="num">
                                      <p:cBhvr>
                                        <p:cTn id="61" dur="300" fill="hold"/>
                                        <p:tgtEl>
                                          <p:spTgt spid="108"/>
                                        </p:tgtEl>
                                        <p:attrNameLst>
                                          <p:attrName>ppt_w</p:attrName>
                                        </p:attrNameLst>
                                      </p:cBhvr>
                                      <p:tavLst>
                                        <p:tav tm="0">
                                          <p:val>
                                            <p:fltVal val="0"/>
                                          </p:val>
                                        </p:tav>
                                        <p:tav tm="100000">
                                          <p:val>
                                            <p:strVal val="#ppt_w"/>
                                          </p:val>
                                        </p:tav>
                                      </p:tavLst>
                                    </p:anim>
                                    <p:anim calcmode="lin" valueType="num">
                                      <p:cBhvr>
                                        <p:cTn id="62" dur="300" fill="hold"/>
                                        <p:tgtEl>
                                          <p:spTgt spid="108"/>
                                        </p:tgtEl>
                                        <p:attrNameLst>
                                          <p:attrName>ppt_h</p:attrName>
                                        </p:attrNameLst>
                                      </p:cBhvr>
                                      <p:tavLst>
                                        <p:tav tm="0">
                                          <p:val>
                                            <p:fltVal val="0"/>
                                          </p:val>
                                        </p:tav>
                                        <p:tav tm="100000">
                                          <p:val>
                                            <p:strVal val="#ppt_h"/>
                                          </p:val>
                                        </p:tav>
                                      </p:tavLst>
                                    </p:anim>
                                    <p:animEffect transition="in" filter="fade">
                                      <p:cBhvr>
                                        <p:cTn id="63" dur="300"/>
                                        <p:tgtEl>
                                          <p:spTgt spid="108"/>
                                        </p:tgtEl>
                                      </p:cBhvr>
                                    </p:animEffect>
                                  </p:childTnLst>
                                </p:cTn>
                              </p:par>
                            </p:childTnLst>
                          </p:cTn>
                        </p:par>
                        <p:par>
                          <p:cTn id="64" fill="hold">
                            <p:stCondLst>
                              <p:cond delay="2100"/>
                            </p:stCondLst>
                            <p:childTnLst>
                              <p:par>
                                <p:cTn id="65" presetID="42" presetClass="entr" presetSubtype="0" fill="hold" grpId="0" nodeType="afterEffect">
                                  <p:stCondLst>
                                    <p:cond delay="0"/>
                                  </p:stCondLst>
                                  <p:childTnLst>
                                    <p:set>
                                      <p:cBhvr>
                                        <p:cTn id="66" dur="1" fill="hold">
                                          <p:stCondLst>
                                            <p:cond delay="0"/>
                                          </p:stCondLst>
                                        </p:cTn>
                                        <p:tgtEl>
                                          <p:spTgt spid="116"/>
                                        </p:tgtEl>
                                        <p:attrNameLst>
                                          <p:attrName>style.visibility</p:attrName>
                                        </p:attrNameLst>
                                      </p:cBhvr>
                                      <p:to>
                                        <p:strVal val="visible"/>
                                      </p:to>
                                    </p:set>
                                    <p:animEffect transition="in" filter="fade">
                                      <p:cBhvr>
                                        <p:cTn id="67" dur="600"/>
                                        <p:tgtEl>
                                          <p:spTgt spid="116"/>
                                        </p:tgtEl>
                                      </p:cBhvr>
                                    </p:animEffect>
                                    <p:anim calcmode="lin" valueType="num">
                                      <p:cBhvr>
                                        <p:cTn id="68" dur="600" fill="hold"/>
                                        <p:tgtEl>
                                          <p:spTgt spid="116"/>
                                        </p:tgtEl>
                                        <p:attrNameLst>
                                          <p:attrName>ppt_x</p:attrName>
                                        </p:attrNameLst>
                                      </p:cBhvr>
                                      <p:tavLst>
                                        <p:tav tm="0">
                                          <p:val>
                                            <p:strVal val="#ppt_x"/>
                                          </p:val>
                                        </p:tav>
                                        <p:tav tm="100000">
                                          <p:val>
                                            <p:strVal val="#ppt_x"/>
                                          </p:val>
                                        </p:tav>
                                      </p:tavLst>
                                    </p:anim>
                                    <p:anim calcmode="lin" valueType="num">
                                      <p:cBhvr>
                                        <p:cTn id="69" dur="600" fill="hold"/>
                                        <p:tgtEl>
                                          <p:spTgt spid="1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15"/>
                                        </p:tgtEl>
                                        <p:attrNameLst>
                                          <p:attrName>style.visibility</p:attrName>
                                        </p:attrNameLst>
                                      </p:cBhvr>
                                      <p:to>
                                        <p:strVal val="visible"/>
                                      </p:to>
                                    </p:set>
                                    <p:animEffect transition="in" filter="fade">
                                      <p:cBhvr>
                                        <p:cTn id="72" dur="600"/>
                                        <p:tgtEl>
                                          <p:spTgt spid="115"/>
                                        </p:tgtEl>
                                      </p:cBhvr>
                                    </p:animEffect>
                                    <p:anim calcmode="lin" valueType="num">
                                      <p:cBhvr>
                                        <p:cTn id="73" dur="600" fill="hold"/>
                                        <p:tgtEl>
                                          <p:spTgt spid="115"/>
                                        </p:tgtEl>
                                        <p:attrNameLst>
                                          <p:attrName>ppt_x</p:attrName>
                                        </p:attrNameLst>
                                      </p:cBhvr>
                                      <p:tavLst>
                                        <p:tav tm="0">
                                          <p:val>
                                            <p:strVal val="#ppt_x"/>
                                          </p:val>
                                        </p:tav>
                                        <p:tav tm="100000">
                                          <p:val>
                                            <p:strVal val="#ppt_x"/>
                                          </p:val>
                                        </p:tav>
                                      </p:tavLst>
                                    </p:anim>
                                    <p:anim calcmode="lin" valueType="num">
                                      <p:cBhvr>
                                        <p:cTn id="74" dur="600" fill="hold"/>
                                        <p:tgtEl>
                                          <p:spTgt spid="115"/>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600"/>
                                        <p:tgtEl>
                                          <p:spTgt spid="102"/>
                                        </p:tgtEl>
                                      </p:cBhvr>
                                    </p:animEffect>
                                    <p:anim calcmode="lin" valueType="num">
                                      <p:cBhvr>
                                        <p:cTn id="78" dur="600" fill="hold"/>
                                        <p:tgtEl>
                                          <p:spTgt spid="102"/>
                                        </p:tgtEl>
                                        <p:attrNameLst>
                                          <p:attrName>ppt_x</p:attrName>
                                        </p:attrNameLst>
                                      </p:cBhvr>
                                      <p:tavLst>
                                        <p:tav tm="0">
                                          <p:val>
                                            <p:strVal val="#ppt_x"/>
                                          </p:val>
                                        </p:tav>
                                        <p:tav tm="100000">
                                          <p:val>
                                            <p:strVal val="#ppt_x"/>
                                          </p:val>
                                        </p:tav>
                                      </p:tavLst>
                                    </p:anim>
                                    <p:anim calcmode="lin" valueType="num">
                                      <p:cBhvr>
                                        <p:cTn id="79" dur="600" fill="hold"/>
                                        <p:tgtEl>
                                          <p:spTgt spid="102"/>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20"/>
                                        </p:tgtEl>
                                        <p:attrNameLst>
                                          <p:attrName>style.visibility</p:attrName>
                                        </p:attrNameLst>
                                      </p:cBhvr>
                                      <p:to>
                                        <p:strVal val="visible"/>
                                      </p:to>
                                    </p:set>
                                    <p:animEffect transition="in" filter="fade">
                                      <p:cBhvr>
                                        <p:cTn id="82" dur="600"/>
                                        <p:tgtEl>
                                          <p:spTgt spid="120"/>
                                        </p:tgtEl>
                                      </p:cBhvr>
                                    </p:animEffect>
                                    <p:anim calcmode="lin" valueType="num">
                                      <p:cBhvr>
                                        <p:cTn id="83" dur="600" fill="hold"/>
                                        <p:tgtEl>
                                          <p:spTgt spid="120"/>
                                        </p:tgtEl>
                                        <p:attrNameLst>
                                          <p:attrName>ppt_x</p:attrName>
                                        </p:attrNameLst>
                                      </p:cBhvr>
                                      <p:tavLst>
                                        <p:tav tm="0">
                                          <p:val>
                                            <p:strVal val="#ppt_x"/>
                                          </p:val>
                                        </p:tav>
                                        <p:tav tm="100000">
                                          <p:val>
                                            <p:strVal val="#ppt_x"/>
                                          </p:val>
                                        </p:tav>
                                      </p:tavLst>
                                    </p:anim>
                                    <p:anim calcmode="lin" valueType="num">
                                      <p:cBhvr>
                                        <p:cTn id="84" dur="600" fill="hold"/>
                                        <p:tgtEl>
                                          <p:spTgt spid="120"/>
                                        </p:tgtEl>
                                        <p:attrNameLst>
                                          <p:attrName>ppt_y</p:attrName>
                                        </p:attrNameLst>
                                      </p:cBhvr>
                                      <p:tavLst>
                                        <p:tav tm="0">
                                          <p:val>
                                            <p:strVal val="#ppt_y-.1"/>
                                          </p:val>
                                        </p:tav>
                                        <p:tav tm="100000">
                                          <p:val>
                                            <p:strVal val="#ppt_y"/>
                                          </p:val>
                                        </p:tav>
                                      </p:tavLst>
                                    </p:anim>
                                  </p:childTnLst>
                                </p:cTn>
                              </p:par>
                            </p:childTnLst>
                          </p:cTn>
                        </p:par>
                        <p:par>
                          <p:cTn id="85" fill="hold">
                            <p:stCondLst>
                              <p:cond delay="2700"/>
                            </p:stCondLst>
                            <p:childTnLst>
                              <p:par>
                                <p:cTn id="86" presetID="53" presetClass="entr" presetSubtype="16" fill="hold" grpId="0" nodeType="afterEffect">
                                  <p:stCondLst>
                                    <p:cond delay="0"/>
                                  </p:stCondLst>
                                  <p:childTnLst>
                                    <p:set>
                                      <p:cBhvr>
                                        <p:cTn id="87" dur="1" fill="hold">
                                          <p:stCondLst>
                                            <p:cond delay="0"/>
                                          </p:stCondLst>
                                        </p:cTn>
                                        <p:tgtEl>
                                          <p:spTgt spid="112"/>
                                        </p:tgtEl>
                                        <p:attrNameLst>
                                          <p:attrName>style.visibility</p:attrName>
                                        </p:attrNameLst>
                                      </p:cBhvr>
                                      <p:to>
                                        <p:strVal val="visible"/>
                                      </p:to>
                                    </p:set>
                                    <p:anim calcmode="lin" valueType="num">
                                      <p:cBhvr>
                                        <p:cTn id="88" dur="300" fill="hold"/>
                                        <p:tgtEl>
                                          <p:spTgt spid="112"/>
                                        </p:tgtEl>
                                        <p:attrNameLst>
                                          <p:attrName>ppt_w</p:attrName>
                                        </p:attrNameLst>
                                      </p:cBhvr>
                                      <p:tavLst>
                                        <p:tav tm="0">
                                          <p:val>
                                            <p:fltVal val="0"/>
                                          </p:val>
                                        </p:tav>
                                        <p:tav tm="100000">
                                          <p:val>
                                            <p:strVal val="#ppt_w"/>
                                          </p:val>
                                        </p:tav>
                                      </p:tavLst>
                                    </p:anim>
                                    <p:anim calcmode="lin" valueType="num">
                                      <p:cBhvr>
                                        <p:cTn id="89" dur="300" fill="hold"/>
                                        <p:tgtEl>
                                          <p:spTgt spid="112"/>
                                        </p:tgtEl>
                                        <p:attrNameLst>
                                          <p:attrName>ppt_h</p:attrName>
                                        </p:attrNameLst>
                                      </p:cBhvr>
                                      <p:tavLst>
                                        <p:tav tm="0">
                                          <p:val>
                                            <p:fltVal val="0"/>
                                          </p:val>
                                        </p:tav>
                                        <p:tav tm="100000">
                                          <p:val>
                                            <p:strVal val="#ppt_h"/>
                                          </p:val>
                                        </p:tav>
                                      </p:tavLst>
                                    </p:anim>
                                    <p:animEffect transition="in" filter="fade">
                                      <p:cBhvr>
                                        <p:cTn id="90" dur="300"/>
                                        <p:tgtEl>
                                          <p:spTgt spid="112"/>
                                        </p:tgtEl>
                                      </p:cBhvr>
                                    </p:animEffect>
                                  </p:childTnLst>
                                </p:cTn>
                              </p:par>
                            </p:childTnLst>
                          </p:cTn>
                        </p:par>
                        <p:par>
                          <p:cTn id="91" fill="hold">
                            <p:stCondLst>
                              <p:cond delay="3000"/>
                            </p:stCondLst>
                            <p:childTnLst>
                              <p:par>
                                <p:cTn id="92" presetID="47" presetClass="entr" presetSubtype="0" fill="hold" grpId="0" nodeType="afterEffect">
                                  <p:stCondLst>
                                    <p:cond delay="0"/>
                                  </p:stCondLst>
                                  <p:childTnLst>
                                    <p:set>
                                      <p:cBhvr>
                                        <p:cTn id="93" dur="1" fill="hold">
                                          <p:stCondLst>
                                            <p:cond delay="0"/>
                                          </p:stCondLst>
                                        </p:cTn>
                                        <p:tgtEl>
                                          <p:spTgt spid="118"/>
                                        </p:tgtEl>
                                        <p:attrNameLst>
                                          <p:attrName>style.visibility</p:attrName>
                                        </p:attrNameLst>
                                      </p:cBhvr>
                                      <p:to>
                                        <p:strVal val="visible"/>
                                      </p:to>
                                    </p:set>
                                    <p:animEffect transition="in" filter="fade">
                                      <p:cBhvr>
                                        <p:cTn id="94" dur="600"/>
                                        <p:tgtEl>
                                          <p:spTgt spid="118"/>
                                        </p:tgtEl>
                                      </p:cBhvr>
                                    </p:animEffect>
                                    <p:anim calcmode="lin" valueType="num">
                                      <p:cBhvr>
                                        <p:cTn id="95" dur="600" fill="hold"/>
                                        <p:tgtEl>
                                          <p:spTgt spid="118"/>
                                        </p:tgtEl>
                                        <p:attrNameLst>
                                          <p:attrName>ppt_x</p:attrName>
                                        </p:attrNameLst>
                                      </p:cBhvr>
                                      <p:tavLst>
                                        <p:tav tm="0">
                                          <p:val>
                                            <p:strVal val="#ppt_x"/>
                                          </p:val>
                                        </p:tav>
                                        <p:tav tm="100000">
                                          <p:val>
                                            <p:strVal val="#ppt_x"/>
                                          </p:val>
                                        </p:tav>
                                      </p:tavLst>
                                    </p:anim>
                                    <p:anim calcmode="lin" valueType="num">
                                      <p:cBhvr>
                                        <p:cTn id="96" dur="600" fill="hold"/>
                                        <p:tgtEl>
                                          <p:spTgt spid="118"/>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0"/>
                                  </p:stCondLst>
                                  <p:childTnLst>
                                    <p:set>
                                      <p:cBhvr>
                                        <p:cTn id="98" dur="1" fill="hold">
                                          <p:stCondLst>
                                            <p:cond delay="0"/>
                                          </p:stCondLst>
                                        </p:cTn>
                                        <p:tgtEl>
                                          <p:spTgt spid="117"/>
                                        </p:tgtEl>
                                        <p:attrNameLst>
                                          <p:attrName>style.visibility</p:attrName>
                                        </p:attrNameLst>
                                      </p:cBhvr>
                                      <p:to>
                                        <p:strVal val="visible"/>
                                      </p:to>
                                    </p:set>
                                    <p:animEffect transition="in" filter="fade">
                                      <p:cBhvr>
                                        <p:cTn id="99" dur="600"/>
                                        <p:tgtEl>
                                          <p:spTgt spid="117"/>
                                        </p:tgtEl>
                                      </p:cBhvr>
                                    </p:animEffect>
                                    <p:anim calcmode="lin" valueType="num">
                                      <p:cBhvr>
                                        <p:cTn id="100" dur="600" fill="hold"/>
                                        <p:tgtEl>
                                          <p:spTgt spid="117"/>
                                        </p:tgtEl>
                                        <p:attrNameLst>
                                          <p:attrName>ppt_x</p:attrName>
                                        </p:attrNameLst>
                                      </p:cBhvr>
                                      <p:tavLst>
                                        <p:tav tm="0">
                                          <p:val>
                                            <p:strVal val="#ppt_x"/>
                                          </p:val>
                                        </p:tav>
                                        <p:tav tm="100000">
                                          <p:val>
                                            <p:strVal val="#ppt_x"/>
                                          </p:val>
                                        </p:tav>
                                      </p:tavLst>
                                    </p:anim>
                                    <p:anim calcmode="lin" valueType="num">
                                      <p:cBhvr>
                                        <p:cTn id="101" dur="600" fill="hold"/>
                                        <p:tgtEl>
                                          <p:spTgt spid="117"/>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03"/>
                                        </p:tgtEl>
                                        <p:attrNameLst>
                                          <p:attrName>style.visibility</p:attrName>
                                        </p:attrNameLst>
                                      </p:cBhvr>
                                      <p:to>
                                        <p:strVal val="visible"/>
                                      </p:to>
                                    </p:set>
                                    <p:animEffect transition="in" filter="fade">
                                      <p:cBhvr>
                                        <p:cTn id="104" dur="600"/>
                                        <p:tgtEl>
                                          <p:spTgt spid="103"/>
                                        </p:tgtEl>
                                      </p:cBhvr>
                                    </p:animEffect>
                                    <p:anim calcmode="lin" valueType="num">
                                      <p:cBhvr>
                                        <p:cTn id="105" dur="600" fill="hold"/>
                                        <p:tgtEl>
                                          <p:spTgt spid="103"/>
                                        </p:tgtEl>
                                        <p:attrNameLst>
                                          <p:attrName>ppt_x</p:attrName>
                                        </p:attrNameLst>
                                      </p:cBhvr>
                                      <p:tavLst>
                                        <p:tav tm="0">
                                          <p:val>
                                            <p:strVal val="#ppt_x"/>
                                          </p:val>
                                        </p:tav>
                                        <p:tav tm="100000">
                                          <p:val>
                                            <p:strVal val="#ppt_x"/>
                                          </p:val>
                                        </p:tav>
                                      </p:tavLst>
                                    </p:anim>
                                    <p:anim calcmode="lin" valueType="num">
                                      <p:cBhvr>
                                        <p:cTn id="106" dur="600" fill="hold"/>
                                        <p:tgtEl>
                                          <p:spTgt spid="10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22"/>
                                        </p:tgtEl>
                                        <p:attrNameLst>
                                          <p:attrName>style.visibility</p:attrName>
                                        </p:attrNameLst>
                                      </p:cBhvr>
                                      <p:to>
                                        <p:strVal val="visible"/>
                                      </p:to>
                                    </p:set>
                                    <p:animEffect transition="in" filter="fade">
                                      <p:cBhvr>
                                        <p:cTn id="109" dur="600"/>
                                        <p:tgtEl>
                                          <p:spTgt spid="122"/>
                                        </p:tgtEl>
                                      </p:cBhvr>
                                    </p:animEffect>
                                    <p:anim calcmode="lin" valueType="num">
                                      <p:cBhvr>
                                        <p:cTn id="110" dur="600" fill="hold"/>
                                        <p:tgtEl>
                                          <p:spTgt spid="122"/>
                                        </p:tgtEl>
                                        <p:attrNameLst>
                                          <p:attrName>ppt_x</p:attrName>
                                        </p:attrNameLst>
                                      </p:cBhvr>
                                      <p:tavLst>
                                        <p:tav tm="0">
                                          <p:val>
                                            <p:strVal val="#ppt_x"/>
                                          </p:val>
                                        </p:tav>
                                        <p:tav tm="100000">
                                          <p:val>
                                            <p:strVal val="#ppt_x"/>
                                          </p:val>
                                        </p:tav>
                                      </p:tavLst>
                                    </p:anim>
                                    <p:anim calcmode="lin" valueType="num">
                                      <p:cBhvr>
                                        <p:cTn id="111" dur="600" fill="hold"/>
                                        <p:tgtEl>
                                          <p:spTgt spid="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8" grpId="0" animBg="1"/>
      <p:bldP spid="102" grpId="0" animBg="1"/>
      <p:bldP spid="103" grpId="0" animBg="1"/>
      <p:bldP spid="104" grpId="0"/>
      <p:bldP spid="105" grpId="0"/>
      <p:bldP spid="106" grpId="0"/>
      <p:bldP spid="107" grpId="0"/>
      <p:bldP spid="108" grpId="0"/>
      <p:bldP spid="112" grpId="0"/>
      <p:bldP spid="113" grpId="0"/>
      <p:bldP spid="114" grpId="0"/>
      <p:bldP spid="115" grpId="0"/>
      <p:bldP spid="116" grpId="0"/>
      <p:bldP spid="117" grpId="0"/>
      <p:bldP spid="118" grpId="0"/>
      <p:bldP spid="119" grpId="0"/>
      <p:bldP spid="120" grpId="0"/>
      <p:bldP spid="121" grpId="0"/>
      <p:bldP spid="1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837590" y="2467295"/>
            <a:ext cx="3495577" cy="2464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7" name="矩形 76"/>
          <p:cNvSpPr/>
          <p:nvPr/>
        </p:nvSpPr>
        <p:spPr>
          <a:xfrm>
            <a:off x="4333167" y="2467294"/>
            <a:ext cx="898573" cy="2464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8" name="文本框 12"/>
          <p:cNvSpPr txBox="1"/>
          <p:nvPr/>
        </p:nvSpPr>
        <p:spPr>
          <a:xfrm>
            <a:off x="786758" y="2086760"/>
            <a:ext cx="1452255" cy="29998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第二季度</a:t>
            </a:r>
          </a:p>
        </p:txBody>
      </p:sp>
      <p:sp>
        <p:nvSpPr>
          <p:cNvPr id="81" name="矩形 80"/>
          <p:cNvSpPr/>
          <p:nvPr/>
        </p:nvSpPr>
        <p:spPr>
          <a:xfrm>
            <a:off x="2487708" y="3219649"/>
            <a:ext cx="2744031" cy="24645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2" name="文本框 13"/>
          <p:cNvSpPr txBox="1"/>
          <p:nvPr/>
        </p:nvSpPr>
        <p:spPr>
          <a:xfrm>
            <a:off x="786758" y="2848525"/>
            <a:ext cx="1452255" cy="29998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第三季度</a:t>
            </a:r>
          </a:p>
        </p:txBody>
      </p:sp>
      <p:sp>
        <p:nvSpPr>
          <p:cNvPr id="83" name="矩形 82"/>
          <p:cNvSpPr/>
          <p:nvPr/>
        </p:nvSpPr>
        <p:spPr>
          <a:xfrm>
            <a:off x="837590" y="3219649"/>
            <a:ext cx="2345789" cy="2464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5" name="文本框 14"/>
          <p:cNvSpPr txBox="1"/>
          <p:nvPr/>
        </p:nvSpPr>
        <p:spPr>
          <a:xfrm>
            <a:off x="786758" y="3678054"/>
            <a:ext cx="1452255" cy="29998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第四季度</a:t>
            </a:r>
          </a:p>
        </p:txBody>
      </p:sp>
      <p:sp>
        <p:nvSpPr>
          <p:cNvPr id="86" name="矩形 85"/>
          <p:cNvSpPr/>
          <p:nvPr/>
        </p:nvSpPr>
        <p:spPr>
          <a:xfrm>
            <a:off x="837589" y="4044171"/>
            <a:ext cx="3937093" cy="246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94" name="矩形 93"/>
          <p:cNvSpPr/>
          <p:nvPr/>
        </p:nvSpPr>
        <p:spPr>
          <a:xfrm>
            <a:off x="4774682" y="4044171"/>
            <a:ext cx="457058" cy="2464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98" name="椭圆 97"/>
          <p:cNvSpPr/>
          <p:nvPr/>
        </p:nvSpPr>
        <p:spPr>
          <a:xfrm>
            <a:off x="4566629" y="3573229"/>
            <a:ext cx="406209" cy="41325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99" name="等腰三角形 98"/>
          <p:cNvSpPr/>
          <p:nvPr/>
        </p:nvSpPr>
        <p:spPr>
          <a:xfrm rot="10800000">
            <a:off x="4681640" y="3863124"/>
            <a:ext cx="176188" cy="16876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97" name="文本框 17"/>
          <p:cNvSpPr txBox="1"/>
          <p:nvPr/>
        </p:nvSpPr>
        <p:spPr>
          <a:xfrm>
            <a:off x="4564034" y="3598620"/>
            <a:ext cx="445524" cy="33845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95</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03" name="椭圆 102"/>
          <p:cNvSpPr/>
          <p:nvPr/>
        </p:nvSpPr>
        <p:spPr>
          <a:xfrm>
            <a:off x="4176223" y="2102258"/>
            <a:ext cx="310954" cy="3202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04" name="等腰三角形 103"/>
          <p:cNvSpPr/>
          <p:nvPr/>
        </p:nvSpPr>
        <p:spPr>
          <a:xfrm rot="10800000">
            <a:off x="4264265" y="2328110"/>
            <a:ext cx="134871" cy="12918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02" name="文本框 50"/>
          <p:cNvSpPr txBox="1"/>
          <p:nvPr/>
        </p:nvSpPr>
        <p:spPr>
          <a:xfrm>
            <a:off x="4171463" y="2146694"/>
            <a:ext cx="381463" cy="2461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85</a:t>
            </a:r>
            <a:endParaRPr kumimoji="0" lang="zh-CN" altLang="en-US" sz="1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08" name="椭圆 107"/>
          <p:cNvSpPr/>
          <p:nvPr/>
        </p:nvSpPr>
        <p:spPr>
          <a:xfrm>
            <a:off x="3027900" y="2848525"/>
            <a:ext cx="310954" cy="3272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09" name="等腰三角形 108"/>
          <p:cNvSpPr/>
          <p:nvPr/>
        </p:nvSpPr>
        <p:spPr>
          <a:xfrm rot="10800000">
            <a:off x="3115941" y="3081344"/>
            <a:ext cx="134871" cy="12918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07" name="文本框 55"/>
          <p:cNvSpPr txBox="1"/>
          <p:nvPr/>
        </p:nvSpPr>
        <p:spPr>
          <a:xfrm>
            <a:off x="2936748" y="2891271"/>
            <a:ext cx="450229" cy="24614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65</a:t>
            </a:r>
            <a:endParaRPr kumimoji="0" lang="zh-CN" altLang="en-US" sz="1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13" name="椭圆 112"/>
          <p:cNvSpPr/>
          <p:nvPr/>
        </p:nvSpPr>
        <p:spPr>
          <a:xfrm>
            <a:off x="3478285" y="1333523"/>
            <a:ext cx="310954" cy="3184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14" name="等腰三角形 113"/>
          <p:cNvSpPr/>
          <p:nvPr/>
        </p:nvSpPr>
        <p:spPr>
          <a:xfrm rot="10800000">
            <a:off x="3566326" y="1557573"/>
            <a:ext cx="134871" cy="12918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12" name="文本框 10"/>
          <p:cNvSpPr txBox="1"/>
          <p:nvPr/>
        </p:nvSpPr>
        <p:spPr>
          <a:xfrm>
            <a:off x="3463882" y="1377962"/>
            <a:ext cx="389497" cy="2461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70</a:t>
            </a:r>
            <a:endParaRPr kumimoji="0" lang="zh-CN" altLang="en-US" sz="1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16" name="矩形 115"/>
          <p:cNvSpPr/>
          <p:nvPr/>
        </p:nvSpPr>
        <p:spPr>
          <a:xfrm>
            <a:off x="837590" y="1705568"/>
            <a:ext cx="2802847" cy="2464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17" name="文本框 11"/>
          <p:cNvSpPr txBox="1"/>
          <p:nvPr/>
        </p:nvSpPr>
        <p:spPr>
          <a:xfrm>
            <a:off x="786758" y="1276750"/>
            <a:ext cx="1452255" cy="29998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第一季度</a:t>
            </a:r>
          </a:p>
        </p:txBody>
      </p:sp>
      <p:sp>
        <p:nvSpPr>
          <p:cNvPr id="118" name="矩形 117"/>
          <p:cNvSpPr/>
          <p:nvPr/>
        </p:nvSpPr>
        <p:spPr>
          <a:xfrm>
            <a:off x="3633716" y="1705568"/>
            <a:ext cx="1598023" cy="2464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19" name="TextBox 22"/>
          <p:cNvSpPr txBox="1"/>
          <p:nvPr/>
        </p:nvSpPr>
        <p:spPr>
          <a:xfrm>
            <a:off x="5679102" y="1943280"/>
            <a:ext cx="2999619" cy="915651"/>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50" b="0" i="0" u="none" strike="noStrike" kern="0" cap="none" spc="0" normalizeH="0" baseline="0" noProof="1">
                <a:ln>
                  <a:noFill/>
                </a:ln>
                <a:solidFill>
                  <a:srgbClr val="E19825">
                    <a:lumMod val="75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您的内容打在这里，或者通过复制您的文本后，在此框中选择粘贴，并选择只保留文字您的内容打在这里，或者通过复制您的文本后，在此框中选择粘贴，并选择只保留文字。</a:t>
            </a:r>
            <a:endParaRPr kumimoji="0" lang="en-US" altLang="zh-CN" sz="1150" b="0" i="0" u="none" strike="noStrike" kern="0" cap="none" spc="0" normalizeH="0" baseline="0" noProof="1">
              <a:ln>
                <a:noFill/>
              </a:ln>
              <a:solidFill>
                <a:srgbClr val="E19825">
                  <a:lumMod val="75000"/>
                </a:srgbClr>
              </a:solidFill>
              <a:effectLst/>
              <a:uLnTx/>
              <a:uFillTx/>
              <a:latin typeface="Calibri" panose="020F0502020204030204"/>
              <a:ea typeface="等线" panose="02010600030101010101" pitchFamily="2" charset="-122"/>
              <a:cs typeface="+mn-ea"/>
              <a:sym typeface="+mn-lt"/>
            </a:endParaRPr>
          </a:p>
        </p:txBody>
      </p:sp>
      <p:sp>
        <p:nvSpPr>
          <p:cNvPr id="120" name="TextBox 119"/>
          <p:cNvSpPr txBox="1"/>
          <p:nvPr/>
        </p:nvSpPr>
        <p:spPr>
          <a:xfrm>
            <a:off x="5679101" y="1401171"/>
            <a:ext cx="2970883" cy="453820"/>
          </a:xfrm>
          <a:prstGeom prst="rect">
            <a:avLst/>
          </a:prstGeom>
          <a:noFill/>
        </p:spPr>
        <p:txBody>
          <a:bodyPr wrap="square" lIns="68550" tIns="34274" rIns="68550" bIns="3427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99"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点击添加标题文字</a:t>
            </a:r>
          </a:p>
        </p:txBody>
      </p:sp>
      <p:sp>
        <p:nvSpPr>
          <p:cNvPr id="121" name="TextBox 120"/>
          <p:cNvSpPr txBox="1"/>
          <p:nvPr/>
        </p:nvSpPr>
        <p:spPr>
          <a:xfrm>
            <a:off x="5602925" y="3233390"/>
            <a:ext cx="2970883" cy="376900"/>
          </a:xfrm>
          <a:prstGeom prst="rect">
            <a:avLst/>
          </a:prstGeom>
          <a:noFill/>
        </p:spPr>
        <p:txBody>
          <a:bodyPr wrap="square" lIns="68550" tIns="34274" rIns="68550" bIns="3427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999"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全年总额：</a:t>
            </a:r>
          </a:p>
        </p:txBody>
      </p:sp>
      <p:sp>
        <p:nvSpPr>
          <p:cNvPr id="122" name="TextBox 121"/>
          <p:cNvSpPr txBox="1"/>
          <p:nvPr/>
        </p:nvSpPr>
        <p:spPr>
          <a:xfrm>
            <a:off x="5602925" y="3533632"/>
            <a:ext cx="2970883" cy="746118"/>
          </a:xfrm>
          <a:prstGeom prst="rect">
            <a:avLst/>
          </a:prstGeom>
          <a:noFill/>
        </p:spPr>
        <p:txBody>
          <a:bodyPr wrap="square" lIns="68550" tIns="34274" rIns="68550" bIns="3427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399"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23,812,969</a:t>
            </a:r>
            <a:endParaRPr kumimoji="0" lang="zh-CN" altLang="en-US" sz="4399"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17929013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wipe(left)">
                                      <p:cBhvr>
                                        <p:cTn id="7" dur="500"/>
                                        <p:tgtEl>
                                          <p:spTgt spid="1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19"/>
                                        </p:tgtEl>
                                        <p:attrNameLst>
                                          <p:attrName>style.visibility</p:attrName>
                                        </p:attrNameLst>
                                      </p:cBhvr>
                                      <p:to>
                                        <p:strVal val="visible"/>
                                      </p:to>
                                    </p:set>
                                    <p:animEffect transition="in" filter="barn(inVertical)">
                                      <p:cBhvr>
                                        <p:cTn id="11" dur="500"/>
                                        <p:tgtEl>
                                          <p:spTgt spid="119"/>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1000"/>
                                        <p:tgtEl>
                                          <p:spTgt spid="121"/>
                                        </p:tgtEl>
                                      </p:cBhvr>
                                    </p:animEffect>
                                    <p:anim calcmode="lin" valueType="num">
                                      <p:cBhvr>
                                        <p:cTn id="16" dur="1000" fill="hold"/>
                                        <p:tgtEl>
                                          <p:spTgt spid="121"/>
                                        </p:tgtEl>
                                        <p:attrNameLst>
                                          <p:attrName>ppt_x</p:attrName>
                                        </p:attrNameLst>
                                      </p:cBhvr>
                                      <p:tavLst>
                                        <p:tav tm="0">
                                          <p:val>
                                            <p:strVal val="#ppt_x"/>
                                          </p:val>
                                        </p:tav>
                                        <p:tav tm="100000">
                                          <p:val>
                                            <p:strVal val="#ppt_x"/>
                                          </p:val>
                                        </p:tav>
                                      </p:tavLst>
                                    </p:anim>
                                    <p:anim calcmode="lin" valueType="num">
                                      <p:cBhvr>
                                        <p:cTn id="17" dur="1000" fill="hold"/>
                                        <p:tgtEl>
                                          <p:spTgt spid="12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3" presetClass="entr" presetSubtype="16" fill="hold" grpId="0" nodeType="afterEffect">
                                  <p:stCondLst>
                                    <p:cond delay="0"/>
                                  </p:stCondLst>
                                  <p:iterate type="lt">
                                    <p:tmPct val="15000"/>
                                  </p:iterate>
                                  <p:childTnLst>
                                    <p:set>
                                      <p:cBhvr>
                                        <p:cTn id="20" dur="1" fill="hold">
                                          <p:stCondLst>
                                            <p:cond delay="0"/>
                                          </p:stCondLst>
                                        </p:cTn>
                                        <p:tgtEl>
                                          <p:spTgt spid="122"/>
                                        </p:tgtEl>
                                        <p:attrNameLst>
                                          <p:attrName>style.visibility</p:attrName>
                                        </p:attrNameLst>
                                      </p:cBhvr>
                                      <p:to>
                                        <p:strVal val="visible"/>
                                      </p:to>
                                    </p:set>
                                    <p:anim calcmode="lin" valueType="num">
                                      <p:cBhvr>
                                        <p:cTn id="21" dur="500" fill="hold"/>
                                        <p:tgtEl>
                                          <p:spTgt spid="122"/>
                                        </p:tgtEl>
                                        <p:attrNameLst>
                                          <p:attrName>ppt_w</p:attrName>
                                        </p:attrNameLst>
                                      </p:cBhvr>
                                      <p:tavLst>
                                        <p:tav tm="0">
                                          <p:val>
                                            <p:fltVal val="0"/>
                                          </p:val>
                                        </p:tav>
                                        <p:tav tm="100000">
                                          <p:val>
                                            <p:strVal val="#ppt_w"/>
                                          </p:val>
                                        </p:tav>
                                      </p:tavLst>
                                    </p:anim>
                                    <p:anim calcmode="lin" valueType="num">
                                      <p:cBhvr>
                                        <p:cTn id="22" dur="500" fill="hold"/>
                                        <p:tgtEl>
                                          <p:spTgt spid="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5" name="Straight Arrow Connector 6"/>
          <p:cNvCxnSpPr/>
          <p:nvPr/>
        </p:nvCxnSpPr>
        <p:spPr>
          <a:xfrm flipV="1">
            <a:off x="4659526" y="1009291"/>
            <a:ext cx="0" cy="4134210"/>
          </a:xfrm>
          <a:prstGeom prst="straightConnector1">
            <a:avLst/>
          </a:prstGeom>
          <a:ln w="762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6" name="Oval 7"/>
          <p:cNvSpPr/>
          <p:nvPr/>
        </p:nvSpPr>
        <p:spPr>
          <a:xfrm>
            <a:off x="4572353" y="1522132"/>
            <a:ext cx="174348" cy="174371"/>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FF0000">
                  <a:lumMod val="75000"/>
                </a:srgbClr>
              </a:solidFill>
              <a:effectLst/>
              <a:uLnTx/>
              <a:uFillTx/>
              <a:latin typeface="Calibri" panose="020F0502020204030204"/>
              <a:ea typeface="+mn-ea"/>
              <a:cs typeface="+mn-cs"/>
              <a:sym typeface="+mn-lt"/>
            </a:endParaRPr>
          </a:p>
        </p:txBody>
      </p:sp>
      <p:sp>
        <p:nvSpPr>
          <p:cNvPr id="197" name="Oval 8"/>
          <p:cNvSpPr/>
          <p:nvPr/>
        </p:nvSpPr>
        <p:spPr>
          <a:xfrm>
            <a:off x="4572350" y="2182675"/>
            <a:ext cx="174348" cy="174371"/>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FF0000">
                  <a:lumMod val="75000"/>
                </a:srgbClr>
              </a:solidFill>
              <a:effectLst/>
              <a:uLnTx/>
              <a:uFillTx/>
              <a:latin typeface="Calibri" panose="020F0502020204030204"/>
              <a:ea typeface="+mn-ea"/>
              <a:cs typeface="+mn-cs"/>
              <a:sym typeface="+mn-lt"/>
            </a:endParaRPr>
          </a:p>
        </p:txBody>
      </p:sp>
      <p:sp>
        <p:nvSpPr>
          <p:cNvPr id="198" name="Oval 9"/>
          <p:cNvSpPr/>
          <p:nvPr/>
        </p:nvSpPr>
        <p:spPr>
          <a:xfrm>
            <a:off x="4572353" y="2806027"/>
            <a:ext cx="174348" cy="174371"/>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FF0000">
                  <a:lumMod val="75000"/>
                </a:srgbClr>
              </a:solidFill>
              <a:effectLst/>
              <a:uLnTx/>
              <a:uFillTx/>
              <a:latin typeface="Calibri" panose="020F0502020204030204"/>
              <a:ea typeface="+mn-ea"/>
              <a:cs typeface="+mn-cs"/>
              <a:sym typeface="+mn-lt"/>
            </a:endParaRPr>
          </a:p>
        </p:txBody>
      </p:sp>
      <p:sp>
        <p:nvSpPr>
          <p:cNvPr id="199" name="Oval 10"/>
          <p:cNvSpPr/>
          <p:nvPr/>
        </p:nvSpPr>
        <p:spPr>
          <a:xfrm>
            <a:off x="4572353" y="3504814"/>
            <a:ext cx="174348" cy="174371"/>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FF0000">
                  <a:lumMod val="75000"/>
                </a:srgbClr>
              </a:solidFill>
              <a:effectLst/>
              <a:uLnTx/>
              <a:uFillTx/>
              <a:latin typeface="Calibri" panose="020F0502020204030204"/>
              <a:ea typeface="+mn-ea"/>
              <a:cs typeface="+mn-cs"/>
              <a:sym typeface="+mn-lt"/>
            </a:endParaRPr>
          </a:p>
        </p:txBody>
      </p:sp>
      <p:sp>
        <p:nvSpPr>
          <p:cNvPr id="200" name="Oval 11"/>
          <p:cNvSpPr/>
          <p:nvPr/>
        </p:nvSpPr>
        <p:spPr>
          <a:xfrm>
            <a:off x="4572351" y="4179128"/>
            <a:ext cx="174348" cy="174371"/>
          </a:xfrm>
          <a:prstGeom prst="ellipse">
            <a:avLst/>
          </a:prstGeom>
          <a:solidFill>
            <a:schemeClr val="bg1"/>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FF0000">
                  <a:lumMod val="75000"/>
                </a:srgbClr>
              </a:solidFill>
              <a:effectLst/>
              <a:uLnTx/>
              <a:uFillTx/>
              <a:latin typeface="Calibri" panose="020F0502020204030204"/>
              <a:ea typeface="+mn-ea"/>
              <a:cs typeface="+mn-cs"/>
              <a:sym typeface="+mn-lt"/>
            </a:endParaRPr>
          </a:p>
        </p:txBody>
      </p:sp>
      <p:sp>
        <p:nvSpPr>
          <p:cNvPr id="202" name="Isosceles Triangle 73_13"/>
          <p:cNvSpPr/>
          <p:nvPr/>
        </p:nvSpPr>
        <p:spPr>
          <a:xfrm rot="5400000">
            <a:off x="4229137" y="4203885"/>
            <a:ext cx="315992" cy="1428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03" name="Rectangle 74_14"/>
          <p:cNvSpPr/>
          <p:nvPr/>
        </p:nvSpPr>
        <p:spPr>
          <a:xfrm>
            <a:off x="2591411" y="3865486"/>
            <a:ext cx="1762390" cy="868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04" name="Rectangle 94"/>
          <p:cNvSpPr/>
          <p:nvPr/>
        </p:nvSpPr>
        <p:spPr>
          <a:xfrm>
            <a:off x="3075907" y="4366439"/>
            <a:ext cx="1259038" cy="238463"/>
          </a:xfrm>
          <a:prstGeom prst="rect">
            <a:avLst/>
          </a:prstGeom>
        </p:spPr>
        <p:txBody>
          <a:bodyPr wrap="square" lIns="68568" tIns="34284" rIns="68568"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单击此处添加标题</a:t>
            </a:r>
            <a:endParaRPr kumimoji="0" lang="id-ID" sz="11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205" name="Rectangle 96"/>
          <p:cNvSpPr/>
          <p:nvPr/>
        </p:nvSpPr>
        <p:spPr>
          <a:xfrm>
            <a:off x="3009120" y="3951509"/>
            <a:ext cx="1296461" cy="253916"/>
          </a:xfrm>
          <a:prstGeom prst="rect">
            <a:avLst/>
          </a:prstGeom>
        </p:spPr>
        <p:txBody>
          <a:bodyPr wrap="square" lIns="68568" tIns="34284" rIns="68568" bIns="3428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项目展示</a:t>
            </a:r>
            <a:r>
              <a:rPr kumimoji="0" lang="en-US" altLang="zh-CN"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01</a:t>
            </a:r>
            <a:endParaRPr kumimoji="0" lang="id-ID" sz="1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sym typeface="+mn-lt"/>
            </a:endParaRPr>
          </a:p>
        </p:txBody>
      </p:sp>
      <p:cxnSp>
        <p:nvCxnSpPr>
          <p:cNvPr id="206" name="直接连接符 205"/>
          <p:cNvCxnSpPr/>
          <p:nvPr/>
        </p:nvCxnSpPr>
        <p:spPr>
          <a:xfrm>
            <a:off x="2928429" y="4268815"/>
            <a:ext cx="142652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09" name="Isosceles Triangle 73"/>
          <p:cNvSpPr/>
          <p:nvPr/>
        </p:nvSpPr>
        <p:spPr>
          <a:xfrm rot="5400000">
            <a:off x="4238744" y="2832707"/>
            <a:ext cx="315992" cy="12359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10" name="Rectangle 74_19"/>
          <p:cNvSpPr/>
          <p:nvPr/>
        </p:nvSpPr>
        <p:spPr>
          <a:xfrm>
            <a:off x="2667588" y="2484703"/>
            <a:ext cx="1700305" cy="868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11" name="Rectangle 94"/>
          <p:cNvSpPr/>
          <p:nvPr/>
        </p:nvSpPr>
        <p:spPr>
          <a:xfrm>
            <a:off x="3075907" y="2985657"/>
            <a:ext cx="1259038" cy="238463"/>
          </a:xfrm>
          <a:prstGeom prst="rect">
            <a:avLst/>
          </a:prstGeom>
        </p:spPr>
        <p:txBody>
          <a:bodyPr wrap="square" lIns="68568" tIns="34284" rIns="68568"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单击此处添加标题</a:t>
            </a:r>
            <a:endParaRPr kumimoji="0" lang="id-ID" sz="11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212" name="Rectangle 96"/>
          <p:cNvSpPr/>
          <p:nvPr/>
        </p:nvSpPr>
        <p:spPr>
          <a:xfrm>
            <a:off x="3009120" y="2570727"/>
            <a:ext cx="1296461" cy="253916"/>
          </a:xfrm>
          <a:prstGeom prst="rect">
            <a:avLst/>
          </a:prstGeom>
        </p:spPr>
        <p:txBody>
          <a:bodyPr wrap="square" lIns="68568" tIns="34284" rIns="68568" bIns="3428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项目展示</a:t>
            </a:r>
            <a:r>
              <a:rPr kumimoji="0" lang="en-US" altLang="zh-CN"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03</a:t>
            </a:r>
            <a:endParaRPr kumimoji="0" lang="id-ID" sz="1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sym typeface="+mn-lt"/>
            </a:endParaRPr>
          </a:p>
        </p:txBody>
      </p:sp>
      <p:cxnSp>
        <p:nvCxnSpPr>
          <p:cNvPr id="213" name="直接连接符 212"/>
          <p:cNvCxnSpPr/>
          <p:nvPr/>
        </p:nvCxnSpPr>
        <p:spPr>
          <a:xfrm>
            <a:off x="2928429" y="2888033"/>
            <a:ext cx="142652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16" name="Isosceles Triangle 73_23"/>
          <p:cNvSpPr/>
          <p:nvPr/>
        </p:nvSpPr>
        <p:spPr>
          <a:xfrm rot="5400000">
            <a:off x="4238743" y="1542343"/>
            <a:ext cx="315992" cy="12359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17" name="Rectangle 74"/>
          <p:cNvSpPr/>
          <p:nvPr/>
        </p:nvSpPr>
        <p:spPr>
          <a:xfrm>
            <a:off x="2591412" y="1194338"/>
            <a:ext cx="1776481" cy="868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18" name="Rectangle 94"/>
          <p:cNvSpPr/>
          <p:nvPr/>
        </p:nvSpPr>
        <p:spPr>
          <a:xfrm>
            <a:off x="3075906" y="1695291"/>
            <a:ext cx="1259038" cy="238463"/>
          </a:xfrm>
          <a:prstGeom prst="rect">
            <a:avLst/>
          </a:prstGeom>
        </p:spPr>
        <p:txBody>
          <a:bodyPr wrap="square" lIns="68568" tIns="34284" rIns="68568"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单击此处添加标题</a:t>
            </a:r>
            <a:endParaRPr kumimoji="0" lang="id-ID" sz="11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219" name="Rectangle 96"/>
          <p:cNvSpPr/>
          <p:nvPr/>
        </p:nvSpPr>
        <p:spPr>
          <a:xfrm>
            <a:off x="3009119" y="1280361"/>
            <a:ext cx="1296461" cy="253916"/>
          </a:xfrm>
          <a:prstGeom prst="rect">
            <a:avLst/>
          </a:prstGeom>
        </p:spPr>
        <p:txBody>
          <a:bodyPr wrap="square" lIns="68568" tIns="34284" rIns="68568" bIns="3428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项目展示</a:t>
            </a:r>
            <a:r>
              <a:rPr kumimoji="0" lang="en-US" altLang="zh-CN"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05</a:t>
            </a:r>
            <a:endParaRPr kumimoji="0" lang="id-ID" sz="1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sym typeface="+mn-lt"/>
            </a:endParaRPr>
          </a:p>
        </p:txBody>
      </p:sp>
      <p:cxnSp>
        <p:nvCxnSpPr>
          <p:cNvPr id="220" name="直接连接符 219"/>
          <p:cNvCxnSpPr/>
          <p:nvPr/>
        </p:nvCxnSpPr>
        <p:spPr>
          <a:xfrm>
            <a:off x="2928428" y="1597668"/>
            <a:ext cx="142652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23" name="Isosceles Triangle 73_28"/>
          <p:cNvSpPr/>
          <p:nvPr/>
        </p:nvSpPr>
        <p:spPr>
          <a:xfrm rot="16200000">
            <a:off x="4764302" y="3544154"/>
            <a:ext cx="315992" cy="12359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24" name="Rectangle 74_29"/>
          <p:cNvSpPr/>
          <p:nvPr/>
        </p:nvSpPr>
        <p:spPr>
          <a:xfrm rot="10800000">
            <a:off x="4951144" y="3184251"/>
            <a:ext cx="1753796" cy="868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25" name="Rectangle 94"/>
          <p:cNvSpPr/>
          <p:nvPr/>
        </p:nvSpPr>
        <p:spPr>
          <a:xfrm>
            <a:off x="5093785" y="3685204"/>
            <a:ext cx="1259038" cy="238463"/>
          </a:xfrm>
          <a:prstGeom prst="rect">
            <a:avLst/>
          </a:prstGeom>
        </p:spPr>
        <p:txBody>
          <a:bodyPr wrap="square" lIns="68568" tIns="34284" rIns="68568"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单击此处添加标题</a:t>
            </a:r>
            <a:endParaRPr kumimoji="0" lang="id-ID" sz="11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226" name="Rectangle 96"/>
          <p:cNvSpPr/>
          <p:nvPr/>
        </p:nvSpPr>
        <p:spPr>
          <a:xfrm>
            <a:off x="5026997" y="3270274"/>
            <a:ext cx="1296461" cy="253916"/>
          </a:xfrm>
          <a:prstGeom prst="rect">
            <a:avLst/>
          </a:prstGeom>
        </p:spPr>
        <p:txBody>
          <a:bodyPr wrap="square" lIns="68568" tIns="34284" rIns="68568" bIns="3428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项目展示</a:t>
            </a:r>
            <a:r>
              <a:rPr kumimoji="0" lang="en-US" altLang="zh-CN" sz="1200" b="0"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02</a:t>
            </a:r>
            <a:endParaRPr kumimoji="0" lang="id-ID" sz="1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sym typeface="+mn-lt"/>
            </a:endParaRPr>
          </a:p>
        </p:txBody>
      </p:sp>
      <p:cxnSp>
        <p:nvCxnSpPr>
          <p:cNvPr id="227" name="直接连接符 226"/>
          <p:cNvCxnSpPr/>
          <p:nvPr/>
        </p:nvCxnSpPr>
        <p:spPr>
          <a:xfrm>
            <a:off x="4946306" y="3595596"/>
            <a:ext cx="142652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30" name="Isosceles Triangle 73_33"/>
          <p:cNvSpPr/>
          <p:nvPr/>
        </p:nvSpPr>
        <p:spPr>
          <a:xfrm rot="16200000">
            <a:off x="4773039" y="2219226"/>
            <a:ext cx="315992" cy="14106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31" name="Rectangle 74_34"/>
          <p:cNvSpPr/>
          <p:nvPr/>
        </p:nvSpPr>
        <p:spPr>
          <a:xfrm rot="10800000">
            <a:off x="4963962" y="1868064"/>
            <a:ext cx="1740979" cy="868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232" name="Rectangle 94"/>
          <p:cNvSpPr/>
          <p:nvPr/>
        </p:nvSpPr>
        <p:spPr>
          <a:xfrm>
            <a:off x="5093784" y="2369018"/>
            <a:ext cx="1259038" cy="238463"/>
          </a:xfrm>
          <a:prstGeom prst="rect">
            <a:avLst/>
          </a:prstGeom>
        </p:spPr>
        <p:txBody>
          <a:bodyPr wrap="square" lIns="68568" tIns="34284" rIns="68568"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单击此处添加标题</a:t>
            </a:r>
            <a:endParaRPr kumimoji="0" lang="id-ID" sz="11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233" name="Rectangle 96"/>
          <p:cNvSpPr/>
          <p:nvPr/>
        </p:nvSpPr>
        <p:spPr>
          <a:xfrm>
            <a:off x="5026996" y="1954088"/>
            <a:ext cx="1296461" cy="253916"/>
          </a:xfrm>
          <a:prstGeom prst="rect">
            <a:avLst/>
          </a:prstGeom>
        </p:spPr>
        <p:txBody>
          <a:bodyPr wrap="square" lIns="68568" tIns="34284" rIns="68568" bIns="3428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项目展示</a:t>
            </a:r>
            <a:r>
              <a:rPr kumimoji="0" lang="en-US" altLang="zh-CN" sz="1200" b="1" i="0" u="none" strike="noStrike" kern="1200" cap="none" spc="0" normalizeH="0" baseline="0" noProof="0" dirty="0">
                <a:ln>
                  <a:noFill/>
                </a:ln>
                <a:solidFill>
                  <a:prstClr val="white">
                    <a:lumMod val="95000"/>
                  </a:prstClr>
                </a:solidFill>
                <a:effectLst/>
                <a:uLnTx/>
                <a:uFillTx/>
                <a:latin typeface="Calibri" panose="020F0502020204030204"/>
                <a:ea typeface="等线" panose="02010600030101010101" pitchFamily="2" charset="-122"/>
                <a:cs typeface="+mn-ea"/>
                <a:sym typeface="+mn-lt"/>
              </a:rPr>
              <a:t>04</a:t>
            </a:r>
            <a:endParaRPr kumimoji="0" lang="id-ID" sz="1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sym typeface="+mn-lt"/>
            </a:endParaRPr>
          </a:p>
        </p:txBody>
      </p:sp>
      <p:cxnSp>
        <p:nvCxnSpPr>
          <p:cNvPr id="234" name="直接连接符 233"/>
          <p:cNvCxnSpPr/>
          <p:nvPr/>
        </p:nvCxnSpPr>
        <p:spPr>
          <a:xfrm>
            <a:off x="4946305" y="2279409"/>
            <a:ext cx="1426528"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 name="六边形 1"/>
          <p:cNvSpPr/>
          <p:nvPr/>
        </p:nvSpPr>
        <p:spPr>
          <a:xfrm>
            <a:off x="6386224" y="1733809"/>
            <a:ext cx="1385189" cy="1090993"/>
          </a:xfrm>
          <a:prstGeom prst="hexagon">
            <a:avLst/>
          </a:prstGeom>
          <a:blipFill>
            <a:blip r:embed="rId3" cstate="screen">
              <a:extLst>
                <a:ext uri="{28A0092B-C50C-407E-A947-70E740481C1C}">
                  <a14:useLocalDpi xmlns:a14="http://schemas.microsoft.com/office/drawing/2010/main"/>
                </a:ext>
              </a:extLst>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36" name="六边形 235"/>
          <p:cNvSpPr/>
          <p:nvPr/>
        </p:nvSpPr>
        <p:spPr>
          <a:xfrm>
            <a:off x="6386224" y="3080463"/>
            <a:ext cx="1385189" cy="1090993"/>
          </a:xfrm>
          <a:prstGeom prst="hexagon">
            <a:avLst/>
          </a:prstGeom>
          <a:blipFill>
            <a:blip r:embed="rId4" cstate="screen">
              <a:extLst>
                <a:ext uri="{28A0092B-C50C-407E-A947-70E740481C1C}">
                  <a14:useLocalDpi xmlns:a14="http://schemas.microsoft.com/office/drawing/2010/main"/>
                </a:ext>
              </a:extLst>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37" name="六边形 236"/>
          <p:cNvSpPr/>
          <p:nvPr/>
        </p:nvSpPr>
        <p:spPr>
          <a:xfrm>
            <a:off x="1643975" y="1076364"/>
            <a:ext cx="1385189" cy="1090993"/>
          </a:xfrm>
          <a:prstGeom prst="hexagon">
            <a:avLst/>
          </a:prstGeom>
          <a:blipFill>
            <a:blip r:embed="rId5" cstate="screen">
              <a:extLst>
                <a:ext uri="{28A0092B-C50C-407E-A947-70E740481C1C}">
                  <a14:useLocalDpi xmlns:a14="http://schemas.microsoft.com/office/drawing/2010/main"/>
                </a:ext>
              </a:extLst>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38" name="六边形 237"/>
          <p:cNvSpPr/>
          <p:nvPr/>
        </p:nvSpPr>
        <p:spPr>
          <a:xfrm>
            <a:off x="1643975" y="2369018"/>
            <a:ext cx="1385189" cy="1090993"/>
          </a:xfrm>
          <a:prstGeom prst="hexagon">
            <a:avLst/>
          </a:prstGeom>
          <a:blipFill>
            <a:blip r:embed="rId6" cstate="screen">
              <a:extLst>
                <a:ext uri="{28A0092B-C50C-407E-A947-70E740481C1C}">
                  <a14:useLocalDpi xmlns:a14="http://schemas.microsoft.com/office/drawing/2010/main"/>
                </a:ext>
              </a:extLst>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39" name="六边形 238"/>
          <p:cNvSpPr/>
          <p:nvPr/>
        </p:nvSpPr>
        <p:spPr>
          <a:xfrm>
            <a:off x="1643975" y="3749463"/>
            <a:ext cx="1385189" cy="1090993"/>
          </a:xfrm>
          <a:prstGeom prst="hexagon">
            <a:avLst/>
          </a:prstGeom>
          <a:blipFill>
            <a:blip r:embed="rId7"/>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3" name="标题 2"/>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5922014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5"/>
                                        </p:tgtEl>
                                        <p:attrNameLst>
                                          <p:attrName>style.visibility</p:attrName>
                                        </p:attrNameLst>
                                      </p:cBhvr>
                                      <p:to>
                                        <p:strVal val="visible"/>
                                      </p:to>
                                    </p:set>
                                    <p:anim calcmode="lin" valueType="num">
                                      <p:cBhvr additive="base">
                                        <p:cTn id="7" dur="250" fill="hold"/>
                                        <p:tgtEl>
                                          <p:spTgt spid="195"/>
                                        </p:tgtEl>
                                        <p:attrNameLst>
                                          <p:attrName>ppt_x</p:attrName>
                                        </p:attrNameLst>
                                      </p:cBhvr>
                                      <p:tavLst>
                                        <p:tav tm="0">
                                          <p:val>
                                            <p:strVal val="#ppt_x"/>
                                          </p:val>
                                        </p:tav>
                                        <p:tav tm="100000">
                                          <p:val>
                                            <p:strVal val="#ppt_x"/>
                                          </p:val>
                                        </p:tav>
                                      </p:tavLst>
                                    </p:anim>
                                    <p:anim calcmode="lin" valueType="num">
                                      <p:cBhvr additive="base">
                                        <p:cTn id="8" dur="250" fill="hold"/>
                                        <p:tgtEl>
                                          <p:spTgt spid="195"/>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00"/>
                                        </p:tgtEl>
                                        <p:attrNameLst>
                                          <p:attrName>style.visibility</p:attrName>
                                        </p:attrNameLst>
                                      </p:cBhvr>
                                      <p:to>
                                        <p:strVal val="visible"/>
                                      </p:to>
                                    </p:set>
                                    <p:anim calcmode="lin" valueType="num">
                                      <p:cBhvr additive="base">
                                        <p:cTn id="12" dur="250" fill="hold"/>
                                        <p:tgtEl>
                                          <p:spTgt spid="200"/>
                                        </p:tgtEl>
                                        <p:attrNameLst>
                                          <p:attrName>ppt_x</p:attrName>
                                        </p:attrNameLst>
                                      </p:cBhvr>
                                      <p:tavLst>
                                        <p:tav tm="0">
                                          <p:val>
                                            <p:strVal val="#ppt_x"/>
                                          </p:val>
                                        </p:tav>
                                        <p:tav tm="100000">
                                          <p:val>
                                            <p:strVal val="#ppt_x"/>
                                          </p:val>
                                        </p:tav>
                                      </p:tavLst>
                                    </p:anim>
                                    <p:anim calcmode="lin" valueType="num">
                                      <p:cBhvr additive="base">
                                        <p:cTn id="13" dur="250" fill="hold"/>
                                        <p:tgtEl>
                                          <p:spTgt spid="200"/>
                                        </p:tgtEl>
                                        <p:attrNameLst>
                                          <p:attrName>ppt_y</p:attrName>
                                        </p:attrNameLst>
                                      </p:cBhvr>
                                      <p:tavLst>
                                        <p:tav tm="0">
                                          <p:val>
                                            <p:strVal val="1+#ppt_h/2"/>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39"/>
                                        </p:tgtEl>
                                        <p:attrNameLst>
                                          <p:attrName>style.visibility</p:attrName>
                                        </p:attrNameLst>
                                      </p:cBhvr>
                                      <p:to>
                                        <p:strVal val="visible"/>
                                      </p:to>
                                    </p:set>
                                    <p:anim calcmode="lin" valueType="num">
                                      <p:cBhvr>
                                        <p:cTn id="16" dur="500" fill="hold"/>
                                        <p:tgtEl>
                                          <p:spTgt spid="239"/>
                                        </p:tgtEl>
                                        <p:attrNameLst>
                                          <p:attrName>ppt_w</p:attrName>
                                        </p:attrNameLst>
                                      </p:cBhvr>
                                      <p:tavLst>
                                        <p:tav tm="0">
                                          <p:val>
                                            <p:fltVal val="0"/>
                                          </p:val>
                                        </p:tav>
                                        <p:tav tm="100000">
                                          <p:val>
                                            <p:strVal val="#ppt_w"/>
                                          </p:val>
                                        </p:tav>
                                      </p:tavLst>
                                    </p:anim>
                                    <p:anim calcmode="lin" valueType="num">
                                      <p:cBhvr>
                                        <p:cTn id="17" dur="500" fill="hold"/>
                                        <p:tgtEl>
                                          <p:spTgt spid="239"/>
                                        </p:tgtEl>
                                        <p:attrNameLst>
                                          <p:attrName>ppt_h</p:attrName>
                                        </p:attrNameLst>
                                      </p:cBhvr>
                                      <p:tavLst>
                                        <p:tav tm="0">
                                          <p:val>
                                            <p:fltVal val="0"/>
                                          </p:val>
                                        </p:tav>
                                        <p:tav tm="100000">
                                          <p:val>
                                            <p:strVal val="#ppt_h"/>
                                          </p:val>
                                        </p:tav>
                                      </p:tavLst>
                                    </p:anim>
                                    <p:animEffect transition="in" filter="fade">
                                      <p:cBhvr>
                                        <p:cTn id="18" dur="500"/>
                                        <p:tgtEl>
                                          <p:spTgt spid="239"/>
                                        </p:tgtEl>
                                      </p:cBhvr>
                                    </p:animEffect>
                                  </p:childTnLst>
                                </p:cTn>
                              </p:par>
                            </p:childTnLst>
                          </p:cTn>
                        </p:par>
                        <p:par>
                          <p:cTn id="19" fill="hold">
                            <p:stCondLst>
                              <p:cond delay="750"/>
                            </p:stCondLst>
                            <p:childTnLst>
                              <p:par>
                                <p:cTn id="20" presetID="22" presetClass="entr" presetSubtype="8" fill="hold" grpId="0" nodeType="afterEffect">
                                  <p:stCondLst>
                                    <p:cond delay="0"/>
                                  </p:stCondLst>
                                  <p:childTnLst>
                                    <p:set>
                                      <p:cBhvr>
                                        <p:cTn id="21" dur="1" fill="hold">
                                          <p:stCondLst>
                                            <p:cond delay="0"/>
                                          </p:stCondLst>
                                        </p:cTn>
                                        <p:tgtEl>
                                          <p:spTgt spid="205"/>
                                        </p:tgtEl>
                                        <p:attrNameLst>
                                          <p:attrName>style.visibility</p:attrName>
                                        </p:attrNameLst>
                                      </p:cBhvr>
                                      <p:to>
                                        <p:strVal val="visible"/>
                                      </p:to>
                                    </p:set>
                                    <p:animEffect transition="in" filter="wipe(left)">
                                      <p:cBhvr>
                                        <p:cTn id="22" dur="500"/>
                                        <p:tgtEl>
                                          <p:spTgt spid="205"/>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204"/>
                                        </p:tgtEl>
                                        <p:attrNameLst>
                                          <p:attrName>style.visibility</p:attrName>
                                        </p:attrNameLst>
                                      </p:cBhvr>
                                      <p:to>
                                        <p:strVal val="visible"/>
                                      </p:to>
                                    </p:set>
                                    <p:animEffect transition="in" filter="wipe(left)">
                                      <p:cBhvr>
                                        <p:cTn id="26" dur="500"/>
                                        <p:tgtEl>
                                          <p:spTgt spid="204"/>
                                        </p:tgtEl>
                                      </p:cBhvr>
                                    </p:animEffect>
                                  </p:childTnLst>
                                </p:cTn>
                              </p:par>
                              <p:par>
                                <p:cTn id="27" presetID="2" presetClass="entr" presetSubtype="4" fill="hold" grpId="0" nodeType="withEffect">
                                  <p:stCondLst>
                                    <p:cond delay="0"/>
                                  </p:stCondLst>
                                  <p:childTnLst>
                                    <p:set>
                                      <p:cBhvr>
                                        <p:cTn id="28" dur="1" fill="hold">
                                          <p:stCondLst>
                                            <p:cond delay="0"/>
                                          </p:stCondLst>
                                        </p:cTn>
                                        <p:tgtEl>
                                          <p:spTgt spid="199"/>
                                        </p:tgtEl>
                                        <p:attrNameLst>
                                          <p:attrName>style.visibility</p:attrName>
                                        </p:attrNameLst>
                                      </p:cBhvr>
                                      <p:to>
                                        <p:strVal val="visible"/>
                                      </p:to>
                                    </p:set>
                                    <p:anim calcmode="lin" valueType="num">
                                      <p:cBhvr additive="base">
                                        <p:cTn id="29" dur="250" fill="hold"/>
                                        <p:tgtEl>
                                          <p:spTgt spid="199"/>
                                        </p:tgtEl>
                                        <p:attrNameLst>
                                          <p:attrName>ppt_x</p:attrName>
                                        </p:attrNameLst>
                                      </p:cBhvr>
                                      <p:tavLst>
                                        <p:tav tm="0">
                                          <p:val>
                                            <p:strVal val="#ppt_x"/>
                                          </p:val>
                                        </p:tav>
                                        <p:tav tm="100000">
                                          <p:val>
                                            <p:strVal val="#ppt_x"/>
                                          </p:val>
                                        </p:tav>
                                      </p:tavLst>
                                    </p:anim>
                                    <p:anim calcmode="lin" valueType="num">
                                      <p:cBhvr additive="base">
                                        <p:cTn id="30" dur="250" fill="hold"/>
                                        <p:tgtEl>
                                          <p:spTgt spid="199"/>
                                        </p:tgtEl>
                                        <p:attrNameLst>
                                          <p:attrName>ppt_y</p:attrName>
                                        </p:attrNameLst>
                                      </p:cBhvr>
                                      <p:tavLst>
                                        <p:tav tm="0">
                                          <p:val>
                                            <p:strVal val="1+#ppt_h/2"/>
                                          </p:val>
                                        </p:tav>
                                        <p:tav tm="100000">
                                          <p:val>
                                            <p:strVal val="#ppt_y"/>
                                          </p:val>
                                        </p:tav>
                                      </p:tavLst>
                                    </p:anim>
                                  </p:childTnLst>
                                </p:cTn>
                              </p:par>
                              <p:par>
                                <p:cTn id="31" presetID="53" presetClass="entr" presetSubtype="16" fill="hold" grpId="0" nodeType="withEffect">
                                  <p:stCondLst>
                                    <p:cond delay="0"/>
                                  </p:stCondLst>
                                  <p:childTnLst>
                                    <p:set>
                                      <p:cBhvr>
                                        <p:cTn id="32" dur="1" fill="hold">
                                          <p:stCondLst>
                                            <p:cond delay="0"/>
                                          </p:stCondLst>
                                        </p:cTn>
                                        <p:tgtEl>
                                          <p:spTgt spid="236"/>
                                        </p:tgtEl>
                                        <p:attrNameLst>
                                          <p:attrName>style.visibility</p:attrName>
                                        </p:attrNameLst>
                                      </p:cBhvr>
                                      <p:to>
                                        <p:strVal val="visible"/>
                                      </p:to>
                                    </p:set>
                                    <p:anim calcmode="lin" valueType="num">
                                      <p:cBhvr>
                                        <p:cTn id="33" dur="500" fill="hold"/>
                                        <p:tgtEl>
                                          <p:spTgt spid="236"/>
                                        </p:tgtEl>
                                        <p:attrNameLst>
                                          <p:attrName>ppt_w</p:attrName>
                                        </p:attrNameLst>
                                      </p:cBhvr>
                                      <p:tavLst>
                                        <p:tav tm="0">
                                          <p:val>
                                            <p:fltVal val="0"/>
                                          </p:val>
                                        </p:tav>
                                        <p:tav tm="100000">
                                          <p:val>
                                            <p:strVal val="#ppt_w"/>
                                          </p:val>
                                        </p:tav>
                                      </p:tavLst>
                                    </p:anim>
                                    <p:anim calcmode="lin" valueType="num">
                                      <p:cBhvr>
                                        <p:cTn id="34" dur="500" fill="hold"/>
                                        <p:tgtEl>
                                          <p:spTgt spid="236"/>
                                        </p:tgtEl>
                                        <p:attrNameLst>
                                          <p:attrName>ppt_h</p:attrName>
                                        </p:attrNameLst>
                                      </p:cBhvr>
                                      <p:tavLst>
                                        <p:tav tm="0">
                                          <p:val>
                                            <p:fltVal val="0"/>
                                          </p:val>
                                        </p:tav>
                                        <p:tav tm="100000">
                                          <p:val>
                                            <p:strVal val="#ppt_h"/>
                                          </p:val>
                                        </p:tav>
                                      </p:tavLst>
                                    </p:anim>
                                    <p:animEffect transition="in" filter="fade">
                                      <p:cBhvr>
                                        <p:cTn id="35" dur="500"/>
                                        <p:tgtEl>
                                          <p:spTgt spid="236"/>
                                        </p:tgtEl>
                                      </p:cBhvr>
                                    </p:animEffect>
                                  </p:childTnLst>
                                </p:cTn>
                              </p:par>
                            </p:childTnLst>
                          </p:cTn>
                        </p:par>
                        <p:par>
                          <p:cTn id="36" fill="hold">
                            <p:stCondLst>
                              <p:cond delay="1750"/>
                            </p:stCondLst>
                            <p:childTnLst>
                              <p:par>
                                <p:cTn id="37" presetID="22" presetClass="entr" presetSubtype="8" fill="hold" grpId="0" nodeType="afterEffect">
                                  <p:stCondLst>
                                    <p:cond delay="0"/>
                                  </p:stCondLst>
                                  <p:childTnLst>
                                    <p:set>
                                      <p:cBhvr>
                                        <p:cTn id="38" dur="1" fill="hold">
                                          <p:stCondLst>
                                            <p:cond delay="0"/>
                                          </p:stCondLst>
                                        </p:cTn>
                                        <p:tgtEl>
                                          <p:spTgt spid="226"/>
                                        </p:tgtEl>
                                        <p:attrNameLst>
                                          <p:attrName>style.visibility</p:attrName>
                                        </p:attrNameLst>
                                      </p:cBhvr>
                                      <p:to>
                                        <p:strVal val="visible"/>
                                      </p:to>
                                    </p:set>
                                    <p:animEffect transition="in" filter="wipe(left)">
                                      <p:cBhvr>
                                        <p:cTn id="39" dur="500"/>
                                        <p:tgtEl>
                                          <p:spTgt spid="226"/>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225"/>
                                        </p:tgtEl>
                                        <p:attrNameLst>
                                          <p:attrName>style.visibility</p:attrName>
                                        </p:attrNameLst>
                                      </p:cBhvr>
                                      <p:to>
                                        <p:strVal val="visible"/>
                                      </p:to>
                                    </p:set>
                                    <p:animEffect transition="in" filter="wipe(left)">
                                      <p:cBhvr>
                                        <p:cTn id="43" dur="500"/>
                                        <p:tgtEl>
                                          <p:spTgt spid="225"/>
                                        </p:tgtEl>
                                      </p:cBhvr>
                                    </p:animEffect>
                                  </p:childTnLst>
                                </p:cTn>
                              </p:par>
                            </p:childTnLst>
                          </p:cTn>
                        </p:par>
                        <p:par>
                          <p:cTn id="44" fill="hold">
                            <p:stCondLst>
                              <p:cond delay="2750"/>
                            </p:stCondLst>
                            <p:childTnLst>
                              <p:par>
                                <p:cTn id="45" presetID="2" presetClass="entr" presetSubtype="4" fill="hold" grpId="0" nodeType="afterEffect">
                                  <p:stCondLst>
                                    <p:cond delay="0"/>
                                  </p:stCondLst>
                                  <p:childTnLst>
                                    <p:set>
                                      <p:cBhvr>
                                        <p:cTn id="46" dur="1" fill="hold">
                                          <p:stCondLst>
                                            <p:cond delay="0"/>
                                          </p:stCondLst>
                                        </p:cTn>
                                        <p:tgtEl>
                                          <p:spTgt spid="198"/>
                                        </p:tgtEl>
                                        <p:attrNameLst>
                                          <p:attrName>style.visibility</p:attrName>
                                        </p:attrNameLst>
                                      </p:cBhvr>
                                      <p:to>
                                        <p:strVal val="visible"/>
                                      </p:to>
                                    </p:set>
                                    <p:anim calcmode="lin" valueType="num">
                                      <p:cBhvr additive="base">
                                        <p:cTn id="47" dur="250" fill="hold"/>
                                        <p:tgtEl>
                                          <p:spTgt spid="198"/>
                                        </p:tgtEl>
                                        <p:attrNameLst>
                                          <p:attrName>ppt_x</p:attrName>
                                        </p:attrNameLst>
                                      </p:cBhvr>
                                      <p:tavLst>
                                        <p:tav tm="0">
                                          <p:val>
                                            <p:strVal val="#ppt_x"/>
                                          </p:val>
                                        </p:tav>
                                        <p:tav tm="100000">
                                          <p:val>
                                            <p:strVal val="#ppt_x"/>
                                          </p:val>
                                        </p:tav>
                                      </p:tavLst>
                                    </p:anim>
                                    <p:anim calcmode="lin" valueType="num">
                                      <p:cBhvr additive="base">
                                        <p:cTn id="48" dur="250" fill="hold"/>
                                        <p:tgtEl>
                                          <p:spTgt spid="198"/>
                                        </p:tgtEl>
                                        <p:attrNameLst>
                                          <p:attrName>ppt_y</p:attrName>
                                        </p:attrNameLst>
                                      </p:cBhvr>
                                      <p:tavLst>
                                        <p:tav tm="0">
                                          <p:val>
                                            <p:strVal val="1+#ppt_h/2"/>
                                          </p:val>
                                        </p:tav>
                                        <p:tav tm="100000">
                                          <p:val>
                                            <p:strVal val="#ppt_y"/>
                                          </p:val>
                                        </p:tav>
                                      </p:tavLst>
                                    </p:anim>
                                  </p:childTnLst>
                                </p:cTn>
                              </p:par>
                              <p:par>
                                <p:cTn id="49" presetID="53" presetClass="entr" presetSubtype="16" fill="hold" grpId="0" nodeType="withEffect">
                                  <p:stCondLst>
                                    <p:cond delay="0"/>
                                  </p:stCondLst>
                                  <p:childTnLst>
                                    <p:set>
                                      <p:cBhvr>
                                        <p:cTn id="50" dur="1" fill="hold">
                                          <p:stCondLst>
                                            <p:cond delay="0"/>
                                          </p:stCondLst>
                                        </p:cTn>
                                        <p:tgtEl>
                                          <p:spTgt spid="238"/>
                                        </p:tgtEl>
                                        <p:attrNameLst>
                                          <p:attrName>style.visibility</p:attrName>
                                        </p:attrNameLst>
                                      </p:cBhvr>
                                      <p:to>
                                        <p:strVal val="visible"/>
                                      </p:to>
                                    </p:set>
                                    <p:anim calcmode="lin" valueType="num">
                                      <p:cBhvr>
                                        <p:cTn id="51" dur="500" fill="hold"/>
                                        <p:tgtEl>
                                          <p:spTgt spid="238"/>
                                        </p:tgtEl>
                                        <p:attrNameLst>
                                          <p:attrName>ppt_w</p:attrName>
                                        </p:attrNameLst>
                                      </p:cBhvr>
                                      <p:tavLst>
                                        <p:tav tm="0">
                                          <p:val>
                                            <p:fltVal val="0"/>
                                          </p:val>
                                        </p:tav>
                                        <p:tav tm="100000">
                                          <p:val>
                                            <p:strVal val="#ppt_w"/>
                                          </p:val>
                                        </p:tav>
                                      </p:tavLst>
                                    </p:anim>
                                    <p:anim calcmode="lin" valueType="num">
                                      <p:cBhvr>
                                        <p:cTn id="52" dur="500" fill="hold"/>
                                        <p:tgtEl>
                                          <p:spTgt spid="238"/>
                                        </p:tgtEl>
                                        <p:attrNameLst>
                                          <p:attrName>ppt_h</p:attrName>
                                        </p:attrNameLst>
                                      </p:cBhvr>
                                      <p:tavLst>
                                        <p:tav tm="0">
                                          <p:val>
                                            <p:fltVal val="0"/>
                                          </p:val>
                                        </p:tav>
                                        <p:tav tm="100000">
                                          <p:val>
                                            <p:strVal val="#ppt_h"/>
                                          </p:val>
                                        </p:tav>
                                      </p:tavLst>
                                    </p:anim>
                                    <p:animEffect transition="in" filter="fade">
                                      <p:cBhvr>
                                        <p:cTn id="53" dur="500"/>
                                        <p:tgtEl>
                                          <p:spTgt spid="238"/>
                                        </p:tgtEl>
                                      </p:cBhvr>
                                    </p:animEffect>
                                  </p:childTnLst>
                                </p:cTn>
                              </p:par>
                            </p:childTnLst>
                          </p:cTn>
                        </p:par>
                        <p:par>
                          <p:cTn id="54" fill="hold">
                            <p:stCondLst>
                              <p:cond delay="3250"/>
                            </p:stCondLst>
                            <p:childTnLst>
                              <p:par>
                                <p:cTn id="55" presetID="22" presetClass="entr" presetSubtype="8" fill="hold" grpId="0" nodeType="afterEffect">
                                  <p:stCondLst>
                                    <p:cond delay="0"/>
                                  </p:stCondLst>
                                  <p:childTnLst>
                                    <p:set>
                                      <p:cBhvr>
                                        <p:cTn id="56" dur="1" fill="hold">
                                          <p:stCondLst>
                                            <p:cond delay="0"/>
                                          </p:stCondLst>
                                        </p:cTn>
                                        <p:tgtEl>
                                          <p:spTgt spid="212"/>
                                        </p:tgtEl>
                                        <p:attrNameLst>
                                          <p:attrName>style.visibility</p:attrName>
                                        </p:attrNameLst>
                                      </p:cBhvr>
                                      <p:to>
                                        <p:strVal val="visible"/>
                                      </p:to>
                                    </p:set>
                                    <p:animEffect transition="in" filter="wipe(left)">
                                      <p:cBhvr>
                                        <p:cTn id="57" dur="500"/>
                                        <p:tgtEl>
                                          <p:spTgt spid="212"/>
                                        </p:tgtEl>
                                      </p:cBhvr>
                                    </p:animEffect>
                                  </p:childTnLst>
                                </p:cTn>
                              </p:par>
                            </p:childTnLst>
                          </p:cTn>
                        </p:par>
                        <p:par>
                          <p:cTn id="58" fill="hold">
                            <p:stCondLst>
                              <p:cond delay="3750"/>
                            </p:stCondLst>
                            <p:childTnLst>
                              <p:par>
                                <p:cTn id="59" presetID="22" presetClass="entr" presetSubtype="8" fill="hold" grpId="0" nodeType="afterEffect">
                                  <p:stCondLst>
                                    <p:cond delay="0"/>
                                  </p:stCondLst>
                                  <p:childTnLst>
                                    <p:set>
                                      <p:cBhvr>
                                        <p:cTn id="60" dur="1" fill="hold">
                                          <p:stCondLst>
                                            <p:cond delay="0"/>
                                          </p:stCondLst>
                                        </p:cTn>
                                        <p:tgtEl>
                                          <p:spTgt spid="211"/>
                                        </p:tgtEl>
                                        <p:attrNameLst>
                                          <p:attrName>style.visibility</p:attrName>
                                        </p:attrNameLst>
                                      </p:cBhvr>
                                      <p:to>
                                        <p:strVal val="visible"/>
                                      </p:to>
                                    </p:set>
                                    <p:animEffect transition="in" filter="wipe(left)">
                                      <p:cBhvr>
                                        <p:cTn id="61" dur="500"/>
                                        <p:tgtEl>
                                          <p:spTgt spid="211"/>
                                        </p:tgtEl>
                                      </p:cBhvr>
                                    </p:animEffect>
                                  </p:childTnLst>
                                </p:cTn>
                              </p:par>
                            </p:childTnLst>
                          </p:cTn>
                        </p:par>
                        <p:par>
                          <p:cTn id="62" fill="hold">
                            <p:stCondLst>
                              <p:cond delay="4250"/>
                            </p:stCondLst>
                            <p:childTnLst>
                              <p:par>
                                <p:cTn id="63" presetID="2" presetClass="entr" presetSubtype="4" fill="hold" grpId="0" nodeType="afterEffect">
                                  <p:stCondLst>
                                    <p:cond delay="0"/>
                                  </p:stCondLst>
                                  <p:childTnLst>
                                    <p:set>
                                      <p:cBhvr>
                                        <p:cTn id="64" dur="1" fill="hold">
                                          <p:stCondLst>
                                            <p:cond delay="0"/>
                                          </p:stCondLst>
                                        </p:cTn>
                                        <p:tgtEl>
                                          <p:spTgt spid="197"/>
                                        </p:tgtEl>
                                        <p:attrNameLst>
                                          <p:attrName>style.visibility</p:attrName>
                                        </p:attrNameLst>
                                      </p:cBhvr>
                                      <p:to>
                                        <p:strVal val="visible"/>
                                      </p:to>
                                    </p:set>
                                    <p:anim calcmode="lin" valueType="num">
                                      <p:cBhvr additive="base">
                                        <p:cTn id="65" dur="250" fill="hold"/>
                                        <p:tgtEl>
                                          <p:spTgt spid="197"/>
                                        </p:tgtEl>
                                        <p:attrNameLst>
                                          <p:attrName>ppt_x</p:attrName>
                                        </p:attrNameLst>
                                      </p:cBhvr>
                                      <p:tavLst>
                                        <p:tav tm="0">
                                          <p:val>
                                            <p:strVal val="#ppt_x"/>
                                          </p:val>
                                        </p:tav>
                                        <p:tav tm="100000">
                                          <p:val>
                                            <p:strVal val="#ppt_x"/>
                                          </p:val>
                                        </p:tav>
                                      </p:tavLst>
                                    </p:anim>
                                    <p:anim calcmode="lin" valueType="num">
                                      <p:cBhvr additive="base">
                                        <p:cTn id="66" dur="250" fill="hold"/>
                                        <p:tgtEl>
                                          <p:spTgt spid="197"/>
                                        </p:tgtEl>
                                        <p:attrNameLst>
                                          <p:attrName>ppt_y</p:attrName>
                                        </p:attrNameLst>
                                      </p:cBhvr>
                                      <p:tavLst>
                                        <p:tav tm="0">
                                          <p:val>
                                            <p:strVal val="1+#ppt_h/2"/>
                                          </p:val>
                                        </p:tav>
                                        <p:tav tm="100000">
                                          <p:val>
                                            <p:strVal val="#ppt_y"/>
                                          </p:val>
                                        </p:tav>
                                      </p:tavLst>
                                    </p:anim>
                                  </p:childTnLst>
                                </p:cTn>
                              </p:par>
                              <p:par>
                                <p:cTn id="67" presetID="53" presetClass="entr" presetSubtype="16" fill="hold" grpId="0" nodeType="with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p:cTn id="69" dur="500" fill="hold"/>
                                        <p:tgtEl>
                                          <p:spTgt spid="2"/>
                                        </p:tgtEl>
                                        <p:attrNameLst>
                                          <p:attrName>ppt_w</p:attrName>
                                        </p:attrNameLst>
                                      </p:cBhvr>
                                      <p:tavLst>
                                        <p:tav tm="0">
                                          <p:val>
                                            <p:fltVal val="0"/>
                                          </p:val>
                                        </p:tav>
                                        <p:tav tm="100000">
                                          <p:val>
                                            <p:strVal val="#ppt_w"/>
                                          </p:val>
                                        </p:tav>
                                      </p:tavLst>
                                    </p:anim>
                                    <p:anim calcmode="lin" valueType="num">
                                      <p:cBhvr>
                                        <p:cTn id="70" dur="500" fill="hold"/>
                                        <p:tgtEl>
                                          <p:spTgt spid="2"/>
                                        </p:tgtEl>
                                        <p:attrNameLst>
                                          <p:attrName>ppt_h</p:attrName>
                                        </p:attrNameLst>
                                      </p:cBhvr>
                                      <p:tavLst>
                                        <p:tav tm="0">
                                          <p:val>
                                            <p:fltVal val="0"/>
                                          </p:val>
                                        </p:tav>
                                        <p:tav tm="100000">
                                          <p:val>
                                            <p:strVal val="#ppt_h"/>
                                          </p:val>
                                        </p:tav>
                                      </p:tavLst>
                                    </p:anim>
                                    <p:animEffect transition="in" filter="fade">
                                      <p:cBhvr>
                                        <p:cTn id="71" dur="500"/>
                                        <p:tgtEl>
                                          <p:spTgt spid="2"/>
                                        </p:tgtEl>
                                      </p:cBhvr>
                                    </p:animEffect>
                                  </p:childTnLst>
                                </p:cTn>
                              </p:par>
                            </p:childTnLst>
                          </p:cTn>
                        </p:par>
                        <p:par>
                          <p:cTn id="72" fill="hold">
                            <p:stCondLst>
                              <p:cond delay="4750"/>
                            </p:stCondLst>
                            <p:childTnLst>
                              <p:par>
                                <p:cTn id="73" presetID="22" presetClass="entr" presetSubtype="8" fill="hold" grpId="0" nodeType="afterEffect">
                                  <p:stCondLst>
                                    <p:cond delay="0"/>
                                  </p:stCondLst>
                                  <p:childTnLst>
                                    <p:set>
                                      <p:cBhvr>
                                        <p:cTn id="74" dur="1" fill="hold">
                                          <p:stCondLst>
                                            <p:cond delay="0"/>
                                          </p:stCondLst>
                                        </p:cTn>
                                        <p:tgtEl>
                                          <p:spTgt spid="233"/>
                                        </p:tgtEl>
                                        <p:attrNameLst>
                                          <p:attrName>style.visibility</p:attrName>
                                        </p:attrNameLst>
                                      </p:cBhvr>
                                      <p:to>
                                        <p:strVal val="visible"/>
                                      </p:to>
                                    </p:set>
                                    <p:animEffect transition="in" filter="wipe(left)">
                                      <p:cBhvr>
                                        <p:cTn id="75" dur="500"/>
                                        <p:tgtEl>
                                          <p:spTgt spid="233"/>
                                        </p:tgtEl>
                                      </p:cBhvr>
                                    </p:animEffect>
                                  </p:childTnLst>
                                </p:cTn>
                              </p:par>
                            </p:childTnLst>
                          </p:cTn>
                        </p:par>
                        <p:par>
                          <p:cTn id="76" fill="hold">
                            <p:stCondLst>
                              <p:cond delay="5250"/>
                            </p:stCondLst>
                            <p:childTnLst>
                              <p:par>
                                <p:cTn id="77" presetID="22" presetClass="entr" presetSubtype="8" fill="hold" grpId="0" nodeType="afterEffect">
                                  <p:stCondLst>
                                    <p:cond delay="0"/>
                                  </p:stCondLst>
                                  <p:childTnLst>
                                    <p:set>
                                      <p:cBhvr>
                                        <p:cTn id="78" dur="1" fill="hold">
                                          <p:stCondLst>
                                            <p:cond delay="0"/>
                                          </p:stCondLst>
                                        </p:cTn>
                                        <p:tgtEl>
                                          <p:spTgt spid="232"/>
                                        </p:tgtEl>
                                        <p:attrNameLst>
                                          <p:attrName>style.visibility</p:attrName>
                                        </p:attrNameLst>
                                      </p:cBhvr>
                                      <p:to>
                                        <p:strVal val="visible"/>
                                      </p:to>
                                    </p:set>
                                    <p:animEffect transition="in" filter="wipe(left)">
                                      <p:cBhvr>
                                        <p:cTn id="79" dur="500"/>
                                        <p:tgtEl>
                                          <p:spTgt spid="232"/>
                                        </p:tgtEl>
                                      </p:cBhvr>
                                    </p:animEffect>
                                  </p:childTnLst>
                                </p:cTn>
                              </p:par>
                            </p:childTnLst>
                          </p:cTn>
                        </p:par>
                        <p:par>
                          <p:cTn id="80" fill="hold">
                            <p:stCondLst>
                              <p:cond delay="5750"/>
                            </p:stCondLst>
                            <p:childTnLst>
                              <p:par>
                                <p:cTn id="81" presetID="2" presetClass="entr" presetSubtype="4" fill="hold" grpId="0" nodeType="afterEffect">
                                  <p:stCondLst>
                                    <p:cond delay="0"/>
                                  </p:stCondLst>
                                  <p:childTnLst>
                                    <p:set>
                                      <p:cBhvr>
                                        <p:cTn id="82" dur="1" fill="hold">
                                          <p:stCondLst>
                                            <p:cond delay="0"/>
                                          </p:stCondLst>
                                        </p:cTn>
                                        <p:tgtEl>
                                          <p:spTgt spid="196"/>
                                        </p:tgtEl>
                                        <p:attrNameLst>
                                          <p:attrName>style.visibility</p:attrName>
                                        </p:attrNameLst>
                                      </p:cBhvr>
                                      <p:to>
                                        <p:strVal val="visible"/>
                                      </p:to>
                                    </p:set>
                                    <p:anim calcmode="lin" valueType="num">
                                      <p:cBhvr additive="base">
                                        <p:cTn id="83" dur="250" fill="hold"/>
                                        <p:tgtEl>
                                          <p:spTgt spid="196"/>
                                        </p:tgtEl>
                                        <p:attrNameLst>
                                          <p:attrName>ppt_x</p:attrName>
                                        </p:attrNameLst>
                                      </p:cBhvr>
                                      <p:tavLst>
                                        <p:tav tm="0">
                                          <p:val>
                                            <p:strVal val="#ppt_x"/>
                                          </p:val>
                                        </p:tav>
                                        <p:tav tm="100000">
                                          <p:val>
                                            <p:strVal val="#ppt_x"/>
                                          </p:val>
                                        </p:tav>
                                      </p:tavLst>
                                    </p:anim>
                                    <p:anim calcmode="lin" valueType="num">
                                      <p:cBhvr additive="base">
                                        <p:cTn id="84" dur="250" fill="hold"/>
                                        <p:tgtEl>
                                          <p:spTgt spid="196"/>
                                        </p:tgtEl>
                                        <p:attrNameLst>
                                          <p:attrName>ppt_y</p:attrName>
                                        </p:attrNameLst>
                                      </p:cBhvr>
                                      <p:tavLst>
                                        <p:tav tm="0">
                                          <p:val>
                                            <p:strVal val="1+#ppt_h/2"/>
                                          </p:val>
                                        </p:tav>
                                        <p:tav tm="100000">
                                          <p:val>
                                            <p:strVal val="#ppt_y"/>
                                          </p:val>
                                        </p:tav>
                                      </p:tavLst>
                                    </p:anim>
                                  </p:childTnLst>
                                </p:cTn>
                              </p:par>
                              <p:par>
                                <p:cTn id="85" presetID="53" presetClass="entr" presetSubtype="16" fill="hold" grpId="0" nodeType="withEffect">
                                  <p:stCondLst>
                                    <p:cond delay="0"/>
                                  </p:stCondLst>
                                  <p:childTnLst>
                                    <p:set>
                                      <p:cBhvr>
                                        <p:cTn id="86" dur="1" fill="hold">
                                          <p:stCondLst>
                                            <p:cond delay="0"/>
                                          </p:stCondLst>
                                        </p:cTn>
                                        <p:tgtEl>
                                          <p:spTgt spid="237"/>
                                        </p:tgtEl>
                                        <p:attrNameLst>
                                          <p:attrName>style.visibility</p:attrName>
                                        </p:attrNameLst>
                                      </p:cBhvr>
                                      <p:to>
                                        <p:strVal val="visible"/>
                                      </p:to>
                                    </p:set>
                                    <p:anim calcmode="lin" valueType="num">
                                      <p:cBhvr>
                                        <p:cTn id="87" dur="500" fill="hold"/>
                                        <p:tgtEl>
                                          <p:spTgt spid="237"/>
                                        </p:tgtEl>
                                        <p:attrNameLst>
                                          <p:attrName>ppt_w</p:attrName>
                                        </p:attrNameLst>
                                      </p:cBhvr>
                                      <p:tavLst>
                                        <p:tav tm="0">
                                          <p:val>
                                            <p:fltVal val="0"/>
                                          </p:val>
                                        </p:tav>
                                        <p:tav tm="100000">
                                          <p:val>
                                            <p:strVal val="#ppt_w"/>
                                          </p:val>
                                        </p:tav>
                                      </p:tavLst>
                                    </p:anim>
                                    <p:anim calcmode="lin" valueType="num">
                                      <p:cBhvr>
                                        <p:cTn id="88" dur="500" fill="hold"/>
                                        <p:tgtEl>
                                          <p:spTgt spid="237"/>
                                        </p:tgtEl>
                                        <p:attrNameLst>
                                          <p:attrName>ppt_h</p:attrName>
                                        </p:attrNameLst>
                                      </p:cBhvr>
                                      <p:tavLst>
                                        <p:tav tm="0">
                                          <p:val>
                                            <p:fltVal val="0"/>
                                          </p:val>
                                        </p:tav>
                                        <p:tav tm="100000">
                                          <p:val>
                                            <p:strVal val="#ppt_h"/>
                                          </p:val>
                                        </p:tav>
                                      </p:tavLst>
                                    </p:anim>
                                    <p:animEffect transition="in" filter="fade">
                                      <p:cBhvr>
                                        <p:cTn id="89" dur="500"/>
                                        <p:tgtEl>
                                          <p:spTgt spid="237"/>
                                        </p:tgtEl>
                                      </p:cBhvr>
                                    </p:animEffect>
                                  </p:childTnLst>
                                </p:cTn>
                              </p:par>
                            </p:childTnLst>
                          </p:cTn>
                        </p:par>
                        <p:par>
                          <p:cTn id="90" fill="hold">
                            <p:stCondLst>
                              <p:cond delay="6250"/>
                            </p:stCondLst>
                            <p:childTnLst>
                              <p:par>
                                <p:cTn id="91" presetID="22" presetClass="entr" presetSubtype="8" fill="hold" grpId="0" nodeType="afterEffect">
                                  <p:stCondLst>
                                    <p:cond delay="0"/>
                                  </p:stCondLst>
                                  <p:childTnLst>
                                    <p:set>
                                      <p:cBhvr>
                                        <p:cTn id="92" dur="1" fill="hold">
                                          <p:stCondLst>
                                            <p:cond delay="0"/>
                                          </p:stCondLst>
                                        </p:cTn>
                                        <p:tgtEl>
                                          <p:spTgt spid="219"/>
                                        </p:tgtEl>
                                        <p:attrNameLst>
                                          <p:attrName>style.visibility</p:attrName>
                                        </p:attrNameLst>
                                      </p:cBhvr>
                                      <p:to>
                                        <p:strVal val="visible"/>
                                      </p:to>
                                    </p:set>
                                    <p:animEffect transition="in" filter="wipe(left)">
                                      <p:cBhvr>
                                        <p:cTn id="93" dur="500"/>
                                        <p:tgtEl>
                                          <p:spTgt spid="219"/>
                                        </p:tgtEl>
                                      </p:cBhvr>
                                    </p:animEffect>
                                  </p:childTnLst>
                                </p:cTn>
                              </p:par>
                            </p:childTnLst>
                          </p:cTn>
                        </p:par>
                        <p:par>
                          <p:cTn id="94" fill="hold">
                            <p:stCondLst>
                              <p:cond delay="6750"/>
                            </p:stCondLst>
                            <p:childTnLst>
                              <p:par>
                                <p:cTn id="95" presetID="22" presetClass="entr" presetSubtype="8" fill="hold" grpId="0" nodeType="afterEffect">
                                  <p:stCondLst>
                                    <p:cond delay="0"/>
                                  </p:stCondLst>
                                  <p:childTnLst>
                                    <p:set>
                                      <p:cBhvr>
                                        <p:cTn id="96" dur="1" fill="hold">
                                          <p:stCondLst>
                                            <p:cond delay="0"/>
                                          </p:stCondLst>
                                        </p:cTn>
                                        <p:tgtEl>
                                          <p:spTgt spid="218"/>
                                        </p:tgtEl>
                                        <p:attrNameLst>
                                          <p:attrName>style.visibility</p:attrName>
                                        </p:attrNameLst>
                                      </p:cBhvr>
                                      <p:to>
                                        <p:strVal val="visible"/>
                                      </p:to>
                                    </p:set>
                                    <p:animEffect transition="in" filter="wipe(left)">
                                      <p:cBhvr>
                                        <p:cTn id="97"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animBg="1"/>
      <p:bldP spid="197" grpId="0" animBg="1"/>
      <p:bldP spid="198" grpId="0" animBg="1"/>
      <p:bldP spid="199" grpId="0" animBg="1"/>
      <p:bldP spid="200" grpId="0" animBg="1"/>
      <p:bldP spid="204" grpId="0"/>
      <p:bldP spid="205" grpId="0"/>
      <p:bldP spid="211" grpId="0"/>
      <p:bldP spid="212" grpId="0"/>
      <p:bldP spid="218" grpId="0"/>
      <p:bldP spid="219" grpId="0"/>
      <p:bldP spid="225" grpId="0"/>
      <p:bldP spid="226" grpId="0"/>
      <p:bldP spid="232" grpId="0"/>
      <p:bldP spid="233" grpId="0"/>
      <p:bldP spid="2" grpId="0" animBg="1"/>
      <p:bldP spid="236" grpId="0" animBg="1"/>
      <p:bldP spid="237" grpId="0" animBg="1"/>
      <p:bldP spid="238" grpId="0" animBg="1"/>
      <p:bldP spid="23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Box 122"/>
          <p:cNvSpPr txBox="1"/>
          <p:nvPr/>
        </p:nvSpPr>
        <p:spPr>
          <a:xfrm>
            <a:off x="3705641" y="3397233"/>
            <a:ext cx="1728256" cy="1222668"/>
          </a:xfrm>
          <a:prstGeom prst="rect">
            <a:avLst/>
          </a:prstGeom>
          <a:noFill/>
        </p:spPr>
        <p:txBody>
          <a:bodyPr wrap="square" lIns="68577" tIns="34288" rIns="68577" bIns="34288" rtlCol="0">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2499"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年度完成的主要工作</a:t>
            </a:r>
          </a:p>
        </p:txBody>
      </p:sp>
      <p:sp>
        <p:nvSpPr>
          <p:cNvPr id="124" name="Freeform 6"/>
          <p:cNvSpPr>
            <a:spLocks noEditPoints="1"/>
          </p:cNvSpPr>
          <p:nvPr/>
        </p:nvSpPr>
        <p:spPr bwMode="auto">
          <a:xfrm>
            <a:off x="1999535" y="3320800"/>
            <a:ext cx="1488838" cy="1497059"/>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5 h 617"/>
              <a:gd name="T26" fmla="*/ 599 w 614"/>
              <a:gd name="T27" fmla="*/ 255 h 617"/>
              <a:gd name="T28" fmla="*/ 604 w 614"/>
              <a:gd name="T29" fmla="*/ 317 h 617"/>
              <a:gd name="T30" fmla="*/ 596 w 614"/>
              <a:gd name="T31" fmla="*/ 378 h 617"/>
              <a:gd name="T32" fmla="*/ 574 w 614"/>
              <a:gd name="T33" fmla="*/ 436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3 h 617"/>
              <a:gd name="T46" fmla="*/ 207 w 614"/>
              <a:gd name="T47" fmla="*/ 589 h 617"/>
              <a:gd name="T48" fmla="*/ 150 w 614"/>
              <a:gd name="T49" fmla="*/ 562 h 617"/>
              <a:gd name="T50" fmla="*/ 101 w 614"/>
              <a:gd name="T51" fmla="*/ 524 h 617"/>
              <a:gd name="T52" fmla="*/ 61 w 614"/>
              <a:gd name="T53" fmla="*/ 476 h 617"/>
              <a:gd name="T54" fmla="*/ 32 w 614"/>
              <a:gd name="T55" fmla="*/ 421 h 617"/>
              <a:gd name="T56" fmla="*/ 15 w 614"/>
              <a:gd name="T57" fmla="*/ 362 h 617"/>
              <a:gd name="T58" fmla="*/ 10 w 614"/>
              <a:gd name="T59" fmla="*/ 299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4"/>
                  <a:pt x="192" y="519"/>
                  <a:pt x="307" y="519"/>
                </a:cubicBezTo>
                <a:cubicBezTo>
                  <a:pt x="423" y="519"/>
                  <a:pt x="517" y="424"/>
                  <a:pt x="517" y="309"/>
                </a:cubicBezTo>
                <a:cubicBezTo>
                  <a:pt x="517" y="193"/>
                  <a:pt x="423" y="99"/>
                  <a:pt x="307" y="99"/>
                </a:cubicBezTo>
                <a:cubicBezTo>
                  <a:pt x="191" y="99"/>
                  <a:pt x="97" y="192"/>
                  <a:pt x="97" y="308"/>
                </a:cubicBezTo>
                <a:close/>
                <a:moveTo>
                  <a:pt x="91" y="106"/>
                </a:moveTo>
                <a:cubicBezTo>
                  <a:pt x="106" y="106"/>
                  <a:pt x="115" y="98"/>
                  <a:pt x="115" y="83"/>
                </a:cubicBezTo>
                <a:cubicBezTo>
                  <a:pt x="116" y="67"/>
                  <a:pt x="122" y="62"/>
                  <a:pt x="138" y="65"/>
                </a:cubicBezTo>
                <a:cubicBezTo>
                  <a:pt x="152" y="69"/>
                  <a:pt x="162" y="63"/>
                  <a:pt x="166" y="49"/>
                </a:cubicBezTo>
                <a:cubicBezTo>
                  <a:pt x="170" y="32"/>
                  <a:pt x="177" y="29"/>
                  <a:pt x="192" y="36"/>
                </a:cubicBezTo>
                <a:cubicBezTo>
                  <a:pt x="206" y="42"/>
                  <a:pt x="216" y="38"/>
                  <a:pt x="223" y="25"/>
                </a:cubicBezTo>
                <a:cubicBezTo>
                  <a:pt x="231" y="9"/>
                  <a:pt x="238" y="8"/>
                  <a:pt x="252" y="18"/>
                </a:cubicBezTo>
                <a:cubicBezTo>
                  <a:pt x="263" y="26"/>
                  <a:pt x="274" y="25"/>
                  <a:pt x="283" y="14"/>
                </a:cubicBezTo>
                <a:cubicBezTo>
                  <a:pt x="296" y="0"/>
                  <a:pt x="301" y="0"/>
                  <a:pt x="314" y="14"/>
                </a:cubicBezTo>
                <a:cubicBezTo>
                  <a:pt x="323" y="23"/>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8"/>
                  <a:pt x="531" y="116"/>
                </a:cubicBezTo>
                <a:cubicBezTo>
                  <a:pt x="529" y="130"/>
                  <a:pt x="536" y="139"/>
                  <a:pt x="551" y="141"/>
                </a:cubicBezTo>
                <a:cubicBezTo>
                  <a:pt x="567" y="143"/>
                  <a:pt x="572" y="150"/>
                  <a:pt x="566" y="166"/>
                </a:cubicBezTo>
                <a:cubicBezTo>
                  <a:pt x="562" y="180"/>
                  <a:pt x="567" y="190"/>
                  <a:pt x="581" y="195"/>
                </a:cubicBezTo>
                <a:cubicBezTo>
                  <a:pt x="596" y="201"/>
                  <a:pt x="599" y="209"/>
                  <a:pt x="591" y="222"/>
                </a:cubicBezTo>
                <a:cubicBezTo>
                  <a:pt x="583" y="236"/>
                  <a:pt x="585" y="246"/>
                  <a:pt x="599" y="255"/>
                </a:cubicBezTo>
                <a:cubicBezTo>
                  <a:pt x="612" y="263"/>
                  <a:pt x="613" y="272"/>
                  <a:pt x="603" y="283"/>
                </a:cubicBezTo>
                <a:cubicBezTo>
                  <a:pt x="592" y="295"/>
                  <a:pt x="592" y="305"/>
                  <a:pt x="604" y="317"/>
                </a:cubicBezTo>
                <a:cubicBezTo>
                  <a:pt x="614" y="327"/>
                  <a:pt x="614" y="336"/>
                  <a:pt x="602" y="345"/>
                </a:cubicBezTo>
                <a:cubicBezTo>
                  <a:pt x="588" y="355"/>
                  <a:pt x="586" y="365"/>
                  <a:pt x="596" y="378"/>
                </a:cubicBezTo>
                <a:cubicBezTo>
                  <a:pt x="604" y="391"/>
                  <a:pt x="602" y="399"/>
                  <a:pt x="587" y="405"/>
                </a:cubicBezTo>
                <a:cubicBezTo>
                  <a:pt x="573" y="412"/>
                  <a:pt x="569" y="422"/>
                  <a:pt x="574" y="436"/>
                </a:cubicBezTo>
                <a:cubicBezTo>
                  <a:pt x="580" y="451"/>
                  <a:pt x="577" y="458"/>
                  <a:pt x="562" y="462"/>
                </a:cubicBezTo>
                <a:cubicBezTo>
                  <a:pt x="545" y="465"/>
                  <a:pt x="539" y="474"/>
                  <a:pt x="543" y="491"/>
                </a:cubicBezTo>
                <a:cubicBezTo>
                  <a:pt x="545" y="504"/>
                  <a:pt x="539" y="511"/>
                  <a:pt x="526" y="511"/>
                </a:cubicBezTo>
                <a:cubicBezTo>
                  <a:pt x="507" y="511"/>
                  <a:pt x="500" y="518"/>
                  <a:pt x="499" y="536"/>
                </a:cubicBezTo>
                <a:cubicBezTo>
                  <a:pt x="499" y="550"/>
                  <a:pt x="492" y="555"/>
                  <a:pt x="478" y="552"/>
                </a:cubicBezTo>
                <a:cubicBezTo>
                  <a:pt x="461" y="548"/>
                  <a:pt x="453" y="553"/>
                  <a:pt x="448" y="571"/>
                </a:cubicBezTo>
                <a:cubicBezTo>
                  <a:pt x="444" y="584"/>
                  <a:pt x="437" y="588"/>
                  <a:pt x="423" y="582"/>
                </a:cubicBezTo>
                <a:cubicBezTo>
                  <a:pt x="407" y="575"/>
                  <a:pt x="398" y="578"/>
                  <a:pt x="391" y="594"/>
                </a:cubicBezTo>
                <a:cubicBezTo>
                  <a:pt x="384" y="607"/>
                  <a:pt x="376" y="609"/>
                  <a:pt x="364" y="600"/>
                </a:cubicBezTo>
                <a:cubicBezTo>
                  <a:pt x="350" y="590"/>
                  <a:pt x="340" y="592"/>
                  <a:pt x="330" y="605"/>
                </a:cubicBezTo>
                <a:cubicBezTo>
                  <a:pt x="321" y="616"/>
                  <a:pt x="312" y="617"/>
                  <a:pt x="302" y="606"/>
                </a:cubicBezTo>
                <a:cubicBezTo>
                  <a:pt x="291" y="593"/>
                  <a:pt x="281" y="592"/>
                  <a:pt x="267" y="603"/>
                </a:cubicBezTo>
                <a:cubicBezTo>
                  <a:pt x="257" y="612"/>
                  <a:pt x="248" y="611"/>
                  <a:pt x="241" y="599"/>
                </a:cubicBezTo>
                <a:cubicBezTo>
                  <a:pt x="232" y="583"/>
                  <a:pt x="223" y="580"/>
                  <a:pt x="207" y="589"/>
                </a:cubicBezTo>
                <a:cubicBezTo>
                  <a:pt x="195" y="595"/>
                  <a:pt x="186" y="592"/>
                  <a:pt x="182" y="579"/>
                </a:cubicBezTo>
                <a:cubicBezTo>
                  <a:pt x="176" y="561"/>
                  <a:pt x="169" y="557"/>
                  <a:pt x="150" y="562"/>
                </a:cubicBezTo>
                <a:cubicBezTo>
                  <a:pt x="137" y="565"/>
                  <a:pt x="130" y="560"/>
                  <a:pt x="129" y="546"/>
                </a:cubicBezTo>
                <a:cubicBezTo>
                  <a:pt x="127" y="529"/>
                  <a:pt x="119" y="522"/>
                  <a:pt x="101" y="524"/>
                </a:cubicBezTo>
                <a:cubicBezTo>
                  <a:pt x="88" y="525"/>
                  <a:pt x="81" y="517"/>
                  <a:pt x="83" y="505"/>
                </a:cubicBezTo>
                <a:cubicBezTo>
                  <a:pt x="85" y="486"/>
                  <a:pt x="79" y="479"/>
                  <a:pt x="61" y="476"/>
                </a:cubicBezTo>
                <a:cubicBezTo>
                  <a:pt x="48" y="474"/>
                  <a:pt x="43" y="466"/>
                  <a:pt x="47" y="454"/>
                </a:cubicBezTo>
                <a:cubicBezTo>
                  <a:pt x="53" y="436"/>
                  <a:pt x="49" y="428"/>
                  <a:pt x="32" y="421"/>
                </a:cubicBezTo>
                <a:cubicBezTo>
                  <a:pt x="19" y="416"/>
                  <a:pt x="16" y="408"/>
                  <a:pt x="23" y="396"/>
                </a:cubicBezTo>
                <a:cubicBezTo>
                  <a:pt x="32" y="381"/>
                  <a:pt x="30" y="371"/>
                  <a:pt x="15" y="362"/>
                </a:cubicBezTo>
                <a:cubicBezTo>
                  <a:pt x="3" y="354"/>
                  <a:pt x="2" y="345"/>
                  <a:pt x="11" y="335"/>
                </a:cubicBezTo>
                <a:cubicBezTo>
                  <a:pt x="23" y="322"/>
                  <a:pt x="23" y="312"/>
                  <a:pt x="10" y="299"/>
                </a:cubicBezTo>
                <a:cubicBezTo>
                  <a:pt x="0" y="290"/>
                  <a:pt x="1" y="281"/>
                  <a:pt x="12" y="273"/>
                </a:cubicBezTo>
                <a:cubicBezTo>
                  <a:pt x="27" y="262"/>
                  <a:pt x="28" y="253"/>
                  <a:pt x="18" y="238"/>
                </a:cubicBezTo>
                <a:cubicBezTo>
                  <a:pt x="11" y="226"/>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chemeClr val="accent1">
              <a:lumMod val="60000"/>
              <a:lumOff val="40000"/>
            </a:schemeClr>
          </a:solidFill>
          <a:ln>
            <a:noFill/>
          </a:ln>
        </p:spPr>
        <p:txBody>
          <a:bodyPr vert="horz" wrap="square" lIns="68577" tIns="34288" rIns="68577" bIns="34288" numCol="1"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25" name="Freeform 7"/>
          <p:cNvSpPr>
            <a:spLocks noEditPoints="1"/>
          </p:cNvSpPr>
          <p:nvPr/>
        </p:nvSpPr>
        <p:spPr bwMode="auto">
          <a:xfrm>
            <a:off x="2561268" y="2069507"/>
            <a:ext cx="1232142" cy="1234202"/>
          </a:xfrm>
          <a:custGeom>
            <a:avLst/>
            <a:gdLst>
              <a:gd name="T0" fmla="*/ 81 w 508"/>
              <a:gd name="T1" fmla="*/ 240 h 509"/>
              <a:gd name="T2" fmla="*/ 426 w 508"/>
              <a:gd name="T3" fmla="*/ 270 h 509"/>
              <a:gd name="T4" fmla="*/ 81 w 508"/>
              <a:gd name="T5" fmla="*/ 240 h 509"/>
              <a:gd name="T6" fmla="*/ 112 w 508"/>
              <a:gd name="T7" fmla="*/ 56 h 509"/>
              <a:gd name="T8" fmla="*/ 156 w 508"/>
              <a:gd name="T9" fmla="*/ 31 h 509"/>
              <a:gd name="T10" fmla="*/ 204 w 508"/>
              <a:gd name="T11" fmla="*/ 16 h 509"/>
              <a:gd name="T12" fmla="*/ 255 w 508"/>
              <a:gd name="T13" fmla="*/ 11 h 509"/>
              <a:gd name="T14" fmla="*/ 306 w 508"/>
              <a:gd name="T15" fmla="*/ 17 h 509"/>
              <a:gd name="T16" fmla="*/ 354 w 508"/>
              <a:gd name="T17" fmla="*/ 32 h 509"/>
              <a:gd name="T18" fmla="*/ 399 w 508"/>
              <a:gd name="T19" fmla="*/ 58 h 509"/>
              <a:gd name="T20" fmla="*/ 437 w 508"/>
              <a:gd name="T21" fmla="*/ 93 h 509"/>
              <a:gd name="T22" fmla="*/ 466 w 508"/>
              <a:gd name="T23" fmla="*/ 134 h 509"/>
              <a:gd name="T24" fmla="*/ 487 w 508"/>
              <a:gd name="T25" fmla="*/ 181 h 509"/>
              <a:gd name="T26" fmla="*/ 498 w 508"/>
              <a:gd name="T27" fmla="*/ 231 h 509"/>
              <a:gd name="T28" fmla="*/ 498 w 508"/>
              <a:gd name="T29" fmla="*/ 283 h 509"/>
              <a:gd name="T30" fmla="*/ 486 w 508"/>
              <a:gd name="T31" fmla="*/ 333 h 509"/>
              <a:gd name="T32" fmla="*/ 465 w 508"/>
              <a:gd name="T33" fmla="*/ 379 h 509"/>
              <a:gd name="T34" fmla="*/ 435 w 508"/>
              <a:gd name="T35" fmla="*/ 421 h 509"/>
              <a:gd name="T36" fmla="*/ 396 w 508"/>
              <a:gd name="T37" fmla="*/ 456 h 509"/>
              <a:gd name="T38" fmla="*/ 351 w 508"/>
              <a:gd name="T39" fmla="*/ 481 h 509"/>
              <a:gd name="T40" fmla="*/ 302 w 508"/>
              <a:gd name="T41" fmla="*/ 496 h 509"/>
              <a:gd name="T42" fmla="*/ 251 w 508"/>
              <a:gd name="T43" fmla="*/ 500 h 509"/>
              <a:gd name="T44" fmla="*/ 200 w 508"/>
              <a:gd name="T45" fmla="*/ 495 h 509"/>
              <a:gd name="T46" fmla="*/ 151 w 508"/>
              <a:gd name="T47" fmla="*/ 478 h 509"/>
              <a:gd name="T48" fmla="*/ 106 w 508"/>
              <a:gd name="T49" fmla="*/ 452 h 509"/>
              <a:gd name="T50" fmla="*/ 69 w 508"/>
              <a:gd name="T51" fmla="*/ 417 h 509"/>
              <a:gd name="T52" fmla="*/ 39 w 508"/>
              <a:gd name="T53" fmla="*/ 375 h 509"/>
              <a:gd name="T54" fmla="*/ 19 w 508"/>
              <a:gd name="T55" fmla="*/ 328 h 509"/>
              <a:gd name="T56" fmla="*/ 9 w 508"/>
              <a:gd name="T57" fmla="*/ 278 h 509"/>
              <a:gd name="T58" fmla="*/ 9 w 508"/>
              <a:gd name="T59" fmla="*/ 226 h 509"/>
              <a:gd name="T60" fmla="*/ 21 w 508"/>
              <a:gd name="T61" fmla="*/ 176 h 509"/>
              <a:gd name="T62" fmla="*/ 43 w 508"/>
              <a:gd name="T63" fmla="*/ 130 h 509"/>
              <a:gd name="T64" fmla="*/ 73 w 508"/>
              <a:gd name="T65" fmla="*/ 9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9">
                <a:moveTo>
                  <a:pt x="81" y="240"/>
                </a:moveTo>
                <a:cubicBezTo>
                  <a:pt x="81" y="240"/>
                  <a:pt x="81" y="240"/>
                  <a:pt x="81" y="240"/>
                </a:cubicBezTo>
                <a:cubicBezTo>
                  <a:pt x="73" y="335"/>
                  <a:pt x="144" y="420"/>
                  <a:pt x="239" y="428"/>
                </a:cubicBezTo>
                <a:cubicBezTo>
                  <a:pt x="334" y="436"/>
                  <a:pt x="418" y="365"/>
                  <a:pt x="426" y="270"/>
                </a:cubicBezTo>
                <a:cubicBezTo>
                  <a:pt x="435" y="174"/>
                  <a:pt x="364" y="90"/>
                  <a:pt x="269" y="82"/>
                </a:cubicBezTo>
                <a:cubicBezTo>
                  <a:pt x="173" y="74"/>
                  <a:pt x="89" y="144"/>
                  <a:pt x="81" y="240"/>
                </a:cubicBezTo>
                <a:close/>
                <a:moveTo>
                  <a:pt x="91" y="73"/>
                </a:moveTo>
                <a:cubicBezTo>
                  <a:pt x="103" y="74"/>
                  <a:pt x="110" y="68"/>
                  <a:pt x="112" y="56"/>
                </a:cubicBezTo>
                <a:cubicBezTo>
                  <a:pt x="113" y="42"/>
                  <a:pt x="119" y="39"/>
                  <a:pt x="132" y="43"/>
                </a:cubicBezTo>
                <a:cubicBezTo>
                  <a:pt x="143" y="47"/>
                  <a:pt x="152" y="42"/>
                  <a:pt x="156" y="31"/>
                </a:cubicBezTo>
                <a:cubicBezTo>
                  <a:pt x="161" y="18"/>
                  <a:pt x="167" y="15"/>
                  <a:pt x="179" y="22"/>
                </a:cubicBezTo>
                <a:cubicBezTo>
                  <a:pt x="189" y="28"/>
                  <a:pt x="198" y="26"/>
                  <a:pt x="204" y="16"/>
                </a:cubicBezTo>
                <a:cubicBezTo>
                  <a:pt x="212" y="3"/>
                  <a:pt x="218" y="2"/>
                  <a:pt x="229" y="12"/>
                </a:cubicBezTo>
                <a:cubicBezTo>
                  <a:pt x="238" y="19"/>
                  <a:pt x="247" y="19"/>
                  <a:pt x="255" y="11"/>
                </a:cubicBezTo>
                <a:cubicBezTo>
                  <a:pt x="266" y="0"/>
                  <a:pt x="271" y="0"/>
                  <a:pt x="280" y="13"/>
                </a:cubicBezTo>
                <a:cubicBezTo>
                  <a:pt x="287" y="21"/>
                  <a:pt x="296" y="23"/>
                  <a:pt x="306" y="17"/>
                </a:cubicBezTo>
                <a:cubicBezTo>
                  <a:pt x="318" y="8"/>
                  <a:pt x="323" y="9"/>
                  <a:pt x="330" y="23"/>
                </a:cubicBezTo>
                <a:cubicBezTo>
                  <a:pt x="335" y="33"/>
                  <a:pt x="344" y="37"/>
                  <a:pt x="354" y="32"/>
                </a:cubicBezTo>
                <a:cubicBezTo>
                  <a:pt x="368" y="27"/>
                  <a:pt x="373" y="29"/>
                  <a:pt x="376" y="44"/>
                </a:cubicBezTo>
                <a:cubicBezTo>
                  <a:pt x="379" y="55"/>
                  <a:pt x="387" y="60"/>
                  <a:pt x="399" y="58"/>
                </a:cubicBezTo>
                <a:cubicBezTo>
                  <a:pt x="412" y="55"/>
                  <a:pt x="417" y="60"/>
                  <a:pt x="418" y="73"/>
                </a:cubicBezTo>
                <a:cubicBezTo>
                  <a:pt x="418" y="85"/>
                  <a:pt x="424" y="92"/>
                  <a:pt x="437" y="93"/>
                </a:cubicBezTo>
                <a:cubicBezTo>
                  <a:pt x="451" y="93"/>
                  <a:pt x="455" y="98"/>
                  <a:pt x="452" y="112"/>
                </a:cubicBezTo>
                <a:cubicBezTo>
                  <a:pt x="449" y="123"/>
                  <a:pt x="455" y="131"/>
                  <a:pt x="466" y="134"/>
                </a:cubicBezTo>
                <a:cubicBezTo>
                  <a:pt x="480" y="137"/>
                  <a:pt x="483" y="143"/>
                  <a:pt x="477" y="156"/>
                </a:cubicBezTo>
                <a:cubicBezTo>
                  <a:pt x="472" y="167"/>
                  <a:pt x="476" y="176"/>
                  <a:pt x="487" y="181"/>
                </a:cubicBezTo>
                <a:cubicBezTo>
                  <a:pt x="499" y="187"/>
                  <a:pt x="501" y="193"/>
                  <a:pt x="493" y="204"/>
                </a:cubicBezTo>
                <a:cubicBezTo>
                  <a:pt x="486" y="215"/>
                  <a:pt x="487" y="223"/>
                  <a:pt x="498" y="231"/>
                </a:cubicBezTo>
                <a:cubicBezTo>
                  <a:pt x="508" y="239"/>
                  <a:pt x="508" y="246"/>
                  <a:pt x="499" y="255"/>
                </a:cubicBezTo>
                <a:cubicBezTo>
                  <a:pt x="489" y="264"/>
                  <a:pt x="488" y="273"/>
                  <a:pt x="498" y="283"/>
                </a:cubicBezTo>
                <a:cubicBezTo>
                  <a:pt x="505" y="292"/>
                  <a:pt x="504" y="300"/>
                  <a:pt x="494" y="306"/>
                </a:cubicBezTo>
                <a:cubicBezTo>
                  <a:pt x="482" y="313"/>
                  <a:pt x="480" y="321"/>
                  <a:pt x="486" y="333"/>
                </a:cubicBezTo>
                <a:cubicBezTo>
                  <a:pt x="492" y="344"/>
                  <a:pt x="490" y="350"/>
                  <a:pt x="478" y="355"/>
                </a:cubicBezTo>
                <a:cubicBezTo>
                  <a:pt x="465" y="359"/>
                  <a:pt x="461" y="367"/>
                  <a:pt x="465" y="379"/>
                </a:cubicBezTo>
                <a:cubicBezTo>
                  <a:pt x="468" y="392"/>
                  <a:pt x="465" y="397"/>
                  <a:pt x="452" y="399"/>
                </a:cubicBezTo>
                <a:cubicBezTo>
                  <a:pt x="438" y="401"/>
                  <a:pt x="433" y="407"/>
                  <a:pt x="435" y="421"/>
                </a:cubicBezTo>
                <a:cubicBezTo>
                  <a:pt x="436" y="433"/>
                  <a:pt x="430" y="438"/>
                  <a:pt x="419" y="437"/>
                </a:cubicBezTo>
                <a:cubicBezTo>
                  <a:pt x="404" y="436"/>
                  <a:pt x="398" y="441"/>
                  <a:pt x="396" y="456"/>
                </a:cubicBezTo>
                <a:cubicBezTo>
                  <a:pt x="394" y="467"/>
                  <a:pt x="388" y="471"/>
                  <a:pt x="377" y="468"/>
                </a:cubicBezTo>
                <a:cubicBezTo>
                  <a:pt x="363" y="463"/>
                  <a:pt x="356" y="467"/>
                  <a:pt x="351" y="481"/>
                </a:cubicBezTo>
                <a:cubicBezTo>
                  <a:pt x="347" y="492"/>
                  <a:pt x="340" y="494"/>
                  <a:pt x="330" y="488"/>
                </a:cubicBezTo>
                <a:cubicBezTo>
                  <a:pt x="317" y="481"/>
                  <a:pt x="310" y="483"/>
                  <a:pt x="302" y="496"/>
                </a:cubicBezTo>
                <a:cubicBezTo>
                  <a:pt x="296" y="506"/>
                  <a:pt x="289" y="507"/>
                  <a:pt x="280" y="499"/>
                </a:cubicBezTo>
                <a:cubicBezTo>
                  <a:pt x="269" y="490"/>
                  <a:pt x="261" y="490"/>
                  <a:pt x="251" y="500"/>
                </a:cubicBezTo>
                <a:cubicBezTo>
                  <a:pt x="243" y="509"/>
                  <a:pt x="236" y="509"/>
                  <a:pt x="228" y="499"/>
                </a:cubicBezTo>
                <a:cubicBezTo>
                  <a:pt x="220" y="488"/>
                  <a:pt x="212" y="486"/>
                  <a:pt x="200" y="495"/>
                </a:cubicBezTo>
                <a:cubicBezTo>
                  <a:pt x="190" y="501"/>
                  <a:pt x="183" y="499"/>
                  <a:pt x="178" y="489"/>
                </a:cubicBezTo>
                <a:cubicBezTo>
                  <a:pt x="172" y="475"/>
                  <a:pt x="165" y="473"/>
                  <a:pt x="151" y="478"/>
                </a:cubicBezTo>
                <a:cubicBezTo>
                  <a:pt x="141" y="483"/>
                  <a:pt x="134" y="479"/>
                  <a:pt x="132" y="468"/>
                </a:cubicBezTo>
                <a:cubicBezTo>
                  <a:pt x="128" y="453"/>
                  <a:pt x="122" y="450"/>
                  <a:pt x="106" y="452"/>
                </a:cubicBezTo>
                <a:cubicBezTo>
                  <a:pt x="96" y="454"/>
                  <a:pt x="90" y="449"/>
                  <a:pt x="90" y="438"/>
                </a:cubicBezTo>
                <a:cubicBezTo>
                  <a:pt x="90" y="423"/>
                  <a:pt x="84" y="418"/>
                  <a:pt x="69" y="417"/>
                </a:cubicBezTo>
                <a:cubicBezTo>
                  <a:pt x="58" y="417"/>
                  <a:pt x="53" y="411"/>
                  <a:pt x="55" y="400"/>
                </a:cubicBezTo>
                <a:cubicBezTo>
                  <a:pt x="58" y="385"/>
                  <a:pt x="54" y="379"/>
                  <a:pt x="39" y="375"/>
                </a:cubicBezTo>
                <a:cubicBezTo>
                  <a:pt x="29" y="373"/>
                  <a:pt x="25" y="366"/>
                  <a:pt x="29" y="356"/>
                </a:cubicBezTo>
                <a:cubicBezTo>
                  <a:pt x="35" y="341"/>
                  <a:pt x="33" y="335"/>
                  <a:pt x="19" y="328"/>
                </a:cubicBezTo>
                <a:cubicBezTo>
                  <a:pt x="9" y="323"/>
                  <a:pt x="7" y="316"/>
                  <a:pt x="14" y="306"/>
                </a:cubicBezTo>
                <a:cubicBezTo>
                  <a:pt x="22" y="295"/>
                  <a:pt x="21" y="287"/>
                  <a:pt x="9" y="278"/>
                </a:cubicBezTo>
                <a:cubicBezTo>
                  <a:pt x="0" y="271"/>
                  <a:pt x="0" y="263"/>
                  <a:pt x="8" y="255"/>
                </a:cubicBezTo>
                <a:cubicBezTo>
                  <a:pt x="19" y="245"/>
                  <a:pt x="19" y="238"/>
                  <a:pt x="9" y="226"/>
                </a:cubicBezTo>
                <a:cubicBezTo>
                  <a:pt x="2" y="218"/>
                  <a:pt x="3" y="210"/>
                  <a:pt x="13" y="205"/>
                </a:cubicBezTo>
                <a:cubicBezTo>
                  <a:pt x="26" y="197"/>
                  <a:pt x="28" y="189"/>
                  <a:pt x="21" y="176"/>
                </a:cubicBezTo>
                <a:cubicBezTo>
                  <a:pt x="15" y="166"/>
                  <a:pt x="18" y="159"/>
                  <a:pt x="29" y="155"/>
                </a:cubicBezTo>
                <a:cubicBezTo>
                  <a:pt x="43" y="151"/>
                  <a:pt x="47" y="143"/>
                  <a:pt x="43" y="130"/>
                </a:cubicBezTo>
                <a:cubicBezTo>
                  <a:pt x="39" y="118"/>
                  <a:pt x="43" y="112"/>
                  <a:pt x="56" y="111"/>
                </a:cubicBezTo>
                <a:cubicBezTo>
                  <a:pt x="68" y="110"/>
                  <a:pt x="74" y="102"/>
                  <a:pt x="73" y="90"/>
                </a:cubicBezTo>
                <a:cubicBezTo>
                  <a:pt x="72" y="76"/>
                  <a:pt x="77" y="72"/>
                  <a:pt x="91" y="73"/>
                </a:cubicBezTo>
                <a:close/>
              </a:path>
            </a:pathLst>
          </a:custGeom>
          <a:solidFill>
            <a:schemeClr val="accent1">
              <a:lumMod val="60000"/>
              <a:lumOff val="40000"/>
              <a:alpha val="30196"/>
            </a:schemeClr>
          </a:solidFill>
          <a:ln>
            <a:solidFill>
              <a:schemeClr val="bg1"/>
            </a:solidFill>
          </a:ln>
        </p:spPr>
        <p:txBody>
          <a:bodyPr vert="horz" wrap="square" lIns="68577" tIns="34288" rIns="68577" bIns="34288" numCol="1"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26" name="Freeform 8"/>
          <p:cNvSpPr>
            <a:spLocks noEditPoints="1"/>
          </p:cNvSpPr>
          <p:nvPr/>
        </p:nvSpPr>
        <p:spPr bwMode="auto">
          <a:xfrm>
            <a:off x="3216272" y="972044"/>
            <a:ext cx="1234197" cy="1239336"/>
          </a:xfrm>
          <a:custGeom>
            <a:avLst/>
            <a:gdLst>
              <a:gd name="T0" fmla="*/ 81 w 509"/>
              <a:gd name="T1" fmla="*/ 255 h 511"/>
              <a:gd name="T2" fmla="*/ 428 w 509"/>
              <a:gd name="T3" fmla="*/ 256 h 511"/>
              <a:gd name="T4" fmla="*/ 81 w 509"/>
              <a:gd name="T5" fmla="*/ 255 h 511"/>
              <a:gd name="T6" fmla="*/ 95 w 509"/>
              <a:gd name="T7" fmla="*/ 69 h 511"/>
              <a:gd name="T8" fmla="*/ 137 w 509"/>
              <a:gd name="T9" fmla="*/ 41 h 511"/>
              <a:gd name="T10" fmla="*/ 185 w 509"/>
              <a:gd name="T11" fmla="*/ 21 h 511"/>
              <a:gd name="T12" fmla="*/ 235 w 509"/>
              <a:gd name="T13" fmla="*/ 12 h 511"/>
              <a:gd name="T14" fmla="*/ 285 w 509"/>
              <a:gd name="T15" fmla="*/ 14 h 511"/>
              <a:gd name="T16" fmla="*/ 335 w 509"/>
              <a:gd name="T17" fmla="*/ 25 h 511"/>
              <a:gd name="T18" fmla="*/ 382 w 509"/>
              <a:gd name="T19" fmla="*/ 47 h 511"/>
              <a:gd name="T20" fmla="*/ 423 w 509"/>
              <a:gd name="T21" fmla="*/ 78 h 511"/>
              <a:gd name="T22" fmla="*/ 456 w 509"/>
              <a:gd name="T23" fmla="*/ 117 h 511"/>
              <a:gd name="T24" fmla="*/ 481 w 509"/>
              <a:gd name="T25" fmla="*/ 162 h 511"/>
              <a:gd name="T26" fmla="*/ 496 w 509"/>
              <a:gd name="T27" fmla="*/ 211 h 511"/>
              <a:gd name="T28" fmla="*/ 500 w 509"/>
              <a:gd name="T29" fmla="*/ 263 h 511"/>
              <a:gd name="T30" fmla="*/ 493 w 509"/>
              <a:gd name="T31" fmla="*/ 314 h 511"/>
              <a:gd name="T32" fmla="*/ 476 w 509"/>
              <a:gd name="T33" fmla="*/ 362 h 511"/>
              <a:gd name="T34" fmla="*/ 449 w 509"/>
              <a:gd name="T35" fmla="*/ 407 h 511"/>
              <a:gd name="T36" fmla="*/ 413 w 509"/>
              <a:gd name="T37" fmla="*/ 444 h 511"/>
              <a:gd name="T38" fmla="*/ 371 w 509"/>
              <a:gd name="T39" fmla="*/ 473 h 511"/>
              <a:gd name="T40" fmla="*/ 323 w 509"/>
              <a:gd name="T41" fmla="*/ 492 h 511"/>
              <a:gd name="T42" fmla="*/ 273 w 509"/>
              <a:gd name="T43" fmla="*/ 501 h 511"/>
              <a:gd name="T44" fmla="*/ 221 w 509"/>
              <a:gd name="T45" fmla="*/ 500 h 511"/>
              <a:gd name="T46" fmla="*/ 171 w 509"/>
              <a:gd name="T47" fmla="*/ 488 h 511"/>
              <a:gd name="T48" fmla="*/ 124 w 509"/>
              <a:gd name="T49" fmla="*/ 466 h 511"/>
              <a:gd name="T50" fmla="*/ 84 w 509"/>
              <a:gd name="T51" fmla="*/ 434 h 511"/>
              <a:gd name="T52" fmla="*/ 50 w 509"/>
              <a:gd name="T53" fmla="*/ 394 h 511"/>
              <a:gd name="T54" fmla="*/ 26 w 509"/>
              <a:gd name="T55" fmla="*/ 349 h 511"/>
              <a:gd name="T56" fmla="*/ 12 w 509"/>
              <a:gd name="T57" fmla="*/ 300 h 511"/>
              <a:gd name="T58" fmla="*/ 8 w 509"/>
              <a:gd name="T59" fmla="*/ 248 h 511"/>
              <a:gd name="T60" fmla="*/ 15 w 509"/>
              <a:gd name="T61" fmla="*/ 197 h 511"/>
              <a:gd name="T62" fmla="*/ 33 w 509"/>
              <a:gd name="T63" fmla="*/ 149 h 511"/>
              <a:gd name="T64" fmla="*/ 60 w 509"/>
              <a:gd name="T65" fmla="*/ 10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11">
                <a:moveTo>
                  <a:pt x="81" y="255"/>
                </a:moveTo>
                <a:cubicBezTo>
                  <a:pt x="81" y="255"/>
                  <a:pt x="81" y="255"/>
                  <a:pt x="81" y="255"/>
                </a:cubicBezTo>
                <a:cubicBezTo>
                  <a:pt x="81" y="352"/>
                  <a:pt x="159" y="430"/>
                  <a:pt x="255" y="430"/>
                </a:cubicBezTo>
                <a:cubicBezTo>
                  <a:pt x="350" y="430"/>
                  <a:pt x="428" y="352"/>
                  <a:pt x="428" y="256"/>
                </a:cubicBezTo>
                <a:cubicBezTo>
                  <a:pt x="428" y="160"/>
                  <a:pt x="350" y="82"/>
                  <a:pt x="255" y="82"/>
                </a:cubicBezTo>
                <a:cubicBezTo>
                  <a:pt x="159" y="82"/>
                  <a:pt x="81" y="160"/>
                  <a:pt x="81" y="255"/>
                </a:cubicBezTo>
                <a:close/>
                <a:moveTo>
                  <a:pt x="76" y="88"/>
                </a:moveTo>
                <a:cubicBezTo>
                  <a:pt x="88" y="88"/>
                  <a:pt x="95" y="82"/>
                  <a:pt x="95" y="69"/>
                </a:cubicBezTo>
                <a:cubicBezTo>
                  <a:pt x="96" y="56"/>
                  <a:pt x="101" y="52"/>
                  <a:pt x="114" y="55"/>
                </a:cubicBezTo>
                <a:cubicBezTo>
                  <a:pt x="126" y="57"/>
                  <a:pt x="134" y="53"/>
                  <a:pt x="137" y="41"/>
                </a:cubicBezTo>
                <a:cubicBezTo>
                  <a:pt x="141" y="27"/>
                  <a:pt x="147" y="24"/>
                  <a:pt x="159" y="30"/>
                </a:cubicBezTo>
                <a:cubicBezTo>
                  <a:pt x="170" y="35"/>
                  <a:pt x="179" y="32"/>
                  <a:pt x="185" y="21"/>
                </a:cubicBezTo>
                <a:cubicBezTo>
                  <a:pt x="191" y="8"/>
                  <a:pt x="197" y="7"/>
                  <a:pt x="209" y="16"/>
                </a:cubicBezTo>
                <a:cubicBezTo>
                  <a:pt x="218" y="22"/>
                  <a:pt x="227" y="21"/>
                  <a:pt x="235" y="12"/>
                </a:cubicBezTo>
                <a:cubicBezTo>
                  <a:pt x="245" y="0"/>
                  <a:pt x="249" y="0"/>
                  <a:pt x="260" y="12"/>
                </a:cubicBezTo>
                <a:cubicBezTo>
                  <a:pt x="267" y="20"/>
                  <a:pt x="277" y="21"/>
                  <a:pt x="285" y="14"/>
                </a:cubicBezTo>
                <a:cubicBezTo>
                  <a:pt x="298" y="4"/>
                  <a:pt x="303" y="5"/>
                  <a:pt x="310" y="18"/>
                </a:cubicBezTo>
                <a:cubicBezTo>
                  <a:pt x="316" y="28"/>
                  <a:pt x="325" y="30"/>
                  <a:pt x="335" y="25"/>
                </a:cubicBezTo>
                <a:cubicBezTo>
                  <a:pt x="349" y="18"/>
                  <a:pt x="354" y="21"/>
                  <a:pt x="359" y="34"/>
                </a:cubicBezTo>
                <a:cubicBezTo>
                  <a:pt x="362" y="46"/>
                  <a:pt x="370" y="50"/>
                  <a:pt x="382" y="47"/>
                </a:cubicBezTo>
                <a:cubicBezTo>
                  <a:pt x="395" y="43"/>
                  <a:pt x="401" y="47"/>
                  <a:pt x="402" y="61"/>
                </a:cubicBezTo>
                <a:cubicBezTo>
                  <a:pt x="403" y="73"/>
                  <a:pt x="411" y="79"/>
                  <a:pt x="423" y="78"/>
                </a:cubicBezTo>
                <a:cubicBezTo>
                  <a:pt x="437" y="77"/>
                  <a:pt x="441" y="82"/>
                  <a:pt x="440" y="96"/>
                </a:cubicBezTo>
                <a:cubicBezTo>
                  <a:pt x="438" y="108"/>
                  <a:pt x="444" y="115"/>
                  <a:pt x="456" y="117"/>
                </a:cubicBezTo>
                <a:cubicBezTo>
                  <a:pt x="470" y="119"/>
                  <a:pt x="473" y="125"/>
                  <a:pt x="469" y="138"/>
                </a:cubicBezTo>
                <a:cubicBezTo>
                  <a:pt x="465" y="150"/>
                  <a:pt x="469" y="158"/>
                  <a:pt x="481" y="162"/>
                </a:cubicBezTo>
                <a:cubicBezTo>
                  <a:pt x="493" y="167"/>
                  <a:pt x="496" y="173"/>
                  <a:pt x="489" y="185"/>
                </a:cubicBezTo>
                <a:cubicBezTo>
                  <a:pt x="482" y="196"/>
                  <a:pt x="484" y="204"/>
                  <a:pt x="496" y="211"/>
                </a:cubicBezTo>
                <a:cubicBezTo>
                  <a:pt x="506" y="218"/>
                  <a:pt x="507" y="225"/>
                  <a:pt x="499" y="235"/>
                </a:cubicBezTo>
                <a:cubicBezTo>
                  <a:pt x="490" y="245"/>
                  <a:pt x="490" y="253"/>
                  <a:pt x="500" y="263"/>
                </a:cubicBezTo>
                <a:cubicBezTo>
                  <a:pt x="509" y="271"/>
                  <a:pt x="508" y="279"/>
                  <a:pt x="498" y="286"/>
                </a:cubicBezTo>
                <a:cubicBezTo>
                  <a:pt x="487" y="294"/>
                  <a:pt x="485" y="302"/>
                  <a:pt x="493" y="314"/>
                </a:cubicBezTo>
                <a:cubicBezTo>
                  <a:pt x="500" y="324"/>
                  <a:pt x="498" y="331"/>
                  <a:pt x="486" y="336"/>
                </a:cubicBezTo>
                <a:cubicBezTo>
                  <a:pt x="474" y="341"/>
                  <a:pt x="471" y="350"/>
                  <a:pt x="476" y="362"/>
                </a:cubicBezTo>
                <a:cubicBezTo>
                  <a:pt x="480" y="374"/>
                  <a:pt x="477" y="380"/>
                  <a:pt x="465" y="382"/>
                </a:cubicBezTo>
                <a:cubicBezTo>
                  <a:pt x="451" y="386"/>
                  <a:pt x="446" y="393"/>
                  <a:pt x="449" y="407"/>
                </a:cubicBezTo>
                <a:cubicBezTo>
                  <a:pt x="451" y="418"/>
                  <a:pt x="446" y="423"/>
                  <a:pt x="435" y="423"/>
                </a:cubicBezTo>
                <a:cubicBezTo>
                  <a:pt x="420" y="424"/>
                  <a:pt x="414" y="429"/>
                  <a:pt x="413" y="444"/>
                </a:cubicBezTo>
                <a:cubicBezTo>
                  <a:pt x="413" y="455"/>
                  <a:pt x="407" y="460"/>
                  <a:pt x="396" y="457"/>
                </a:cubicBezTo>
                <a:cubicBezTo>
                  <a:pt x="381" y="454"/>
                  <a:pt x="375" y="458"/>
                  <a:pt x="371" y="473"/>
                </a:cubicBezTo>
                <a:cubicBezTo>
                  <a:pt x="368" y="484"/>
                  <a:pt x="361" y="487"/>
                  <a:pt x="351" y="482"/>
                </a:cubicBezTo>
                <a:cubicBezTo>
                  <a:pt x="337" y="476"/>
                  <a:pt x="330" y="479"/>
                  <a:pt x="323" y="492"/>
                </a:cubicBezTo>
                <a:cubicBezTo>
                  <a:pt x="318" y="503"/>
                  <a:pt x="311" y="504"/>
                  <a:pt x="301" y="497"/>
                </a:cubicBezTo>
                <a:cubicBezTo>
                  <a:pt x="290" y="489"/>
                  <a:pt x="282" y="490"/>
                  <a:pt x="273" y="501"/>
                </a:cubicBezTo>
                <a:cubicBezTo>
                  <a:pt x="266" y="510"/>
                  <a:pt x="258" y="511"/>
                  <a:pt x="250" y="502"/>
                </a:cubicBezTo>
                <a:cubicBezTo>
                  <a:pt x="241" y="491"/>
                  <a:pt x="233" y="491"/>
                  <a:pt x="221" y="500"/>
                </a:cubicBezTo>
                <a:cubicBezTo>
                  <a:pt x="212" y="507"/>
                  <a:pt x="205" y="506"/>
                  <a:pt x="199" y="496"/>
                </a:cubicBezTo>
                <a:cubicBezTo>
                  <a:pt x="192" y="483"/>
                  <a:pt x="184" y="481"/>
                  <a:pt x="171" y="488"/>
                </a:cubicBezTo>
                <a:cubicBezTo>
                  <a:pt x="161" y="493"/>
                  <a:pt x="154" y="490"/>
                  <a:pt x="151" y="480"/>
                </a:cubicBezTo>
                <a:cubicBezTo>
                  <a:pt x="146" y="465"/>
                  <a:pt x="140" y="462"/>
                  <a:pt x="124" y="466"/>
                </a:cubicBezTo>
                <a:cubicBezTo>
                  <a:pt x="114" y="468"/>
                  <a:pt x="107" y="464"/>
                  <a:pt x="106" y="453"/>
                </a:cubicBezTo>
                <a:cubicBezTo>
                  <a:pt x="105" y="438"/>
                  <a:pt x="99" y="433"/>
                  <a:pt x="84" y="434"/>
                </a:cubicBezTo>
                <a:cubicBezTo>
                  <a:pt x="73" y="435"/>
                  <a:pt x="67" y="429"/>
                  <a:pt x="69" y="418"/>
                </a:cubicBezTo>
                <a:cubicBezTo>
                  <a:pt x="70" y="403"/>
                  <a:pt x="66" y="397"/>
                  <a:pt x="50" y="394"/>
                </a:cubicBezTo>
                <a:cubicBezTo>
                  <a:pt x="40" y="393"/>
                  <a:pt x="36" y="386"/>
                  <a:pt x="39" y="376"/>
                </a:cubicBezTo>
                <a:cubicBezTo>
                  <a:pt x="44" y="361"/>
                  <a:pt x="41" y="355"/>
                  <a:pt x="26" y="349"/>
                </a:cubicBezTo>
                <a:cubicBezTo>
                  <a:pt x="16" y="345"/>
                  <a:pt x="13" y="338"/>
                  <a:pt x="19" y="328"/>
                </a:cubicBezTo>
                <a:cubicBezTo>
                  <a:pt x="26" y="315"/>
                  <a:pt x="25" y="308"/>
                  <a:pt x="12" y="300"/>
                </a:cubicBezTo>
                <a:cubicBezTo>
                  <a:pt x="3" y="294"/>
                  <a:pt x="1" y="286"/>
                  <a:pt x="9" y="278"/>
                </a:cubicBezTo>
                <a:cubicBezTo>
                  <a:pt x="19" y="267"/>
                  <a:pt x="19" y="259"/>
                  <a:pt x="8" y="248"/>
                </a:cubicBezTo>
                <a:cubicBezTo>
                  <a:pt x="0" y="240"/>
                  <a:pt x="1" y="233"/>
                  <a:pt x="10" y="226"/>
                </a:cubicBezTo>
                <a:cubicBezTo>
                  <a:pt x="22" y="217"/>
                  <a:pt x="23" y="210"/>
                  <a:pt x="15" y="197"/>
                </a:cubicBezTo>
                <a:cubicBezTo>
                  <a:pt x="9" y="188"/>
                  <a:pt x="11" y="181"/>
                  <a:pt x="22" y="176"/>
                </a:cubicBezTo>
                <a:cubicBezTo>
                  <a:pt x="35" y="170"/>
                  <a:pt x="38" y="163"/>
                  <a:pt x="33" y="149"/>
                </a:cubicBezTo>
                <a:cubicBezTo>
                  <a:pt x="28" y="138"/>
                  <a:pt x="32" y="132"/>
                  <a:pt x="44" y="129"/>
                </a:cubicBezTo>
                <a:cubicBezTo>
                  <a:pt x="57" y="127"/>
                  <a:pt x="62" y="119"/>
                  <a:pt x="60" y="107"/>
                </a:cubicBezTo>
                <a:cubicBezTo>
                  <a:pt x="58" y="93"/>
                  <a:pt x="62" y="88"/>
                  <a:pt x="76" y="88"/>
                </a:cubicBezTo>
                <a:close/>
              </a:path>
            </a:pathLst>
          </a:custGeom>
          <a:solidFill>
            <a:schemeClr val="accent3"/>
          </a:solidFill>
          <a:ln>
            <a:solidFill>
              <a:schemeClr val="bg1"/>
            </a:solidFill>
          </a:ln>
        </p:spPr>
        <p:txBody>
          <a:bodyPr vert="horz" wrap="square" lIns="68577" tIns="34288" rIns="68577" bIns="34288" numCol="1"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27" name="Freeform 9"/>
          <p:cNvSpPr>
            <a:spLocks noEditPoints="1"/>
          </p:cNvSpPr>
          <p:nvPr/>
        </p:nvSpPr>
        <p:spPr bwMode="auto">
          <a:xfrm>
            <a:off x="4650969" y="974098"/>
            <a:ext cx="1234197" cy="1235229"/>
          </a:xfrm>
          <a:custGeom>
            <a:avLst/>
            <a:gdLst>
              <a:gd name="T0" fmla="*/ 81 w 509"/>
              <a:gd name="T1" fmla="*/ 261 h 509"/>
              <a:gd name="T2" fmla="*/ 428 w 509"/>
              <a:gd name="T3" fmla="*/ 248 h 509"/>
              <a:gd name="T4" fmla="*/ 81 w 509"/>
              <a:gd name="T5" fmla="*/ 261 h 509"/>
              <a:gd name="T6" fmla="*/ 89 w 509"/>
              <a:gd name="T7" fmla="*/ 75 h 509"/>
              <a:gd name="T8" fmla="*/ 130 w 509"/>
              <a:gd name="T9" fmla="*/ 44 h 509"/>
              <a:gd name="T10" fmla="*/ 176 w 509"/>
              <a:gd name="T11" fmla="*/ 23 h 509"/>
              <a:gd name="T12" fmla="*/ 226 w 509"/>
              <a:gd name="T13" fmla="*/ 12 h 509"/>
              <a:gd name="T14" fmla="*/ 276 w 509"/>
              <a:gd name="T15" fmla="*/ 12 h 509"/>
              <a:gd name="T16" fmla="*/ 327 w 509"/>
              <a:gd name="T17" fmla="*/ 21 h 509"/>
              <a:gd name="T18" fmla="*/ 374 w 509"/>
              <a:gd name="T19" fmla="*/ 41 h 509"/>
              <a:gd name="T20" fmla="*/ 416 w 509"/>
              <a:gd name="T21" fmla="*/ 71 h 509"/>
              <a:gd name="T22" fmla="*/ 451 w 509"/>
              <a:gd name="T23" fmla="*/ 108 h 509"/>
              <a:gd name="T24" fmla="*/ 477 w 509"/>
              <a:gd name="T25" fmla="*/ 152 h 509"/>
              <a:gd name="T26" fmla="*/ 494 w 509"/>
              <a:gd name="T27" fmla="*/ 201 h 509"/>
              <a:gd name="T28" fmla="*/ 501 w 509"/>
              <a:gd name="T29" fmla="*/ 252 h 509"/>
              <a:gd name="T30" fmla="*/ 495 w 509"/>
              <a:gd name="T31" fmla="*/ 303 h 509"/>
              <a:gd name="T32" fmla="*/ 480 w 509"/>
              <a:gd name="T33" fmla="*/ 352 h 509"/>
              <a:gd name="T34" fmla="*/ 455 w 509"/>
              <a:gd name="T35" fmla="*/ 398 h 509"/>
              <a:gd name="T36" fmla="*/ 421 w 509"/>
              <a:gd name="T37" fmla="*/ 437 h 509"/>
              <a:gd name="T38" fmla="*/ 380 w 509"/>
              <a:gd name="T39" fmla="*/ 467 h 509"/>
              <a:gd name="T40" fmla="*/ 333 w 509"/>
              <a:gd name="T41" fmla="*/ 488 h 509"/>
              <a:gd name="T42" fmla="*/ 283 w 509"/>
              <a:gd name="T43" fmla="*/ 499 h 509"/>
              <a:gd name="T44" fmla="*/ 231 w 509"/>
              <a:gd name="T45" fmla="*/ 500 h 509"/>
              <a:gd name="T46" fmla="*/ 181 w 509"/>
              <a:gd name="T47" fmla="*/ 490 h 509"/>
              <a:gd name="T48" fmla="*/ 133 w 509"/>
              <a:gd name="T49" fmla="*/ 469 h 509"/>
              <a:gd name="T50" fmla="*/ 91 w 509"/>
              <a:gd name="T51" fmla="*/ 439 h 509"/>
              <a:gd name="T52" fmla="*/ 56 w 509"/>
              <a:gd name="T53" fmla="*/ 401 h 509"/>
              <a:gd name="T54" fmla="*/ 31 w 509"/>
              <a:gd name="T55" fmla="*/ 357 h 509"/>
              <a:gd name="T56" fmla="*/ 15 w 509"/>
              <a:gd name="T57" fmla="*/ 308 h 509"/>
              <a:gd name="T58" fmla="*/ 8 w 509"/>
              <a:gd name="T59" fmla="*/ 257 h 509"/>
              <a:gd name="T60" fmla="*/ 14 w 509"/>
              <a:gd name="T61" fmla="*/ 206 h 509"/>
              <a:gd name="T62" fmla="*/ 29 w 509"/>
              <a:gd name="T63" fmla="*/ 157 h 509"/>
              <a:gd name="T64" fmla="*/ 55 w 509"/>
              <a:gd name="T65" fmla="*/ 113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09">
                <a:moveTo>
                  <a:pt x="81" y="261"/>
                </a:moveTo>
                <a:cubicBezTo>
                  <a:pt x="81" y="261"/>
                  <a:pt x="81" y="261"/>
                  <a:pt x="81" y="261"/>
                </a:cubicBezTo>
                <a:cubicBezTo>
                  <a:pt x="85" y="357"/>
                  <a:pt x="166" y="432"/>
                  <a:pt x="262" y="429"/>
                </a:cubicBezTo>
                <a:cubicBezTo>
                  <a:pt x="357" y="425"/>
                  <a:pt x="432" y="344"/>
                  <a:pt x="428" y="248"/>
                </a:cubicBezTo>
                <a:cubicBezTo>
                  <a:pt x="425" y="152"/>
                  <a:pt x="344" y="78"/>
                  <a:pt x="248" y="81"/>
                </a:cubicBezTo>
                <a:cubicBezTo>
                  <a:pt x="152" y="85"/>
                  <a:pt x="78" y="165"/>
                  <a:pt x="81" y="261"/>
                </a:cubicBezTo>
                <a:close/>
                <a:moveTo>
                  <a:pt x="70" y="94"/>
                </a:moveTo>
                <a:cubicBezTo>
                  <a:pt x="82" y="94"/>
                  <a:pt x="89" y="87"/>
                  <a:pt x="89" y="75"/>
                </a:cubicBezTo>
                <a:cubicBezTo>
                  <a:pt x="89" y="61"/>
                  <a:pt x="94" y="57"/>
                  <a:pt x="107" y="59"/>
                </a:cubicBezTo>
                <a:cubicBezTo>
                  <a:pt x="119" y="62"/>
                  <a:pt x="127" y="56"/>
                  <a:pt x="130" y="44"/>
                </a:cubicBezTo>
                <a:cubicBezTo>
                  <a:pt x="133" y="31"/>
                  <a:pt x="138" y="28"/>
                  <a:pt x="151" y="33"/>
                </a:cubicBezTo>
                <a:cubicBezTo>
                  <a:pt x="162" y="37"/>
                  <a:pt x="171" y="34"/>
                  <a:pt x="176" y="23"/>
                </a:cubicBezTo>
                <a:cubicBezTo>
                  <a:pt x="182" y="10"/>
                  <a:pt x="188" y="8"/>
                  <a:pt x="200" y="17"/>
                </a:cubicBezTo>
                <a:cubicBezTo>
                  <a:pt x="210" y="23"/>
                  <a:pt x="218" y="21"/>
                  <a:pt x="226" y="12"/>
                </a:cubicBezTo>
                <a:cubicBezTo>
                  <a:pt x="236" y="0"/>
                  <a:pt x="240" y="0"/>
                  <a:pt x="251" y="11"/>
                </a:cubicBezTo>
                <a:cubicBezTo>
                  <a:pt x="259" y="18"/>
                  <a:pt x="268" y="19"/>
                  <a:pt x="276" y="12"/>
                </a:cubicBezTo>
                <a:cubicBezTo>
                  <a:pt x="288" y="1"/>
                  <a:pt x="293" y="2"/>
                  <a:pt x="302" y="15"/>
                </a:cubicBezTo>
                <a:cubicBezTo>
                  <a:pt x="308" y="25"/>
                  <a:pt x="317" y="27"/>
                  <a:pt x="327" y="21"/>
                </a:cubicBezTo>
                <a:cubicBezTo>
                  <a:pt x="340" y="14"/>
                  <a:pt x="345" y="16"/>
                  <a:pt x="350" y="30"/>
                </a:cubicBezTo>
                <a:cubicBezTo>
                  <a:pt x="354" y="41"/>
                  <a:pt x="363" y="45"/>
                  <a:pt x="374" y="41"/>
                </a:cubicBezTo>
                <a:cubicBezTo>
                  <a:pt x="387" y="37"/>
                  <a:pt x="393" y="40"/>
                  <a:pt x="395" y="54"/>
                </a:cubicBezTo>
                <a:cubicBezTo>
                  <a:pt x="397" y="66"/>
                  <a:pt x="404" y="72"/>
                  <a:pt x="416" y="71"/>
                </a:cubicBezTo>
                <a:cubicBezTo>
                  <a:pt x="430" y="70"/>
                  <a:pt x="435" y="74"/>
                  <a:pt x="434" y="88"/>
                </a:cubicBezTo>
                <a:cubicBezTo>
                  <a:pt x="433" y="100"/>
                  <a:pt x="439" y="107"/>
                  <a:pt x="451" y="108"/>
                </a:cubicBezTo>
                <a:cubicBezTo>
                  <a:pt x="465" y="110"/>
                  <a:pt x="468" y="115"/>
                  <a:pt x="465" y="129"/>
                </a:cubicBezTo>
                <a:cubicBezTo>
                  <a:pt x="461" y="140"/>
                  <a:pt x="466" y="149"/>
                  <a:pt x="477" y="152"/>
                </a:cubicBezTo>
                <a:cubicBezTo>
                  <a:pt x="490" y="157"/>
                  <a:pt x="493" y="163"/>
                  <a:pt x="486" y="175"/>
                </a:cubicBezTo>
                <a:cubicBezTo>
                  <a:pt x="480" y="186"/>
                  <a:pt x="483" y="194"/>
                  <a:pt x="494" y="201"/>
                </a:cubicBezTo>
                <a:cubicBezTo>
                  <a:pt x="505" y="208"/>
                  <a:pt x="506" y="215"/>
                  <a:pt x="498" y="224"/>
                </a:cubicBezTo>
                <a:cubicBezTo>
                  <a:pt x="490" y="235"/>
                  <a:pt x="490" y="243"/>
                  <a:pt x="501" y="252"/>
                </a:cubicBezTo>
                <a:cubicBezTo>
                  <a:pt x="509" y="260"/>
                  <a:pt x="509" y="268"/>
                  <a:pt x="500" y="275"/>
                </a:cubicBezTo>
                <a:cubicBezTo>
                  <a:pt x="489" y="284"/>
                  <a:pt x="487" y="292"/>
                  <a:pt x="495" y="303"/>
                </a:cubicBezTo>
                <a:cubicBezTo>
                  <a:pt x="503" y="314"/>
                  <a:pt x="501" y="320"/>
                  <a:pt x="490" y="326"/>
                </a:cubicBezTo>
                <a:cubicBezTo>
                  <a:pt x="478" y="332"/>
                  <a:pt x="475" y="340"/>
                  <a:pt x="480" y="352"/>
                </a:cubicBezTo>
                <a:cubicBezTo>
                  <a:pt x="485" y="364"/>
                  <a:pt x="482" y="370"/>
                  <a:pt x="470" y="373"/>
                </a:cubicBezTo>
                <a:cubicBezTo>
                  <a:pt x="456" y="377"/>
                  <a:pt x="452" y="384"/>
                  <a:pt x="455" y="398"/>
                </a:cubicBezTo>
                <a:cubicBezTo>
                  <a:pt x="458" y="409"/>
                  <a:pt x="453" y="415"/>
                  <a:pt x="442" y="415"/>
                </a:cubicBezTo>
                <a:cubicBezTo>
                  <a:pt x="426" y="416"/>
                  <a:pt x="421" y="422"/>
                  <a:pt x="421" y="437"/>
                </a:cubicBezTo>
                <a:cubicBezTo>
                  <a:pt x="421" y="448"/>
                  <a:pt x="415" y="453"/>
                  <a:pt x="404" y="451"/>
                </a:cubicBezTo>
                <a:cubicBezTo>
                  <a:pt x="389" y="448"/>
                  <a:pt x="383" y="452"/>
                  <a:pt x="380" y="467"/>
                </a:cubicBezTo>
                <a:cubicBezTo>
                  <a:pt x="377" y="479"/>
                  <a:pt x="371" y="482"/>
                  <a:pt x="360" y="477"/>
                </a:cubicBezTo>
                <a:cubicBezTo>
                  <a:pt x="346" y="472"/>
                  <a:pt x="339" y="475"/>
                  <a:pt x="333" y="488"/>
                </a:cubicBezTo>
                <a:cubicBezTo>
                  <a:pt x="328" y="499"/>
                  <a:pt x="321" y="501"/>
                  <a:pt x="311" y="494"/>
                </a:cubicBezTo>
                <a:cubicBezTo>
                  <a:pt x="299" y="486"/>
                  <a:pt x="291" y="488"/>
                  <a:pt x="283" y="499"/>
                </a:cubicBezTo>
                <a:cubicBezTo>
                  <a:pt x="276" y="509"/>
                  <a:pt x="268" y="509"/>
                  <a:pt x="260" y="501"/>
                </a:cubicBezTo>
                <a:cubicBezTo>
                  <a:pt x="250" y="490"/>
                  <a:pt x="242" y="490"/>
                  <a:pt x="231" y="500"/>
                </a:cubicBezTo>
                <a:cubicBezTo>
                  <a:pt x="223" y="508"/>
                  <a:pt x="215" y="507"/>
                  <a:pt x="209" y="497"/>
                </a:cubicBezTo>
                <a:cubicBezTo>
                  <a:pt x="201" y="484"/>
                  <a:pt x="194" y="482"/>
                  <a:pt x="181" y="490"/>
                </a:cubicBezTo>
                <a:cubicBezTo>
                  <a:pt x="171" y="495"/>
                  <a:pt x="164" y="493"/>
                  <a:pt x="160" y="482"/>
                </a:cubicBezTo>
                <a:cubicBezTo>
                  <a:pt x="154" y="468"/>
                  <a:pt x="148" y="465"/>
                  <a:pt x="133" y="469"/>
                </a:cubicBezTo>
                <a:cubicBezTo>
                  <a:pt x="123" y="473"/>
                  <a:pt x="116" y="468"/>
                  <a:pt x="115" y="457"/>
                </a:cubicBezTo>
                <a:cubicBezTo>
                  <a:pt x="113" y="443"/>
                  <a:pt x="106" y="438"/>
                  <a:pt x="91" y="439"/>
                </a:cubicBezTo>
                <a:cubicBezTo>
                  <a:pt x="81" y="441"/>
                  <a:pt x="75" y="435"/>
                  <a:pt x="75" y="424"/>
                </a:cubicBezTo>
                <a:cubicBezTo>
                  <a:pt x="77" y="409"/>
                  <a:pt x="72" y="403"/>
                  <a:pt x="56" y="401"/>
                </a:cubicBezTo>
                <a:cubicBezTo>
                  <a:pt x="46" y="400"/>
                  <a:pt x="42" y="394"/>
                  <a:pt x="44" y="384"/>
                </a:cubicBezTo>
                <a:cubicBezTo>
                  <a:pt x="48" y="368"/>
                  <a:pt x="45" y="362"/>
                  <a:pt x="31" y="357"/>
                </a:cubicBezTo>
                <a:cubicBezTo>
                  <a:pt x="20" y="353"/>
                  <a:pt x="17" y="346"/>
                  <a:pt x="23" y="336"/>
                </a:cubicBezTo>
                <a:cubicBezTo>
                  <a:pt x="29" y="323"/>
                  <a:pt x="27" y="315"/>
                  <a:pt x="15" y="308"/>
                </a:cubicBezTo>
                <a:cubicBezTo>
                  <a:pt x="5" y="302"/>
                  <a:pt x="3" y="295"/>
                  <a:pt x="11" y="286"/>
                </a:cubicBezTo>
                <a:cubicBezTo>
                  <a:pt x="20" y="275"/>
                  <a:pt x="20" y="267"/>
                  <a:pt x="8" y="257"/>
                </a:cubicBezTo>
                <a:cubicBezTo>
                  <a:pt x="0" y="249"/>
                  <a:pt x="0" y="242"/>
                  <a:pt x="9" y="235"/>
                </a:cubicBezTo>
                <a:cubicBezTo>
                  <a:pt x="21" y="225"/>
                  <a:pt x="22" y="218"/>
                  <a:pt x="14" y="206"/>
                </a:cubicBezTo>
                <a:cubicBezTo>
                  <a:pt x="7" y="196"/>
                  <a:pt x="9" y="189"/>
                  <a:pt x="19" y="184"/>
                </a:cubicBezTo>
                <a:cubicBezTo>
                  <a:pt x="32" y="178"/>
                  <a:pt x="35" y="170"/>
                  <a:pt x="29" y="157"/>
                </a:cubicBezTo>
                <a:cubicBezTo>
                  <a:pt x="24" y="145"/>
                  <a:pt x="27" y="139"/>
                  <a:pt x="40" y="136"/>
                </a:cubicBezTo>
                <a:cubicBezTo>
                  <a:pt x="52" y="134"/>
                  <a:pt x="57" y="125"/>
                  <a:pt x="55" y="113"/>
                </a:cubicBezTo>
                <a:cubicBezTo>
                  <a:pt x="52" y="100"/>
                  <a:pt x="56" y="95"/>
                  <a:pt x="70" y="94"/>
                </a:cubicBezTo>
                <a:close/>
              </a:path>
            </a:pathLst>
          </a:custGeom>
          <a:solidFill>
            <a:schemeClr val="accent4"/>
          </a:solidFill>
          <a:ln>
            <a:noFill/>
          </a:ln>
        </p:spPr>
        <p:txBody>
          <a:bodyPr vert="horz" wrap="square" lIns="68577" tIns="34288" rIns="68577" bIns="34288" numCol="1"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28" name="Freeform 10"/>
          <p:cNvSpPr>
            <a:spLocks noEditPoints="1"/>
          </p:cNvSpPr>
          <p:nvPr/>
        </p:nvSpPr>
        <p:spPr bwMode="auto">
          <a:xfrm>
            <a:off x="5280643" y="2088392"/>
            <a:ext cx="1232142" cy="1232148"/>
          </a:xfrm>
          <a:custGeom>
            <a:avLst/>
            <a:gdLst>
              <a:gd name="T0" fmla="*/ 82 w 508"/>
              <a:gd name="T1" fmla="*/ 233 h 508"/>
              <a:gd name="T2" fmla="*/ 426 w 508"/>
              <a:gd name="T3" fmla="*/ 276 h 508"/>
              <a:gd name="T4" fmla="*/ 82 w 508"/>
              <a:gd name="T5" fmla="*/ 233 h 508"/>
              <a:gd name="T6" fmla="*/ 119 w 508"/>
              <a:gd name="T7" fmla="*/ 50 h 508"/>
              <a:gd name="T8" fmla="*/ 164 w 508"/>
              <a:gd name="T9" fmla="*/ 27 h 508"/>
              <a:gd name="T10" fmla="*/ 214 w 508"/>
              <a:gd name="T11" fmla="*/ 13 h 508"/>
              <a:gd name="T12" fmla="*/ 264 w 508"/>
              <a:gd name="T13" fmla="*/ 11 h 508"/>
              <a:gd name="T14" fmla="*/ 314 w 508"/>
              <a:gd name="T15" fmla="*/ 18 h 508"/>
              <a:gd name="T16" fmla="*/ 363 w 508"/>
              <a:gd name="T17" fmla="*/ 36 h 508"/>
              <a:gd name="T18" fmla="*/ 406 w 508"/>
              <a:gd name="T19" fmla="*/ 63 h 508"/>
              <a:gd name="T20" fmla="*/ 443 w 508"/>
              <a:gd name="T21" fmla="*/ 99 h 508"/>
              <a:gd name="T22" fmla="*/ 471 w 508"/>
              <a:gd name="T23" fmla="*/ 142 h 508"/>
              <a:gd name="T24" fmla="*/ 490 w 508"/>
              <a:gd name="T25" fmla="*/ 189 h 508"/>
              <a:gd name="T26" fmla="*/ 498 w 508"/>
              <a:gd name="T27" fmla="*/ 240 h 508"/>
              <a:gd name="T28" fmla="*/ 496 w 508"/>
              <a:gd name="T29" fmla="*/ 292 h 508"/>
              <a:gd name="T30" fmla="*/ 483 w 508"/>
              <a:gd name="T31" fmla="*/ 341 h 508"/>
              <a:gd name="T32" fmla="*/ 460 w 508"/>
              <a:gd name="T33" fmla="*/ 386 h 508"/>
              <a:gd name="T34" fmla="*/ 428 w 508"/>
              <a:gd name="T35" fmla="*/ 428 h 508"/>
              <a:gd name="T36" fmla="*/ 388 w 508"/>
              <a:gd name="T37" fmla="*/ 460 h 508"/>
              <a:gd name="T38" fmla="*/ 343 w 508"/>
              <a:gd name="T39" fmla="*/ 484 h 508"/>
              <a:gd name="T40" fmla="*/ 293 w 508"/>
              <a:gd name="T41" fmla="*/ 497 h 508"/>
              <a:gd name="T42" fmla="*/ 242 w 508"/>
              <a:gd name="T43" fmla="*/ 499 h 508"/>
              <a:gd name="T44" fmla="*/ 191 w 508"/>
              <a:gd name="T45" fmla="*/ 492 h 508"/>
              <a:gd name="T46" fmla="*/ 143 w 508"/>
              <a:gd name="T47" fmla="*/ 474 h 508"/>
              <a:gd name="T48" fmla="*/ 99 w 508"/>
              <a:gd name="T49" fmla="*/ 446 h 508"/>
              <a:gd name="T50" fmla="*/ 63 w 508"/>
              <a:gd name="T51" fmla="*/ 410 h 508"/>
              <a:gd name="T52" fmla="*/ 35 w 508"/>
              <a:gd name="T53" fmla="*/ 367 h 508"/>
              <a:gd name="T54" fmla="*/ 16 w 508"/>
              <a:gd name="T55" fmla="*/ 319 h 508"/>
              <a:gd name="T56" fmla="*/ 9 w 508"/>
              <a:gd name="T57" fmla="*/ 268 h 508"/>
              <a:gd name="T58" fmla="*/ 11 w 508"/>
              <a:gd name="T59" fmla="*/ 216 h 508"/>
              <a:gd name="T60" fmla="*/ 24 w 508"/>
              <a:gd name="T61" fmla="*/ 167 h 508"/>
              <a:gd name="T62" fmla="*/ 47 w 508"/>
              <a:gd name="T63" fmla="*/ 122 h 508"/>
              <a:gd name="T64" fmla="*/ 80 w 508"/>
              <a:gd name="T65" fmla="*/ 83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8">
                <a:moveTo>
                  <a:pt x="82" y="233"/>
                </a:moveTo>
                <a:cubicBezTo>
                  <a:pt x="82" y="233"/>
                  <a:pt x="82" y="233"/>
                  <a:pt x="82" y="233"/>
                </a:cubicBezTo>
                <a:cubicBezTo>
                  <a:pt x="70" y="328"/>
                  <a:pt x="137" y="415"/>
                  <a:pt x="233" y="427"/>
                </a:cubicBezTo>
                <a:cubicBezTo>
                  <a:pt x="327" y="438"/>
                  <a:pt x="414" y="371"/>
                  <a:pt x="426" y="276"/>
                </a:cubicBezTo>
                <a:cubicBezTo>
                  <a:pt x="438" y="181"/>
                  <a:pt x="370" y="94"/>
                  <a:pt x="275" y="82"/>
                </a:cubicBezTo>
                <a:cubicBezTo>
                  <a:pt x="180" y="70"/>
                  <a:pt x="94" y="138"/>
                  <a:pt x="82" y="233"/>
                </a:cubicBezTo>
                <a:close/>
                <a:moveTo>
                  <a:pt x="98" y="66"/>
                </a:moveTo>
                <a:cubicBezTo>
                  <a:pt x="110" y="68"/>
                  <a:pt x="117" y="62"/>
                  <a:pt x="119" y="50"/>
                </a:cubicBezTo>
                <a:cubicBezTo>
                  <a:pt x="121" y="37"/>
                  <a:pt x="127" y="33"/>
                  <a:pt x="140" y="38"/>
                </a:cubicBezTo>
                <a:cubicBezTo>
                  <a:pt x="151" y="42"/>
                  <a:pt x="160" y="38"/>
                  <a:pt x="164" y="27"/>
                </a:cubicBezTo>
                <a:cubicBezTo>
                  <a:pt x="170" y="14"/>
                  <a:pt x="176" y="12"/>
                  <a:pt x="188" y="19"/>
                </a:cubicBezTo>
                <a:cubicBezTo>
                  <a:pt x="198" y="25"/>
                  <a:pt x="207" y="23"/>
                  <a:pt x="214" y="13"/>
                </a:cubicBezTo>
                <a:cubicBezTo>
                  <a:pt x="222" y="1"/>
                  <a:pt x="227" y="1"/>
                  <a:pt x="238" y="11"/>
                </a:cubicBezTo>
                <a:cubicBezTo>
                  <a:pt x="247" y="18"/>
                  <a:pt x="256" y="18"/>
                  <a:pt x="264" y="11"/>
                </a:cubicBezTo>
                <a:cubicBezTo>
                  <a:pt x="276" y="0"/>
                  <a:pt x="280" y="0"/>
                  <a:pt x="289" y="13"/>
                </a:cubicBezTo>
                <a:cubicBezTo>
                  <a:pt x="296" y="22"/>
                  <a:pt x="305" y="24"/>
                  <a:pt x="314" y="18"/>
                </a:cubicBezTo>
                <a:cubicBezTo>
                  <a:pt x="328" y="10"/>
                  <a:pt x="333" y="12"/>
                  <a:pt x="339" y="25"/>
                </a:cubicBezTo>
                <a:cubicBezTo>
                  <a:pt x="343" y="36"/>
                  <a:pt x="352" y="40"/>
                  <a:pt x="363" y="36"/>
                </a:cubicBezTo>
                <a:cubicBezTo>
                  <a:pt x="377" y="31"/>
                  <a:pt x="382" y="33"/>
                  <a:pt x="384" y="48"/>
                </a:cubicBezTo>
                <a:cubicBezTo>
                  <a:pt x="387" y="59"/>
                  <a:pt x="394" y="65"/>
                  <a:pt x="406" y="63"/>
                </a:cubicBezTo>
                <a:cubicBezTo>
                  <a:pt x="420" y="61"/>
                  <a:pt x="425" y="65"/>
                  <a:pt x="424" y="79"/>
                </a:cubicBezTo>
                <a:cubicBezTo>
                  <a:pt x="424" y="91"/>
                  <a:pt x="430" y="98"/>
                  <a:pt x="443" y="99"/>
                </a:cubicBezTo>
                <a:cubicBezTo>
                  <a:pt x="457" y="100"/>
                  <a:pt x="460" y="105"/>
                  <a:pt x="457" y="119"/>
                </a:cubicBezTo>
                <a:cubicBezTo>
                  <a:pt x="454" y="130"/>
                  <a:pt x="459" y="138"/>
                  <a:pt x="471" y="142"/>
                </a:cubicBezTo>
                <a:cubicBezTo>
                  <a:pt x="484" y="145"/>
                  <a:pt x="487" y="151"/>
                  <a:pt x="481" y="164"/>
                </a:cubicBezTo>
                <a:cubicBezTo>
                  <a:pt x="476" y="175"/>
                  <a:pt x="479" y="184"/>
                  <a:pt x="490" y="189"/>
                </a:cubicBezTo>
                <a:cubicBezTo>
                  <a:pt x="502" y="196"/>
                  <a:pt x="503" y="202"/>
                  <a:pt x="495" y="213"/>
                </a:cubicBezTo>
                <a:cubicBezTo>
                  <a:pt x="487" y="223"/>
                  <a:pt x="488" y="232"/>
                  <a:pt x="498" y="240"/>
                </a:cubicBezTo>
                <a:cubicBezTo>
                  <a:pt x="508" y="248"/>
                  <a:pt x="508" y="255"/>
                  <a:pt x="499" y="263"/>
                </a:cubicBezTo>
                <a:cubicBezTo>
                  <a:pt x="488" y="272"/>
                  <a:pt x="488" y="281"/>
                  <a:pt x="496" y="292"/>
                </a:cubicBezTo>
                <a:cubicBezTo>
                  <a:pt x="504" y="301"/>
                  <a:pt x="502" y="308"/>
                  <a:pt x="492" y="314"/>
                </a:cubicBezTo>
                <a:cubicBezTo>
                  <a:pt x="480" y="321"/>
                  <a:pt x="477" y="329"/>
                  <a:pt x="483" y="341"/>
                </a:cubicBezTo>
                <a:cubicBezTo>
                  <a:pt x="489" y="352"/>
                  <a:pt x="486" y="359"/>
                  <a:pt x="474" y="362"/>
                </a:cubicBezTo>
                <a:cubicBezTo>
                  <a:pt x="461" y="366"/>
                  <a:pt x="457" y="374"/>
                  <a:pt x="460" y="386"/>
                </a:cubicBezTo>
                <a:cubicBezTo>
                  <a:pt x="463" y="399"/>
                  <a:pt x="460" y="404"/>
                  <a:pt x="447" y="406"/>
                </a:cubicBezTo>
                <a:cubicBezTo>
                  <a:pt x="433" y="407"/>
                  <a:pt x="427" y="413"/>
                  <a:pt x="428" y="428"/>
                </a:cubicBezTo>
                <a:cubicBezTo>
                  <a:pt x="429" y="439"/>
                  <a:pt x="423" y="444"/>
                  <a:pt x="412" y="443"/>
                </a:cubicBezTo>
                <a:cubicBezTo>
                  <a:pt x="397" y="441"/>
                  <a:pt x="391" y="446"/>
                  <a:pt x="388" y="460"/>
                </a:cubicBezTo>
                <a:cubicBezTo>
                  <a:pt x="386" y="472"/>
                  <a:pt x="380" y="475"/>
                  <a:pt x="369" y="471"/>
                </a:cubicBezTo>
                <a:cubicBezTo>
                  <a:pt x="355" y="467"/>
                  <a:pt x="348" y="470"/>
                  <a:pt x="343" y="484"/>
                </a:cubicBezTo>
                <a:cubicBezTo>
                  <a:pt x="338" y="494"/>
                  <a:pt x="331" y="497"/>
                  <a:pt x="321" y="491"/>
                </a:cubicBezTo>
                <a:cubicBezTo>
                  <a:pt x="309" y="483"/>
                  <a:pt x="301" y="485"/>
                  <a:pt x="293" y="497"/>
                </a:cubicBezTo>
                <a:cubicBezTo>
                  <a:pt x="287" y="507"/>
                  <a:pt x="279" y="507"/>
                  <a:pt x="270" y="499"/>
                </a:cubicBezTo>
                <a:cubicBezTo>
                  <a:pt x="260" y="490"/>
                  <a:pt x="252" y="490"/>
                  <a:pt x="242" y="499"/>
                </a:cubicBezTo>
                <a:cubicBezTo>
                  <a:pt x="234" y="508"/>
                  <a:pt x="226" y="507"/>
                  <a:pt x="219" y="497"/>
                </a:cubicBezTo>
                <a:cubicBezTo>
                  <a:pt x="211" y="486"/>
                  <a:pt x="203" y="484"/>
                  <a:pt x="191" y="492"/>
                </a:cubicBezTo>
                <a:cubicBezTo>
                  <a:pt x="181" y="498"/>
                  <a:pt x="174" y="496"/>
                  <a:pt x="170" y="485"/>
                </a:cubicBezTo>
                <a:cubicBezTo>
                  <a:pt x="164" y="472"/>
                  <a:pt x="157" y="469"/>
                  <a:pt x="143" y="474"/>
                </a:cubicBezTo>
                <a:cubicBezTo>
                  <a:pt x="132" y="478"/>
                  <a:pt x="126" y="474"/>
                  <a:pt x="124" y="463"/>
                </a:cubicBezTo>
                <a:cubicBezTo>
                  <a:pt x="120" y="448"/>
                  <a:pt x="115" y="444"/>
                  <a:pt x="99" y="446"/>
                </a:cubicBezTo>
                <a:cubicBezTo>
                  <a:pt x="88" y="447"/>
                  <a:pt x="83" y="442"/>
                  <a:pt x="83" y="431"/>
                </a:cubicBezTo>
                <a:cubicBezTo>
                  <a:pt x="84" y="417"/>
                  <a:pt x="78" y="410"/>
                  <a:pt x="63" y="410"/>
                </a:cubicBezTo>
                <a:cubicBezTo>
                  <a:pt x="52" y="409"/>
                  <a:pt x="47" y="402"/>
                  <a:pt x="50" y="392"/>
                </a:cubicBezTo>
                <a:cubicBezTo>
                  <a:pt x="54" y="377"/>
                  <a:pt x="49" y="370"/>
                  <a:pt x="35" y="367"/>
                </a:cubicBezTo>
                <a:cubicBezTo>
                  <a:pt x="25" y="364"/>
                  <a:pt x="21" y="357"/>
                  <a:pt x="26" y="347"/>
                </a:cubicBezTo>
                <a:cubicBezTo>
                  <a:pt x="32" y="332"/>
                  <a:pt x="30" y="326"/>
                  <a:pt x="16" y="319"/>
                </a:cubicBezTo>
                <a:cubicBezTo>
                  <a:pt x="6" y="313"/>
                  <a:pt x="5" y="306"/>
                  <a:pt x="12" y="297"/>
                </a:cubicBezTo>
                <a:cubicBezTo>
                  <a:pt x="21" y="285"/>
                  <a:pt x="20" y="277"/>
                  <a:pt x="9" y="268"/>
                </a:cubicBezTo>
                <a:cubicBezTo>
                  <a:pt x="0" y="261"/>
                  <a:pt x="0" y="253"/>
                  <a:pt x="8" y="246"/>
                </a:cubicBezTo>
                <a:cubicBezTo>
                  <a:pt x="19" y="236"/>
                  <a:pt x="20" y="228"/>
                  <a:pt x="11" y="216"/>
                </a:cubicBezTo>
                <a:cubicBezTo>
                  <a:pt x="4" y="208"/>
                  <a:pt x="5" y="200"/>
                  <a:pt x="15" y="195"/>
                </a:cubicBezTo>
                <a:cubicBezTo>
                  <a:pt x="28" y="188"/>
                  <a:pt x="31" y="180"/>
                  <a:pt x="24" y="167"/>
                </a:cubicBezTo>
                <a:cubicBezTo>
                  <a:pt x="19" y="157"/>
                  <a:pt x="22" y="150"/>
                  <a:pt x="33" y="146"/>
                </a:cubicBezTo>
                <a:cubicBezTo>
                  <a:pt x="47" y="142"/>
                  <a:pt x="51" y="135"/>
                  <a:pt x="47" y="122"/>
                </a:cubicBezTo>
                <a:cubicBezTo>
                  <a:pt x="44" y="109"/>
                  <a:pt x="48" y="104"/>
                  <a:pt x="61" y="103"/>
                </a:cubicBezTo>
                <a:cubicBezTo>
                  <a:pt x="74" y="102"/>
                  <a:pt x="80" y="95"/>
                  <a:pt x="80" y="83"/>
                </a:cubicBezTo>
                <a:cubicBezTo>
                  <a:pt x="79" y="69"/>
                  <a:pt x="84" y="64"/>
                  <a:pt x="98" y="66"/>
                </a:cubicBezTo>
                <a:close/>
              </a:path>
            </a:pathLst>
          </a:custGeom>
          <a:solidFill>
            <a:schemeClr val="accent1">
              <a:lumMod val="60000"/>
              <a:lumOff val="40000"/>
              <a:alpha val="30196"/>
            </a:schemeClr>
          </a:solidFill>
          <a:ln>
            <a:solidFill>
              <a:schemeClr val="bg1"/>
            </a:solidFill>
          </a:ln>
        </p:spPr>
        <p:txBody>
          <a:bodyPr vert="horz" wrap="square" lIns="68577" tIns="34288" rIns="68577" bIns="34288" numCol="1"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29" name="Freeform 11"/>
          <p:cNvSpPr>
            <a:spLocks noEditPoints="1"/>
          </p:cNvSpPr>
          <p:nvPr/>
        </p:nvSpPr>
        <p:spPr bwMode="auto">
          <a:xfrm>
            <a:off x="5646483" y="3326752"/>
            <a:ext cx="1489866" cy="1497060"/>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6 h 617"/>
              <a:gd name="T26" fmla="*/ 599 w 614"/>
              <a:gd name="T27" fmla="*/ 255 h 617"/>
              <a:gd name="T28" fmla="*/ 604 w 614"/>
              <a:gd name="T29" fmla="*/ 317 h 617"/>
              <a:gd name="T30" fmla="*/ 596 w 614"/>
              <a:gd name="T31" fmla="*/ 379 h 617"/>
              <a:gd name="T32" fmla="*/ 574 w 614"/>
              <a:gd name="T33" fmla="*/ 437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4 h 617"/>
              <a:gd name="T46" fmla="*/ 207 w 614"/>
              <a:gd name="T47" fmla="*/ 589 h 617"/>
              <a:gd name="T48" fmla="*/ 150 w 614"/>
              <a:gd name="T49" fmla="*/ 562 h 617"/>
              <a:gd name="T50" fmla="*/ 101 w 614"/>
              <a:gd name="T51" fmla="*/ 524 h 617"/>
              <a:gd name="T52" fmla="*/ 61 w 614"/>
              <a:gd name="T53" fmla="*/ 476 h 617"/>
              <a:gd name="T54" fmla="*/ 32 w 614"/>
              <a:gd name="T55" fmla="*/ 422 h 617"/>
              <a:gd name="T56" fmla="*/ 15 w 614"/>
              <a:gd name="T57" fmla="*/ 362 h 617"/>
              <a:gd name="T58" fmla="*/ 10 w 614"/>
              <a:gd name="T59" fmla="*/ 300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5"/>
                  <a:pt x="192" y="519"/>
                  <a:pt x="307" y="519"/>
                </a:cubicBezTo>
                <a:cubicBezTo>
                  <a:pt x="423" y="519"/>
                  <a:pt x="517" y="425"/>
                  <a:pt x="517" y="309"/>
                </a:cubicBezTo>
                <a:cubicBezTo>
                  <a:pt x="517" y="193"/>
                  <a:pt x="423" y="99"/>
                  <a:pt x="307" y="99"/>
                </a:cubicBezTo>
                <a:cubicBezTo>
                  <a:pt x="191" y="99"/>
                  <a:pt x="97" y="193"/>
                  <a:pt x="97" y="308"/>
                </a:cubicBezTo>
                <a:close/>
                <a:moveTo>
                  <a:pt x="91" y="106"/>
                </a:moveTo>
                <a:cubicBezTo>
                  <a:pt x="106" y="106"/>
                  <a:pt x="115" y="98"/>
                  <a:pt x="115" y="83"/>
                </a:cubicBezTo>
                <a:cubicBezTo>
                  <a:pt x="116" y="67"/>
                  <a:pt x="122" y="62"/>
                  <a:pt x="138" y="66"/>
                </a:cubicBezTo>
                <a:cubicBezTo>
                  <a:pt x="152" y="69"/>
                  <a:pt x="162" y="63"/>
                  <a:pt x="166" y="49"/>
                </a:cubicBezTo>
                <a:cubicBezTo>
                  <a:pt x="170" y="32"/>
                  <a:pt x="177" y="29"/>
                  <a:pt x="192" y="36"/>
                </a:cubicBezTo>
                <a:cubicBezTo>
                  <a:pt x="206" y="42"/>
                  <a:pt x="216" y="38"/>
                  <a:pt x="223" y="25"/>
                </a:cubicBezTo>
                <a:cubicBezTo>
                  <a:pt x="231" y="10"/>
                  <a:pt x="238" y="8"/>
                  <a:pt x="252" y="18"/>
                </a:cubicBezTo>
                <a:cubicBezTo>
                  <a:pt x="263" y="27"/>
                  <a:pt x="274" y="25"/>
                  <a:pt x="283" y="14"/>
                </a:cubicBezTo>
                <a:cubicBezTo>
                  <a:pt x="296" y="0"/>
                  <a:pt x="301" y="0"/>
                  <a:pt x="314" y="14"/>
                </a:cubicBezTo>
                <a:cubicBezTo>
                  <a:pt x="323" y="24"/>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9"/>
                  <a:pt x="531" y="116"/>
                </a:cubicBezTo>
                <a:cubicBezTo>
                  <a:pt x="529" y="130"/>
                  <a:pt x="536" y="139"/>
                  <a:pt x="551" y="141"/>
                </a:cubicBezTo>
                <a:cubicBezTo>
                  <a:pt x="567" y="143"/>
                  <a:pt x="572" y="150"/>
                  <a:pt x="566" y="166"/>
                </a:cubicBezTo>
                <a:cubicBezTo>
                  <a:pt x="562" y="180"/>
                  <a:pt x="567" y="190"/>
                  <a:pt x="581" y="196"/>
                </a:cubicBezTo>
                <a:cubicBezTo>
                  <a:pt x="596" y="201"/>
                  <a:pt x="599" y="209"/>
                  <a:pt x="591" y="223"/>
                </a:cubicBezTo>
                <a:cubicBezTo>
                  <a:pt x="583" y="236"/>
                  <a:pt x="585" y="246"/>
                  <a:pt x="599" y="255"/>
                </a:cubicBezTo>
                <a:cubicBezTo>
                  <a:pt x="612" y="263"/>
                  <a:pt x="613" y="272"/>
                  <a:pt x="603" y="283"/>
                </a:cubicBezTo>
                <a:cubicBezTo>
                  <a:pt x="592" y="295"/>
                  <a:pt x="592" y="306"/>
                  <a:pt x="604" y="317"/>
                </a:cubicBezTo>
                <a:cubicBezTo>
                  <a:pt x="614" y="327"/>
                  <a:pt x="614" y="337"/>
                  <a:pt x="602" y="345"/>
                </a:cubicBezTo>
                <a:cubicBezTo>
                  <a:pt x="588" y="355"/>
                  <a:pt x="586" y="365"/>
                  <a:pt x="596" y="379"/>
                </a:cubicBezTo>
                <a:cubicBezTo>
                  <a:pt x="604" y="392"/>
                  <a:pt x="602" y="399"/>
                  <a:pt x="587" y="406"/>
                </a:cubicBezTo>
                <a:cubicBezTo>
                  <a:pt x="573" y="412"/>
                  <a:pt x="569" y="422"/>
                  <a:pt x="574" y="437"/>
                </a:cubicBezTo>
                <a:cubicBezTo>
                  <a:pt x="580" y="451"/>
                  <a:pt x="577" y="458"/>
                  <a:pt x="562" y="462"/>
                </a:cubicBezTo>
                <a:cubicBezTo>
                  <a:pt x="545" y="465"/>
                  <a:pt x="539" y="474"/>
                  <a:pt x="543" y="491"/>
                </a:cubicBezTo>
                <a:cubicBezTo>
                  <a:pt x="545" y="504"/>
                  <a:pt x="539" y="511"/>
                  <a:pt x="526" y="511"/>
                </a:cubicBezTo>
                <a:cubicBezTo>
                  <a:pt x="507" y="512"/>
                  <a:pt x="500" y="518"/>
                  <a:pt x="499" y="536"/>
                </a:cubicBezTo>
                <a:cubicBezTo>
                  <a:pt x="499" y="550"/>
                  <a:pt x="492" y="555"/>
                  <a:pt x="478" y="552"/>
                </a:cubicBezTo>
                <a:cubicBezTo>
                  <a:pt x="461" y="548"/>
                  <a:pt x="453" y="553"/>
                  <a:pt x="448" y="571"/>
                </a:cubicBezTo>
                <a:cubicBezTo>
                  <a:pt x="444" y="585"/>
                  <a:pt x="437" y="588"/>
                  <a:pt x="423" y="582"/>
                </a:cubicBezTo>
                <a:cubicBezTo>
                  <a:pt x="407" y="575"/>
                  <a:pt x="398" y="579"/>
                  <a:pt x="391" y="594"/>
                </a:cubicBezTo>
                <a:cubicBezTo>
                  <a:pt x="384" y="607"/>
                  <a:pt x="376" y="609"/>
                  <a:pt x="364" y="600"/>
                </a:cubicBezTo>
                <a:cubicBezTo>
                  <a:pt x="350" y="590"/>
                  <a:pt x="340" y="592"/>
                  <a:pt x="330" y="605"/>
                </a:cubicBezTo>
                <a:cubicBezTo>
                  <a:pt x="321" y="616"/>
                  <a:pt x="312" y="617"/>
                  <a:pt x="302" y="606"/>
                </a:cubicBezTo>
                <a:cubicBezTo>
                  <a:pt x="291" y="593"/>
                  <a:pt x="281" y="592"/>
                  <a:pt x="267" y="604"/>
                </a:cubicBezTo>
                <a:cubicBezTo>
                  <a:pt x="257" y="612"/>
                  <a:pt x="248" y="611"/>
                  <a:pt x="241" y="599"/>
                </a:cubicBezTo>
                <a:cubicBezTo>
                  <a:pt x="232" y="583"/>
                  <a:pt x="223" y="581"/>
                  <a:pt x="207" y="589"/>
                </a:cubicBezTo>
                <a:cubicBezTo>
                  <a:pt x="195" y="595"/>
                  <a:pt x="186" y="592"/>
                  <a:pt x="182" y="579"/>
                </a:cubicBezTo>
                <a:cubicBezTo>
                  <a:pt x="176" y="561"/>
                  <a:pt x="169" y="557"/>
                  <a:pt x="150" y="562"/>
                </a:cubicBezTo>
                <a:cubicBezTo>
                  <a:pt x="137" y="566"/>
                  <a:pt x="130" y="560"/>
                  <a:pt x="129" y="547"/>
                </a:cubicBezTo>
                <a:cubicBezTo>
                  <a:pt x="127" y="529"/>
                  <a:pt x="119" y="523"/>
                  <a:pt x="101" y="524"/>
                </a:cubicBezTo>
                <a:cubicBezTo>
                  <a:pt x="88" y="525"/>
                  <a:pt x="81" y="518"/>
                  <a:pt x="83" y="505"/>
                </a:cubicBezTo>
                <a:cubicBezTo>
                  <a:pt x="85" y="486"/>
                  <a:pt x="79" y="479"/>
                  <a:pt x="61" y="476"/>
                </a:cubicBezTo>
                <a:cubicBezTo>
                  <a:pt x="48" y="475"/>
                  <a:pt x="43" y="466"/>
                  <a:pt x="47" y="454"/>
                </a:cubicBezTo>
                <a:cubicBezTo>
                  <a:pt x="53" y="436"/>
                  <a:pt x="49" y="428"/>
                  <a:pt x="32" y="422"/>
                </a:cubicBezTo>
                <a:cubicBezTo>
                  <a:pt x="19" y="416"/>
                  <a:pt x="16" y="408"/>
                  <a:pt x="23" y="396"/>
                </a:cubicBezTo>
                <a:cubicBezTo>
                  <a:pt x="32" y="381"/>
                  <a:pt x="30" y="371"/>
                  <a:pt x="15" y="362"/>
                </a:cubicBezTo>
                <a:cubicBezTo>
                  <a:pt x="3" y="354"/>
                  <a:pt x="2" y="345"/>
                  <a:pt x="11" y="335"/>
                </a:cubicBezTo>
                <a:cubicBezTo>
                  <a:pt x="23" y="322"/>
                  <a:pt x="23" y="312"/>
                  <a:pt x="10" y="300"/>
                </a:cubicBezTo>
                <a:cubicBezTo>
                  <a:pt x="0" y="290"/>
                  <a:pt x="1" y="281"/>
                  <a:pt x="12" y="273"/>
                </a:cubicBezTo>
                <a:cubicBezTo>
                  <a:pt x="27" y="262"/>
                  <a:pt x="28" y="253"/>
                  <a:pt x="18" y="238"/>
                </a:cubicBezTo>
                <a:cubicBezTo>
                  <a:pt x="11" y="227"/>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chemeClr val="accent1"/>
          </a:solidFill>
          <a:ln>
            <a:noFill/>
          </a:ln>
        </p:spPr>
        <p:txBody>
          <a:bodyPr vert="horz" wrap="square" lIns="68577" tIns="34288" rIns="68577" bIns="34288" numCol="1"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30" name="TextBox 129"/>
          <p:cNvSpPr txBox="1"/>
          <p:nvPr/>
        </p:nvSpPr>
        <p:spPr>
          <a:xfrm>
            <a:off x="2225896" y="3930863"/>
            <a:ext cx="830777" cy="276932"/>
          </a:xfrm>
          <a:prstGeom prst="rect">
            <a:avLst/>
          </a:prstGeom>
          <a:noFill/>
        </p:spPr>
        <p:txBody>
          <a:bodyPr wrap="none" lIns="68577" tIns="34288" rIns="68577" bIns="34288"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p>
        </p:txBody>
      </p:sp>
      <p:sp>
        <p:nvSpPr>
          <p:cNvPr id="131" name="TextBox 130"/>
          <p:cNvSpPr txBox="1"/>
          <p:nvPr/>
        </p:nvSpPr>
        <p:spPr>
          <a:xfrm>
            <a:off x="2659282" y="2548141"/>
            <a:ext cx="830777" cy="276932"/>
          </a:xfrm>
          <a:prstGeom prst="rect">
            <a:avLst/>
          </a:prstGeom>
          <a:noFill/>
        </p:spPr>
        <p:txBody>
          <a:bodyPr wrap="none" lIns="68577" tIns="34288" rIns="68577" bIns="34288"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p>
        </p:txBody>
      </p:sp>
      <p:sp>
        <p:nvSpPr>
          <p:cNvPr id="132" name="TextBox 131"/>
          <p:cNvSpPr txBox="1"/>
          <p:nvPr/>
        </p:nvSpPr>
        <p:spPr>
          <a:xfrm>
            <a:off x="3315312" y="1453246"/>
            <a:ext cx="830777" cy="276932"/>
          </a:xfrm>
          <a:prstGeom prst="rect">
            <a:avLst/>
          </a:prstGeom>
          <a:noFill/>
        </p:spPr>
        <p:txBody>
          <a:bodyPr wrap="none" lIns="68577" tIns="34288" rIns="68577" bIns="34288"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p>
        </p:txBody>
      </p:sp>
      <p:sp>
        <p:nvSpPr>
          <p:cNvPr id="133" name="TextBox 132"/>
          <p:cNvSpPr txBox="1"/>
          <p:nvPr/>
        </p:nvSpPr>
        <p:spPr>
          <a:xfrm>
            <a:off x="4750009" y="1453246"/>
            <a:ext cx="830777" cy="276932"/>
          </a:xfrm>
          <a:prstGeom prst="rect">
            <a:avLst/>
          </a:prstGeom>
          <a:noFill/>
        </p:spPr>
        <p:txBody>
          <a:bodyPr wrap="none" lIns="68577" tIns="34288" rIns="68577" bIns="34288"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p>
        </p:txBody>
      </p:sp>
      <p:sp>
        <p:nvSpPr>
          <p:cNvPr id="134" name="TextBox 133"/>
          <p:cNvSpPr txBox="1"/>
          <p:nvPr/>
        </p:nvSpPr>
        <p:spPr>
          <a:xfrm>
            <a:off x="5378656" y="2566000"/>
            <a:ext cx="830777" cy="276932"/>
          </a:xfrm>
          <a:prstGeom prst="rect">
            <a:avLst/>
          </a:prstGeom>
          <a:noFill/>
        </p:spPr>
        <p:txBody>
          <a:bodyPr wrap="none" lIns="68577" tIns="34288" rIns="68577" bIns="34288"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p>
        </p:txBody>
      </p:sp>
      <p:sp>
        <p:nvSpPr>
          <p:cNvPr id="135" name="TextBox 134"/>
          <p:cNvSpPr txBox="1"/>
          <p:nvPr/>
        </p:nvSpPr>
        <p:spPr>
          <a:xfrm>
            <a:off x="5873358" y="3936816"/>
            <a:ext cx="830777" cy="276932"/>
          </a:xfrm>
          <a:prstGeom prst="rect">
            <a:avLst/>
          </a:prstGeom>
          <a:noFill/>
        </p:spPr>
        <p:txBody>
          <a:bodyPr wrap="none" lIns="68577" tIns="34288" rIns="68577" bIns="34288"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p>
        </p:txBody>
      </p:sp>
      <p:sp>
        <p:nvSpPr>
          <p:cNvPr id="136" name="TextBox 135"/>
          <p:cNvSpPr txBox="1"/>
          <p:nvPr/>
        </p:nvSpPr>
        <p:spPr>
          <a:xfrm>
            <a:off x="458470" y="3770583"/>
            <a:ext cx="1477066" cy="789447"/>
          </a:xfrm>
          <a:prstGeom prst="rect">
            <a:avLst/>
          </a:prstGeom>
          <a:noFill/>
        </p:spPr>
        <p:txBody>
          <a:bodyPr wrap="square" lIns="68577" tIns="34288" rIns="68577" bIns="34288"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a:t>
            </a:r>
            <a:r>
              <a:rPr kumimoji="0" lang="zh-CN" altLang="en-US" sz="90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文字。</a:t>
            </a:r>
          </a:p>
        </p:txBody>
      </p:sp>
      <p:sp>
        <p:nvSpPr>
          <p:cNvPr id="137" name="TextBox 136"/>
          <p:cNvSpPr txBox="1"/>
          <p:nvPr/>
        </p:nvSpPr>
        <p:spPr>
          <a:xfrm>
            <a:off x="1025458" y="2309743"/>
            <a:ext cx="1477066" cy="789447"/>
          </a:xfrm>
          <a:prstGeom prst="rect">
            <a:avLst/>
          </a:prstGeom>
          <a:noFill/>
        </p:spPr>
        <p:txBody>
          <a:bodyPr wrap="square" lIns="68577" tIns="34288" rIns="68577" bIns="34288"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a:t>
            </a:r>
            <a:r>
              <a:rPr kumimoji="0" lang="zh-CN" altLang="en-US" sz="90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文字。</a:t>
            </a:r>
          </a:p>
        </p:txBody>
      </p:sp>
      <p:sp>
        <p:nvSpPr>
          <p:cNvPr id="138" name="TextBox 137"/>
          <p:cNvSpPr txBox="1"/>
          <p:nvPr/>
        </p:nvSpPr>
        <p:spPr>
          <a:xfrm>
            <a:off x="1741369" y="1196989"/>
            <a:ext cx="1477066" cy="789447"/>
          </a:xfrm>
          <a:prstGeom prst="rect">
            <a:avLst/>
          </a:prstGeom>
          <a:noFill/>
        </p:spPr>
        <p:txBody>
          <a:bodyPr wrap="square" lIns="68577" tIns="34288" rIns="68577" bIns="34288"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a:t>
            </a:r>
            <a:r>
              <a:rPr kumimoji="0" lang="zh-CN" altLang="en-US" sz="90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文字。</a:t>
            </a:r>
          </a:p>
        </p:txBody>
      </p:sp>
      <p:sp>
        <p:nvSpPr>
          <p:cNvPr id="139" name="TextBox 138"/>
          <p:cNvSpPr txBox="1"/>
          <p:nvPr/>
        </p:nvSpPr>
        <p:spPr>
          <a:xfrm>
            <a:off x="6580341" y="2309743"/>
            <a:ext cx="1477066" cy="789447"/>
          </a:xfrm>
          <a:prstGeom prst="rect">
            <a:avLst/>
          </a:prstGeom>
          <a:noFill/>
        </p:spPr>
        <p:txBody>
          <a:bodyPr wrap="square" lIns="68577" tIns="34288" rIns="68577" bIns="34288"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a:t>
            </a:r>
            <a:r>
              <a:rPr kumimoji="0" lang="zh-CN" altLang="en-US" sz="90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文字。</a:t>
            </a:r>
          </a:p>
        </p:txBody>
      </p:sp>
      <p:sp>
        <p:nvSpPr>
          <p:cNvPr id="140" name="TextBox 139"/>
          <p:cNvSpPr txBox="1"/>
          <p:nvPr/>
        </p:nvSpPr>
        <p:spPr>
          <a:xfrm>
            <a:off x="5972728" y="1196989"/>
            <a:ext cx="1477066" cy="789447"/>
          </a:xfrm>
          <a:prstGeom prst="rect">
            <a:avLst/>
          </a:prstGeom>
          <a:noFill/>
        </p:spPr>
        <p:txBody>
          <a:bodyPr wrap="square" lIns="68577" tIns="34288" rIns="68577" bIns="34288"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a:t>
            </a:r>
            <a:r>
              <a:rPr kumimoji="0" lang="zh-CN" altLang="en-US" sz="900" b="0" i="0" u="none" strike="noStrike" kern="1200" cap="none" spc="0" normalizeH="0" baseline="0" noProof="0">
                <a:ln>
                  <a:noFill/>
                </a:ln>
                <a:solidFill>
                  <a:srgbClr val="E19825">
                    <a:lumMod val="50000"/>
                  </a:srgbClr>
                </a:solidFill>
                <a:effectLst/>
                <a:uLnTx/>
                <a:uFillTx/>
                <a:latin typeface="Calibri" panose="020F0502020204030204"/>
                <a:ea typeface="等线" panose="02010600030101010101" pitchFamily="2" charset="-122"/>
                <a:cs typeface="+mn-ea"/>
                <a:sym typeface="+mn-lt"/>
              </a:rPr>
              <a:t>文字。</a:t>
            </a:r>
          </a:p>
        </p:txBody>
      </p:sp>
      <p:sp>
        <p:nvSpPr>
          <p:cNvPr id="141" name="TextBox 140"/>
          <p:cNvSpPr txBox="1"/>
          <p:nvPr/>
        </p:nvSpPr>
        <p:spPr>
          <a:xfrm>
            <a:off x="7282416" y="3770583"/>
            <a:ext cx="1477066" cy="789447"/>
          </a:xfrm>
          <a:prstGeom prst="rect">
            <a:avLst/>
          </a:prstGeom>
          <a:noFill/>
        </p:spPr>
        <p:txBody>
          <a:bodyPr wrap="square" lIns="68577" tIns="34288" rIns="68577" bIns="34288"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您的内容打在这里，或者通过复制您的文本后，在此框中选择粘贴，并选择只保留文字。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72361781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p:cTn id="7" dur="1000" fill="hold"/>
                                        <p:tgtEl>
                                          <p:spTgt spid="123"/>
                                        </p:tgtEl>
                                        <p:attrNameLst>
                                          <p:attrName>ppt_w</p:attrName>
                                        </p:attrNameLst>
                                      </p:cBhvr>
                                      <p:tavLst>
                                        <p:tav tm="0">
                                          <p:val>
                                            <p:strVal val="#ppt_w*0.70"/>
                                          </p:val>
                                        </p:tav>
                                        <p:tav tm="100000">
                                          <p:val>
                                            <p:strVal val="#ppt_w"/>
                                          </p:val>
                                        </p:tav>
                                      </p:tavLst>
                                    </p:anim>
                                    <p:anim calcmode="lin" valueType="num">
                                      <p:cBhvr>
                                        <p:cTn id="8" dur="1000" fill="hold"/>
                                        <p:tgtEl>
                                          <p:spTgt spid="123"/>
                                        </p:tgtEl>
                                        <p:attrNameLst>
                                          <p:attrName>ppt_h</p:attrName>
                                        </p:attrNameLst>
                                      </p:cBhvr>
                                      <p:tavLst>
                                        <p:tav tm="0">
                                          <p:val>
                                            <p:strVal val="#ppt_h"/>
                                          </p:val>
                                        </p:tav>
                                        <p:tav tm="100000">
                                          <p:val>
                                            <p:strVal val="#ppt_h"/>
                                          </p:val>
                                        </p:tav>
                                      </p:tavLst>
                                    </p:anim>
                                    <p:animEffect transition="in" filter="fade">
                                      <p:cBhvr>
                                        <p:cTn id="9" dur="1000"/>
                                        <p:tgtEl>
                                          <p:spTgt spid="123"/>
                                        </p:tgtEl>
                                      </p:cBhvr>
                                    </p:animEffect>
                                  </p:childTnLst>
                                </p:cTn>
                              </p:par>
                            </p:childTnLst>
                          </p:cTn>
                        </p:par>
                        <p:par>
                          <p:cTn id="10" fill="hold">
                            <p:stCondLst>
                              <p:cond delay="1000"/>
                            </p:stCondLst>
                            <p:childTnLst>
                              <p:par>
                                <p:cTn id="11" presetID="2" presetClass="entr" presetSubtype="8" decel="100000" fill="hold" grpId="0" nodeType="afterEffect">
                                  <p:stCondLst>
                                    <p:cond delay="0"/>
                                  </p:stCondLst>
                                  <p:childTnLst>
                                    <p:set>
                                      <p:cBhvr>
                                        <p:cTn id="12" dur="1" fill="hold">
                                          <p:stCondLst>
                                            <p:cond delay="0"/>
                                          </p:stCondLst>
                                        </p:cTn>
                                        <p:tgtEl>
                                          <p:spTgt spid="124"/>
                                        </p:tgtEl>
                                        <p:attrNameLst>
                                          <p:attrName>style.visibility</p:attrName>
                                        </p:attrNameLst>
                                      </p:cBhvr>
                                      <p:to>
                                        <p:strVal val="visible"/>
                                      </p:to>
                                    </p:set>
                                    <p:anim calcmode="lin" valueType="num">
                                      <p:cBhvr additive="base">
                                        <p:cTn id="13" dur="500" fill="hold"/>
                                        <p:tgtEl>
                                          <p:spTgt spid="124"/>
                                        </p:tgtEl>
                                        <p:attrNameLst>
                                          <p:attrName>ppt_x</p:attrName>
                                        </p:attrNameLst>
                                      </p:cBhvr>
                                      <p:tavLst>
                                        <p:tav tm="0">
                                          <p:val>
                                            <p:strVal val="0-#ppt_w/2"/>
                                          </p:val>
                                        </p:tav>
                                        <p:tav tm="100000">
                                          <p:val>
                                            <p:strVal val="#ppt_x"/>
                                          </p:val>
                                        </p:tav>
                                      </p:tavLst>
                                    </p:anim>
                                    <p:anim calcmode="lin" valueType="num">
                                      <p:cBhvr additive="base">
                                        <p:cTn id="14" dur="500" fill="hold"/>
                                        <p:tgtEl>
                                          <p:spTgt spid="124"/>
                                        </p:tgtEl>
                                        <p:attrNameLst>
                                          <p:attrName>ppt_y</p:attrName>
                                        </p:attrNameLst>
                                      </p:cBhvr>
                                      <p:tavLst>
                                        <p:tav tm="0">
                                          <p:val>
                                            <p:strVal val="#ppt_y"/>
                                          </p:val>
                                        </p:tav>
                                        <p:tav tm="100000">
                                          <p:val>
                                            <p:strVal val="#ppt_y"/>
                                          </p:val>
                                        </p:tav>
                                      </p:tavLst>
                                    </p:anim>
                                  </p:childTnLst>
                                </p:cTn>
                              </p:par>
                              <p:par>
                                <p:cTn id="15" presetID="8" presetClass="emph" presetSubtype="0" repeatCount="indefinite" fill="hold" grpId="1" nodeType="withEffect">
                                  <p:stCondLst>
                                    <p:cond delay="0"/>
                                  </p:stCondLst>
                                  <p:childTnLst>
                                    <p:animRot by="86400000">
                                      <p:cBhvr>
                                        <p:cTn id="16" dur="8000" fill="hold"/>
                                        <p:tgtEl>
                                          <p:spTgt spid="124"/>
                                        </p:tgtEl>
                                        <p:attrNameLst>
                                          <p:attrName>r</p:attrName>
                                        </p:attrNameLst>
                                      </p:cBhvr>
                                    </p:animRot>
                                  </p:childTnLst>
                                </p:cTn>
                              </p:par>
                              <p:par>
                                <p:cTn id="17" presetID="44" presetClass="path" presetSubtype="0" fill="hold" grpId="2" nodeType="withEffect">
                                  <p:stCondLst>
                                    <p:cond delay="0"/>
                                  </p:stCondLst>
                                  <p:childTnLst>
                                    <p:animMotion origin="layout" path="M 2.24827E-6 -1.48148E-6 C 2.24827E-6 0.00023 0.05002 -0.50208 0.19851 -0.50856 C 0.34714 -0.51481 0.39156 -0.08588 0.40068 -1.48148E-6 " pathEditMode="relative" rAng="0" ptsTypes="fsf">
                                      <p:cBhvr>
                                        <p:cTn id="18" dur="2000" fill="hold"/>
                                        <p:tgtEl>
                                          <p:spTgt spid="124"/>
                                        </p:tgtEl>
                                        <p:attrNameLst>
                                          <p:attrName>ppt_x</p:attrName>
                                          <p:attrName>ppt_y</p:attrName>
                                        </p:attrNameLst>
                                      </p:cBhvr>
                                      <p:rCtr x="20034" y="-25741"/>
                                    </p:animMotion>
                                  </p:childTnLst>
                                </p:cTn>
                              </p:par>
                              <p:par>
                                <p:cTn id="19" presetID="10" presetClass="entr" presetSubtype="0" fill="hold" grpId="0" nodeType="withEffect">
                                  <p:stCondLst>
                                    <p:cond delay="400"/>
                                  </p:stCondLst>
                                  <p:childTnLst>
                                    <p:set>
                                      <p:cBhvr>
                                        <p:cTn id="20" dur="1" fill="hold">
                                          <p:stCondLst>
                                            <p:cond delay="0"/>
                                          </p:stCondLst>
                                        </p:cTn>
                                        <p:tgtEl>
                                          <p:spTgt spid="125"/>
                                        </p:tgtEl>
                                        <p:attrNameLst>
                                          <p:attrName>style.visibility</p:attrName>
                                        </p:attrNameLst>
                                      </p:cBhvr>
                                      <p:to>
                                        <p:strVal val="visible"/>
                                      </p:to>
                                    </p:set>
                                    <p:animEffect transition="in" filter="fade">
                                      <p:cBhvr>
                                        <p:cTn id="21" dur="500"/>
                                        <p:tgtEl>
                                          <p:spTgt spid="125"/>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131"/>
                                        </p:tgtEl>
                                        <p:attrNameLst>
                                          <p:attrName>style.visibility</p:attrName>
                                        </p:attrNameLst>
                                      </p:cBhvr>
                                      <p:to>
                                        <p:strVal val="visible"/>
                                      </p:to>
                                    </p:set>
                                    <p:animEffect transition="in" filter="fade">
                                      <p:cBhvr>
                                        <p:cTn id="24" dur="500"/>
                                        <p:tgtEl>
                                          <p:spTgt spid="131"/>
                                        </p:tgtEl>
                                      </p:cBhvr>
                                    </p:animEffect>
                                  </p:childTnLst>
                                </p:cTn>
                              </p:par>
                              <p:par>
                                <p:cTn id="25" presetID="8" presetClass="emph" presetSubtype="0" repeatCount="indefinite" fill="hold" grpId="1" nodeType="withEffect">
                                  <p:stCondLst>
                                    <p:cond delay="0"/>
                                  </p:stCondLst>
                                  <p:childTnLst>
                                    <p:animRot by="86400000">
                                      <p:cBhvr>
                                        <p:cTn id="26" dur="8000" fill="hold"/>
                                        <p:tgtEl>
                                          <p:spTgt spid="125"/>
                                        </p:tgtEl>
                                        <p:attrNameLst>
                                          <p:attrName>r</p:attrName>
                                        </p:attrNameLst>
                                      </p:cBhvr>
                                    </p:animRot>
                                  </p:childTnLst>
                                </p:cTn>
                              </p:par>
                              <p:par>
                                <p:cTn id="27" presetID="10" presetClass="entr" presetSubtype="0" fill="hold" grpId="0" nodeType="withEffect">
                                  <p:stCondLst>
                                    <p:cond delay="800"/>
                                  </p:stCondLst>
                                  <p:childTnLst>
                                    <p:set>
                                      <p:cBhvr>
                                        <p:cTn id="28" dur="1" fill="hold">
                                          <p:stCondLst>
                                            <p:cond delay="0"/>
                                          </p:stCondLst>
                                        </p:cTn>
                                        <p:tgtEl>
                                          <p:spTgt spid="126"/>
                                        </p:tgtEl>
                                        <p:attrNameLst>
                                          <p:attrName>style.visibility</p:attrName>
                                        </p:attrNameLst>
                                      </p:cBhvr>
                                      <p:to>
                                        <p:strVal val="visible"/>
                                      </p:to>
                                    </p:set>
                                    <p:animEffect transition="in" filter="fade">
                                      <p:cBhvr>
                                        <p:cTn id="29" dur="500"/>
                                        <p:tgtEl>
                                          <p:spTgt spid="126"/>
                                        </p:tgtEl>
                                      </p:cBhvr>
                                    </p:animEffect>
                                  </p:childTnLst>
                                </p:cTn>
                              </p:par>
                              <p:par>
                                <p:cTn id="30" presetID="10" presetClass="entr" presetSubtype="0" fill="hold" grpId="0" nodeType="withEffect">
                                  <p:stCondLst>
                                    <p:cond delay="800"/>
                                  </p:stCondLst>
                                  <p:childTnLst>
                                    <p:set>
                                      <p:cBhvr>
                                        <p:cTn id="31" dur="1" fill="hold">
                                          <p:stCondLst>
                                            <p:cond delay="0"/>
                                          </p:stCondLst>
                                        </p:cTn>
                                        <p:tgtEl>
                                          <p:spTgt spid="132"/>
                                        </p:tgtEl>
                                        <p:attrNameLst>
                                          <p:attrName>style.visibility</p:attrName>
                                        </p:attrNameLst>
                                      </p:cBhvr>
                                      <p:to>
                                        <p:strVal val="visible"/>
                                      </p:to>
                                    </p:set>
                                    <p:animEffect transition="in" filter="fade">
                                      <p:cBhvr>
                                        <p:cTn id="32" dur="500"/>
                                        <p:tgtEl>
                                          <p:spTgt spid="132"/>
                                        </p:tgtEl>
                                      </p:cBhvr>
                                    </p:animEffect>
                                  </p:childTnLst>
                                </p:cTn>
                              </p:par>
                              <p:par>
                                <p:cTn id="33" presetID="8" presetClass="emph" presetSubtype="0" repeatCount="indefinite" fill="hold" grpId="1" nodeType="withEffect">
                                  <p:stCondLst>
                                    <p:cond delay="0"/>
                                  </p:stCondLst>
                                  <p:childTnLst>
                                    <p:animRot by="86400000">
                                      <p:cBhvr>
                                        <p:cTn id="34" dur="8000" fill="hold"/>
                                        <p:tgtEl>
                                          <p:spTgt spid="126"/>
                                        </p:tgtEl>
                                        <p:attrNameLst>
                                          <p:attrName>r</p:attrName>
                                        </p:attrNameLst>
                                      </p:cBhvr>
                                    </p:animRot>
                                  </p:childTnLst>
                                </p:cTn>
                              </p:par>
                              <p:par>
                                <p:cTn id="35" presetID="10" presetClass="entr" presetSubtype="0" fill="hold" grpId="0" nodeType="withEffect">
                                  <p:stCondLst>
                                    <p:cond delay="1200"/>
                                  </p:stCondLst>
                                  <p:childTnLst>
                                    <p:set>
                                      <p:cBhvr>
                                        <p:cTn id="36" dur="1" fill="hold">
                                          <p:stCondLst>
                                            <p:cond delay="0"/>
                                          </p:stCondLst>
                                        </p:cTn>
                                        <p:tgtEl>
                                          <p:spTgt spid="127"/>
                                        </p:tgtEl>
                                        <p:attrNameLst>
                                          <p:attrName>style.visibility</p:attrName>
                                        </p:attrNameLst>
                                      </p:cBhvr>
                                      <p:to>
                                        <p:strVal val="visible"/>
                                      </p:to>
                                    </p:set>
                                    <p:animEffect transition="in" filter="fade">
                                      <p:cBhvr>
                                        <p:cTn id="37" dur="500"/>
                                        <p:tgtEl>
                                          <p:spTgt spid="127"/>
                                        </p:tgtEl>
                                      </p:cBhvr>
                                    </p:animEffect>
                                  </p:childTnLst>
                                </p:cTn>
                              </p:par>
                              <p:par>
                                <p:cTn id="38" presetID="10" presetClass="entr" presetSubtype="0" fill="hold" grpId="0" nodeType="withEffect">
                                  <p:stCondLst>
                                    <p:cond delay="1200"/>
                                  </p:stCondLst>
                                  <p:childTnLst>
                                    <p:set>
                                      <p:cBhvr>
                                        <p:cTn id="39" dur="1" fill="hold">
                                          <p:stCondLst>
                                            <p:cond delay="0"/>
                                          </p:stCondLst>
                                        </p:cTn>
                                        <p:tgtEl>
                                          <p:spTgt spid="133"/>
                                        </p:tgtEl>
                                        <p:attrNameLst>
                                          <p:attrName>style.visibility</p:attrName>
                                        </p:attrNameLst>
                                      </p:cBhvr>
                                      <p:to>
                                        <p:strVal val="visible"/>
                                      </p:to>
                                    </p:set>
                                    <p:animEffect transition="in" filter="fade">
                                      <p:cBhvr>
                                        <p:cTn id="40" dur="500"/>
                                        <p:tgtEl>
                                          <p:spTgt spid="133"/>
                                        </p:tgtEl>
                                      </p:cBhvr>
                                    </p:animEffect>
                                  </p:childTnLst>
                                </p:cTn>
                              </p:par>
                              <p:par>
                                <p:cTn id="41" presetID="8" presetClass="emph" presetSubtype="0" repeatCount="indefinite" fill="hold" grpId="1" nodeType="withEffect">
                                  <p:stCondLst>
                                    <p:cond delay="0"/>
                                  </p:stCondLst>
                                  <p:childTnLst>
                                    <p:animRot by="86400000">
                                      <p:cBhvr>
                                        <p:cTn id="42" dur="8000" fill="hold"/>
                                        <p:tgtEl>
                                          <p:spTgt spid="127"/>
                                        </p:tgtEl>
                                        <p:attrNameLst>
                                          <p:attrName>r</p:attrName>
                                        </p:attrNameLst>
                                      </p:cBhvr>
                                    </p:animRot>
                                  </p:childTnLst>
                                </p:cTn>
                              </p:par>
                              <p:par>
                                <p:cTn id="43" presetID="10" presetClass="entr" presetSubtype="0" fill="hold" grpId="0" nodeType="withEffect">
                                  <p:stCondLst>
                                    <p:cond delay="1600"/>
                                  </p:stCondLst>
                                  <p:childTnLst>
                                    <p:set>
                                      <p:cBhvr>
                                        <p:cTn id="44" dur="1" fill="hold">
                                          <p:stCondLst>
                                            <p:cond delay="0"/>
                                          </p:stCondLst>
                                        </p:cTn>
                                        <p:tgtEl>
                                          <p:spTgt spid="128"/>
                                        </p:tgtEl>
                                        <p:attrNameLst>
                                          <p:attrName>style.visibility</p:attrName>
                                        </p:attrNameLst>
                                      </p:cBhvr>
                                      <p:to>
                                        <p:strVal val="visible"/>
                                      </p:to>
                                    </p:set>
                                    <p:animEffect transition="in" filter="fade">
                                      <p:cBhvr>
                                        <p:cTn id="45" dur="500"/>
                                        <p:tgtEl>
                                          <p:spTgt spid="128"/>
                                        </p:tgtEl>
                                      </p:cBhvr>
                                    </p:animEffect>
                                  </p:childTnLst>
                                </p:cTn>
                              </p:par>
                              <p:par>
                                <p:cTn id="46" presetID="10" presetClass="entr" presetSubtype="0" fill="hold" grpId="0" nodeType="withEffect">
                                  <p:stCondLst>
                                    <p:cond delay="1600"/>
                                  </p:stCondLst>
                                  <p:childTnLst>
                                    <p:set>
                                      <p:cBhvr>
                                        <p:cTn id="47" dur="1" fill="hold">
                                          <p:stCondLst>
                                            <p:cond delay="0"/>
                                          </p:stCondLst>
                                        </p:cTn>
                                        <p:tgtEl>
                                          <p:spTgt spid="134"/>
                                        </p:tgtEl>
                                        <p:attrNameLst>
                                          <p:attrName>style.visibility</p:attrName>
                                        </p:attrNameLst>
                                      </p:cBhvr>
                                      <p:to>
                                        <p:strVal val="visible"/>
                                      </p:to>
                                    </p:set>
                                    <p:animEffect transition="in" filter="fade">
                                      <p:cBhvr>
                                        <p:cTn id="48" dur="500"/>
                                        <p:tgtEl>
                                          <p:spTgt spid="134"/>
                                        </p:tgtEl>
                                      </p:cBhvr>
                                    </p:animEffect>
                                  </p:childTnLst>
                                </p:cTn>
                              </p:par>
                              <p:par>
                                <p:cTn id="49" presetID="8" presetClass="emph" presetSubtype="0" repeatCount="indefinite" fill="hold" grpId="1" nodeType="withEffect">
                                  <p:stCondLst>
                                    <p:cond delay="0"/>
                                  </p:stCondLst>
                                  <p:childTnLst>
                                    <p:animRot by="86400000">
                                      <p:cBhvr>
                                        <p:cTn id="50" dur="8000" fill="hold"/>
                                        <p:tgtEl>
                                          <p:spTgt spid="128"/>
                                        </p:tgtEl>
                                        <p:attrNameLst>
                                          <p:attrName>r</p:attrName>
                                        </p:attrNameLst>
                                      </p:cBhvr>
                                    </p:animRot>
                                  </p:childTnLst>
                                </p:cTn>
                              </p:par>
                              <p:par>
                                <p:cTn id="51" presetID="10" presetClass="entr" presetSubtype="0" fill="hold" grpId="0" nodeType="withEffect">
                                  <p:stCondLst>
                                    <p:cond delay="2000"/>
                                  </p:stCondLst>
                                  <p:childTnLst>
                                    <p:set>
                                      <p:cBhvr>
                                        <p:cTn id="52" dur="1" fill="hold">
                                          <p:stCondLst>
                                            <p:cond delay="0"/>
                                          </p:stCondLst>
                                        </p:cTn>
                                        <p:tgtEl>
                                          <p:spTgt spid="129"/>
                                        </p:tgtEl>
                                        <p:attrNameLst>
                                          <p:attrName>style.visibility</p:attrName>
                                        </p:attrNameLst>
                                      </p:cBhvr>
                                      <p:to>
                                        <p:strVal val="visible"/>
                                      </p:to>
                                    </p:set>
                                    <p:animEffect transition="in" filter="fade">
                                      <p:cBhvr>
                                        <p:cTn id="53" dur="500"/>
                                        <p:tgtEl>
                                          <p:spTgt spid="129"/>
                                        </p:tgtEl>
                                      </p:cBhvr>
                                    </p:animEffect>
                                  </p:childTnLst>
                                </p:cTn>
                              </p:par>
                              <p:par>
                                <p:cTn id="54" presetID="10" presetClass="entr" presetSubtype="0" fill="hold" grpId="0" nodeType="withEffect">
                                  <p:stCondLst>
                                    <p:cond delay="2000"/>
                                  </p:stCondLst>
                                  <p:childTnLst>
                                    <p:set>
                                      <p:cBhvr>
                                        <p:cTn id="55" dur="1" fill="hold">
                                          <p:stCondLst>
                                            <p:cond delay="0"/>
                                          </p:stCondLst>
                                        </p:cTn>
                                        <p:tgtEl>
                                          <p:spTgt spid="135"/>
                                        </p:tgtEl>
                                        <p:attrNameLst>
                                          <p:attrName>style.visibility</p:attrName>
                                        </p:attrNameLst>
                                      </p:cBhvr>
                                      <p:to>
                                        <p:strVal val="visible"/>
                                      </p:to>
                                    </p:set>
                                    <p:animEffect transition="in" filter="fade">
                                      <p:cBhvr>
                                        <p:cTn id="56" dur="500"/>
                                        <p:tgtEl>
                                          <p:spTgt spid="135"/>
                                        </p:tgtEl>
                                      </p:cBhvr>
                                    </p:animEffect>
                                  </p:childTnLst>
                                </p:cTn>
                              </p:par>
                              <p:par>
                                <p:cTn id="57" presetID="8" presetClass="emph" presetSubtype="0" repeatCount="indefinite" fill="hold" grpId="1" nodeType="withEffect">
                                  <p:stCondLst>
                                    <p:cond delay="0"/>
                                  </p:stCondLst>
                                  <p:childTnLst>
                                    <p:animRot by="86400000">
                                      <p:cBhvr>
                                        <p:cTn id="58" dur="8000" fill="hold"/>
                                        <p:tgtEl>
                                          <p:spTgt spid="129"/>
                                        </p:tgtEl>
                                        <p:attrNameLst>
                                          <p:attrName>r</p:attrName>
                                        </p:attrNameLst>
                                      </p:cBhvr>
                                    </p:animRot>
                                  </p:childTnLst>
                                </p:cTn>
                              </p:par>
                              <p:par>
                                <p:cTn id="59" presetID="63" presetClass="path" presetSubtype="0" accel="50000" decel="50000" fill="hold" grpId="3" nodeType="withEffect">
                                  <p:stCondLst>
                                    <p:cond delay="2000"/>
                                  </p:stCondLst>
                                  <p:childTnLst>
                                    <p:animMotion origin="layout" path="M -4.16667E-7 6.35838E-7 L 0.40052 6.35838E-7 " pathEditMode="relative" rAng="0" ptsTypes="AA">
                                      <p:cBhvr>
                                        <p:cTn id="60" dur="1000" spd="-100000" fill="hold"/>
                                        <p:tgtEl>
                                          <p:spTgt spid="124"/>
                                        </p:tgtEl>
                                        <p:attrNameLst>
                                          <p:attrName>ppt_x</p:attrName>
                                          <p:attrName>ppt_y</p:attrName>
                                        </p:attrNameLst>
                                      </p:cBhvr>
                                      <p:rCtr x="20026" y="0"/>
                                    </p:animMotion>
                                  </p:childTnLst>
                                </p:cTn>
                              </p:par>
                              <p:par>
                                <p:cTn id="61" presetID="10" presetClass="entr" presetSubtype="0" fill="hold" grpId="0" nodeType="withEffect">
                                  <p:stCondLst>
                                    <p:cond delay="2800"/>
                                  </p:stCondLst>
                                  <p:childTnLst>
                                    <p:set>
                                      <p:cBhvr>
                                        <p:cTn id="62" dur="1" fill="hold">
                                          <p:stCondLst>
                                            <p:cond delay="0"/>
                                          </p:stCondLst>
                                        </p:cTn>
                                        <p:tgtEl>
                                          <p:spTgt spid="130"/>
                                        </p:tgtEl>
                                        <p:attrNameLst>
                                          <p:attrName>style.visibility</p:attrName>
                                        </p:attrNameLst>
                                      </p:cBhvr>
                                      <p:to>
                                        <p:strVal val="visible"/>
                                      </p:to>
                                    </p:set>
                                    <p:animEffect transition="in" filter="fade">
                                      <p:cBhvr>
                                        <p:cTn id="63" dur="500"/>
                                        <p:tgtEl>
                                          <p:spTgt spid="130"/>
                                        </p:tgtEl>
                                      </p:cBhvr>
                                    </p:animEffect>
                                  </p:childTnLst>
                                </p:cTn>
                              </p:par>
                              <p:par>
                                <p:cTn id="64" presetID="12" presetClass="entr" presetSubtype="2" fill="hold" grpId="0" nodeType="withEffect">
                                  <p:stCondLst>
                                    <p:cond delay="2800"/>
                                  </p:stCondLst>
                                  <p:childTnLst>
                                    <p:set>
                                      <p:cBhvr>
                                        <p:cTn id="65" dur="1" fill="hold">
                                          <p:stCondLst>
                                            <p:cond delay="0"/>
                                          </p:stCondLst>
                                        </p:cTn>
                                        <p:tgtEl>
                                          <p:spTgt spid="136"/>
                                        </p:tgtEl>
                                        <p:attrNameLst>
                                          <p:attrName>style.visibility</p:attrName>
                                        </p:attrNameLst>
                                      </p:cBhvr>
                                      <p:to>
                                        <p:strVal val="visible"/>
                                      </p:to>
                                    </p:set>
                                    <p:anim calcmode="lin" valueType="num">
                                      <p:cBhvr additive="base">
                                        <p:cTn id="66" dur="500"/>
                                        <p:tgtEl>
                                          <p:spTgt spid="136"/>
                                        </p:tgtEl>
                                        <p:attrNameLst>
                                          <p:attrName>ppt_x</p:attrName>
                                        </p:attrNameLst>
                                      </p:cBhvr>
                                      <p:tavLst>
                                        <p:tav tm="0">
                                          <p:val>
                                            <p:strVal val="#ppt_x+#ppt_w*1.125000"/>
                                          </p:val>
                                        </p:tav>
                                        <p:tav tm="100000">
                                          <p:val>
                                            <p:strVal val="#ppt_x"/>
                                          </p:val>
                                        </p:tav>
                                      </p:tavLst>
                                    </p:anim>
                                    <p:animEffect transition="in" filter="wipe(left)">
                                      <p:cBhvr>
                                        <p:cTn id="67" dur="500"/>
                                        <p:tgtEl>
                                          <p:spTgt spid="136"/>
                                        </p:tgtEl>
                                      </p:cBhvr>
                                    </p:animEffect>
                                  </p:childTnLst>
                                </p:cTn>
                              </p:par>
                              <p:par>
                                <p:cTn id="68" presetID="12" presetClass="entr" presetSubtype="2" fill="hold" grpId="0" nodeType="withEffect">
                                  <p:stCondLst>
                                    <p:cond delay="2800"/>
                                  </p:stCondLst>
                                  <p:childTnLst>
                                    <p:set>
                                      <p:cBhvr>
                                        <p:cTn id="69" dur="1" fill="hold">
                                          <p:stCondLst>
                                            <p:cond delay="0"/>
                                          </p:stCondLst>
                                        </p:cTn>
                                        <p:tgtEl>
                                          <p:spTgt spid="137"/>
                                        </p:tgtEl>
                                        <p:attrNameLst>
                                          <p:attrName>style.visibility</p:attrName>
                                        </p:attrNameLst>
                                      </p:cBhvr>
                                      <p:to>
                                        <p:strVal val="visible"/>
                                      </p:to>
                                    </p:set>
                                    <p:anim calcmode="lin" valueType="num">
                                      <p:cBhvr additive="base">
                                        <p:cTn id="70" dur="500"/>
                                        <p:tgtEl>
                                          <p:spTgt spid="137"/>
                                        </p:tgtEl>
                                        <p:attrNameLst>
                                          <p:attrName>ppt_x</p:attrName>
                                        </p:attrNameLst>
                                      </p:cBhvr>
                                      <p:tavLst>
                                        <p:tav tm="0">
                                          <p:val>
                                            <p:strVal val="#ppt_x+#ppt_w*1.125000"/>
                                          </p:val>
                                        </p:tav>
                                        <p:tav tm="100000">
                                          <p:val>
                                            <p:strVal val="#ppt_x"/>
                                          </p:val>
                                        </p:tav>
                                      </p:tavLst>
                                    </p:anim>
                                    <p:animEffect transition="in" filter="wipe(left)">
                                      <p:cBhvr>
                                        <p:cTn id="71" dur="500"/>
                                        <p:tgtEl>
                                          <p:spTgt spid="137"/>
                                        </p:tgtEl>
                                      </p:cBhvr>
                                    </p:animEffect>
                                  </p:childTnLst>
                                </p:cTn>
                              </p:par>
                              <p:par>
                                <p:cTn id="72" presetID="12" presetClass="entr" presetSubtype="2" fill="hold" grpId="0" nodeType="withEffect">
                                  <p:stCondLst>
                                    <p:cond delay="2800"/>
                                  </p:stCondLst>
                                  <p:childTnLst>
                                    <p:set>
                                      <p:cBhvr>
                                        <p:cTn id="73" dur="1" fill="hold">
                                          <p:stCondLst>
                                            <p:cond delay="0"/>
                                          </p:stCondLst>
                                        </p:cTn>
                                        <p:tgtEl>
                                          <p:spTgt spid="138"/>
                                        </p:tgtEl>
                                        <p:attrNameLst>
                                          <p:attrName>style.visibility</p:attrName>
                                        </p:attrNameLst>
                                      </p:cBhvr>
                                      <p:to>
                                        <p:strVal val="visible"/>
                                      </p:to>
                                    </p:set>
                                    <p:anim calcmode="lin" valueType="num">
                                      <p:cBhvr additive="base">
                                        <p:cTn id="74" dur="500"/>
                                        <p:tgtEl>
                                          <p:spTgt spid="138"/>
                                        </p:tgtEl>
                                        <p:attrNameLst>
                                          <p:attrName>ppt_x</p:attrName>
                                        </p:attrNameLst>
                                      </p:cBhvr>
                                      <p:tavLst>
                                        <p:tav tm="0">
                                          <p:val>
                                            <p:strVal val="#ppt_x+#ppt_w*1.125000"/>
                                          </p:val>
                                        </p:tav>
                                        <p:tav tm="100000">
                                          <p:val>
                                            <p:strVal val="#ppt_x"/>
                                          </p:val>
                                        </p:tav>
                                      </p:tavLst>
                                    </p:anim>
                                    <p:animEffect transition="in" filter="wipe(left)">
                                      <p:cBhvr>
                                        <p:cTn id="75" dur="500"/>
                                        <p:tgtEl>
                                          <p:spTgt spid="138"/>
                                        </p:tgtEl>
                                      </p:cBhvr>
                                    </p:animEffect>
                                  </p:childTnLst>
                                </p:cTn>
                              </p:par>
                              <p:par>
                                <p:cTn id="76" presetID="12" presetClass="entr" presetSubtype="8" fill="hold" grpId="0" nodeType="withEffect">
                                  <p:stCondLst>
                                    <p:cond delay="2800"/>
                                  </p:stCondLst>
                                  <p:childTnLst>
                                    <p:set>
                                      <p:cBhvr>
                                        <p:cTn id="77" dur="1" fill="hold">
                                          <p:stCondLst>
                                            <p:cond delay="0"/>
                                          </p:stCondLst>
                                        </p:cTn>
                                        <p:tgtEl>
                                          <p:spTgt spid="139"/>
                                        </p:tgtEl>
                                        <p:attrNameLst>
                                          <p:attrName>style.visibility</p:attrName>
                                        </p:attrNameLst>
                                      </p:cBhvr>
                                      <p:to>
                                        <p:strVal val="visible"/>
                                      </p:to>
                                    </p:set>
                                    <p:anim calcmode="lin" valueType="num">
                                      <p:cBhvr additive="base">
                                        <p:cTn id="78" dur="500"/>
                                        <p:tgtEl>
                                          <p:spTgt spid="139"/>
                                        </p:tgtEl>
                                        <p:attrNameLst>
                                          <p:attrName>ppt_x</p:attrName>
                                        </p:attrNameLst>
                                      </p:cBhvr>
                                      <p:tavLst>
                                        <p:tav tm="0">
                                          <p:val>
                                            <p:strVal val="#ppt_x-#ppt_w*1.125000"/>
                                          </p:val>
                                        </p:tav>
                                        <p:tav tm="100000">
                                          <p:val>
                                            <p:strVal val="#ppt_x"/>
                                          </p:val>
                                        </p:tav>
                                      </p:tavLst>
                                    </p:anim>
                                    <p:animEffect transition="in" filter="wipe(right)">
                                      <p:cBhvr>
                                        <p:cTn id="79" dur="500"/>
                                        <p:tgtEl>
                                          <p:spTgt spid="139"/>
                                        </p:tgtEl>
                                      </p:cBhvr>
                                    </p:animEffect>
                                  </p:childTnLst>
                                </p:cTn>
                              </p:par>
                              <p:par>
                                <p:cTn id="80" presetID="12" presetClass="entr" presetSubtype="8" fill="hold" grpId="0" nodeType="withEffect">
                                  <p:stCondLst>
                                    <p:cond delay="2800"/>
                                  </p:stCondLst>
                                  <p:childTnLst>
                                    <p:set>
                                      <p:cBhvr>
                                        <p:cTn id="81" dur="1" fill="hold">
                                          <p:stCondLst>
                                            <p:cond delay="0"/>
                                          </p:stCondLst>
                                        </p:cTn>
                                        <p:tgtEl>
                                          <p:spTgt spid="140"/>
                                        </p:tgtEl>
                                        <p:attrNameLst>
                                          <p:attrName>style.visibility</p:attrName>
                                        </p:attrNameLst>
                                      </p:cBhvr>
                                      <p:to>
                                        <p:strVal val="visible"/>
                                      </p:to>
                                    </p:set>
                                    <p:anim calcmode="lin" valueType="num">
                                      <p:cBhvr additive="base">
                                        <p:cTn id="82" dur="500"/>
                                        <p:tgtEl>
                                          <p:spTgt spid="140"/>
                                        </p:tgtEl>
                                        <p:attrNameLst>
                                          <p:attrName>ppt_x</p:attrName>
                                        </p:attrNameLst>
                                      </p:cBhvr>
                                      <p:tavLst>
                                        <p:tav tm="0">
                                          <p:val>
                                            <p:strVal val="#ppt_x-#ppt_w*1.125000"/>
                                          </p:val>
                                        </p:tav>
                                        <p:tav tm="100000">
                                          <p:val>
                                            <p:strVal val="#ppt_x"/>
                                          </p:val>
                                        </p:tav>
                                      </p:tavLst>
                                    </p:anim>
                                    <p:animEffect transition="in" filter="wipe(right)">
                                      <p:cBhvr>
                                        <p:cTn id="83" dur="500"/>
                                        <p:tgtEl>
                                          <p:spTgt spid="140"/>
                                        </p:tgtEl>
                                      </p:cBhvr>
                                    </p:animEffect>
                                  </p:childTnLst>
                                </p:cTn>
                              </p:par>
                              <p:par>
                                <p:cTn id="84" presetID="12" presetClass="entr" presetSubtype="8" fill="hold" grpId="0" nodeType="withEffect">
                                  <p:stCondLst>
                                    <p:cond delay="2800"/>
                                  </p:stCondLst>
                                  <p:childTnLst>
                                    <p:set>
                                      <p:cBhvr>
                                        <p:cTn id="85" dur="1" fill="hold">
                                          <p:stCondLst>
                                            <p:cond delay="0"/>
                                          </p:stCondLst>
                                        </p:cTn>
                                        <p:tgtEl>
                                          <p:spTgt spid="141"/>
                                        </p:tgtEl>
                                        <p:attrNameLst>
                                          <p:attrName>style.visibility</p:attrName>
                                        </p:attrNameLst>
                                      </p:cBhvr>
                                      <p:to>
                                        <p:strVal val="visible"/>
                                      </p:to>
                                    </p:set>
                                    <p:anim calcmode="lin" valueType="num">
                                      <p:cBhvr additive="base">
                                        <p:cTn id="86" dur="500"/>
                                        <p:tgtEl>
                                          <p:spTgt spid="141"/>
                                        </p:tgtEl>
                                        <p:attrNameLst>
                                          <p:attrName>ppt_x</p:attrName>
                                        </p:attrNameLst>
                                      </p:cBhvr>
                                      <p:tavLst>
                                        <p:tav tm="0">
                                          <p:val>
                                            <p:strVal val="#ppt_x-#ppt_w*1.125000"/>
                                          </p:val>
                                        </p:tav>
                                        <p:tav tm="100000">
                                          <p:val>
                                            <p:strVal val="#ppt_x"/>
                                          </p:val>
                                        </p:tav>
                                      </p:tavLst>
                                    </p:anim>
                                    <p:animEffect transition="in" filter="wipe(right)">
                                      <p:cBhvr>
                                        <p:cTn id="87"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animBg="1"/>
      <p:bldP spid="124" grpId="1" animBg="1"/>
      <p:bldP spid="124" grpId="2" animBg="1"/>
      <p:bldP spid="124" grpId="3"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p:bldP spid="131" grpId="0"/>
      <p:bldP spid="132" grpId="0"/>
      <p:bldP spid="133" grpId="0"/>
      <p:bldP spid="134" grpId="0"/>
      <p:bldP spid="135" grpId="0"/>
      <p:bldP spid="136" grpId="0"/>
      <p:bldP spid="137" grpId="0"/>
      <p:bldP spid="138" grpId="0"/>
      <p:bldP spid="139" grpId="0"/>
      <p:bldP spid="140" grpId="0"/>
      <p:bldP spid="1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pic>
        <p:nvPicPr>
          <p:cNvPr id="3" name="图片 2"/>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1400175" y="550919"/>
            <a:ext cx="6096000" cy="287961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996468"/>
            <a:ext cx="9144000" cy="1147032"/>
          </a:xfrm>
          <a:prstGeom prst="rect">
            <a:avLst/>
          </a:prstGeom>
        </p:spPr>
      </p:pic>
      <p:pic>
        <p:nvPicPr>
          <p:cNvPr id="5" name="图片 4"/>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5404440" y="2696562"/>
            <a:ext cx="3739560" cy="2446938"/>
          </a:xfrm>
          <a:prstGeom prst="rect">
            <a:avLst/>
          </a:prstGeom>
        </p:spPr>
      </p:pic>
      <p:sp>
        <p:nvSpPr>
          <p:cNvPr id="6" name="圆角矩形 5"/>
          <p:cNvSpPr/>
          <p:nvPr/>
        </p:nvSpPr>
        <p:spPr>
          <a:xfrm>
            <a:off x="2457450" y="3478156"/>
            <a:ext cx="4295775" cy="365462"/>
          </a:xfrm>
          <a:prstGeom prst="roundRect">
            <a:avLst>
              <a:gd name="adj" fmla="val 50000"/>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latin typeface="微软雅黑" panose="020B0503020204020204" pitchFamily="34" charset="-122"/>
                <a:ea typeface="微软雅黑" panose="020B0503020204020204" pitchFamily="34" charset="-122"/>
              </a:rPr>
              <a:t>感谢您的观看  </a:t>
            </a:r>
            <a:r>
              <a:rPr lang="en-US" altLang="zh-CN" sz="1800" b="1" dirty="0" smtClean="0">
                <a:latin typeface="微软雅黑" panose="020B0503020204020204" pitchFamily="34" charset="-122"/>
                <a:ea typeface="微软雅黑" panose="020B0503020204020204" pitchFamily="34" charset="-122"/>
              </a:rPr>
              <a:t>THANK YOU</a:t>
            </a:r>
            <a:endParaRPr lang="zh-CN" altLang="en-US" sz="1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75499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50" presetClass="entr" presetSubtype="0" decel="10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strVal val="#ppt_w+.3"/>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animEffect transition="in" filter="fade">
                                      <p:cBhvr>
                                        <p:cTn id="13" dur="1000"/>
                                        <p:tgtEl>
                                          <p:spTgt spid="4"/>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1000"/>
                                        <p:tgtEl>
                                          <p:spTgt spid="6"/>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7054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996468"/>
            <a:ext cx="9144000" cy="1147032"/>
          </a:xfrm>
          <a:prstGeom prst="rect">
            <a:avLst/>
          </a:prstGeom>
        </p:spPr>
      </p:pic>
      <p:pic>
        <p:nvPicPr>
          <p:cNvPr id="5" name="图片 4"/>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5404440" y="2784076"/>
            <a:ext cx="3739560" cy="2446938"/>
          </a:xfrm>
          <a:prstGeom prst="rect">
            <a:avLst/>
          </a:prstGeom>
        </p:spPr>
      </p:pic>
      <p:sp>
        <p:nvSpPr>
          <p:cNvPr id="15" name="文本框 14"/>
          <p:cNvSpPr txBox="1"/>
          <p:nvPr/>
        </p:nvSpPr>
        <p:spPr>
          <a:xfrm>
            <a:off x="424825" y="143527"/>
            <a:ext cx="2031325" cy="830997"/>
          </a:xfrm>
          <a:prstGeom prst="rect">
            <a:avLst/>
          </a:prstGeom>
          <a:noFill/>
        </p:spPr>
        <p:txBody>
          <a:bodyPr wrap="none" rtlCol="0">
            <a:spAutoFit/>
          </a:bodyPr>
          <a:lstStyle/>
          <a:p>
            <a:r>
              <a:rPr lang="zh-CN" altLang="en-US" sz="4800" b="1" dirty="0" smtClean="0"/>
              <a:t>过渡页</a:t>
            </a:r>
            <a:endParaRPr lang="zh-CN" altLang="en-US" sz="4800" b="1" dirty="0"/>
          </a:p>
        </p:txBody>
      </p:sp>
      <p:sp>
        <p:nvSpPr>
          <p:cNvPr id="16" name="椭圆 15"/>
          <p:cNvSpPr/>
          <p:nvPr/>
        </p:nvSpPr>
        <p:spPr>
          <a:xfrm>
            <a:off x="4143375" y="1236280"/>
            <a:ext cx="1257300" cy="1257300"/>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500" b="1" dirty="0">
                <a:latin typeface="微软雅黑" panose="020B0503020204020204" pitchFamily="34" charset="-122"/>
                <a:ea typeface="微软雅黑" panose="020B0503020204020204" pitchFamily="34" charset="-122"/>
                <a:cs typeface="+mn-ea"/>
                <a:sym typeface="+mn-lt"/>
              </a:rPr>
              <a:t>01</a:t>
            </a:r>
            <a:endParaRPr lang="zh-CN" altLang="en-US" sz="4500" b="1" dirty="0">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3187596" y="2693020"/>
            <a:ext cx="3262433" cy="1177245"/>
          </a:xfrm>
          <a:prstGeom prst="rect">
            <a:avLst/>
          </a:prstGeom>
          <a:noFill/>
        </p:spPr>
        <p:txBody>
          <a:bodyPr wrap="none" rtlCol="0">
            <a:spAutoFit/>
          </a:bodyPr>
          <a:lstStyle/>
          <a:p>
            <a:pPr algn="ctr"/>
            <a:r>
              <a:rPr lang="zh-CN" altLang="en-US" sz="4050" b="1" dirty="0">
                <a:solidFill>
                  <a:schemeClr val="bg1"/>
                </a:solidFill>
                <a:latin typeface="微软雅黑" panose="020B0503020204020204" pitchFamily="34" charset="-122"/>
                <a:ea typeface="微软雅黑" panose="020B0503020204020204" pitchFamily="34" charset="-122"/>
              </a:rPr>
              <a:t>第一部分</a:t>
            </a:r>
            <a:endParaRPr lang="en-US" altLang="zh-CN" sz="4050" b="1" dirty="0">
              <a:solidFill>
                <a:schemeClr val="bg1"/>
              </a:solidFill>
              <a:latin typeface="微软雅黑" panose="020B0503020204020204" pitchFamily="34" charset="-122"/>
              <a:ea typeface="微软雅黑" panose="020B0503020204020204" pitchFamily="34" charset="-122"/>
            </a:endParaRPr>
          </a:p>
          <a:p>
            <a:pPr algn="ctr"/>
            <a:r>
              <a:rPr lang="zh-CN" altLang="en-US" sz="3000" dirty="0">
                <a:solidFill>
                  <a:schemeClr val="bg1"/>
                </a:solidFill>
                <a:latin typeface="微软雅黑" panose="020B0503020204020204" pitchFamily="34" charset="-122"/>
                <a:ea typeface="微软雅黑" panose="020B0503020204020204" pitchFamily="34" charset="-122"/>
              </a:rPr>
              <a:t>单击添加文字标题</a:t>
            </a:r>
          </a:p>
        </p:txBody>
      </p:sp>
    </p:spTree>
    <p:extLst>
      <p:ext uri="{BB962C8B-B14F-4D97-AF65-F5344CB8AC3E}">
        <p14:creationId xmlns:p14="http://schemas.microsoft.com/office/powerpoint/2010/main" val="7243095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2"/>
          <p:cNvSpPr>
            <a:spLocks/>
          </p:cNvSpPr>
          <p:nvPr/>
        </p:nvSpPr>
        <p:spPr bwMode="auto">
          <a:xfrm rot="1748642">
            <a:off x="613679" y="1330141"/>
            <a:ext cx="1874006" cy="1891466"/>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accent3"/>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59" tIns="34279" rIns="68559" bIns="34279" anchor="ct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3" name="椭圆 4"/>
          <p:cNvSpPr>
            <a:spLocks/>
          </p:cNvSpPr>
          <p:nvPr/>
        </p:nvSpPr>
        <p:spPr bwMode="auto">
          <a:xfrm rot="1748642">
            <a:off x="2369890" y="2613338"/>
            <a:ext cx="1333816" cy="63326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3"/>
            </a:solidFill>
            <a:prstDash val="sysDash"/>
            <a:round/>
            <a:headEnd/>
            <a:tailEnd/>
          </a:ln>
          <a:extLst>
            <a:ext uri="{909E8E84-426E-40DD-AFC4-6F175D3DCCD1}">
              <a14:hiddenFill xmlns:a14="http://schemas.microsoft.com/office/drawing/2010/main">
                <a:solidFill>
                  <a:srgbClr val="FFFFFF"/>
                </a:solidFill>
              </a14:hiddenFill>
            </a:ext>
          </a:extLst>
        </p:spPr>
        <p:txBody>
          <a:bodyPr lIns="68559" tIns="34279" rIns="68559" bIns="34279" anchor="ct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4" name="椭圆 4"/>
          <p:cNvSpPr>
            <a:spLocks/>
          </p:cNvSpPr>
          <p:nvPr/>
        </p:nvSpPr>
        <p:spPr bwMode="auto">
          <a:xfrm rot="1748643" flipV="1">
            <a:off x="3290830" y="3770358"/>
            <a:ext cx="950686" cy="451143"/>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3"/>
            </a:solidFill>
            <a:prstDash val="sysDash"/>
            <a:round/>
            <a:headEnd/>
            <a:tailEnd/>
          </a:ln>
          <a:extLst>
            <a:ext uri="{909E8E84-426E-40DD-AFC4-6F175D3DCCD1}">
              <a14:hiddenFill xmlns:a14="http://schemas.microsoft.com/office/drawing/2010/main">
                <a:solidFill>
                  <a:srgbClr val="FFFFFF"/>
                </a:solidFill>
              </a14:hiddenFill>
            </a:ext>
          </a:extLst>
        </p:spPr>
        <p:txBody>
          <a:bodyPr lIns="68559" tIns="34279" rIns="68559" bIns="34279" anchor="ct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5" name="椭圆 4"/>
          <p:cNvSpPr>
            <a:spLocks/>
          </p:cNvSpPr>
          <p:nvPr/>
        </p:nvSpPr>
        <p:spPr bwMode="auto">
          <a:xfrm rot="1748642">
            <a:off x="4336703" y="3891774"/>
            <a:ext cx="655605" cy="310682"/>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3"/>
            </a:solidFill>
            <a:prstDash val="sysDash"/>
            <a:round/>
            <a:headEnd/>
            <a:tailEnd/>
          </a:ln>
          <a:extLst>
            <a:ext uri="{909E8E84-426E-40DD-AFC4-6F175D3DCCD1}">
              <a14:hiddenFill xmlns:a14="http://schemas.microsoft.com/office/drawing/2010/main">
                <a:solidFill>
                  <a:srgbClr val="FFFFFF"/>
                </a:solidFill>
              </a14:hiddenFill>
            </a:ext>
          </a:extLst>
        </p:spPr>
        <p:txBody>
          <a:bodyPr lIns="68559" tIns="34279" rIns="68559" bIns="34279" anchor="ct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6" name="KSO_GN4"/>
          <p:cNvSpPr>
            <a:spLocks noChangeArrowheads="1"/>
          </p:cNvSpPr>
          <p:nvPr/>
        </p:nvSpPr>
        <p:spPr bwMode="auto">
          <a:xfrm>
            <a:off x="725524" y="1446798"/>
            <a:ext cx="1664592" cy="1665299"/>
          </a:xfrm>
          <a:prstGeom prst="ellipse">
            <a:avLst/>
          </a:prstGeom>
          <a:solidFill>
            <a:schemeClr val="accent2"/>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594" rtl="0" eaLnBrk="1" fontAlgn="auto" latinLnBrk="0" hangingPunct="1">
              <a:lnSpc>
                <a:spcPct val="130000"/>
              </a:lnSpc>
              <a:spcBef>
                <a:spcPts val="0"/>
              </a:spcBef>
              <a:spcAft>
                <a:spcPts val="0"/>
              </a:spcAft>
              <a:buClrTx/>
              <a:buSzTx/>
              <a:buFontTx/>
              <a:buNone/>
              <a:tabLst/>
              <a:defRPr/>
            </a:pPr>
            <a:r>
              <a:rPr kumimoji="0" lang="en-US" altLang="zh-CN" sz="5398"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rPr>
              <a:t>04</a:t>
            </a:r>
          </a:p>
        </p:txBody>
      </p:sp>
      <p:sp>
        <p:nvSpPr>
          <p:cNvPr id="37" name="KSO_GN3"/>
          <p:cNvSpPr>
            <a:spLocks noChangeArrowheads="1"/>
          </p:cNvSpPr>
          <p:nvPr/>
        </p:nvSpPr>
        <p:spPr bwMode="auto">
          <a:xfrm>
            <a:off x="2258045" y="2666906"/>
            <a:ext cx="1177946" cy="1178446"/>
          </a:xfrm>
          <a:prstGeom prst="ellipse">
            <a:avLst/>
          </a:prstGeom>
          <a:solidFill>
            <a:schemeClr val="accent4"/>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594" rtl="0" eaLnBrk="1" fontAlgn="auto" latinLnBrk="0" hangingPunct="1">
              <a:lnSpc>
                <a:spcPct val="130000"/>
              </a:lnSpc>
              <a:spcBef>
                <a:spcPts val="0"/>
              </a:spcBef>
              <a:spcAft>
                <a:spcPts val="0"/>
              </a:spcAft>
              <a:buClrTx/>
              <a:buSzTx/>
              <a:buFontTx/>
              <a:buNone/>
              <a:tabLst/>
              <a:defRPr/>
            </a:pPr>
            <a:r>
              <a:rPr kumimoji="0" lang="en-US" altLang="zh-CN" sz="39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rPr>
              <a:t>03</a:t>
            </a:r>
          </a:p>
        </p:txBody>
      </p:sp>
      <p:sp>
        <p:nvSpPr>
          <p:cNvPr id="38" name="KSO_GN2"/>
          <p:cNvSpPr>
            <a:spLocks noChangeArrowheads="1"/>
          </p:cNvSpPr>
          <p:nvPr/>
        </p:nvSpPr>
        <p:spPr bwMode="auto">
          <a:xfrm rot="10800000" flipV="1">
            <a:off x="3480014" y="3318026"/>
            <a:ext cx="840030" cy="840387"/>
          </a:xfrm>
          <a:prstGeom prst="ellipse">
            <a:avLst/>
          </a:prstGeom>
          <a:solidFill>
            <a:schemeClr val="accent3"/>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594" rtl="0" eaLnBrk="1" fontAlgn="auto" latinLnBrk="0" hangingPunct="1">
              <a:lnSpc>
                <a:spcPct val="130000"/>
              </a:lnSpc>
              <a:spcBef>
                <a:spcPts val="0"/>
              </a:spcBef>
              <a:spcAft>
                <a:spcPts val="0"/>
              </a:spcAft>
              <a:buClrTx/>
              <a:buSzTx/>
              <a:buFontTx/>
              <a:buNone/>
              <a:tabLst/>
              <a:defRPr/>
            </a:pPr>
            <a:r>
              <a:rPr kumimoji="0" lang="en-US" altLang="zh-CN" sz="2699"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rPr>
              <a:t>02</a:t>
            </a:r>
            <a:endParaRPr kumimoji="0" lang="en-US" altLang="zh-CN" sz="1500"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ea"/>
              <a:sym typeface="+mn-lt"/>
            </a:endParaRPr>
          </a:p>
        </p:txBody>
      </p:sp>
      <p:sp>
        <p:nvSpPr>
          <p:cNvPr id="39" name="KSO_GN1"/>
          <p:cNvSpPr>
            <a:spLocks noChangeArrowheads="1"/>
          </p:cNvSpPr>
          <p:nvPr/>
        </p:nvSpPr>
        <p:spPr bwMode="auto">
          <a:xfrm>
            <a:off x="4280781" y="3953365"/>
            <a:ext cx="579454" cy="562151"/>
          </a:xfrm>
          <a:prstGeom prst="ellipse">
            <a:avLst/>
          </a:prstGeom>
          <a:solidFill>
            <a:schemeClr val="accent1"/>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594" rtl="0" eaLnBrk="1" fontAlgn="auto" latinLnBrk="0" hangingPunct="1">
              <a:lnSpc>
                <a:spcPct val="13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 lastClr="FFFFFF"/>
                </a:solidFill>
                <a:effectLst/>
                <a:uLnTx/>
                <a:uFillTx/>
                <a:latin typeface="Calibri" panose="020F0502020204030204"/>
                <a:ea typeface="等线" panose="02010600030101010101" pitchFamily="2" charset="-122"/>
                <a:cs typeface="+mn-ea"/>
                <a:sym typeface="+mn-lt"/>
              </a:rPr>
              <a:t>01</a:t>
            </a:r>
          </a:p>
        </p:txBody>
      </p:sp>
      <p:sp>
        <p:nvSpPr>
          <p:cNvPr id="40" name="文本框 11"/>
          <p:cNvSpPr txBox="1">
            <a:spLocks noChangeArrowheads="1"/>
          </p:cNvSpPr>
          <p:nvPr/>
        </p:nvSpPr>
        <p:spPr bwMode="auto">
          <a:xfrm>
            <a:off x="2397523" y="1052164"/>
            <a:ext cx="4199054"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endParaRPr>
          </a:p>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endParaRPr>
          </a:p>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p>
        </p:txBody>
      </p:sp>
      <p:sp>
        <p:nvSpPr>
          <p:cNvPr id="41" name="文本框 12"/>
          <p:cNvSpPr txBox="1">
            <a:spLocks noChangeArrowheads="1"/>
          </p:cNvSpPr>
          <p:nvPr/>
        </p:nvSpPr>
        <p:spPr bwMode="auto">
          <a:xfrm>
            <a:off x="3330677" y="2184478"/>
            <a:ext cx="3934465" cy="549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endParaRPr>
          </a:p>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p>
        </p:txBody>
      </p:sp>
      <p:sp>
        <p:nvSpPr>
          <p:cNvPr id="42" name="文本框 13"/>
          <p:cNvSpPr txBox="1">
            <a:spLocks noChangeArrowheads="1"/>
          </p:cNvSpPr>
          <p:nvPr/>
        </p:nvSpPr>
        <p:spPr bwMode="auto">
          <a:xfrm>
            <a:off x="4302147" y="3102368"/>
            <a:ext cx="3816228" cy="549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endParaRPr>
          </a:p>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p>
        </p:txBody>
      </p:sp>
      <p:sp>
        <p:nvSpPr>
          <p:cNvPr id="43" name="文本框 14"/>
          <p:cNvSpPr txBox="1">
            <a:spLocks noChangeArrowheads="1"/>
          </p:cNvSpPr>
          <p:nvPr/>
        </p:nvSpPr>
        <p:spPr bwMode="auto">
          <a:xfrm>
            <a:off x="4988112" y="3912270"/>
            <a:ext cx="3847567" cy="549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endParaRPr>
          </a:p>
          <a:p>
            <a:pPr marL="0" marR="0" lvl="0" indent="0" algn="just" defTabSz="914126"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anose="020F0502020204030204"/>
                <a:ea typeface="等线" panose="02010600030101010101" pitchFamily="2" charset="-122"/>
                <a:cs typeface="+mn-ea"/>
                <a:sym typeface="+mn-lt"/>
              </a:rPr>
              <a:t>点击此处输入文字点击此处输入文字点击此处输入文字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8381420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left)">
                                      <p:cBhvr>
                                        <p:cTn id="26" dur="500"/>
                                        <p:tgtEl>
                                          <p:spTgt spid="42"/>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autoUpdateAnimBg="0"/>
      <p:bldP spid="37" grpId="0" animBg="1" autoUpdateAnimBg="0"/>
      <p:bldP spid="38" grpId="0" animBg="1" autoUpdateAnimBg="0"/>
      <p:bldP spid="39" grpId="0" animBg="1" autoUpdateAnimBg="0"/>
      <p:bldP spid="40" grpId="0"/>
      <p:bldP spid="41" grpId="0"/>
      <p:bldP spid="42"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Freeform 19"/>
          <p:cNvSpPr>
            <a:spLocks/>
          </p:cNvSpPr>
          <p:nvPr/>
        </p:nvSpPr>
        <p:spPr bwMode="auto">
          <a:xfrm>
            <a:off x="2729269" y="3739498"/>
            <a:ext cx="1924356"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6" name="Freeform 20"/>
          <p:cNvSpPr>
            <a:spLocks/>
          </p:cNvSpPr>
          <p:nvPr/>
        </p:nvSpPr>
        <p:spPr bwMode="auto">
          <a:xfrm>
            <a:off x="4536361" y="3786108"/>
            <a:ext cx="1399669"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7" name="Freeform 21"/>
          <p:cNvSpPr>
            <a:spLocks/>
          </p:cNvSpPr>
          <p:nvPr/>
        </p:nvSpPr>
        <p:spPr bwMode="auto">
          <a:xfrm>
            <a:off x="4718272" y="1942689"/>
            <a:ext cx="1277893"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8" name="Freeform 22"/>
          <p:cNvSpPr>
            <a:spLocks/>
          </p:cNvSpPr>
          <p:nvPr/>
        </p:nvSpPr>
        <p:spPr bwMode="auto">
          <a:xfrm>
            <a:off x="3801196" y="2581721"/>
            <a:ext cx="554757" cy="1282576"/>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9" name="Freeform 23"/>
          <p:cNvSpPr>
            <a:spLocks/>
          </p:cNvSpPr>
          <p:nvPr/>
        </p:nvSpPr>
        <p:spPr bwMode="auto">
          <a:xfrm>
            <a:off x="4970844" y="3022278"/>
            <a:ext cx="1554518"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90" name="Freeform 24"/>
          <p:cNvSpPr>
            <a:spLocks/>
          </p:cNvSpPr>
          <p:nvPr/>
        </p:nvSpPr>
        <p:spPr bwMode="auto">
          <a:xfrm>
            <a:off x="3308080" y="1520176"/>
            <a:ext cx="1345546"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91" name="Freeform 25"/>
          <p:cNvSpPr>
            <a:spLocks/>
          </p:cNvSpPr>
          <p:nvPr/>
        </p:nvSpPr>
        <p:spPr bwMode="auto">
          <a:xfrm>
            <a:off x="3187809" y="2865903"/>
            <a:ext cx="1053886" cy="53678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92" name="Freeform 26"/>
          <p:cNvSpPr>
            <a:spLocks/>
          </p:cNvSpPr>
          <p:nvPr/>
        </p:nvSpPr>
        <p:spPr bwMode="auto">
          <a:xfrm>
            <a:off x="4241694" y="2067487"/>
            <a:ext cx="536715" cy="1054029"/>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93" name="Freeform 27"/>
          <p:cNvSpPr>
            <a:spLocks/>
          </p:cNvSpPr>
          <p:nvPr/>
        </p:nvSpPr>
        <p:spPr bwMode="auto">
          <a:xfrm>
            <a:off x="4590483" y="1058567"/>
            <a:ext cx="539722" cy="1054029"/>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accent3">
              <a:lumMod val="75000"/>
            </a:schemeClr>
          </a:solidFill>
          <a:ln>
            <a:noFill/>
          </a:ln>
        </p:spPr>
        <p:txBody>
          <a:bodyPr vert="horz" wrap="square" lIns="68568" tIns="34284" rIns="68568" bIns="3428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94" name="椭圆 193"/>
          <p:cNvSpPr/>
          <p:nvPr/>
        </p:nvSpPr>
        <p:spPr>
          <a:xfrm>
            <a:off x="2577629" y="3703412"/>
            <a:ext cx="321728" cy="321771"/>
          </a:xfrm>
          <a:prstGeom prst="ellipse">
            <a:avLst/>
          </a:prstGeom>
          <a:solidFill>
            <a:schemeClr val="accent3"/>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95" name="椭圆 194"/>
          <p:cNvSpPr/>
          <p:nvPr/>
        </p:nvSpPr>
        <p:spPr>
          <a:xfrm>
            <a:off x="3119149" y="2627006"/>
            <a:ext cx="321728" cy="321771"/>
          </a:xfrm>
          <a:prstGeom prst="ellipse">
            <a:avLst/>
          </a:prstGeom>
          <a:solidFill>
            <a:schemeClr val="accent2"/>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96" name="椭圆 195"/>
          <p:cNvSpPr/>
          <p:nvPr/>
        </p:nvSpPr>
        <p:spPr>
          <a:xfrm>
            <a:off x="6355275" y="2960631"/>
            <a:ext cx="321728" cy="321771"/>
          </a:xfrm>
          <a:prstGeom prst="ellipse">
            <a:avLst/>
          </a:prstGeom>
          <a:solidFill>
            <a:schemeClr val="accent2"/>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97" name="椭圆 196"/>
          <p:cNvSpPr/>
          <p:nvPr/>
        </p:nvSpPr>
        <p:spPr>
          <a:xfrm>
            <a:off x="5756117" y="1727953"/>
            <a:ext cx="321728" cy="321771"/>
          </a:xfrm>
          <a:prstGeom prst="ellipse">
            <a:avLst/>
          </a:prstGeom>
          <a:solidFill>
            <a:schemeClr val="accent1"/>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98" name="椭圆 197"/>
          <p:cNvSpPr/>
          <p:nvPr/>
        </p:nvSpPr>
        <p:spPr>
          <a:xfrm>
            <a:off x="3224098" y="1270905"/>
            <a:ext cx="321728" cy="321771"/>
          </a:xfrm>
          <a:prstGeom prst="ellipse">
            <a:avLst/>
          </a:prstGeom>
          <a:solidFill>
            <a:schemeClr val="accent3"/>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04" name="椭圆 203"/>
          <p:cNvSpPr/>
          <p:nvPr/>
        </p:nvSpPr>
        <p:spPr>
          <a:xfrm>
            <a:off x="4954528" y="972044"/>
            <a:ext cx="321728" cy="321771"/>
          </a:xfrm>
          <a:prstGeom prst="ellipse">
            <a:avLst/>
          </a:prstGeom>
          <a:solidFill>
            <a:schemeClr val="accent2"/>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 name="矩形 1"/>
          <p:cNvSpPr/>
          <p:nvPr/>
        </p:nvSpPr>
        <p:spPr>
          <a:xfrm>
            <a:off x="1883450" y="1011874"/>
            <a:ext cx="1005093" cy="412294"/>
          </a:xfrm>
          <a:prstGeom prst="rect">
            <a:avLst/>
          </a:prstGeom>
        </p:spPr>
        <p:txBody>
          <a:bodyPr wrap="none">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rPr>
              <a:t>北美市场</a:t>
            </a:r>
            <a:endParaRPr kumimoji="0" lang="en-US" altLang="zh-CN"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205" name="TextBox 22"/>
          <p:cNvSpPr txBox="1"/>
          <p:nvPr/>
        </p:nvSpPr>
        <p:spPr>
          <a:xfrm>
            <a:off x="1067881" y="1352927"/>
            <a:ext cx="1889955" cy="475378"/>
          </a:xfrm>
          <a:prstGeom prst="rect">
            <a:avLst/>
          </a:prstGeom>
          <a:noFill/>
        </p:spPr>
        <p:txBody>
          <a:bodyPr wrap="square" lIns="68568" tIns="34284" rIns="68568" bIns="34284"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您的内容打在这里，或者通过复制您的文本后文字。</a:t>
            </a:r>
            <a:endParaRPr kumimoji="0" lang="en-US" altLang="zh-CN" sz="1100" b="0" i="0" u="none" strike="noStrike" kern="1200" cap="none" spc="0" normalizeH="0" baseline="0" noProof="1">
              <a:ln>
                <a:noFill/>
              </a:ln>
              <a:solidFill>
                <a:srgbClr val="333333"/>
              </a:solidFill>
              <a:effectLst/>
              <a:uLnTx/>
              <a:uFillTx/>
              <a:latin typeface="Calibri" panose="020F0502020204030204"/>
              <a:ea typeface="等线" panose="02010600030101010101" pitchFamily="2" charset="-122"/>
              <a:cs typeface="+mn-ea"/>
              <a:sym typeface="+mn-lt"/>
            </a:endParaRPr>
          </a:p>
        </p:txBody>
      </p:sp>
      <p:sp>
        <p:nvSpPr>
          <p:cNvPr id="206" name="矩形 205"/>
          <p:cNvSpPr/>
          <p:nvPr/>
        </p:nvSpPr>
        <p:spPr>
          <a:xfrm>
            <a:off x="1593202" y="2323434"/>
            <a:ext cx="1005093" cy="412294"/>
          </a:xfrm>
          <a:prstGeom prst="rect">
            <a:avLst/>
          </a:prstGeom>
        </p:spPr>
        <p:txBody>
          <a:bodyPr wrap="none">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rPr>
              <a:t>欧洲市场</a:t>
            </a:r>
            <a:endParaRPr kumimoji="0" lang="en-US" altLang="zh-CN"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207" name="TextBox 22"/>
          <p:cNvSpPr txBox="1"/>
          <p:nvPr/>
        </p:nvSpPr>
        <p:spPr>
          <a:xfrm>
            <a:off x="777633" y="2740664"/>
            <a:ext cx="1889955" cy="475378"/>
          </a:xfrm>
          <a:prstGeom prst="rect">
            <a:avLst/>
          </a:prstGeom>
          <a:noFill/>
        </p:spPr>
        <p:txBody>
          <a:bodyPr wrap="square" lIns="68568" tIns="34284" rIns="68568" bIns="34284"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您的内容打在这里，或者通过复制您的文本后文字。</a:t>
            </a:r>
            <a:endParaRPr kumimoji="0" lang="en-US" altLang="zh-CN" sz="1100" b="0" i="0" u="none" strike="noStrike" kern="1200" cap="none" spc="0" normalizeH="0" baseline="0" noProof="1">
              <a:ln>
                <a:noFill/>
              </a:ln>
              <a:solidFill>
                <a:srgbClr val="333333"/>
              </a:solidFill>
              <a:effectLst/>
              <a:uLnTx/>
              <a:uFillTx/>
              <a:latin typeface="Calibri" panose="020F0502020204030204"/>
              <a:ea typeface="等线" panose="02010600030101010101" pitchFamily="2" charset="-122"/>
              <a:cs typeface="+mn-ea"/>
              <a:sym typeface="+mn-lt"/>
            </a:endParaRPr>
          </a:p>
        </p:txBody>
      </p:sp>
      <p:sp>
        <p:nvSpPr>
          <p:cNvPr id="208" name="矩形 207"/>
          <p:cNvSpPr/>
          <p:nvPr/>
        </p:nvSpPr>
        <p:spPr>
          <a:xfrm>
            <a:off x="1426391" y="3489266"/>
            <a:ext cx="1005093" cy="412294"/>
          </a:xfrm>
          <a:prstGeom prst="rect">
            <a:avLst/>
          </a:prstGeom>
        </p:spPr>
        <p:txBody>
          <a:bodyPr wrap="none">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rPr>
              <a:t>华北市场</a:t>
            </a:r>
            <a:endParaRPr kumimoji="0" lang="en-US" altLang="zh-CN"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209" name="TextBox 22"/>
          <p:cNvSpPr txBox="1"/>
          <p:nvPr/>
        </p:nvSpPr>
        <p:spPr>
          <a:xfrm>
            <a:off x="610822" y="3790574"/>
            <a:ext cx="1889955" cy="475378"/>
          </a:xfrm>
          <a:prstGeom prst="rect">
            <a:avLst/>
          </a:prstGeom>
          <a:noFill/>
        </p:spPr>
        <p:txBody>
          <a:bodyPr wrap="square" lIns="68568" tIns="34284" rIns="68568" bIns="34284"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您的内容打在这里，或者通过复制您的文本后文字。</a:t>
            </a:r>
            <a:endParaRPr kumimoji="0" lang="en-US" altLang="zh-CN" sz="1100" b="0" i="0" u="none" strike="noStrike" kern="1200" cap="none" spc="0" normalizeH="0" baseline="0" noProof="1">
              <a:ln>
                <a:noFill/>
              </a:ln>
              <a:solidFill>
                <a:srgbClr val="333333"/>
              </a:solidFill>
              <a:effectLst/>
              <a:uLnTx/>
              <a:uFillTx/>
              <a:latin typeface="Calibri" panose="020F0502020204030204"/>
              <a:ea typeface="等线" panose="02010600030101010101" pitchFamily="2" charset="-122"/>
              <a:cs typeface="+mn-ea"/>
              <a:sym typeface="+mn-lt"/>
            </a:endParaRPr>
          </a:p>
        </p:txBody>
      </p:sp>
      <p:sp>
        <p:nvSpPr>
          <p:cNvPr id="210" name="矩形 209"/>
          <p:cNvSpPr/>
          <p:nvPr/>
        </p:nvSpPr>
        <p:spPr>
          <a:xfrm>
            <a:off x="6247883" y="1476222"/>
            <a:ext cx="1005093" cy="412294"/>
          </a:xfrm>
          <a:prstGeom prst="rect">
            <a:avLst/>
          </a:prstGeom>
        </p:spPr>
        <p:txBody>
          <a:bodyPr wrap="none">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rPr>
              <a:t>西南市场</a:t>
            </a:r>
            <a:endParaRPr kumimoji="0" lang="en-US" altLang="zh-CN"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211" name="TextBox 22"/>
          <p:cNvSpPr txBox="1"/>
          <p:nvPr/>
        </p:nvSpPr>
        <p:spPr>
          <a:xfrm>
            <a:off x="6262340" y="1857104"/>
            <a:ext cx="1889955" cy="475378"/>
          </a:xfrm>
          <a:prstGeom prst="rect">
            <a:avLst/>
          </a:prstGeom>
          <a:noFill/>
        </p:spPr>
        <p:txBody>
          <a:bodyPr wrap="square" lIns="68568" tIns="34284" rIns="68568" bIns="34284"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您的内容打在这里，或者通过复制您的文本后文字。</a:t>
            </a:r>
            <a:endParaRPr kumimoji="0" lang="en-US" altLang="zh-CN" sz="1100" b="0" i="0" u="none" strike="noStrike" kern="1200" cap="none" spc="0" normalizeH="0" baseline="0" noProof="1">
              <a:ln>
                <a:noFill/>
              </a:ln>
              <a:solidFill>
                <a:srgbClr val="333333"/>
              </a:solidFill>
              <a:effectLst/>
              <a:uLnTx/>
              <a:uFillTx/>
              <a:latin typeface="Calibri" panose="020F0502020204030204"/>
              <a:ea typeface="等线" panose="02010600030101010101" pitchFamily="2" charset="-122"/>
              <a:cs typeface="+mn-ea"/>
              <a:sym typeface="+mn-lt"/>
            </a:endParaRPr>
          </a:p>
        </p:txBody>
      </p:sp>
      <p:sp>
        <p:nvSpPr>
          <p:cNvPr id="212" name="矩形 211"/>
          <p:cNvSpPr/>
          <p:nvPr/>
        </p:nvSpPr>
        <p:spPr>
          <a:xfrm>
            <a:off x="6736773" y="2952633"/>
            <a:ext cx="1005093" cy="412294"/>
          </a:xfrm>
          <a:prstGeom prst="rect">
            <a:avLst/>
          </a:prstGeom>
        </p:spPr>
        <p:txBody>
          <a:bodyPr wrap="none">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rPr>
              <a:t>华南市场</a:t>
            </a:r>
            <a:endParaRPr kumimoji="0" lang="en-US" altLang="zh-CN" sz="1600" b="0" i="0" u="none" strike="noStrike" kern="1200" cap="none" spc="0" normalizeH="0" baseline="0" noProof="1">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213" name="TextBox 22"/>
          <p:cNvSpPr txBox="1"/>
          <p:nvPr/>
        </p:nvSpPr>
        <p:spPr>
          <a:xfrm>
            <a:off x="6751230" y="3333516"/>
            <a:ext cx="1889955" cy="475378"/>
          </a:xfrm>
          <a:prstGeom prst="rect">
            <a:avLst/>
          </a:prstGeom>
          <a:noFill/>
        </p:spPr>
        <p:txBody>
          <a:bodyPr wrap="square" lIns="68568" tIns="34284" rIns="68568" bIns="34284"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您的内容打在这里，或者通过复制您的文本后文字。</a:t>
            </a:r>
            <a:endParaRPr kumimoji="0" lang="en-US" altLang="zh-CN" sz="1100" b="0" i="0" u="none" strike="noStrike" kern="1200" cap="none" spc="0" normalizeH="0" baseline="0" noProof="1">
              <a:ln>
                <a:noFill/>
              </a:ln>
              <a:solidFill>
                <a:srgbClr val="333333"/>
              </a:solidFill>
              <a:effectLst/>
              <a:uLnTx/>
              <a:uFillTx/>
              <a:latin typeface="Calibri" panose="020F0502020204030204"/>
              <a:ea typeface="等线" panose="02010600030101010101" pitchFamily="2" charset="-122"/>
              <a:cs typeface="+mn-ea"/>
              <a:sym typeface="+mn-lt"/>
            </a:endParaRPr>
          </a:p>
        </p:txBody>
      </p:sp>
      <p:sp>
        <p:nvSpPr>
          <p:cNvPr id="3" name="标题 2"/>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8752225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185"/>
                                        </p:tgtEl>
                                        <p:attrNameLst>
                                          <p:attrName>style.visibility</p:attrName>
                                        </p:attrNameLst>
                                      </p:cBhvr>
                                      <p:to>
                                        <p:strVal val="visible"/>
                                      </p:to>
                                    </p:set>
                                    <p:animEffect transition="in" filter="wipe(right)">
                                      <p:cBhvr>
                                        <p:cTn id="7" dur="500"/>
                                        <p:tgtEl>
                                          <p:spTgt spid="185"/>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186"/>
                                        </p:tgtEl>
                                        <p:attrNameLst>
                                          <p:attrName>style.visibility</p:attrName>
                                        </p:attrNameLst>
                                      </p:cBhvr>
                                      <p:to>
                                        <p:strVal val="visible"/>
                                      </p:to>
                                    </p:set>
                                    <p:animEffect transition="in" filter="wipe(left)">
                                      <p:cBhvr>
                                        <p:cTn id="10" dur="500"/>
                                        <p:tgtEl>
                                          <p:spTgt spid="186"/>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189"/>
                                        </p:tgtEl>
                                        <p:attrNameLst>
                                          <p:attrName>style.visibility</p:attrName>
                                        </p:attrNameLst>
                                      </p:cBhvr>
                                      <p:to>
                                        <p:strVal val="visible"/>
                                      </p:to>
                                    </p:set>
                                    <p:animEffect transition="in" filter="wipe(left)">
                                      <p:cBhvr>
                                        <p:cTn id="13" dur="500"/>
                                        <p:tgtEl>
                                          <p:spTgt spid="189"/>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188"/>
                                        </p:tgtEl>
                                        <p:attrNameLst>
                                          <p:attrName>style.visibility</p:attrName>
                                        </p:attrNameLst>
                                      </p:cBhvr>
                                      <p:to>
                                        <p:strVal val="visible"/>
                                      </p:to>
                                    </p:set>
                                    <p:animEffect transition="in" filter="wipe(down)">
                                      <p:cBhvr>
                                        <p:cTn id="16" dur="500"/>
                                        <p:tgtEl>
                                          <p:spTgt spid="188"/>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191"/>
                                        </p:tgtEl>
                                        <p:attrNameLst>
                                          <p:attrName>style.visibility</p:attrName>
                                        </p:attrNameLst>
                                      </p:cBhvr>
                                      <p:to>
                                        <p:strVal val="visible"/>
                                      </p:to>
                                    </p:set>
                                    <p:animEffect transition="in" filter="wipe(right)">
                                      <p:cBhvr>
                                        <p:cTn id="19" dur="500"/>
                                        <p:tgtEl>
                                          <p:spTgt spid="191"/>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192"/>
                                        </p:tgtEl>
                                        <p:attrNameLst>
                                          <p:attrName>style.visibility</p:attrName>
                                        </p:attrNameLst>
                                      </p:cBhvr>
                                      <p:to>
                                        <p:strVal val="visible"/>
                                      </p:to>
                                    </p:set>
                                    <p:animEffect transition="in" filter="wipe(down)">
                                      <p:cBhvr>
                                        <p:cTn id="22" dur="500"/>
                                        <p:tgtEl>
                                          <p:spTgt spid="192"/>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187"/>
                                        </p:tgtEl>
                                        <p:attrNameLst>
                                          <p:attrName>style.visibility</p:attrName>
                                        </p:attrNameLst>
                                      </p:cBhvr>
                                      <p:to>
                                        <p:strVal val="visible"/>
                                      </p:to>
                                    </p:set>
                                    <p:animEffect transition="in" filter="wipe(left)">
                                      <p:cBhvr>
                                        <p:cTn id="25" dur="500"/>
                                        <p:tgtEl>
                                          <p:spTgt spid="187"/>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193"/>
                                        </p:tgtEl>
                                        <p:attrNameLst>
                                          <p:attrName>style.visibility</p:attrName>
                                        </p:attrNameLst>
                                      </p:cBhvr>
                                      <p:to>
                                        <p:strVal val="visible"/>
                                      </p:to>
                                    </p:set>
                                    <p:animEffect transition="in" filter="wipe(down)">
                                      <p:cBhvr>
                                        <p:cTn id="28" dur="500"/>
                                        <p:tgtEl>
                                          <p:spTgt spid="193"/>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190"/>
                                        </p:tgtEl>
                                        <p:attrNameLst>
                                          <p:attrName>style.visibility</p:attrName>
                                        </p:attrNameLst>
                                      </p:cBhvr>
                                      <p:to>
                                        <p:strVal val="visible"/>
                                      </p:to>
                                    </p:set>
                                    <p:animEffect transition="in" filter="wipe(right)">
                                      <p:cBhvr>
                                        <p:cTn id="31" dur="500"/>
                                        <p:tgtEl>
                                          <p:spTgt spid="190"/>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94"/>
                                        </p:tgtEl>
                                        <p:attrNameLst>
                                          <p:attrName>style.visibility</p:attrName>
                                        </p:attrNameLst>
                                      </p:cBhvr>
                                      <p:to>
                                        <p:strVal val="visible"/>
                                      </p:to>
                                    </p:set>
                                    <p:anim calcmode="lin" valueType="num">
                                      <p:cBhvr>
                                        <p:cTn id="34" dur="500" fill="hold"/>
                                        <p:tgtEl>
                                          <p:spTgt spid="194"/>
                                        </p:tgtEl>
                                        <p:attrNameLst>
                                          <p:attrName>ppt_w</p:attrName>
                                        </p:attrNameLst>
                                      </p:cBhvr>
                                      <p:tavLst>
                                        <p:tav tm="0">
                                          <p:val>
                                            <p:fltVal val="0"/>
                                          </p:val>
                                        </p:tav>
                                        <p:tav tm="100000">
                                          <p:val>
                                            <p:strVal val="#ppt_w"/>
                                          </p:val>
                                        </p:tav>
                                      </p:tavLst>
                                    </p:anim>
                                    <p:anim calcmode="lin" valueType="num">
                                      <p:cBhvr>
                                        <p:cTn id="35" dur="500" fill="hold"/>
                                        <p:tgtEl>
                                          <p:spTgt spid="194"/>
                                        </p:tgtEl>
                                        <p:attrNameLst>
                                          <p:attrName>ppt_h</p:attrName>
                                        </p:attrNameLst>
                                      </p:cBhvr>
                                      <p:tavLst>
                                        <p:tav tm="0">
                                          <p:val>
                                            <p:fltVal val="0"/>
                                          </p:val>
                                        </p:tav>
                                        <p:tav tm="100000">
                                          <p:val>
                                            <p:strVal val="#ppt_h"/>
                                          </p:val>
                                        </p:tav>
                                      </p:tavLst>
                                    </p:anim>
                                    <p:animEffect transition="in" filter="fade">
                                      <p:cBhvr>
                                        <p:cTn id="36" dur="500"/>
                                        <p:tgtEl>
                                          <p:spTgt spid="194"/>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196"/>
                                        </p:tgtEl>
                                        <p:attrNameLst>
                                          <p:attrName>style.visibility</p:attrName>
                                        </p:attrNameLst>
                                      </p:cBhvr>
                                      <p:to>
                                        <p:strVal val="visible"/>
                                      </p:to>
                                    </p:set>
                                    <p:anim calcmode="lin" valueType="num">
                                      <p:cBhvr>
                                        <p:cTn id="39" dur="500" fill="hold"/>
                                        <p:tgtEl>
                                          <p:spTgt spid="196"/>
                                        </p:tgtEl>
                                        <p:attrNameLst>
                                          <p:attrName>ppt_w</p:attrName>
                                        </p:attrNameLst>
                                      </p:cBhvr>
                                      <p:tavLst>
                                        <p:tav tm="0">
                                          <p:val>
                                            <p:fltVal val="0"/>
                                          </p:val>
                                        </p:tav>
                                        <p:tav tm="100000">
                                          <p:val>
                                            <p:strVal val="#ppt_w"/>
                                          </p:val>
                                        </p:tav>
                                      </p:tavLst>
                                    </p:anim>
                                    <p:anim calcmode="lin" valueType="num">
                                      <p:cBhvr>
                                        <p:cTn id="40" dur="500" fill="hold"/>
                                        <p:tgtEl>
                                          <p:spTgt spid="196"/>
                                        </p:tgtEl>
                                        <p:attrNameLst>
                                          <p:attrName>ppt_h</p:attrName>
                                        </p:attrNameLst>
                                      </p:cBhvr>
                                      <p:tavLst>
                                        <p:tav tm="0">
                                          <p:val>
                                            <p:fltVal val="0"/>
                                          </p:val>
                                        </p:tav>
                                        <p:tav tm="100000">
                                          <p:val>
                                            <p:strVal val="#ppt_h"/>
                                          </p:val>
                                        </p:tav>
                                      </p:tavLst>
                                    </p:anim>
                                    <p:animEffect transition="in" filter="fade">
                                      <p:cBhvr>
                                        <p:cTn id="41" dur="500"/>
                                        <p:tgtEl>
                                          <p:spTgt spid="196"/>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197"/>
                                        </p:tgtEl>
                                        <p:attrNameLst>
                                          <p:attrName>style.visibility</p:attrName>
                                        </p:attrNameLst>
                                      </p:cBhvr>
                                      <p:to>
                                        <p:strVal val="visible"/>
                                      </p:to>
                                    </p:set>
                                    <p:anim calcmode="lin" valueType="num">
                                      <p:cBhvr>
                                        <p:cTn id="44" dur="500" fill="hold"/>
                                        <p:tgtEl>
                                          <p:spTgt spid="197"/>
                                        </p:tgtEl>
                                        <p:attrNameLst>
                                          <p:attrName>ppt_w</p:attrName>
                                        </p:attrNameLst>
                                      </p:cBhvr>
                                      <p:tavLst>
                                        <p:tav tm="0">
                                          <p:val>
                                            <p:fltVal val="0"/>
                                          </p:val>
                                        </p:tav>
                                        <p:tav tm="100000">
                                          <p:val>
                                            <p:strVal val="#ppt_w"/>
                                          </p:val>
                                        </p:tav>
                                      </p:tavLst>
                                    </p:anim>
                                    <p:anim calcmode="lin" valueType="num">
                                      <p:cBhvr>
                                        <p:cTn id="45" dur="500" fill="hold"/>
                                        <p:tgtEl>
                                          <p:spTgt spid="197"/>
                                        </p:tgtEl>
                                        <p:attrNameLst>
                                          <p:attrName>ppt_h</p:attrName>
                                        </p:attrNameLst>
                                      </p:cBhvr>
                                      <p:tavLst>
                                        <p:tav tm="0">
                                          <p:val>
                                            <p:fltVal val="0"/>
                                          </p:val>
                                        </p:tav>
                                        <p:tav tm="100000">
                                          <p:val>
                                            <p:strVal val="#ppt_h"/>
                                          </p:val>
                                        </p:tav>
                                      </p:tavLst>
                                    </p:anim>
                                    <p:animEffect transition="in" filter="fade">
                                      <p:cBhvr>
                                        <p:cTn id="46" dur="500"/>
                                        <p:tgtEl>
                                          <p:spTgt spid="197"/>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195"/>
                                        </p:tgtEl>
                                        <p:attrNameLst>
                                          <p:attrName>style.visibility</p:attrName>
                                        </p:attrNameLst>
                                      </p:cBhvr>
                                      <p:to>
                                        <p:strVal val="visible"/>
                                      </p:to>
                                    </p:set>
                                    <p:anim calcmode="lin" valueType="num">
                                      <p:cBhvr>
                                        <p:cTn id="49" dur="500" fill="hold"/>
                                        <p:tgtEl>
                                          <p:spTgt spid="195"/>
                                        </p:tgtEl>
                                        <p:attrNameLst>
                                          <p:attrName>ppt_w</p:attrName>
                                        </p:attrNameLst>
                                      </p:cBhvr>
                                      <p:tavLst>
                                        <p:tav tm="0">
                                          <p:val>
                                            <p:fltVal val="0"/>
                                          </p:val>
                                        </p:tav>
                                        <p:tav tm="100000">
                                          <p:val>
                                            <p:strVal val="#ppt_w"/>
                                          </p:val>
                                        </p:tav>
                                      </p:tavLst>
                                    </p:anim>
                                    <p:anim calcmode="lin" valueType="num">
                                      <p:cBhvr>
                                        <p:cTn id="50" dur="500" fill="hold"/>
                                        <p:tgtEl>
                                          <p:spTgt spid="195"/>
                                        </p:tgtEl>
                                        <p:attrNameLst>
                                          <p:attrName>ppt_h</p:attrName>
                                        </p:attrNameLst>
                                      </p:cBhvr>
                                      <p:tavLst>
                                        <p:tav tm="0">
                                          <p:val>
                                            <p:fltVal val="0"/>
                                          </p:val>
                                        </p:tav>
                                        <p:tav tm="100000">
                                          <p:val>
                                            <p:strVal val="#ppt_h"/>
                                          </p:val>
                                        </p:tav>
                                      </p:tavLst>
                                    </p:anim>
                                    <p:animEffect transition="in" filter="fade">
                                      <p:cBhvr>
                                        <p:cTn id="51" dur="500"/>
                                        <p:tgtEl>
                                          <p:spTgt spid="195"/>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198"/>
                                        </p:tgtEl>
                                        <p:attrNameLst>
                                          <p:attrName>style.visibility</p:attrName>
                                        </p:attrNameLst>
                                      </p:cBhvr>
                                      <p:to>
                                        <p:strVal val="visible"/>
                                      </p:to>
                                    </p:set>
                                    <p:anim calcmode="lin" valueType="num">
                                      <p:cBhvr>
                                        <p:cTn id="54" dur="500" fill="hold"/>
                                        <p:tgtEl>
                                          <p:spTgt spid="198"/>
                                        </p:tgtEl>
                                        <p:attrNameLst>
                                          <p:attrName>ppt_w</p:attrName>
                                        </p:attrNameLst>
                                      </p:cBhvr>
                                      <p:tavLst>
                                        <p:tav tm="0">
                                          <p:val>
                                            <p:fltVal val="0"/>
                                          </p:val>
                                        </p:tav>
                                        <p:tav tm="100000">
                                          <p:val>
                                            <p:strVal val="#ppt_w"/>
                                          </p:val>
                                        </p:tav>
                                      </p:tavLst>
                                    </p:anim>
                                    <p:anim calcmode="lin" valueType="num">
                                      <p:cBhvr>
                                        <p:cTn id="55" dur="500" fill="hold"/>
                                        <p:tgtEl>
                                          <p:spTgt spid="198"/>
                                        </p:tgtEl>
                                        <p:attrNameLst>
                                          <p:attrName>ppt_h</p:attrName>
                                        </p:attrNameLst>
                                      </p:cBhvr>
                                      <p:tavLst>
                                        <p:tav tm="0">
                                          <p:val>
                                            <p:fltVal val="0"/>
                                          </p:val>
                                        </p:tav>
                                        <p:tav tm="100000">
                                          <p:val>
                                            <p:strVal val="#ppt_h"/>
                                          </p:val>
                                        </p:tav>
                                      </p:tavLst>
                                    </p:anim>
                                    <p:animEffect transition="in" filter="fade">
                                      <p:cBhvr>
                                        <p:cTn id="56" dur="500"/>
                                        <p:tgtEl>
                                          <p:spTgt spid="198"/>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204"/>
                                        </p:tgtEl>
                                        <p:attrNameLst>
                                          <p:attrName>style.visibility</p:attrName>
                                        </p:attrNameLst>
                                      </p:cBhvr>
                                      <p:to>
                                        <p:strVal val="visible"/>
                                      </p:to>
                                    </p:set>
                                    <p:anim calcmode="lin" valueType="num">
                                      <p:cBhvr>
                                        <p:cTn id="59" dur="500" fill="hold"/>
                                        <p:tgtEl>
                                          <p:spTgt spid="204"/>
                                        </p:tgtEl>
                                        <p:attrNameLst>
                                          <p:attrName>ppt_w</p:attrName>
                                        </p:attrNameLst>
                                      </p:cBhvr>
                                      <p:tavLst>
                                        <p:tav tm="0">
                                          <p:val>
                                            <p:fltVal val="0"/>
                                          </p:val>
                                        </p:tav>
                                        <p:tav tm="100000">
                                          <p:val>
                                            <p:strVal val="#ppt_w"/>
                                          </p:val>
                                        </p:tav>
                                      </p:tavLst>
                                    </p:anim>
                                    <p:anim calcmode="lin" valueType="num">
                                      <p:cBhvr>
                                        <p:cTn id="60" dur="500" fill="hold"/>
                                        <p:tgtEl>
                                          <p:spTgt spid="204"/>
                                        </p:tgtEl>
                                        <p:attrNameLst>
                                          <p:attrName>ppt_h</p:attrName>
                                        </p:attrNameLst>
                                      </p:cBhvr>
                                      <p:tavLst>
                                        <p:tav tm="0">
                                          <p:val>
                                            <p:fltVal val="0"/>
                                          </p:val>
                                        </p:tav>
                                        <p:tav tm="100000">
                                          <p:val>
                                            <p:strVal val="#ppt_h"/>
                                          </p:val>
                                        </p:tav>
                                      </p:tavLst>
                                    </p:anim>
                                    <p:animEffect transition="in" filter="fade">
                                      <p:cBhvr>
                                        <p:cTn id="61" dur="500"/>
                                        <p:tgtEl>
                                          <p:spTgt spid="204"/>
                                        </p:tgtEl>
                                      </p:cBhvr>
                                    </p:animEffect>
                                  </p:childTnLst>
                                </p:cTn>
                              </p:par>
                            </p:childTnLst>
                          </p:cTn>
                        </p:par>
                        <p:par>
                          <p:cTn id="62" fill="hold">
                            <p:stCondLst>
                              <p:cond delay="2700"/>
                            </p:stCondLst>
                            <p:childTnLst>
                              <p:par>
                                <p:cTn id="63" presetID="2" presetClass="entr" presetSubtype="8" fill="hold" grpId="0"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0-#ppt_w/2"/>
                                          </p:val>
                                        </p:tav>
                                        <p:tav tm="100000">
                                          <p:val>
                                            <p:strVal val="#ppt_x"/>
                                          </p:val>
                                        </p:tav>
                                      </p:tavLst>
                                    </p:anim>
                                    <p:anim calcmode="lin" valueType="num">
                                      <p:cBhvr additive="base">
                                        <p:cTn id="66" dur="500" fill="hold"/>
                                        <p:tgtEl>
                                          <p:spTgt spid="2"/>
                                        </p:tgtEl>
                                        <p:attrNameLst>
                                          <p:attrName>ppt_y</p:attrName>
                                        </p:attrNameLst>
                                      </p:cBhvr>
                                      <p:tavLst>
                                        <p:tav tm="0">
                                          <p:val>
                                            <p:strVal val="#ppt_y"/>
                                          </p:val>
                                        </p:tav>
                                        <p:tav tm="100000">
                                          <p:val>
                                            <p:strVal val="#ppt_y"/>
                                          </p:val>
                                        </p:tav>
                                      </p:tavLst>
                                    </p:anim>
                                  </p:childTnLst>
                                </p:cTn>
                              </p:par>
                              <p:par>
                                <p:cTn id="67" presetID="16" presetClass="entr" presetSubtype="21" fill="hold" grpId="0" nodeType="withEffect">
                                  <p:stCondLst>
                                    <p:cond delay="0"/>
                                  </p:stCondLst>
                                  <p:childTnLst>
                                    <p:set>
                                      <p:cBhvr>
                                        <p:cTn id="68" dur="1" fill="hold">
                                          <p:stCondLst>
                                            <p:cond delay="0"/>
                                          </p:stCondLst>
                                        </p:cTn>
                                        <p:tgtEl>
                                          <p:spTgt spid="205"/>
                                        </p:tgtEl>
                                        <p:attrNameLst>
                                          <p:attrName>style.visibility</p:attrName>
                                        </p:attrNameLst>
                                      </p:cBhvr>
                                      <p:to>
                                        <p:strVal val="visible"/>
                                      </p:to>
                                    </p:set>
                                    <p:animEffect transition="in" filter="barn(inVertical)">
                                      <p:cBhvr>
                                        <p:cTn id="69" dur="500"/>
                                        <p:tgtEl>
                                          <p:spTgt spid="205"/>
                                        </p:tgtEl>
                                      </p:cBhvr>
                                    </p:animEffect>
                                  </p:childTnLst>
                                </p:cTn>
                              </p:par>
                              <p:par>
                                <p:cTn id="70" presetID="2" presetClass="entr" presetSubtype="8" fill="hold" grpId="0" nodeType="withEffect">
                                  <p:stCondLst>
                                    <p:cond delay="0"/>
                                  </p:stCondLst>
                                  <p:childTnLst>
                                    <p:set>
                                      <p:cBhvr>
                                        <p:cTn id="71" dur="1" fill="hold">
                                          <p:stCondLst>
                                            <p:cond delay="0"/>
                                          </p:stCondLst>
                                        </p:cTn>
                                        <p:tgtEl>
                                          <p:spTgt spid="206"/>
                                        </p:tgtEl>
                                        <p:attrNameLst>
                                          <p:attrName>style.visibility</p:attrName>
                                        </p:attrNameLst>
                                      </p:cBhvr>
                                      <p:to>
                                        <p:strVal val="visible"/>
                                      </p:to>
                                    </p:set>
                                    <p:anim calcmode="lin" valueType="num">
                                      <p:cBhvr additive="base">
                                        <p:cTn id="72" dur="500" fill="hold"/>
                                        <p:tgtEl>
                                          <p:spTgt spid="206"/>
                                        </p:tgtEl>
                                        <p:attrNameLst>
                                          <p:attrName>ppt_x</p:attrName>
                                        </p:attrNameLst>
                                      </p:cBhvr>
                                      <p:tavLst>
                                        <p:tav tm="0">
                                          <p:val>
                                            <p:strVal val="0-#ppt_w/2"/>
                                          </p:val>
                                        </p:tav>
                                        <p:tav tm="100000">
                                          <p:val>
                                            <p:strVal val="#ppt_x"/>
                                          </p:val>
                                        </p:tav>
                                      </p:tavLst>
                                    </p:anim>
                                    <p:anim calcmode="lin" valueType="num">
                                      <p:cBhvr additive="base">
                                        <p:cTn id="73" dur="500" fill="hold"/>
                                        <p:tgtEl>
                                          <p:spTgt spid="206"/>
                                        </p:tgtEl>
                                        <p:attrNameLst>
                                          <p:attrName>ppt_y</p:attrName>
                                        </p:attrNameLst>
                                      </p:cBhvr>
                                      <p:tavLst>
                                        <p:tav tm="0">
                                          <p:val>
                                            <p:strVal val="#ppt_y"/>
                                          </p:val>
                                        </p:tav>
                                        <p:tav tm="100000">
                                          <p:val>
                                            <p:strVal val="#ppt_y"/>
                                          </p:val>
                                        </p:tav>
                                      </p:tavLst>
                                    </p:anim>
                                  </p:childTnLst>
                                </p:cTn>
                              </p:par>
                              <p:par>
                                <p:cTn id="74" presetID="16" presetClass="entr" presetSubtype="21" fill="hold" grpId="0" nodeType="withEffect">
                                  <p:stCondLst>
                                    <p:cond delay="0"/>
                                  </p:stCondLst>
                                  <p:childTnLst>
                                    <p:set>
                                      <p:cBhvr>
                                        <p:cTn id="75" dur="1" fill="hold">
                                          <p:stCondLst>
                                            <p:cond delay="0"/>
                                          </p:stCondLst>
                                        </p:cTn>
                                        <p:tgtEl>
                                          <p:spTgt spid="207"/>
                                        </p:tgtEl>
                                        <p:attrNameLst>
                                          <p:attrName>style.visibility</p:attrName>
                                        </p:attrNameLst>
                                      </p:cBhvr>
                                      <p:to>
                                        <p:strVal val="visible"/>
                                      </p:to>
                                    </p:set>
                                    <p:animEffect transition="in" filter="barn(inVertical)">
                                      <p:cBhvr>
                                        <p:cTn id="76" dur="500"/>
                                        <p:tgtEl>
                                          <p:spTgt spid="207"/>
                                        </p:tgtEl>
                                      </p:cBhvr>
                                    </p:animEffect>
                                  </p:childTnLst>
                                </p:cTn>
                              </p:par>
                              <p:par>
                                <p:cTn id="77" presetID="2" presetClass="entr" presetSubtype="8" fill="hold" grpId="0" nodeType="withEffect">
                                  <p:stCondLst>
                                    <p:cond delay="0"/>
                                  </p:stCondLst>
                                  <p:childTnLst>
                                    <p:set>
                                      <p:cBhvr>
                                        <p:cTn id="78" dur="1" fill="hold">
                                          <p:stCondLst>
                                            <p:cond delay="0"/>
                                          </p:stCondLst>
                                        </p:cTn>
                                        <p:tgtEl>
                                          <p:spTgt spid="208"/>
                                        </p:tgtEl>
                                        <p:attrNameLst>
                                          <p:attrName>style.visibility</p:attrName>
                                        </p:attrNameLst>
                                      </p:cBhvr>
                                      <p:to>
                                        <p:strVal val="visible"/>
                                      </p:to>
                                    </p:set>
                                    <p:anim calcmode="lin" valueType="num">
                                      <p:cBhvr additive="base">
                                        <p:cTn id="79" dur="500" fill="hold"/>
                                        <p:tgtEl>
                                          <p:spTgt spid="208"/>
                                        </p:tgtEl>
                                        <p:attrNameLst>
                                          <p:attrName>ppt_x</p:attrName>
                                        </p:attrNameLst>
                                      </p:cBhvr>
                                      <p:tavLst>
                                        <p:tav tm="0">
                                          <p:val>
                                            <p:strVal val="0-#ppt_w/2"/>
                                          </p:val>
                                        </p:tav>
                                        <p:tav tm="100000">
                                          <p:val>
                                            <p:strVal val="#ppt_x"/>
                                          </p:val>
                                        </p:tav>
                                      </p:tavLst>
                                    </p:anim>
                                    <p:anim calcmode="lin" valueType="num">
                                      <p:cBhvr additive="base">
                                        <p:cTn id="80" dur="500" fill="hold"/>
                                        <p:tgtEl>
                                          <p:spTgt spid="208"/>
                                        </p:tgtEl>
                                        <p:attrNameLst>
                                          <p:attrName>ppt_y</p:attrName>
                                        </p:attrNameLst>
                                      </p:cBhvr>
                                      <p:tavLst>
                                        <p:tav tm="0">
                                          <p:val>
                                            <p:strVal val="#ppt_y"/>
                                          </p:val>
                                        </p:tav>
                                        <p:tav tm="100000">
                                          <p:val>
                                            <p:strVal val="#ppt_y"/>
                                          </p:val>
                                        </p:tav>
                                      </p:tavLst>
                                    </p:anim>
                                  </p:childTnLst>
                                </p:cTn>
                              </p:par>
                              <p:par>
                                <p:cTn id="81" presetID="16" presetClass="entr" presetSubtype="21" fill="hold" grpId="0" nodeType="withEffect">
                                  <p:stCondLst>
                                    <p:cond delay="0"/>
                                  </p:stCondLst>
                                  <p:childTnLst>
                                    <p:set>
                                      <p:cBhvr>
                                        <p:cTn id="82" dur="1" fill="hold">
                                          <p:stCondLst>
                                            <p:cond delay="0"/>
                                          </p:stCondLst>
                                        </p:cTn>
                                        <p:tgtEl>
                                          <p:spTgt spid="209"/>
                                        </p:tgtEl>
                                        <p:attrNameLst>
                                          <p:attrName>style.visibility</p:attrName>
                                        </p:attrNameLst>
                                      </p:cBhvr>
                                      <p:to>
                                        <p:strVal val="visible"/>
                                      </p:to>
                                    </p:set>
                                    <p:animEffect transition="in" filter="barn(inVertical)">
                                      <p:cBhvr>
                                        <p:cTn id="83" dur="500"/>
                                        <p:tgtEl>
                                          <p:spTgt spid="209"/>
                                        </p:tgtEl>
                                      </p:cBhvr>
                                    </p:animEffect>
                                  </p:childTnLst>
                                </p:cTn>
                              </p:par>
                              <p:par>
                                <p:cTn id="84" presetID="2" presetClass="entr" presetSubtype="8" fill="hold" grpId="0" nodeType="withEffect">
                                  <p:stCondLst>
                                    <p:cond delay="0"/>
                                  </p:stCondLst>
                                  <p:childTnLst>
                                    <p:set>
                                      <p:cBhvr>
                                        <p:cTn id="85" dur="1" fill="hold">
                                          <p:stCondLst>
                                            <p:cond delay="0"/>
                                          </p:stCondLst>
                                        </p:cTn>
                                        <p:tgtEl>
                                          <p:spTgt spid="210"/>
                                        </p:tgtEl>
                                        <p:attrNameLst>
                                          <p:attrName>style.visibility</p:attrName>
                                        </p:attrNameLst>
                                      </p:cBhvr>
                                      <p:to>
                                        <p:strVal val="visible"/>
                                      </p:to>
                                    </p:set>
                                    <p:anim calcmode="lin" valueType="num">
                                      <p:cBhvr additive="base">
                                        <p:cTn id="86" dur="500" fill="hold"/>
                                        <p:tgtEl>
                                          <p:spTgt spid="210"/>
                                        </p:tgtEl>
                                        <p:attrNameLst>
                                          <p:attrName>ppt_x</p:attrName>
                                        </p:attrNameLst>
                                      </p:cBhvr>
                                      <p:tavLst>
                                        <p:tav tm="0">
                                          <p:val>
                                            <p:strVal val="0-#ppt_w/2"/>
                                          </p:val>
                                        </p:tav>
                                        <p:tav tm="100000">
                                          <p:val>
                                            <p:strVal val="#ppt_x"/>
                                          </p:val>
                                        </p:tav>
                                      </p:tavLst>
                                    </p:anim>
                                    <p:anim calcmode="lin" valueType="num">
                                      <p:cBhvr additive="base">
                                        <p:cTn id="87" dur="500" fill="hold"/>
                                        <p:tgtEl>
                                          <p:spTgt spid="210"/>
                                        </p:tgtEl>
                                        <p:attrNameLst>
                                          <p:attrName>ppt_y</p:attrName>
                                        </p:attrNameLst>
                                      </p:cBhvr>
                                      <p:tavLst>
                                        <p:tav tm="0">
                                          <p:val>
                                            <p:strVal val="#ppt_y"/>
                                          </p:val>
                                        </p:tav>
                                        <p:tav tm="100000">
                                          <p:val>
                                            <p:strVal val="#ppt_y"/>
                                          </p:val>
                                        </p:tav>
                                      </p:tavLst>
                                    </p:anim>
                                  </p:childTnLst>
                                </p:cTn>
                              </p:par>
                              <p:par>
                                <p:cTn id="88" presetID="16" presetClass="entr" presetSubtype="21" fill="hold" grpId="0" nodeType="withEffect">
                                  <p:stCondLst>
                                    <p:cond delay="0"/>
                                  </p:stCondLst>
                                  <p:childTnLst>
                                    <p:set>
                                      <p:cBhvr>
                                        <p:cTn id="89" dur="1" fill="hold">
                                          <p:stCondLst>
                                            <p:cond delay="0"/>
                                          </p:stCondLst>
                                        </p:cTn>
                                        <p:tgtEl>
                                          <p:spTgt spid="211"/>
                                        </p:tgtEl>
                                        <p:attrNameLst>
                                          <p:attrName>style.visibility</p:attrName>
                                        </p:attrNameLst>
                                      </p:cBhvr>
                                      <p:to>
                                        <p:strVal val="visible"/>
                                      </p:to>
                                    </p:set>
                                    <p:animEffect transition="in" filter="barn(inVertical)">
                                      <p:cBhvr>
                                        <p:cTn id="90" dur="500"/>
                                        <p:tgtEl>
                                          <p:spTgt spid="211"/>
                                        </p:tgtEl>
                                      </p:cBhvr>
                                    </p:animEffect>
                                  </p:childTnLst>
                                </p:cTn>
                              </p:par>
                              <p:par>
                                <p:cTn id="91" presetID="2" presetClass="entr" presetSubtype="8" fill="hold" grpId="0" nodeType="withEffect">
                                  <p:stCondLst>
                                    <p:cond delay="0"/>
                                  </p:stCondLst>
                                  <p:childTnLst>
                                    <p:set>
                                      <p:cBhvr>
                                        <p:cTn id="92" dur="1" fill="hold">
                                          <p:stCondLst>
                                            <p:cond delay="0"/>
                                          </p:stCondLst>
                                        </p:cTn>
                                        <p:tgtEl>
                                          <p:spTgt spid="212"/>
                                        </p:tgtEl>
                                        <p:attrNameLst>
                                          <p:attrName>style.visibility</p:attrName>
                                        </p:attrNameLst>
                                      </p:cBhvr>
                                      <p:to>
                                        <p:strVal val="visible"/>
                                      </p:to>
                                    </p:set>
                                    <p:anim calcmode="lin" valueType="num">
                                      <p:cBhvr additive="base">
                                        <p:cTn id="93" dur="500" fill="hold"/>
                                        <p:tgtEl>
                                          <p:spTgt spid="212"/>
                                        </p:tgtEl>
                                        <p:attrNameLst>
                                          <p:attrName>ppt_x</p:attrName>
                                        </p:attrNameLst>
                                      </p:cBhvr>
                                      <p:tavLst>
                                        <p:tav tm="0">
                                          <p:val>
                                            <p:strVal val="0-#ppt_w/2"/>
                                          </p:val>
                                        </p:tav>
                                        <p:tav tm="100000">
                                          <p:val>
                                            <p:strVal val="#ppt_x"/>
                                          </p:val>
                                        </p:tav>
                                      </p:tavLst>
                                    </p:anim>
                                    <p:anim calcmode="lin" valueType="num">
                                      <p:cBhvr additive="base">
                                        <p:cTn id="94" dur="500" fill="hold"/>
                                        <p:tgtEl>
                                          <p:spTgt spid="212"/>
                                        </p:tgtEl>
                                        <p:attrNameLst>
                                          <p:attrName>ppt_y</p:attrName>
                                        </p:attrNameLst>
                                      </p:cBhvr>
                                      <p:tavLst>
                                        <p:tav tm="0">
                                          <p:val>
                                            <p:strVal val="#ppt_y"/>
                                          </p:val>
                                        </p:tav>
                                        <p:tav tm="100000">
                                          <p:val>
                                            <p:strVal val="#ppt_y"/>
                                          </p:val>
                                        </p:tav>
                                      </p:tavLst>
                                    </p:anim>
                                  </p:childTnLst>
                                </p:cTn>
                              </p:par>
                              <p:par>
                                <p:cTn id="95" presetID="16" presetClass="entr" presetSubtype="21" fill="hold" grpId="0" nodeType="withEffect">
                                  <p:stCondLst>
                                    <p:cond delay="0"/>
                                  </p:stCondLst>
                                  <p:childTnLst>
                                    <p:set>
                                      <p:cBhvr>
                                        <p:cTn id="96" dur="1" fill="hold">
                                          <p:stCondLst>
                                            <p:cond delay="0"/>
                                          </p:stCondLst>
                                        </p:cTn>
                                        <p:tgtEl>
                                          <p:spTgt spid="213"/>
                                        </p:tgtEl>
                                        <p:attrNameLst>
                                          <p:attrName>style.visibility</p:attrName>
                                        </p:attrNameLst>
                                      </p:cBhvr>
                                      <p:to>
                                        <p:strVal val="visible"/>
                                      </p:to>
                                    </p:set>
                                    <p:animEffect transition="in" filter="barn(inVertical)">
                                      <p:cBhvr>
                                        <p:cTn id="97" dur="5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204" grpId="0" animBg="1"/>
      <p:bldP spid="2" grpId="0"/>
      <p:bldP spid="205" grpId="0"/>
      <p:bldP spid="206" grpId="0"/>
      <p:bldP spid="207" grpId="0"/>
      <p:bldP spid="208" grpId="0"/>
      <p:bldP spid="209" grpId="0"/>
      <p:bldP spid="210" grpId="0"/>
      <p:bldP spid="211" grpId="0"/>
      <p:bldP spid="212" grpId="0"/>
      <p:bldP spid="2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1" name="直接连接符 150"/>
          <p:cNvCxnSpPr/>
          <p:nvPr/>
        </p:nvCxnSpPr>
        <p:spPr>
          <a:xfrm>
            <a:off x="5050671" y="1244815"/>
            <a:ext cx="0" cy="317005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5" name="圆角矩形 154"/>
          <p:cNvSpPr/>
          <p:nvPr/>
        </p:nvSpPr>
        <p:spPr>
          <a:xfrm>
            <a:off x="2556301" y="1491392"/>
            <a:ext cx="2158112" cy="23565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56" name="圆角矩形 155"/>
          <p:cNvSpPr/>
          <p:nvPr/>
        </p:nvSpPr>
        <p:spPr>
          <a:xfrm>
            <a:off x="2556302" y="1491392"/>
            <a:ext cx="1519604" cy="23565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54" name="文本框 4"/>
          <p:cNvSpPr txBox="1"/>
          <p:nvPr/>
        </p:nvSpPr>
        <p:spPr>
          <a:xfrm>
            <a:off x="4059900" y="1472822"/>
            <a:ext cx="485646" cy="295375"/>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ea"/>
                <a:sym typeface="+mn-lt"/>
              </a:rPr>
              <a:t>70%</a:t>
            </a:r>
            <a:endParaRPr kumimoji="0" lang="zh-CN" altLang="en-US" sz="1100" b="0" i="0" u="none" strike="noStrike" kern="1200" cap="none" spc="0" normalizeH="0" baseline="-3000" noProof="0" dirty="0">
              <a:ln>
                <a:noFill/>
              </a:ln>
              <a:solidFill>
                <a:prstClr val="black">
                  <a:lumMod val="65000"/>
                  <a:lumOff val="35000"/>
                </a:prstClr>
              </a:solidFill>
              <a:effectLst/>
              <a:uLnTx/>
              <a:uFillTx/>
              <a:latin typeface="Calibri" panose="020F0502020204030204"/>
              <a:ea typeface="等线" panose="02010600030101010101" pitchFamily="2" charset="-122"/>
              <a:cs typeface="+mn-ea"/>
              <a:sym typeface="+mn-lt"/>
            </a:endParaRPr>
          </a:p>
        </p:txBody>
      </p:sp>
      <p:sp>
        <p:nvSpPr>
          <p:cNvPr id="160" name="圆角矩形 159"/>
          <p:cNvSpPr/>
          <p:nvPr/>
        </p:nvSpPr>
        <p:spPr>
          <a:xfrm>
            <a:off x="2556301" y="1793394"/>
            <a:ext cx="2158112" cy="23565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61" name="圆角矩形 160"/>
          <p:cNvSpPr/>
          <p:nvPr/>
        </p:nvSpPr>
        <p:spPr>
          <a:xfrm>
            <a:off x="2556303" y="1793082"/>
            <a:ext cx="640797" cy="23565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59" name="文本框 9"/>
          <p:cNvSpPr txBox="1"/>
          <p:nvPr/>
        </p:nvSpPr>
        <p:spPr>
          <a:xfrm>
            <a:off x="3183120" y="1781120"/>
            <a:ext cx="485646" cy="295375"/>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ea"/>
                <a:sym typeface="+mn-lt"/>
              </a:rPr>
              <a:t>30%</a:t>
            </a:r>
            <a:endParaRPr kumimoji="0" lang="zh-CN" altLang="en-US" sz="1100" b="0" i="0" u="none" strike="noStrike" kern="1200" cap="none" spc="0" normalizeH="0" baseline="-3000" noProof="0" dirty="0">
              <a:ln>
                <a:noFill/>
              </a:ln>
              <a:solidFill>
                <a:prstClr val="black">
                  <a:lumMod val="65000"/>
                  <a:lumOff val="35000"/>
                </a:prstClr>
              </a:solidFill>
              <a:effectLst/>
              <a:uLnTx/>
              <a:uFillTx/>
              <a:latin typeface="Calibri" panose="020F0502020204030204"/>
              <a:ea typeface="等线" panose="02010600030101010101" pitchFamily="2" charset="-122"/>
              <a:cs typeface="+mn-ea"/>
              <a:sym typeface="+mn-lt"/>
            </a:endParaRPr>
          </a:p>
        </p:txBody>
      </p:sp>
      <p:sp>
        <p:nvSpPr>
          <p:cNvPr id="163" name="圆角矩形 162"/>
          <p:cNvSpPr/>
          <p:nvPr/>
        </p:nvSpPr>
        <p:spPr>
          <a:xfrm>
            <a:off x="2565194" y="3137558"/>
            <a:ext cx="2158112" cy="23565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4" name="圆角矩形 163"/>
          <p:cNvSpPr/>
          <p:nvPr/>
        </p:nvSpPr>
        <p:spPr>
          <a:xfrm>
            <a:off x="2552556" y="3137558"/>
            <a:ext cx="866376" cy="23565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5" name="文本框 15"/>
          <p:cNvSpPr txBox="1"/>
          <p:nvPr/>
        </p:nvSpPr>
        <p:spPr>
          <a:xfrm>
            <a:off x="3399251" y="3108764"/>
            <a:ext cx="654271" cy="295375"/>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40%</a:t>
            </a:r>
            <a:endParaRPr kumimoji="0" lang="zh-CN" altLang="en-US" sz="1100" b="0" i="0" u="none" strike="noStrike" kern="1200" cap="none" spc="0" normalizeH="0" baseline="-3000" noProof="0" dirty="0">
              <a:ln>
                <a:noFill/>
              </a:ln>
              <a:solidFill>
                <a:srgbClr val="333333"/>
              </a:solidFill>
              <a:effectLst/>
              <a:uLnTx/>
              <a:uFillTx/>
              <a:latin typeface="Calibri" panose="020F0502020204030204"/>
              <a:ea typeface="等线" panose="02010600030101010101" pitchFamily="2" charset="-122"/>
              <a:cs typeface="+mn-ea"/>
              <a:sym typeface="+mn-lt"/>
            </a:endParaRPr>
          </a:p>
        </p:txBody>
      </p:sp>
      <p:sp>
        <p:nvSpPr>
          <p:cNvPr id="167" name="圆角矩形 166"/>
          <p:cNvSpPr/>
          <p:nvPr/>
        </p:nvSpPr>
        <p:spPr>
          <a:xfrm>
            <a:off x="2563023" y="3431028"/>
            <a:ext cx="2158112" cy="235653"/>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8" name="圆角矩形 167"/>
          <p:cNvSpPr/>
          <p:nvPr/>
        </p:nvSpPr>
        <p:spPr>
          <a:xfrm>
            <a:off x="2552560" y="3431055"/>
            <a:ext cx="1519604" cy="23565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9" name="文本框 19"/>
          <p:cNvSpPr txBox="1"/>
          <p:nvPr/>
        </p:nvSpPr>
        <p:spPr>
          <a:xfrm>
            <a:off x="4053524" y="3402792"/>
            <a:ext cx="485646" cy="295375"/>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60%</a:t>
            </a:r>
            <a:endParaRPr kumimoji="0" lang="zh-CN" altLang="en-US" sz="1100" b="0" i="0" u="none" strike="noStrike" kern="1200" cap="none" spc="0" normalizeH="0" baseline="-3000" noProof="0" dirty="0">
              <a:ln>
                <a:noFill/>
              </a:ln>
              <a:solidFill>
                <a:srgbClr val="333333"/>
              </a:solidFill>
              <a:effectLst/>
              <a:uLnTx/>
              <a:uFillTx/>
              <a:latin typeface="Calibri" panose="020F0502020204030204"/>
              <a:ea typeface="等线" panose="02010600030101010101" pitchFamily="2" charset="-122"/>
              <a:cs typeface="+mn-ea"/>
              <a:sym typeface="+mn-lt"/>
            </a:endParaRPr>
          </a:p>
        </p:txBody>
      </p:sp>
      <p:sp>
        <p:nvSpPr>
          <p:cNvPr id="175" name="Freeform 288"/>
          <p:cNvSpPr>
            <a:spLocks/>
          </p:cNvSpPr>
          <p:nvPr/>
        </p:nvSpPr>
        <p:spPr bwMode="auto">
          <a:xfrm>
            <a:off x="1680689" y="2012008"/>
            <a:ext cx="316689" cy="302656"/>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76" name="Freeform 289_21"/>
          <p:cNvSpPr>
            <a:spLocks noEditPoints="1"/>
          </p:cNvSpPr>
          <p:nvPr/>
        </p:nvSpPr>
        <p:spPr bwMode="auto">
          <a:xfrm>
            <a:off x="1701799" y="1244816"/>
            <a:ext cx="999324" cy="99945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77" name="Freeform 291_22"/>
          <p:cNvSpPr>
            <a:spLocks/>
          </p:cNvSpPr>
          <p:nvPr/>
        </p:nvSpPr>
        <p:spPr bwMode="auto">
          <a:xfrm>
            <a:off x="1082500" y="2209084"/>
            <a:ext cx="703749" cy="682731"/>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73" name="Freeform 932"/>
          <p:cNvSpPr>
            <a:spLocks noEditPoints="1"/>
          </p:cNvSpPr>
          <p:nvPr/>
        </p:nvSpPr>
        <p:spPr bwMode="auto">
          <a:xfrm>
            <a:off x="2030587" y="1569045"/>
            <a:ext cx="346455" cy="351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74" name="Freeform 933"/>
          <p:cNvSpPr>
            <a:spLocks/>
          </p:cNvSpPr>
          <p:nvPr/>
        </p:nvSpPr>
        <p:spPr bwMode="auto">
          <a:xfrm>
            <a:off x="2069581" y="1611045"/>
            <a:ext cx="268465" cy="267000"/>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84" name="Freeform 69"/>
          <p:cNvSpPr>
            <a:spLocks/>
          </p:cNvSpPr>
          <p:nvPr/>
        </p:nvSpPr>
        <p:spPr bwMode="auto">
          <a:xfrm>
            <a:off x="2077148" y="3188493"/>
            <a:ext cx="274712" cy="281974"/>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chemeClr val="accent1"/>
          </a:solidFill>
          <a:ln>
            <a:noFill/>
          </a:ln>
          <a:extLst/>
        </p:spPr>
        <p:txBody>
          <a:bodyPr vert="horz" wrap="square" lIns="121882" tIns="60941" rIns="121882" bIns="6094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5" name="Freeform 70"/>
          <p:cNvSpPr>
            <a:spLocks/>
          </p:cNvSpPr>
          <p:nvPr/>
        </p:nvSpPr>
        <p:spPr bwMode="auto">
          <a:xfrm>
            <a:off x="2142211" y="3470466"/>
            <a:ext cx="150008" cy="150026"/>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chemeClr val="accent1"/>
          </a:solidFill>
          <a:ln>
            <a:noFill/>
          </a:ln>
          <a:extLst/>
        </p:spPr>
        <p:txBody>
          <a:bodyPr vert="horz" wrap="square" lIns="121882" tIns="60941" rIns="121882" bIns="6094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1" name="Freeform 288"/>
          <p:cNvSpPr>
            <a:spLocks/>
          </p:cNvSpPr>
          <p:nvPr/>
        </p:nvSpPr>
        <p:spPr bwMode="auto">
          <a:xfrm>
            <a:off x="1688245" y="3672532"/>
            <a:ext cx="316689" cy="302656"/>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accent1"/>
          </a:solidFill>
          <a:ln>
            <a:noFill/>
          </a:ln>
          <a:extLst/>
        </p:spPr>
        <p:txBody>
          <a:bodyPr vert="horz" wrap="square" lIns="121882" tIns="60941" rIns="121882" bIns="6094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2" name="Freeform 289"/>
          <p:cNvSpPr>
            <a:spLocks noEditPoints="1"/>
          </p:cNvSpPr>
          <p:nvPr/>
        </p:nvSpPr>
        <p:spPr bwMode="auto">
          <a:xfrm>
            <a:off x="1709354" y="2905339"/>
            <a:ext cx="999324" cy="99945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accent1"/>
          </a:solidFill>
          <a:ln>
            <a:noFill/>
          </a:ln>
          <a:extLst/>
        </p:spPr>
        <p:txBody>
          <a:bodyPr vert="horz" wrap="square" lIns="121882" tIns="60941" rIns="121882" bIns="6094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3" name="Freeform 291"/>
          <p:cNvSpPr>
            <a:spLocks/>
          </p:cNvSpPr>
          <p:nvPr/>
        </p:nvSpPr>
        <p:spPr bwMode="auto">
          <a:xfrm>
            <a:off x="1090056" y="3869608"/>
            <a:ext cx="703749" cy="682731"/>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accent1"/>
          </a:solidFill>
          <a:ln>
            <a:noFill/>
          </a:ln>
          <a:extLst/>
        </p:spPr>
        <p:txBody>
          <a:bodyPr vert="horz" wrap="square" lIns="121882" tIns="60941" rIns="121882" bIns="6094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99"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6" name="矩形 185"/>
          <p:cNvSpPr/>
          <p:nvPr/>
        </p:nvSpPr>
        <p:spPr>
          <a:xfrm>
            <a:off x="5409941" y="1269455"/>
            <a:ext cx="1228167" cy="330762"/>
          </a:xfrm>
          <a:prstGeom prst="rect">
            <a:avLst/>
          </a:prstGeom>
        </p:spPr>
        <p:txBody>
          <a:bodyPr wrap="none" lIns="68561" tIns="34281" rIns="68561" bIns="3428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99"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未完成项目</a:t>
            </a:r>
            <a:endParaRPr kumimoji="0" lang="en-US" altLang="zh-CN" sz="1699"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87" name="矩形 47"/>
          <p:cNvSpPr>
            <a:spLocks noChangeArrowheads="1"/>
          </p:cNvSpPr>
          <p:nvPr/>
        </p:nvSpPr>
        <p:spPr bwMode="auto">
          <a:xfrm>
            <a:off x="5436499" y="1560679"/>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在此录入上述图表的综合描述说明，在此录入上述图表的综合描述说明，在此录入上述图表的综合描述说明。</a:t>
            </a:r>
          </a:p>
        </p:txBody>
      </p:sp>
      <p:sp>
        <p:nvSpPr>
          <p:cNvPr id="188" name="矩形 187"/>
          <p:cNvSpPr/>
          <p:nvPr/>
        </p:nvSpPr>
        <p:spPr>
          <a:xfrm>
            <a:off x="5436498" y="2412399"/>
            <a:ext cx="1010225" cy="330762"/>
          </a:xfrm>
          <a:prstGeom prst="rect">
            <a:avLst/>
          </a:prstGeom>
        </p:spPr>
        <p:txBody>
          <a:bodyPr wrap="none" lIns="68561" tIns="34281" rIns="68561" bIns="3428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99"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endParaRPr kumimoji="0" lang="en-US" altLang="zh-CN" sz="1699"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89" name="矩形 47"/>
          <p:cNvSpPr>
            <a:spLocks noChangeArrowheads="1"/>
          </p:cNvSpPr>
          <p:nvPr/>
        </p:nvSpPr>
        <p:spPr bwMode="auto">
          <a:xfrm>
            <a:off x="5436499" y="2703623"/>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在此录入上述图表的综合描述说明，在此录入上述图表的综合描述说明，在此录入上述图表的综合描述说明。</a:t>
            </a:r>
          </a:p>
        </p:txBody>
      </p:sp>
      <p:sp>
        <p:nvSpPr>
          <p:cNvPr id="190" name="矩形 189"/>
          <p:cNvSpPr/>
          <p:nvPr/>
        </p:nvSpPr>
        <p:spPr>
          <a:xfrm>
            <a:off x="5436498" y="3555342"/>
            <a:ext cx="1010225" cy="330762"/>
          </a:xfrm>
          <a:prstGeom prst="rect">
            <a:avLst/>
          </a:prstGeom>
        </p:spPr>
        <p:txBody>
          <a:bodyPr wrap="none" lIns="68561" tIns="34281" rIns="68561" bIns="3428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99"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添加标题</a:t>
            </a:r>
            <a:endParaRPr kumimoji="0" lang="en-US" altLang="zh-CN" sz="1699"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91" name="矩形 47"/>
          <p:cNvSpPr>
            <a:spLocks noChangeArrowheads="1"/>
          </p:cNvSpPr>
          <p:nvPr/>
        </p:nvSpPr>
        <p:spPr bwMode="auto">
          <a:xfrm>
            <a:off x="5436499" y="3846565"/>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Calibri" panose="020F0502020204030204"/>
                <a:ea typeface="等线" panose="02010600030101010101" pitchFamily="2" charset="-122"/>
                <a:cs typeface="+mn-ea"/>
                <a:sym typeface="+mn-lt"/>
              </a:rPr>
              <a:t>在此录入上述图表的综合描述说明，在此录入上述图表的综合描述说明，在此录入上述图表的描述说明。</a:t>
            </a:r>
          </a:p>
        </p:txBody>
      </p:sp>
      <p:sp>
        <p:nvSpPr>
          <p:cNvPr id="192" name="矩形 191"/>
          <p:cNvSpPr/>
          <p:nvPr/>
        </p:nvSpPr>
        <p:spPr>
          <a:xfrm>
            <a:off x="2625988" y="1171568"/>
            <a:ext cx="907665" cy="299993"/>
          </a:xfrm>
          <a:prstGeom prst="rect">
            <a:avLst/>
          </a:prstGeom>
        </p:spPr>
        <p:txBody>
          <a:bodyPr wrap="none" lIns="68561" tIns="34281" rIns="68561" bIns="3428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项目之一</a:t>
            </a:r>
            <a:endParaRPr kumimoji="0" lang="en-US" altLang="zh-CN" sz="15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93" name="矩形 47"/>
          <p:cNvSpPr>
            <a:spLocks noChangeArrowheads="1"/>
          </p:cNvSpPr>
          <p:nvPr/>
        </p:nvSpPr>
        <p:spPr bwMode="auto">
          <a:xfrm>
            <a:off x="2614095" y="2058123"/>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ea"/>
                <a:sym typeface="+mn-lt"/>
              </a:rPr>
              <a:t>在此录入上述图表的描述说明，在此录入上述图表的描述说明。</a:t>
            </a:r>
          </a:p>
        </p:txBody>
      </p:sp>
      <p:sp>
        <p:nvSpPr>
          <p:cNvPr id="194" name="矩形 193"/>
          <p:cNvSpPr/>
          <p:nvPr/>
        </p:nvSpPr>
        <p:spPr>
          <a:xfrm>
            <a:off x="2625987" y="2825605"/>
            <a:ext cx="907665" cy="299993"/>
          </a:xfrm>
          <a:prstGeom prst="rect">
            <a:avLst/>
          </a:prstGeom>
        </p:spPr>
        <p:txBody>
          <a:bodyPr wrap="none" lIns="68561" tIns="34281" rIns="68561" bIns="3428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rPr>
              <a:t>项目之二</a:t>
            </a:r>
            <a:endParaRPr kumimoji="0" lang="en-US" altLang="zh-CN" sz="1500" b="1" i="0" u="none" strike="noStrike" kern="1200" cap="none" spc="0" normalizeH="0" baseline="0" noProof="0" dirty="0">
              <a:ln>
                <a:noFill/>
              </a:ln>
              <a:solidFill>
                <a:srgbClr val="E19825">
                  <a:lumMod val="50000"/>
                </a:srgbClr>
              </a:solidFill>
              <a:effectLst/>
              <a:uLnTx/>
              <a:uFillTx/>
              <a:latin typeface="Calibri" panose="020F0502020204030204"/>
              <a:ea typeface="等线" panose="02010600030101010101" pitchFamily="2" charset="-122"/>
              <a:cs typeface="+mn-ea"/>
              <a:sym typeface="+mn-lt"/>
            </a:endParaRPr>
          </a:p>
        </p:txBody>
      </p:sp>
      <p:sp>
        <p:nvSpPr>
          <p:cNvPr id="195" name="矩形 47"/>
          <p:cNvSpPr>
            <a:spLocks noChangeArrowheads="1"/>
          </p:cNvSpPr>
          <p:nvPr/>
        </p:nvSpPr>
        <p:spPr bwMode="auto">
          <a:xfrm>
            <a:off x="2614095" y="3700336"/>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ea"/>
                <a:sym typeface="+mn-lt"/>
              </a:rPr>
              <a:t>在此录入上述图表的描述说明，在此录入上述图表的描述说明。</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96198142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750"/>
                                  </p:stCondLst>
                                  <p:childTnLst>
                                    <p:set>
                                      <p:cBhvr>
                                        <p:cTn id="6" dur="1" fill="hold">
                                          <p:stCondLst>
                                            <p:cond delay="0"/>
                                          </p:stCondLst>
                                        </p:cTn>
                                        <p:tgtEl>
                                          <p:spTgt spid="192"/>
                                        </p:tgtEl>
                                        <p:attrNameLst>
                                          <p:attrName>style.visibility</p:attrName>
                                        </p:attrNameLst>
                                      </p:cBhvr>
                                      <p:to>
                                        <p:strVal val="visible"/>
                                      </p:to>
                                    </p:set>
                                    <p:animEffect transition="in" filter="wipe(down)">
                                      <p:cBhvr>
                                        <p:cTn id="7" dur="500"/>
                                        <p:tgtEl>
                                          <p:spTgt spid="192"/>
                                        </p:tgtEl>
                                      </p:cBhvr>
                                    </p:animEffect>
                                  </p:childTnLst>
                                </p:cTn>
                              </p:par>
                              <p:par>
                                <p:cTn id="8" presetID="22" presetClass="entr" presetSubtype="1" fill="hold" grpId="0" nodeType="withEffect">
                                  <p:stCondLst>
                                    <p:cond delay="2750"/>
                                  </p:stCondLst>
                                  <p:childTnLst>
                                    <p:set>
                                      <p:cBhvr>
                                        <p:cTn id="9" dur="1" fill="hold">
                                          <p:stCondLst>
                                            <p:cond delay="0"/>
                                          </p:stCondLst>
                                        </p:cTn>
                                        <p:tgtEl>
                                          <p:spTgt spid="193"/>
                                        </p:tgtEl>
                                        <p:attrNameLst>
                                          <p:attrName>style.visibility</p:attrName>
                                        </p:attrNameLst>
                                      </p:cBhvr>
                                      <p:to>
                                        <p:strVal val="visible"/>
                                      </p:to>
                                    </p:set>
                                    <p:animEffect transition="in" filter="wipe(up)">
                                      <p:cBhvr>
                                        <p:cTn id="10" dur="500"/>
                                        <p:tgtEl>
                                          <p:spTgt spid="193"/>
                                        </p:tgtEl>
                                      </p:cBhvr>
                                    </p:animEffect>
                                  </p:childTnLst>
                                </p:cTn>
                              </p:par>
                              <p:par>
                                <p:cTn id="11" presetID="22" presetClass="entr" presetSubtype="4" fill="hold" grpId="0" nodeType="withEffect">
                                  <p:stCondLst>
                                    <p:cond delay="6000"/>
                                  </p:stCondLst>
                                  <p:childTnLst>
                                    <p:set>
                                      <p:cBhvr>
                                        <p:cTn id="12" dur="1" fill="hold">
                                          <p:stCondLst>
                                            <p:cond delay="0"/>
                                          </p:stCondLst>
                                        </p:cTn>
                                        <p:tgtEl>
                                          <p:spTgt spid="194"/>
                                        </p:tgtEl>
                                        <p:attrNameLst>
                                          <p:attrName>style.visibility</p:attrName>
                                        </p:attrNameLst>
                                      </p:cBhvr>
                                      <p:to>
                                        <p:strVal val="visible"/>
                                      </p:to>
                                    </p:set>
                                    <p:animEffect transition="in" filter="wipe(down)">
                                      <p:cBhvr>
                                        <p:cTn id="13" dur="500"/>
                                        <p:tgtEl>
                                          <p:spTgt spid="194"/>
                                        </p:tgtEl>
                                      </p:cBhvr>
                                    </p:animEffect>
                                  </p:childTnLst>
                                </p:cTn>
                              </p:par>
                              <p:par>
                                <p:cTn id="14" presetID="22" presetClass="entr" presetSubtype="1" fill="hold" grpId="0" nodeType="withEffect">
                                  <p:stCondLst>
                                    <p:cond delay="6000"/>
                                  </p:stCondLst>
                                  <p:childTnLst>
                                    <p:set>
                                      <p:cBhvr>
                                        <p:cTn id="15" dur="1" fill="hold">
                                          <p:stCondLst>
                                            <p:cond delay="0"/>
                                          </p:stCondLst>
                                        </p:cTn>
                                        <p:tgtEl>
                                          <p:spTgt spid="195"/>
                                        </p:tgtEl>
                                        <p:attrNameLst>
                                          <p:attrName>style.visibility</p:attrName>
                                        </p:attrNameLst>
                                      </p:cBhvr>
                                      <p:to>
                                        <p:strVal val="visible"/>
                                      </p:to>
                                    </p:set>
                                    <p:animEffect transition="in" filter="wipe(up)">
                                      <p:cBhvr>
                                        <p:cTn id="16" dur="500"/>
                                        <p:tgtEl>
                                          <p:spTgt spid="195"/>
                                        </p:tgtEl>
                                      </p:cBhvr>
                                    </p:animEffect>
                                  </p:childTnLst>
                                </p:cTn>
                              </p:par>
                              <p:par>
                                <p:cTn id="17" presetID="16" presetClass="entr" presetSubtype="26" fill="hold" nodeType="withEffect">
                                  <p:stCondLst>
                                    <p:cond delay="6700"/>
                                  </p:stCondLst>
                                  <p:childTnLst>
                                    <p:set>
                                      <p:cBhvr>
                                        <p:cTn id="18" dur="1" fill="hold">
                                          <p:stCondLst>
                                            <p:cond delay="0"/>
                                          </p:stCondLst>
                                        </p:cTn>
                                        <p:tgtEl>
                                          <p:spTgt spid="151"/>
                                        </p:tgtEl>
                                        <p:attrNameLst>
                                          <p:attrName>style.visibility</p:attrName>
                                        </p:attrNameLst>
                                      </p:cBhvr>
                                      <p:to>
                                        <p:strVal val="visible"/>
                                      </p:to>
                                    </p:set>
                                    <p:animEffect transition="in" filter="barn(inHorizontal)">
                                      <p:cBhvr>
                                        <p:cTn id="19" dur="250"/>
                                        <p:tgtEl>
                                          <p:spTgt spid="151"/>
                                        </p:tgtEl>
                                      </p:cBhvr>
                                    </p:animEffect>
                                  </p:childTnLst>
                                </p:cTn>
                              </p:par>
                            </p:childTnLst>
                          </p:cTn>
                        </p:par>
                        <p:par>
                          <p:cTn id="20" fill="hold">
                            <p:stCondLst>
                              <p:cond delay="6950"/>
                            </p:stCondLst>
                            <p:childTnLst>
                              <p:par>
                                <p:cTn id="21" presetID="10" presetClass="entr" presetSubtype="0" fill="hold" grpId="0" nodeType="afterEffect">
                                  <p:stCondLst>
                                    <p:cond delay="0"/>
                                  </p:stCondLst>
                                  <p:childTnLst>
                                    <p:set>
                                      <p:cBhvr>
                                        <p:cTn id="22" dur="1" fill="hold">
                                          <p:stCondLst>
                                            <p:cond delay="0"/>
                                          </p:stCondLst>
                                        </p:cTn>
                                        <p:tgtEl>
                                          <p:spTgt spid="186"/>
                                        </p:tgtEl>
                                        <p:attrNameLst>
                                          <p:attrName>style.visibility</p:attrName>
                                        </p:attrNameLst>
                                      </p:cBhvr>
                                      <p:to>
                                        <p:strVal val="visible"/>
                                      </p:to>
                                    </p:set>
                                    <p:animEffect transition="in" filter="fade">
                                      <p:cBhvr>
                                        <p:cTn id="23" dur="500"/>
                                        <p:tgtEl>
                                          <p:spTgt spid="18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7"/>
                                        </p:tgtEl>
                                        <p:attrNameLst>
                                          <p:attrName>style.visibility</p:attrName>
                                        </p:attrNameLst>
                                      </p:cBhvr>
                                      <p:to>
                                        <p:strVal val="visible"/>
                                      </p:to>
                                    </p:set>
                                    <p:animEffect transition="in" filter="fade">
                                      <p:cBhvr>
                                        <p:cTn id="26" dur="500"/>
                                        <p:tgtEl>
                                          <p:spTgt spid="187"/>
                                        </p:tgtEl>
                                      </p:cBhvr>
                                    </p:animEffect>
                                  </p:childTnLst>
                                </p:cTn>
                              </p:par>
                            </p:childTnLst>
                          </p:cTn>
                        </p:par>
                        <p:par>
                          <p:cTn id="27" fill="hold">
                            <p:stCondLst>
                              <p:cond delay="7450"/>
                            </p:stCondLst>
                            <p:childTnLst>
                              <p:par>
                                <p:cTn id="28" presetID="10" presetClass="entr" presetSubtype="0" fill="hold" grpId="0" nodeType="afterEffect">
                                  <p:stCondLst>
                                    <p:cond delay="500"/>
                                  </p:stCondLst>
                                  <p:childTnLst>
                                    <p:set>
                                      <p:cBhvr>
                                        <p:cTn id="29" dur="1" fill="hold">
                                          <p:stCondLst>
                                            <p:cond delay="0"/>
                                          </p:stCondLst>
                                        </p:cTn>
                                        <p:tgtEl>
                                          <p:spTgt spid="188"/>
                                        </p:tgtEl>
                                        <p:attrNameLst>
                                          <p:attrName>style.visibility</p:attrName>
                                        </p:attrNameLst>
                                      </p:cBhvr>
                                      <p:to>
                                        <p:strVal val="visible"/>
                                      </p:to>
                                    </p:set>
                                    <p:animEffect transition="in" filter="fade">
                                      <p:cBhvr>
                                        <p:cTn id="30" dur="500"/>
                                        <p:tgtEl>
                                          <p:spTgt spid="188"/>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89"/>
                                        </p:tgtEl>
                                        <p:attrNameLst>
                                          <p:attrName>style.visibility</p:attrName>
                                        </p:attrNameLst>
                                      </p:cBhvr>
                                      <p:to>
                                        <p:strVal val="visible"/>
                                      </p:to>
                                    </p:set>
                                    <p:animEffect transition="in" filter="fade">
                                      <p:cBhvr>
                                        <p:cTn id="33" dur="500"/>
                                        <p:tgtEl>
                                          <p:spTgt spid="189"/>
                                        </p:tgtEl>
                                      </p:cBhvr>
                                    </p:animEffect>
                                  </p:childTnLst>
                                </p:cTn>
                              </p:par>
                            </p:childTnLst>
                          </p:cTn>
                        </p:par>
                        <p:par>
                          <p:cTn id="34" fill="hold">
                            <p:stCondLst>
                              <p:cond delay="8450"/>
                            </p:stCondLst>
                            <p:childTnLst>
                              <p:par>
                                <p:cTn id="35" presetID="10" presetClass="entr" presetSubtype="0" fill="hold" grpId="0" nodeType="afterEffect">
                                  <p:stCondLst>
                                    <p:cond delay="500"/>
                                  </p:stCondLst>
                                  <p:childTnLst>
                                    <p:set>
                                      <p:cBhvr>
                                        <p:cTn id="36" dur="1" fill="hold">
                                          <p:stCondLst>
                                            <p:cond delay="0"/>
                                          </p:stCondLst>
                                        </p:cTn>
                                        <p:tgtEl>
                                          <p:spTgt spid="190"/>
                                        </p:tgtEl>
                                        <p:attrNameLst>
                                          <p:attrName>style.visibility</p:attrName>
                                        </p:attrNameLst>
                                      </p:cBhvr>
                                      <p:to>
                                        <p:strVal val="visible"/>
                                      </p:to>
                                    </p:set>
                                    <p:animEffect transition="in" filter="fade">
                                      <p:cBhvr>
                                        <p:cTn id="37" dur="500"/>
                                        <p:tgtEl>
                                          <p:spTgt spid="190"/>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91"/>
                                        </p:tgtEl>
                                        <p:attrNameLst>
                                          <p:attrName>style.visibility</p:attrName>
                                        </p:attrNameLst>
                                      </p:cBhvr>
                                      <p:to>
                                        <p:strVal val="visible"/>
                                      </p:to>
                                    </p:set>
                                    <p:animEffect transition="in" filter="fade">
                                      <p:cBhvr>
                                        <p:cTn id="40" dur="5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p:bldP spid="187" grpId="0"/>
      <p:bldP spid="188" grpId="0"/>
      <p:bldP spid="189" grpId="0"/>
      <p:bldP spid="190" grpId="0"/>
      <p:bldP spid="191" grpId="0"/>
      <p:bldP spid="192" grpId="0"/>
      <p:bldP spid="193" grpId="0"/>
      <p:bldP spid="194" grpId="0"/>
      <p:bldP spid="1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4" descr="C:\Users\Administrator\Desktop\团队人员.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3976"/>
          <a:stretch/>
        </p:blipFill>
        <p:spPr bwMode="auto">
          <a:xfrm>
            <a:off x="617" y="2862966"/>
            <a:ext cx="3559711" cy="228053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5" descr="C:\Users\Administrator\Desktop\团队人员mm.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6415"/>
          <a:stretch/>
        </p:blipFill>
        <p:spPr bwMode="auto">
          <a:xfrm>
            <a:off x="617" y="2939145"/>
            <a:ext cx="3559711" cy="2222606"/>
          </a:xfrm>
          <a:prstGeom prst="rect">
            <a:avLst/>
          </a:prstGeom>
          <a:noFill/>
          <a:extLst>
            <a:ext uri="{909E8E84-426E-40DD-AFC4-6F175D3DCCD1}">
              <a14:hiddenFill xmlns:a14="http://schemas.microsoft.com/office/drawing/2010/main">
                <a:solidFill>
                  <a:srgbClr val="FFFFFF"/>
                </a:solidFill>
              </a14:hiddenFill>
            </a:ext>
          </a:extLst>
        </p:spPr>
      </p:pic>
      <p:sp>
        <p:nvSpPr>
          <p:cNvPr id="69" name="圆角矩形 68"/>
          <p:cNvSpPr/>
          <p:nvPr/>
        </p:nvSpPr>
        <p:spPr>
          <a:xfrm>
            <a:off x="953185" y="1245123"/>
            <a:ext cx="7343414" cy="1465490"/>
          </a:xfrm>
          <a:prstGeom prst="roundRect">
            <a:avLst>
              <a:gd name="adj" fmla="val 0"/>
            </a:avLst>
          </a:prstGeom>
          <a:solidFill>
            <a:schemeClr val="bg1"/>
          </a:solidFill>
          <a:ln w="31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0" name="矩形 93"/>
          <p:cNvSpPr/>
          <p:nvPr/>
        </p:nvSpPr>
        <p:spPr>
          <a:xfrm>
            <a:off x="915529" y="1200573"/>
            <a:ext cx="287943" cy="2879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1" name="矩形 93_11"/>
          <p:cNvSpPr/>
          <p:nvPr/>
        </p:nvSpPr>
        <p:spPr>
          <a:xfrm rot="10800000">
            <a:off x="8048306" y="2495574"/>
            <a:ext cx="287943" cy="2879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2" name="矩形 71"/>
          <p:cNvSpPr/>
          <p:nvPr/>
        </p:nvSpPr>
        <p:spPr>
          <a:xfrm>
            <a:off x="1144057" y="1276750"/>
            <a:ext cx="7048221" cy="1361491"/>
          </a:xfrm>
          <a:prstGeom prst="rect">
            <a:avLst/>
          </a:prstGeom>
        </p:spPr>
        <p:txBody>
          <a:bodyPr wrap="square">
            <a:spAutoFit/>
          </a:bodyPr>
          <a:lstStyle/>
          <a:p>
            <a:pPr marL="0" marR="0" lvl="0" indent="0" algn="l" defTabSz="685800" rtl="0" eaLnBrk="1" fontAlgn="auto" latinLnBrk="1"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rPr>
              <a:t>团队精神，是一种集体意识，是团队所有成员都认可的一种集体意识。团队精神是高绩效团队中的灵魂</a:t>
            </a:r>
            <a:r>
              <a:rPr kumimoji="0" lang="en-US" altLang="zh-CN"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rPr>
              <a:t>.</a:t>
            </a:r>
            <a:r>
              <a:rPr kumimoji="0" lang="zh-CN" altLang="en-US"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rPr>
              <a:t>简单来说，团队精神，就是大局意识、服务意识和协调意识“三识”的综合体。反映团队成员的士气，是团队所有成员价值观与理想信念的基石，是凝聚团队力量，促进团队进步的内在力量。 </a:t>
            </a:r>
          </a:p>
          <a:p>
            <a:pPr marL="0" marR="0" lvl="0" indent="0" algn="l" defTabSz="685800" rtl="0" eaLnBrk="1" fontAlgn="auto" latinLnBrk="1"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E19825">
                    <a:lumMod val="75000"/>
                  </a:srgbClr>
                </a:solidFill>
                <a:effectLst/>
                <a:uLnTx/>
                <a:uFillTx/>
                <a:latin typeface="Calibri" panose="020F0502020204030204"/>
                <a:ea typeface="等线" panose="02010600030101010101" pitchFamily="2" charset="-122"/>
                <a:cs typeface="+mn-ea"/>
                <a:sym typeface="+mn-lt"/>
              </a:rPr>
              <a:t>    团队精神尊重每个成员的兴趣和成就，要求团队的每一个成员，都以提高自身素质和实现团队目标为己任。团队精神的核心是合作协同，目的是最大发挥团队的潜在能量。</a:t>
            </a:r>
          </a:p>
        </p:txBody>
      </p:sp>
      <p:sp>
        <p:nvSpPr>
          <p:cNvPr id="74" name="六边形 73"/>
          <p:cNvSpPr/>
          <p:nvPr/>
        </p:nvSpPr>
        <p:spPr>
          <a:xfrm>
            <a:off x="5714648" y="3293289"/>
            <a:ext cx="1004371" cy="865838"/>
          </a:xfrm>
          <a:prstGeom prst="hexagon">
            <a:avLst/>
          </a:prstGeom>
          <a:solidFill>
            <a:schemeClr val="accent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5" name="矩形 74"/>
          <p:cNvSpPr/>
          <p:nvPr/>
        </p:nvSpPr>
        <p:spPr>
          <a:xfrm>
            <a:off x="5841729" y="3411400"/>
            <a:ext cx="750206" cy="507674"/>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专业</a:t>
            </a:r>
            <a:endParaRPr kumimoji="0" lang="en-US" altLang="zh-CN"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技术</a:t>
            </a:r>
          </a:p>
        </p:txBody>
      </p:sp>
      <p:sp>
        <p:nvSpPr>
          <p:cNvPr id="77" name="六边形 76"/>
          <p:cNvSpPr/>
          <p:nvPr/>
        </p:nvSpPr>
        <p:spPr>
          <a:xfrm>
            <a:off x="7300277" y="3181162"/>
            <a:ext cx="1004371" cy="865838"/>
          </a:xfrm>
          <a:prstGeom prst="hexagon">
            <a:avLst/>
          </a:prstGeom>
          <a:solidFill>
            <a:schemeClr val="accent4"/>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8" name="矩形 77"/>
          <p:cNvSpPr/>
          <p:nvPr/>
        </p:nvSpPr>
        <p:spPr>
          <a:xfrm>
            <a:off x="7350922" y="3291016"/>
            <a:ext cx="903082" cy="507674"/>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共创</a:t>
            </a:r>
            <a:endParaRPr kumimoji="0" lang="en-US" altLang="zh-CN"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未来</a:t>
            </a:r>
          </a:p>
        </p:txBody>
      </p:sp>
      <p:sp>
        <p:nvSpPr>
          <p:cNvPr id="81" name="六边形 80"/>
          <p:cNvSpPr/>
          <p:nvPr/>
        </p:nvSpPr>
        <p:spPr>
          <a:xfrm>
            <a:off x="4781627" y="3604476"/>
            <a:ext cx="1004371" cy="865838"/>
          </a:xfrm>
          <a:prstGeom prst="hexagon">
            <a:avLst/>
          </a:prstGeom>
          <a:solidFill>
            <a:schemeClr val="accent4"/>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2" name="矩形 81"/>
          <p:cNvSpPr/>
          <p:nvPr/>
        </p:nvSpPr>
        <p:spPr>
          <a:xfrm>
            <a:off x="4895349" y="3734466"/>
            <a:ext cx="813307" cy="507674"/>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沸腾</a:t>
            </a:r>
            <a:endParaRPr kumimoji="0" lang="en-US" altLang="zh-CN"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理想</a:t>
            </a:r>
          </a:p>
        </p:txBody>
      </p:sp>
      <p:sp>
        <p:nvSpPr>
          <p:cNvPr id="84" name="六边形 83"/>
          <p:cNvSpPr/>
          <p:nvPr/>
        </p:nvSpPr>
        <p:spPr>
          <a:xfrm>
            <a:off x="3948512" y="3104986"/>
            <a:ext cx="1004371" cy="865838"/>
          </a:xfrm>
          <a:prstGeom prst="hexagon">
            <a:avLst/>
          </a:prstGeom>
          <a:solidFill>
            <a:schemeClr val="accent2"/>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5" name="矩形 84"/>
          <p:cNvSpPr/>
          <p:nvPr/>
        </p:nvSpPr>
        <p:spPr>
          <a:xfrm>
            <a:off x="4024688" y="3197609"/>
            <a:ext cx="870661" cy="507674"/>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燃烧</a:t>
            </a:r>
            <a:endParaRPr kumimoji="0" lang="en-US" altLang="zh-CN"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激情</a:t>
            </a:r>
          </a:p>
        </p:txBody>
      </p:sp>
      <p:sp>
        <p:nvSpPr>
          <p:cNvPr id="94" name="六边形 93"/>
          <p:cNvSpPr/>
          <p:nvPr/>
        </p:nvSpPr>
        <p:spPr>
          <a:xfrm>
            <a:off x="6538513" y="3866750"/>
            <a:ext cx="1004371" cy="865838"/>
          </a:xfrm>
          <a:prstGeom prst="hexagon">
            <a:avLst/>
          </a:prstGeom>
          <a:solidFill>
            <a:schemeClr val="tx2"/>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95" name="矩形 94"/>
          <p:cNvSpPr/>
          <p:nvPr/>
        </p:nvSpPr>
        <p:spPr>
          <a:xfrm>
            <a:off x="6676638" y="3966603"/>
            <a:ext cx="750206" cy="507674"/>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团结拼搏</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86150104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anim calcmode="lin" valueType="num">
                                      <p:cBhvr>
                                        <p:cTn id="8" dur="1000" fill="hold"/>
                                        <p:tgtEl>
                                          <p:spTgt spid="66"/>
                                        </p:tgtEl>
                                        <p:attrNameLst>
                                          <p:attrName>ppt_x</p:attrName>
                                        </p:attrNameLst>
                                      </p:cBhvr>
                                      <p:tavLst>
                                        <p:tav tm="0">
                                          <p:val>
                                            <p:strVal val="#ppt_x"/>
                                          </p:val>
                                        </p:tav>
                                        <p:tav tm="100000">
                                          <p:val>
                                            <p:strVal val="#ppt_x"/>
                                          </p:val>
                                        </p:tav>
                                      </p:tavLst>
                                    </p:anim>
                                    <p:anim calcmode="lin" valueType="num">
                                      <p:cBhvr>
                                        <p:cTn id="9" dur="1000" fill="hold"/>
                                        <p:tgtEl>
                                          <p:spTgt spid="6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fade">
                                      <p:cBhvr>
                                        <p:cTn id="12" dur="1000"/>
                                        <p:tgtEl>
                                          <p:spTgt spid="67"/>
                                        </p:tgtEl>
                                      </p:cBhvr>
                                    </p:animEffect>
                                    <p:anim calcmode="lin" valueType="num">
                                      <p:cBhvr>
                                        <p:cTn id="13" dur="1000" fill="hold"/>
                                        <p:tgtEl>
                                          <p:spTgt spid="67"/>
                                        </p:tgtEl>
                                        <p:attrNameLst>
                                          <p:attrName>ppt_x</p:attrName>
                                        </p:attrNameLst>
                                      </p:cBhvr>
                                      <p:tavLst>
                                        <p:tav tm="0">
                                          <p:val>
                                            <p:strVal val="#ppt_x"/>
                                          </p:val>
                                        </p:tav>
                                        <p:tav tm="100000">
                                          <p:val>
                                            <p:strVal val="#ppt_x"/>
                                          </p:val>
                                        </p:tav>
                                      </p:tavLst>
                                    </p:anim>
                                    <p:anim calcmode="lin" valueType="num">
                                      <p:cBhvr>
                                        <p:cTn id="14" dur="1000" fill="hold"/>
                                        <p:tgtEl>
                                          <p:spTgt spid="6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528" fill="hold" grpId="0" nodeType="after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p:cTn id="18" dur="500" fill="hold"/>
                                        <p:tgtEl>
                                          <p:spTgt spid="70"/>
                                        </p:tgtEl>
                                        <p:attrNameLst>
                                          <p:attrName>ppt_w</p:attrName>
                                        </p:attrNameLst>
                                      </p:cBhvr>
                                      <p:tavLst>
                                        <p:tav tm="0">
                                          <p:val>
                                            <p:fltVal val="0"/>
                                          </p:val>
                                        </p:tav>
                                        <p:tav tm="100000">
                                          <p:val>
                                            <p:strVal val="#ppt_w"/>
                                          </p:val>
                                        </p:tav>
                                      </p:tavLst>
                                    </p:anim>
                                    <p:anim calcmode="lin" valueType="num">
                                      <p:cBhvr>
                                        <p:cTn id="19" dur="500" fill="hold"/>
                                        <p:tgtEl>
                                          <p:spTgt spid="70"/>
                                        </p:tgtEl>
                                        <p:attrNameLst>
                                          <p:attrName>ppt_h</p:attrName>
                                        </p:attrNameLst>
                                      </p:cBhvr>
                                      <p:tavLst>
                                        <p:tav tm="0">
                                          <p:val>
                                            <p:fltVal val="0"/>
                                          </p:val>
                                        </p:tav>
                                        <p:tav tm="100000">
                                          <p:val>
                                            <p:strVal val="#ppt_h"/>
                                          </p:val>
                                        </p:tav>
                                      </p:tavLst>
                                    </p:anim>
                                    <p:animEffect transition="in" filter="fade">
                                      <p:cBhvr>
                                        <p:cTn id="20" dur="500"/>
                                        <p:tgtEl>
                                          <p:spTgt spid="70"/>
                                        </p:tgtEl>
                                      </p:cBhvr>
                                    </p:animEffect>
                                    <p:anim calcmode="lin" valueType="num">
                                      <p:cBhvr>
                                        <p:cTn id="21" dur="500" fill="hold"/>
                                        <p:tgtEl>
                                          <p:spTgt spid="70"/>
                                        </p:tgtEl>
                                        <p:attrNameLst>
                                          <p:attrName>ppt_x</p:attrName>
                                        </p:attrNameLst>
                                      </p:cBhvr>
                                      <p:tavLst>
                                        <p:tav tm="0">
                                          <p:val>
                                            <p:fltVal val="0.5"/>
                                          </p:val>
                                        </p:tav>
                                        <p:tav tm="100000">
                                          <p:val>
                                            <p:strVal val="#ppt_x"/>
                                          </p:val>
                                        </p:tav>
                                      </p:tavLst>
                                    </p:anim>
                                    <p:anim calcmode="lin" valueType="num">
                                      <p:cBhvr>
                                        <p:cTn id="22" dur="500" fill="hold"/>
                                        <p:tgtEl>
                                          <p:spTgt spid="70"/>
                                        </p:tgtEl>
                                        <p:attrNameLst>
                                          <p:attrName>ppt_y</p:attrName>
                                        </p:attrNameLst>
                                      </p:cBhvr>
                                      <p:tavLst>
                                        <p:tav tm="0">
                                          <p:val>
                                            <p:fltVal val="0.5"/>
                                          </p:val>
                                        </p:tav>
                                        <p:tav tm="100000">
                                          <p:val>
                                            <p:strVal val="#ppt_y"/>
                                          </p:val>
                                        </p:tav>
                                      </p:tavLst>
                                    </p:anim>
                                  </p:childTnLst>
                                </p:cTn>
                              </p:par>
                              <p:par>
                                <p:cTn id="23" presetID="53" presetClass="entr" presetSubtype="528" fill="hold" grpId="0" nodeType="with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ppt_w</p:attrName>
                                        </p:attrNameLst>
                                      </p:cBhvr>
                                      <p:tavLst>
                                        <p:tav tm="0">
                                          <p:val>
                                            <p:fltVal val="0"/>
                                          </p:val>
                                        </p:tav>
                                        <p:tav tm="100000">
                                          <p:val>
                                            <p:strVal val="#ppt_w"/>
                                          </p:val>
                                        </p:tav>
                                      </p:tavLst>
                                    </p:anim>
                                    <p:anim calcmode="lin" valueType="num">
                                      <p:cBhvr>
                                        <p:cTn id="26" dur="500" fill="hold"/>
                                        <p:tgtEl>
                                          <p:spTgt spid="71"/>
                                        </p:tgtEl>
                                        <p:attrNameLst>
                                          <p:attrName>ppt_h</p:attrName>
                                        </p:attrNameLst>
                                      </p:cBhvr>
                                      <p:tavLst>
                                        <p:tav tm="0">
                                          <p:val>
                                            <p:fltVal val="0"/>
                                          </p:val>
                                        </p:tav>
                                        <p:tav tm="100000">
                                          <p:val>
                                            <p:strVal val="#ppt_h"/>
                                          </p:val>
                                        </p:tav>
                                      </p:tavLst>
                                    </p:anim>
                                    <p:animEffect transition="in" filter="fade">
                                      <p:cBhvr>
                                        <p:cTn id="27" dur="500"/>
                                        <p:tgtEl>
                                          <p:spTgt spid="71"/>
                                        </p:tgtEl>
                                      </p:cBhvr>
                                    </p:animEffect>
                                    <p:anim calcmode="lin" valueType="num">
                                      <p:cBhvr>
                                        <p:cTn id="28" dur="500" fill="hold"/>
                                        <p:tgtEl>
                                          <p:spTgt spid="71"/>
                                        </p:tgtEl>
                                        <p:attrNameLst>
                                          <p:attrName>ppt_x</p:attrName>
                                        </p:attrNameLst>
                                      </p:cBhvr>
                                      <p:tavLst>
                                        <p:tav tm="0">
                                          <p:val>
                                            <p:fltVal val="0.5"/>
                                          </p:val>
                                        </p:tav>
                                        <p:tav tm="100000">
                                          <p:val>
                                            <p:strVal val="#ppt_x"/>
                                          </p:val>
                                        </p:tav>
                                      </p:tavLst>
                                    </p:anim>
                                    <p:anim calcmode="lin" valueType="num">
                                      <p:cBhvr>
                                        <p:cTn id="29" dur="500" fill="hold"/>
                                        <p:tgtEl>
                                          <p:spTgt spid="71"/>
                                        </p:tgtEl>
                                        <p:attrNameLst>
                                          <p:attrName>ppt_y</p:attrName>
                                        </p:attrNameLst>
                                      </p:cBhvr>
                                      <p:tavLst>
                                        <p:tav tm="0">
                                          <p:val>
                                            <p:fltVal val="0.5"/>
                                          </p:val>
                                        </p:tav>
                                        <p:tav tm="100000">
                                          <p:val>
                                            <p:strVal val="#ppt_y"/>
                                          </p:val>
                                        </p:tav>
                                      </p:tavLst>
                                    </p:anim>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wipe(up)">
                                      <p:cBhvr>
                                        <p:cTn id="36"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P spid="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平行四边形 10"/>
          <p:cNvSpPr/>
          <p:nvPr/>
        </p:nvSpPr>
        <p:spPr>
          <a:xfrm>
            <a:off x="999499" y="1276750"/>
            <a:ext cx="1900515" cy="1371177"/>
          </a:xfrm>
          <a:prstGeom prst="parallelogram">
            <a:avLst/>
          </a:prstGeom>
          <a:blipFill>
            <a:blip r:embed="rId3"/>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 name="平行四边形 11"/>
          <p:cNvSpPr/>
          <p:nvPr/>
        </p:nvSpPr>
        <p:spPr>
          <a:xfrm>
            <a:off x="2747661" y="1276750"/>
            <a:ext cx="1900515" cy="1371177"/>
          </a:xfrm>
          <a:prstGeom prst="parallelogram">
            <a:avLst/>
          </a:prstGeom>
          <a:blipFill>
            <a:blip r:embed="rId4"/>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 name="平行四边形 12"/>
          <p:cNvSpPr/>
          <p:nvPr/>
        </p:nvSpPr>
        <p:spPr>
          <a:xfrm>
            <a:off x="4499721" y="1276750"/>
            <a:ext cx="1900515" cy="1371177"/>
          </a:xfrm>
          <a:prstGeom prst="parallelogram">
            <a:avLst/>
          </a:prstGeom>
          <a:blipFill>
            <a:blip r:embed="rId5" cstate="screen">
              <a:extLst>
                <a:ext uri="{28A0092B-C50C-407E-A947-70E740481C1C}">
                  <a14:useLocalDpi xmlns:a14="http://schemas.microsoft.com/office/drawing/2010/main"/>
                </a:ext>
              </a:extLst>
            </a:blip>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 name="平行四边形 13"/>
          <p:cNvSpPr/>
          <p:nvPr/>
        </p:nvSpPr>
        <p:spPr>
          <a:xfrm>
            <a:off x="6251780" y="1276750"/>
            <a:ext cx="1900515" cy="1371177"/>
          </a:xfrm>
          <a:prstGeom prst="parallelogram">
            <a:avLst/>
          </a:prstGeom>
          <a:blipFill>
            <a:blip r:embed="rId6" cstate="screen">
              <a:extLst>
                <a:ext uri="{28A0092B-C50C-407E-A947-70E740481C1C}">
                  <a14:useLocalDpi xmlns:a14="http://schemas.microsoft.com/office/drawing/2010/main"/>
                </a:ext>
              </a:extLst>
            </a:blip>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5" name="矩形 9"/>
          <p:cNvSpPr>
            <a:spLocks noChangeArrowheads="1"/>
          </p:cNvSpPr>
          <p:nvPr/>
        </p:nvSpPr>
        <p:spPr bwMode="auto">
          <a:xfrm>
            <a:off x="6552589" y="2876456"/>
            <a:ext cx="1155199" cy="276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项目一</a:t>
            </a:r>
          </a:p>
        </p:txBody>
      </p:sp>
      <p:sp>
        <p:nvSpPr>
          <p:cNvPr id="17" name="圆角矩形 16"/>
          <p:cNvSpPr/>
          <p:nvPr/>
        </p:nvSpPr>
        <p:spPr>
          <a:xfrm>
            <a:off x="6476412" y="3197407"/>
            <a:ext cx="1231376" cy="253828"/>
          </a:xfrm>
          <a:prstGeom prst="roundRect">
            <a:avLst>
              <a:gd name="adj" fmla="val 416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8" name="矩形 9"/>
          <p:cNvSpPr>
            <a:spLocks noChangeArrowheads="1"/>
          </p:cNvSpPr>
          <p:nvPr/>
        </p:nvSpPr>
        <p:spPr bwMode="auto">
          <a:xfrm>
            <a:off x="6552589" y="3197407"/>
            <a:ext cx="1155199" cy="253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添加详细文字</a:t>
            </a:r>
          </a:p>
        </p:txBody>
      </p:sp>
      <p:sp>
        <p:nvSpPr>
          <p:cNvPr id="19" name="矩形 1"/>
          <p:cNvSpPr>
            <a:spLocks noChangeArrowheads="1"/>
          </p:cNvSpPr>
          <p:nvPr/>
        </p:nvSpPr>
        <p:spPr bwMode="auto">
          <a:xfrm>
            <a:off x="6400237" y="3421609"/>
            <a:ext cx="1447351" cy="113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rPr>
              <a:t>此处添加标题内容点击此处添加内容点击此处添加内容此处添加标题内容点击此处添加内容点击此处添加内容</a:t>
            </a:r>
            <a:endParaRPr kumimoji="0" lang="zh-CN" altLang="zh-CN"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endParaRPr>
          </a:p>
        </p:txBody>
      </p:sp>
      <p:sp>
        <p:nvSpPr>
          <p:cNvPr id="20" name="矩形 9"/>
          <p:cNvSpPr>
            <a:spLocks noChangeArrowheads="1"/>
          </p:cNvSpPr>
          <p:nvPr/>
        </p:nvSpPr>
        <p:spPr bwMode="auto">
          <a:xfrm>
            <a:off x="4724355" y="2876456"/>
            <a:ext cx="1155199" cy="276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项目二</a:t>
            </a:r>
            <a:endParaRPr kumimoji="0" lang="zh-CN" altLang="en-US" sz="135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22" name="圆角矩形 21"/>
          <p:cNvSpPr/>
          <p:nvPr/>
        </p:nvSpPr>
        <p:spPr>
          <a:xfrm>
            <a:off x="4648178" y="3197407"/>
            <a:ext cx="1231376" cy="253828"/>
          </a:xfrm>
          <a:prstGeom prst="roundRect">
            <a:avLst>
              <a:gd name="adj" fmla="val 416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3" name="矩形 9"/>
          <p:cNvSpPr>
            <a:spLocks noChangeArrowheads="1"/>
          </p:cNvSpPr>
          <p:nvPr/>
        </p:nvSpPr>
        <p:spPr bwMode="auto">
          <a:xfrm>
            <a:off x="4724355" y="3197407"/>
            <a:ext cx="1155199" cy="253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添加详细文字</a:t>
            </a:r>
          </a:p>
        </p:txBody>
      </p:sp>
      <p:sp>
        <p:nvSpPr>
          <p:cNvPr id="24" name="矩形 1"/>
          <p:cNvSpPr>
            <a:spLocks noChangeArrowheads="1"/>
          </p:cNvSpPr>
          <p:nvPr/>
        </p:nvSpPr>
        <p:spPr bwMode="auto">
          <a:xfrm>
            <a:off x="4572003" y="3421609"/>
            <a:ext cx="1447351" cy="113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rPr>
              <a:t>此处添加标题内容点击此处添加内容点击此处添加内容此处添加标题内容点击此处添加内容点击此处添加内容</a:t>
            </a:r>
            <a:endParaRPr kumimoji="0" lang="zh-CN" altLang="zh-CN"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endParaRPr>
          </a:p>
        </p:txBody>
      </p:sp>
      <p:sp>
        <p:nvSpPr>
          <p:cNvPr id="25" name="矩形 9"/>
          <p:cNvSpPr>
            <a:spLocks noChangeArrowheads="1"/>
          </p:cNvSpPr>
          <p:nvPr/>
        </p:nvSpPr>
        <p:spPr bwMode="auto">
          <a:xfrm>
            <a:off x="2896117" y="2876456"/>
            <a:ext cx="1155199" cy="276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项目三</a:t>
            </a:r>
          </a:p>
        </p:txBody>
      </p:sp>
      <p:sp>
        <p:nvSpPr>
          <p:cNvPr id="27" name="圆角矩形 26"/>
          <p:cNvSpPr/>
          <p:nvPr/>
        </p:nvSpPr>
        <p:spPr>
          <a:xfrm>
            <a:off x="2819941" y="3197407"/>
            <a:ext cx="1231376" cy="253828"/>
          </a:xfrm>
          <a:prstGeom prst="roundRect">
            <a:avLst>
              <a:gd name="adj" fmla="val 416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8" name="矩形 9"/>
          <p:cNvSpPr>
            <a:spLocks noChangeArrowheads="1"/>
          </p:cNvSpPr>
          <p:nvPr/>
        </p:nvSpPr>
        <p:spPr bwMode="auto">
          <a:xfrm>
            <a:off x="2896117" y="3197407"/>
            <a:ext cx="1155199" cy="253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添加详细文字</a:t>
            </a:r>
          </a:p>
        </p:txBody>
      </p:sp>
      <p:sp>
        <p:nvSpPr>
          <p:cNvPr id="29" name="矩形 1"/>
          <p:cNvSpPr>
            <a:spLocks noChangeArrowheads="1"/>
          </p:cNvSpPr>
          <p:nvPr/>
        </p:nvSpPr>
        <p:spPr bwMode="auto">
          <a:xfrm>
            <a:off x="2743765" y="3421609"/>
            <a:ext cx="1447351" cy="113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rPr>
              <a:t>此处添加标题内容点击此处添加内容点击此处添加内容此处添加标题内容点击此处添加内容点击此处添加内容</a:t>
            </a:r>
            <a:endParaRPr kumimoji="0" lang="zh-CN" altLang="zh-CN"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endParaRPr>
          </a:p>
        </p:txBody>
      </p:sp>
      <p:sp>
        <p:nvSpPr>
          <p:cNvPr id="30" name="矩形 9"/>
          <p:cNvSpPr>
            <a:spLocks noChangeArrowheads="1"/>
          </p:cNvSpPr>
          <p:nvPr/>
        </p:nvSpPr>
        <p:spPr bwMode="auto">
          <a:xfrm>
            <a:off x="1144060" y="2876456"/>
            <a:ext cx="1155199" cy="276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rPr>
              <a:t>项目四</a:t>
            </a:r>
          </a:p>
        </p:txBody>
      </p:sp>
      <p:sp>
        <p:nvSpPr>
          <p:cNvPr id="32" name="圆角矩形 31"/>
          <p:cNvSpPr/>
          <p:nvPr/>
        </p:nvSpPr>
        <p:spPr>
          <a:xfrm>
            <a:off x="1067883" y="3197407"/>
            <a:ext cx="1231376" cy="253828"/>
          </a:xfrm>
          <a:prstGeom prst="roundRect">
            <a:avLst>
              <a:gd name="adj" fmla="val 416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33" name="矩形 9"/>
          <p:cNvSpPr>
            <a:spLocks noChangeArrowheads="1"/>
          </p:cNvSpPr>
          <p:nvPr/>
        </p:nvSpPr>
        <p:spPr bwMode="auto">
          <a:xfrm>
            <a:off x="1144060" y="3197407"/>
            <a:ext cx="1155199" cy="253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添加详细文字</a:t>
            </a:r>
          </a:p>
        </p:txBody>
      </p:sp>
      <p:sp>
        <p:nvSpPr>
          <p:cNvPr id="34" name="矩形 1"/>
          <p:cNvSpPr>
            <a:spLocks noChangeArrowheads="1"/>
          </p:cNvSpPr>
          <p:nvPr/>
        </p:nvSpPr>
        <p:spPr bwMode="auto">
          <a:xfrm>
            <a:off x="991708" y="3421609"/>
            <a:ext cx="1447351" cy="113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rPr>
              <a:t>此处添加标题内容点击此处添加内容点击此处添加内容此处添加标题内容点击此处添加内容点击此处添加内容</a:t>
            </a:r>
            <a:endParaRPr kumimoji="0" lang="zh-CN" altLang="zh-CN" sz="900" b="0" i="0" u="none" strike="noStrike" kern="1200" cap="none" spc="0" normalizeH="0" baseline="0" noProof="0" dirty="0">
              <a:ln>
                <a:noFill/>
              </a:ln>
              <a:solidFill>
                <a:srgbClr val="595959"/>
              </a:solidFill>
              <a:effectLst/>
              <a:uLnTx/>
              <a:uFillTx/>
              <a:latin typeface="Calibri" panose="020F0502020204030204"/>
              <a:ea typeface="等线" panose="02010600030101010101" pitchFamily="2" charset="-122"/>
              <a:cs typeface="+mn-ea"/>
              <a:sym typeface="+mn-lt"/>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601529019"/>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4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34000">
                                          <p:cBhvr additive="base">
                                            <p:cTn id="7" dur="500" fill="hold"/>
                                            <p:tgtEl>
                                              <p:spTgt spid="14"/>
                                            </p:tgtEl>
                                            <p:attrNameLst>
                                              <p:attrName>ppt_x</p:attrName>
                                            </p:attrNameLst>
                                          </p:cBhvr>
                                          <p:tavLst>
                                            <p:tav tm="0">
                                              <p:val>
                                                <p:strVal val="0-#ppt_w/2"/>
                                              </p:val>
                                            </p:tav>
                                            <p:tav tm="100000">
                                              <p:val>
                                                <p:strVal val="#ppt_x"/>
                                              </p:val>
                                            </p:tav>
                                          </p:tavLst>
                                        </p:anim>
                                        <p:anim calcmode="lin" valueType="num" p14:bounceEnd="34000">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34000">
                                      <p:stCondLst>
                                        <p:cond delay="200"/>
                                      </p:stCondLst>
                                      <p:childTnLst>
                                        <p:set>
                                          <p:cBhvr>
                                            <p:cTn id="10" dur="1" fill="hold">
                                              <p:stCondLst>
                                                <p:cond delay="0"/>
                                              </p:stCondLst>
                                            </p:cTn>
                                            <p:tgtEl>
                                              <p:spTgt spid="13"/>
                                            </p:tgtEl>
                                            <p:attrNameLst>
                                              <p:attrName>style.visibility</p:attrName>
                                            </p:attrNameLst>
                                          </p:cBhvr>
                                          <p:to>
                                            <p:strVal val="visible"/>
                                          </p:to>
                                        </p:set>
                                        <p:anim calcmode="lin" valueType="num" p14:bounceEnd="34000">
                                          <p:cBhvr additive="base">
                                            <p:cTn id="11" dur="500" fill="hold"/>
                                            <p:tgtEl>
                                              <p:spTgt spid="13"/>
                                            </p:tgtEl>
                                            <p:attrNameLst>
                                              <p:attrName>ppt_x</p:attrName>
                                            </p:attrNameLst>
                                          </p:cBhvr>
                                          <p:tavLst>
                                            <p:tav tm="0">
                                              <p:val>
                                                <p:strVal val="0-#ppt_w/2"/>
                                              </p:val>
                                            </p:tav>
                                            <p:tav tm="100000">
                                              <p:val>
                                                <p:strVal val="#ppt_x"/>
                                              </p:val>
                                            </p:tav>
                                          </p:tavLst>
                                        </p:anim>
                                        <p:anim calcmode="lin" valueType="num" p14:bounceEnd="34000">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34000">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14:bounceEnd="34000">
                                          <p:cBhvr additive="base">
                                            <p:cTn id="15" dur="500" fill="hold"/>
                                            <p:tgtEl>
                                              <p:spTgt spid="12"/>
                                            </p:tgtEl>
                                            <p:attrNameLst>
                                              <p:attrName>ppt_x</p:attrName>
                                            </p:attrNameLst>
                                          </p:cBhvr>
                                          <p:tavLst>
                                            <p:tav tm="0">
                                              <p:val>
                                                <p:strVal val="0-#ppt_w/2"/>
                                              </p:val>
                                            </p:tav>
                                            <p:tav tm="100000">
                                              <p:val>
                                                <p:strVal val="#ppt_x"/>
                                              </p:val>
                                            </p:tav>
                                          </p:tavLst>
                                        </p:anim>
                                        <p:anim calcmode="lin" valueType="num" p14:bounceEnd="34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34000">
                                      <p:stCondLst>
                                        <p:cond delay="700"/>
                                      </p:stCondLst>
                                      <p:childTnLst>
                                        <p:set>
                                          <p:cBhvr>
                                            <p:cTn id="18" dur="1" fill="hold">
                                              <p:stCondLst>
                                                <p:cond delay="0"/>
                                              </p:stCondLst>
                                            </p:cTn>
                                            <p:tgtEl>
                                              <p:spTgt spid="11"/>
                                            </p:tgtEl>
                                            <p:attrNameLst>
                                              <p:attrName>style.visibility</p:attrName>
                                            </p:attrNameLst>
                                          </p:cBhvr>
                                          <p:to>
                                            <p:strVal val="visible"/>
                                          </p:to>
                                        </p:set>
                                        <p:anim calcmode="lin" valueType="num" p14:bounceEnd="34000">
                                          <p:cBhvr additive="base">
                                            <p:cTn id="19" dur="500" fill="hold"/>
                                            <p:tgtEl>
                                              <p:spTgt spid="11"/>
                                            </p:tgtEl>
                                            <p:attrNameLst>
                                              <p:attrName>ppt_x</p:attrName>
                                            </p:attrNameLst>
                                          </p:cBhvr>
                                          <p:tavLst>
                                            <p:tav tm="0">
                                              <p:val>
                                                <p:strVal val="0-#ppt_w/2"/>
                                              </p:val>
                                            </p:tav>
                                            <p:tav tm="100000">
                                              <p:val>
                                                <p:strVal val="#ppt_x"/>
                                              </p:val>
                                            </p:tav>
                                          </p:tavLst>
                                        </p:anim>
                                        <p:anim calcmode="lin" valueType="num" p14:bounceEnd="34000">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47"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22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childTnLst>
                              </p:cTn>
                            </p:par>
                            <p:par>
                              <p:cTn id="43" fill="hold">
                                <p:stCondLst>
                                  <p:cond delay="3200"/>
                                </p:stCondLst>
                                <p:childTnLst>
                                  <p:par>
                                    <p:cTn id="44" presetID="53" presetClass="entr" presetSubtype="16"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47"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anim calcmode="lin" valueType="num">
                                          <p:cBhvr>
                                            <p:cTn id="52" dur="1000" fill="hold"/>
                                            <p:tgtEl>
                                              <p:spTgt spid="29"/>
                                            </p:tgtEl>
                                            <p:attrNameLst>
                                              <p:attrName>ppt_x</p:attrName>
                                            </p:attrNameLst>
                                          </p:cBhvr>
                                          <p:tavLst>
                                            <p:tav tm="0">
                                              <p:val>
                                                <p:strVal val="#ppt_x"/>
                                              </p:val>
                                            </p:tav>
                                            <p:tav tm="100000">
                                              <p:val>
                                                <p:strVal val="#ppt_x"/>
                                              </p:val>
                                            </p:tav>
                                          </p:tavLst>
                                        </p:anim>
                                        <p:anim calcmode="lin" valueType="num">
                                          <p:cBhvr>
                                            <p:cTn id="53" dur="1000" fill="hold"/>
                                            <p:tgtEl>
                                              <p:spTgt spid="29"/>
                                            </p:tgtEl>
                                            <p:attrNameLst>
                                              <p:attrName>ppt_y</p:attrName>
                                            </p:attrNameLst>
                                          </p:cBhvr>
                                          <p:tavLst>
                                            <p:tav tm="0">
                                              <p:val>
                                                <p:strVal val="#ppt_y-.1"/>
                                              </p:val>
                                            </p:tav>
                                            <p:tav tm="100000">
                                              <p:val>
                                                <p:strVal val="#ppt_y"/>
                                              </p:val>
                                            </p:tav>
                                          </p:tavLst>
                                        </p:anim>
                                      </p:childTnLst>
                                    </p:cTn>
                                  </p:par>
                                </p:childTnLst>
                              </p:cTn>
                            </p:par>
                            <p:par>
                              <p:cTn id="54" fill="hold">
                                <p:stCondLst>
                                  <p:cond delay="4200"/>
                                </p:stCondLst>
                                <p:childTnLst>
                                  <p:par>
                                    <p:cTn id="55" presetID="53" presetClass="entr" presetSubtype="16"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47"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anim calcmode="lin" valueType="num">
                                          <p:cBhvr>
                                            <p:cTn id="63" dur="1000" fill="hold"/>
                                            <p:tgtEl>
                                              <p:spTgt spid="34"/>
                                            </p:tgtEl>
                                            <p:attrNameLst>
                                              <p:attrName>ppt_x</p:attrName>
                                            </p:attrNameLst>
                                          </p:cBhvr>
                                          <p:tavLst>
                                            <p:tav tm="0">
                                              <p:val>
                                                <p:strVal val="#ppt_x"/>
                                              </p:val>
                                            </p:tav>
                                            <p:tav tm="100000">
                                              <p:val>
                                                <p:strVal val="#ppt_x"/>
                                              </p:val>
                                            </p:tav>
                                          </p:tavLst>
                                        </p:anim>
                                        <p:anim calcmode="lin" valueType="num">
                                          <p:cBhvr>
                                            <p:cTn id="6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9" grpId="0"/>
          <p:bldP spid="20" grpId="0"/>
          <p:bldP spid="24" grpId="0"/>
          <p:bldP spid="25" grpId="0"/>
          <p:bldP spid="29" grpId="0"/>
          <p:bldP spid="30"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47"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22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childTnLst>
                              </p:cTn>
                            </p:par>
                            <p:par>
                              <p:cTn id="43" fill="hold">
                                <p:stCondLst>
                                  <p:cond delay="3200"/>
                                </p:stCondLst>
                                <p:childTnLst>
                                  <p:par>
                                    <p:cTn id="44" presetID="53" presetClass="entr" presetSubtype="16"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47"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anim calcmode="lin" valueType="num">
                                          <p:cBhvr>
                                            <p:cTn id="52" dur="1000" fill="hold"/>
                                            <p:tgtEl>
                                              <p:spTgt spid="29"/>
                                            </p:tgtEl>
                                            <p:attrNameLst>
                                              <p:attrName>ppt_x</p:attrName>
                                            </p:attrNameLst>
                                          </p:cBhvr>
                                          <p:tavLst>
                                            <p:tav tm="0">
                                              <p:val>
                                                <p:strVal val="#ppt_x"/>
                                              </p:val>
                                            </p:tav>
                                            <p:tav tm="100000">
                                              <p:val>
                                                <p:strVal val="#ppt_x"/>
                                              </p:val>
                                            </p:tav>
                                          </p:tavLst>
                                        </p:anim>
                                        <p:anim calcmode="lin" valueType="num">
                                          <p:cBhvr>
                                            <p:cTn id="53" dur="1000" fill="hold"/>
                                            <p:tgtEl>
                                              <p:spTgt spid="29"/>
                                            </p:tgtEl>
                                            <p:attrNameLst>
                                              <p:attrName>ppt_y</p:attrName>
                                            </p:attrNameLst>
                                          </p:cBhvr>
                                          <p:tavLst>
                                            <p:tav tm="0">
                                              <p:val>
                                                <p:strVal val="#ppt_y-.1"/>
                                              </p:val>
                                            </p:tav>
                                            <p:tav tm="100000">
                                              <p:val>
                                                <p:strVal val="#ppt_y"/>
                                              </p:val>
                                            </p:tav>
                                          </p:tavLst>
                                        </p:anim>
                                      </p:childTnLst>
                                    </p:cTn>
                                  </p:par>
                                </p:childTnLst>
                              </p:cTn>
                            </p:par>
                            <p:par>
                              <p:cTn id="54" fill="hold">
                                <p:stCondLst>
                                  <p:cond delay="4200"/>
                                </p:stCondLst>
                                <p:childTnLst>
                                  <p:par>
                                    <p:cTn id="55" presetID="53" presetClass="entr" presetSubtype="16"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47"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anim calcmode="lin" valueType="num">
                                          <p:cBhvr>
                                            <p:cTn id="63" dur="1000" fill="hold"/>
                                            <p:tgtEl>
                                              <p:spTgt spid="34"/>
                                            </p:tgtEl>
                                            <p:attrNameLst>
                                              <p:attrName>ppt_x</p:attrName>
                                            </p:attrNameLst>
                                          </p:cBhvr>
                                          <p:tavLst>
                                            <p:tav tm="0">
                                              <p:val>
                                                <p:strVal val="#ppt_x"/>
                                              </p:val>
                                            </p:tav>
                                            <p:tav tm="100000">
                                              <p:val>
                                                <p:strVal val="#ppt_x"/>
                                              </p:val>
                                            </p:tav>
                                          </p:tavLst>
                                        </p:anim>
                                        <p:anim calcmode="lin" valueType="num">
                                          <p:cBhvr>
                                            <p:cTn id="6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9" grpId="0"/>
          <p:bldP spid="20" grpId="0"/>
          <p:bldP spid="24" grpId="0"/>
          <p:bldP spid="25" grpId="0"/>
          <p:bldP spid="29" grpId="0"/>
          <p:bldP spid="30" grpId="0"/>
          <p:bldP spid="3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0"/>
            <a:ext cx="9143998" cy="51435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996468"/>
            <a:ext cx="9144000" cy="1147032"/>
          </a:xfrm>
          <a:prstGeom prst="rect">
            <a:avLst/>
          </a:prstGeom>
        </p:spPr>
      </p:pic>
      <p:pic>
        <p:nvPicPr>
          <p:cNvPr id="5" name="图片 4"/>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5404440" y="2784076"/>
            <a:ext cx="3739560" cy="2446938"/>
          </a:xfrm>
          <a:prstGeom prst="rect">
            <a:avLst/>
          </a:prstGeom>
        </p:spPr>
      </p:pic>
      <p:sp>
        <p:nvSpPr>
          <p:cNvPr id="15" name="文本框 14"/>
          <p:cNvSpPr txBox="1"/>
          <p:nvPr/>
        </p:nvSpPr>
        <p:spPr>
          <a:xfrm>
            <a:off x="424825" y="143527"/>
            <a:ext cx="2031325" cy="830997"/>
          </a:xfrm>
          <a:prstGeom prst="rect">
            <a:avLst/>
          </a:prstGeom>
          <a:noFill/>
        </p:spPr>
        <p:txBody>
          <a:bodyPr wrap="none" rtlCol="0">
            <a:spAutoFit/>
          </a:bodyPr>
          <a:lstStyle/>
          <a:p>
            <a:r>
              <a:rPr lang="zh-CN" altLang="en-US" sz="4800" b="1" dirty="0" smtClean="0"/>
              <a:t>过渡页</a:t>
            </a:r>
            <a:endParaRPr lang="zh-CN" altLang="en-US" sz="4800" b="1" dirty="0"/>
          </a:p>
        </p:txBody>
      </p:sp>
      <p:sp>
        <p:nvSpPr>
          <p:cNvPr id="16" name="椭圆 15"/>
          <p:cNvSpPr/>
          <p:nvPr/>
        </p:nvSpPr>
        <p:spPr>
          <a:xfrm>
            <a:off x="4143375" y="1236280"/>
            <a:ext cx="1257300" cy="1257300"/>
          </a:xfrm>
          <a:prstGeom prst="ellipse">
            <a:avLst/>
          </a:prstGeom>
          <a:solidFill>
            <a:srgbClr val="FFC000"/>
          </a:solidFill>
          <a:ln>
            <a:noFill/>
          </a:ln>
          <a:effectLst>
            <a:outerShdw blurRad="152400" dist="101600" dir="10800000" sx="98000" sy="98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500" b="1" dirty="0" smtClean="0">
                <a:latin typeface="微软雅黑" panose="020B0503020204020204" pitchFamily="34" charset="-122"/>
                <a:ea typeface="微软雅黑" panose="020B0503020204020204" pitchFamily="34" charset="-122"/>
                <a:cs typeface="+mn-ea"/>
                <a:sym typeface="+mn-lt"/>
              </a:rPr>
              <a:t>02</a:t>
            </a:r>
            <a:endParaRPr lang="zh-CN" altLang="en-US" sz="4500" b="1" dirty="0">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3187596" y="2693020"/>
            <a:ext cx="3262433" cy="1177245"/>
          </a:xfrm>
          <a:prstGeom prst="rect">
            <a:avLst/>
          </a:prstGeom>
          <a:noFill/>
        </p:spPr>
        <p:txBody>
          <a:bodyPr wrap="none" rtlCol="0">
            <a:spAutoFit/>
          </a:bodyPr>
          <a:lstStyle/>
          <a:p>
            <a:pPr algn="ctr"/>
            <a:r>
              <a:rPr lang="zh-CN" altLang="en-US" sz="4050" b="1" dirty="0" smtClean="0">
                <a:solidFill>
                  <a:schemeClr val="bg1"/>
                </a:solidFill>
                <a:latin typeface="微软雅黑" panose="020B0503020204020204" pitchFamily="34" charset="-122"/>
                <a:ea typeface="微软雅黑" panose="020B0503020204020204" pitchFamily="34" charset="-122"/>
              </a:rPr>
              <a:t>第二部分</a:t>
            </a:r>
            <a:endParaRPr lang="en-US" altLang="zh-CN" sz="4050" b="1" dirty="0">
              <a:solidFill>
                <a:schemeClr val="bg1"/>
              </a:solidFill>
              <a:latin typeface="微软雅黑" panose="020B0503020204020204" pitchFamily="34" charset="-122"/>
              <a:ea typeface="微软雅黑" panose="020B0503020204020204" pitchFamily="34" charset="-122"/>
            </a:endParaRPr>
          </a:p>
          <a:p>
            <a:pPr algn="ctr"/>
            <a:r>
              <a:rPr lang="zh-CN" altLang="en-US" sz="3000" dirty="0">
                <a:solidFill>
                  <a:schemeClr val="bg1"/>
                </a:solidFill>
                <a:latin typeface="微软雅黑" panose="020B0503020204020204" pitchFamily="34" charset="-122"/>
                <a:ea typeface="微软雅黑" panose="020B0503020204020204" pitchFamily="34" charset="-122"/>
              </a:rPr>
              <a:t>单击添加文字标题</a:t>
            </a:r>
          </a:p>
        </p:txBody>
      </p:sp>
    </p:spTree>
    <p:extLst>
      <p:ext uri="{BB962C8B-B14F-4D97-AF65-F5344CB8AC3E}">
        <p14:creationId xmlns:p14="http://schemas.microsoft.com/office/powerpoint/2010/main" val="8489174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theme/theme1.xml><?xml version="1.0" encoding="utf-8"?>
<a:theme xmlns:a="http://schemas.openxmlformats.org/drawingml/2006/main" name="第一PPT，www.1ppt.com">
  <a:themeElements>
    <a:clrScheme name="自定义 3">
      <a:dk1>
        <a:sysClr val="windowText" lastClr="000000"/>
      </a:dk1>
      <a:lt1>
        <a:sysClr val="window" lastClr="FFFFFF"/>
      </a:lt1>
      <a:dk2>
        <a:srgbClr val="323232"/>
      </a:dk2>
      <a:lt2>
        <a:srgbClr val="E5C243"/>
      </a:lt2>
      <a:accent1>
        <a:srgbClr val="C00000"/>
      </a:accent1>
      <a:accent2>
        <a:srgbClr val="FF0000"/>
      </a:accent2>
      <a:accent3>
        <a:srgbClr val="E19825"/>
      </a:accent3>
      <a:accent4>
        <a:srgbClr val="FCAE3B"/>
      </a:accent4>
      <a:accent5>
        <a:srgbClr val="7F5F52"/>
      </a:accent5>
      <a:accent6>
        <a:srgbClr val="B27D49"/>
      </a:accent6>
      <a:hlink>
        <a:srgbClr val="6B9F25"/>
      </a:hlink>
      <a:folHlink>
        <a:srgbClr val="B26B0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TotalTime>
  <Words>4343</Words>
  <Application>Microsoft Office PowerPoint</Application>
  <PresentationFormat>全屏显示(16:9)</PresentationFormat>
  <Paragraphs>341</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颁奖典礼</dc:title>
  <dc:creator>第一PPT</dc:creator>
  <cp:keywords>www.1ppt.com</cp:keywords>
  <cp:lastModifiedBy>Windows User</cp:lastModifiedBy>
  <cp:revision>14</cp:revision>
  <dcterms:created xsi:type="dcterms:W3CDTF">2016-12-25T02:27:54Z</dcterms:created>
  <dcterms:modified xsi:type="dcterms:W3CDTF">2019-01-07T13:25:14Z</dcterms:modified>
</cp:coreProperties>
</file>